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4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38"/>
  </p:notesMasterIdLst>
  <p:handoutMasterIdLst>
    <p:handoutMasterId r:id="rId39"/>
  </p:handoutMasterIdLst>
  <p:sldIdLst>
    <p:sldId id="459" r:id="rId5"/>
    <p:sldId id="457" r:id="rId6"/>
    <p:sldId id="471" r:id="rId7"/>
    <p:sldId id="472" r:id="rId8"/>
    <p:sldId id="266" r:id="rId9"/>
    <p:sldId id="474" r:id="rId10"/>
    <p:sldId id="475" r:id="rId11"/>
    <p:sldId id="410" r:id="rId12"/>
    <p:sldId id="371" r:id="rId13"/>
    <p:sldId id="374" r:id="rId14"/>
    <p:sldId id="376" r:id="rId15"/>
    <p:sldId id="377" r:id="rId16"/>
    <p:sldId id="478" r:id="rId17"/>
    <p:sldId id="434" r:id="rId18"/>
    <p:sldId id="447" r:id="rId19"/>
    <p:sldId id="436" r:id="rId20"/>
    <p:sldId id="437" r:id="rId21"/>
    <p:sldId id="440" r:id="rId22"/>
    <p:sldId id="466" r:id="rId23"/>
    <p:sldId id="468" r:id="rId24"/>
    <p:sldId id="481" r:id="rId25"/>
    <p:sldId id="482" r:id="rId26"/>
    <p:sldId id="462" r:id="rId27"/>
    <p:sldId id="455" r:id="rId28"/>
    <p:sldId id="390" r:id="rId29"/>
    <p:sldId id="393" r:id="rId30"/>
    <p:sldId id="454" r:id="rId31"/>
    <p:sldId id="476" r:id="rId32"/>
    <p:sldId id="477" r:id="rId33"/>
    <p:sldId id="445" r:id="rId34"/>
    <p:sldId id="469" r:id="rId35"/>
    <p:sldId id="465" r:id="rId36"/>
    <p:sldId id="479" r:id="rId3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F0F0"/>
    <a:srgbClr val="CBCCF5"/>
    <a:srgbClr val="E7E7FA"/>
    <a:srgbClr val="EBE7F9"/>
    <a:srgbClr val="D5CCF2"/>
    <a:srgbClr val="FF66FF"/>
    <a:srgbClr val="F5F5F5"/>
    <a:srgbClr val="FFFFFF"/>
    <a:srgbClr val="F1F3F3"/>
    <a:srgbClr val="E5EA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04FADF-2455-4C4B-9D79-32BD65190BF0}" v="507" dt="2026-09-10T10:10:03.4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21" autoAdjust="0"/>
    <p:restoredTop sz="94521" autoAdjust="0"/>
  </p:normalViewPr>
  <p:slideViewPr>
    <p:cSldViewPr showGuides="1">
      <p:cViewPr varScale="1">
        <p:scale>
          <a:sx n="120" d="100"/>
          <a:sy n="120" d="100"/>
        </p:scale>
        <p:origin x="336" y="184"/>
      </p:cViewPr>
      <p:guideLst/>
    </p:cSldViewPr>
  </p:slideViewPr>
  <p:outlineViewPr>
    <p:cViewPr>
      <p:scale>
        <a:sx n="33" d="100"/>
        <a:sy n="33" d="100"/>
      </p:scale>
      <p:origin x="0" y="-266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538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Chang" userId="d537e90eaf566e4d" providerId="LiveId" clId="{296DD503-47A5-5DF7-B361-035CDC01D171}"/>
    <pc:docChg chg="undo custSel addSld delSld modSld sldOrd">
      <pc:chgData name="Jamie Chang" userId="d537e90eaf566e4d" providerId="LiveId" clId="{296DD503-47A5-5DF7-B361-035CDC01D171}" dt="2026-09-10T10:11:22.720" v="12084" actId="113"/>
      <pc:docMkLst>
        <pc:docMk/>
      </pc:docMkLst>
      <pc:sldChg chg="addSp delSp modSp mod">
        <pc:chgData name="Jamie Chang" userId="d537e90eaf566e4d" providerId="LiveId" clId="{296DD503-47A5-5DF7-B361-035CDC01D171}" dt="2026-09-09T14:26:26.910" v="10089" actId="478"/>
        <pc:sldMkLst>
          <pc:docMk/>
          <pc:sldMk cId="1267771005" sldId="266"/>
        </pc:sldMkLst>
        <pc:spChg chg="del mod">
          <ac:chgData name="Jamie Chang" userId="d537e90eaf566e4d" providerId="LiveId" clId="{296DD503-47A5-5DF7-B361-035CDC01D171}" dt="2026-09-09T14:26:21.307" v="10086" actId="478"/>
          <ac:spMkLst>
            <pc:docMk/>
            <pc:sldMk cId="1267771005" sldId="266"/>
            <ac:spMk id="3" creationId="{B0F1E6AD-5F9D-40E2-9400-77D55F7A0D41}"/>
          </ac:spMkLst>
        </pc:spChg>
        <pc:spChg chg="add mod">
          <ac:chgData name="Jamie Chang" userId="d537e90eaf566e4d" providerId="LiveId" clId="{296DD503-47A5-5DF7-B361-035CDC01D171}" dt="2026-09-09T14:03:01.680" v="9804" actId="164"/>
          <ac:spMkLst>
            <pc:docMk/>
            <pc:sldMk cId="1267771005" sldId="266"/>
            <ac:spMk id="6" creationId="{8562F99C-8243-18AC-1DB7-E0C3EC56B6B2}"/>
          </ac:spMkLst>
        </pc:spChg>
        <pc:spChg chg="add mod">
          <ac:chgData name="Jamie Chang" userId="d537e90eaf566e4d" providerId="LiveId" clId="{296DD503-47A5-5DF7-B361-035CDC01D171}" dt="2026-09-09T14:01:53.408" v="9790" actId="164"/>
          <ac:spMkLst>
            <pc:docMk/>
            <pc:sldMk cId="1267771005" sldId="266"/>
            <ac:spMk id="7" creationId="{A2575460-38B7-0348-7A00-D3A59315D239}"/>
          </ac:spMkLst>
        </pc:spChg>
        <pc:spChg chg="mod">
          <ac:chgData name="Jamie Chang" userId="d537e90eaf566e4d" providerId="LiveId" clId="{296DD503-47A5-5DF7-B361-035CDC01D171}" dt="2026-09-09T14:03:54.926" v="9821" actId="164"/>
          <ac:spMkLst>
            <pc:docMk/>
            <pc:sldMk cId="1267771005" sldId="266"/>
            <ac:spMk id="14" creationId="{5ADF2F98-2595-0095-1960-C6B735D9BA06}"/>
          </ac:spMkLst>
        </pc:spChg>
        <pc:spChg chg="mod">
          <ac:chgData name="Jamie Chang" userId="d537e90eaf566e4d" providerId="LiveId" clId="{296DD503-47A5-5DF7-B361-035CDC01D171}" dt="2026-09-09T14:00:53.900" v="9782" actId="20577"/>
          <ac:spMkLst>
            <pc:docMk/>
            <pc:sldMk cId="1267771005" sldId="266"/>
            <ac:spMk id="20" creationId="{4A86B66F-4C74-610E-BD23-C891E5546A4F}"/>
          </ac:spMkLst>
        </pc:spChg>
        <pc:spChg chg="add del mod">
          <ac:chgData name="Jamie Chang" userId="d537e90eaf566e4d" providerId="LiveId" clId="{296DD503-47A5-5DF7-B361-035CDC01D171}" dt="2026-09-09T14:26:24.026" v="10088" actId="478"/>
          <ac:spMkLst>
            <pc:docMk/>
            <pc:sldMk cId="1267771005" sldId="266"/>
            <ac:spMk id="22" creationId="{6668E777-3BD2-C8C5-6918-AA16C7E9CAB1}"/>
          </ac:spMkLst>
        </pc:spChg>
        <pc:spChg chg="add mod">
          <ac:chgData name="Jamie Chang" userId="d537e90eaf566e4d" providerId="LiveId" clId="{296DD503-47A5-5DF7-B361-035CDC01D171}" dt="2026-09-09T14:17:37.521" v="9871" actId="164"/>
          <ac:spMkLst>
            <pc:docMk/>
            <pc:sldMk cId="1267771005" sldId="266"/>
            <ac:spMk id="29" creationId="{5B6FC968-FD33-5EA8-2A8A-8298F9BCB1D1}"/>
          </ac:spMkLst>
        </pc:spChg>
        <pc:spChg chg="add mod">
          <ac:chgData name="Jamie Chang" userId="d537e90eaf566e4d" providerId="LiveId" clId="{296DD503-47A5-5DF7-B361-035CDC01D171}" dt="2026-09-09T14:17:37.521" v="9871" actId="164"/>
          <ac:spMkLst>
            <pc:docMk/>
            <pc:sldMk cId="1267771005" sldId="266"/>
            <ac:spMk id="33" creationId="{5214961A-FBE5-1804-4461-D2289250EAB1}"/>
          </ac:spMkLst>
        </pc:spChg>
        <pc:spChg chg="add del mod">
          <ac:chgData name="Jamie Chang" userId="d537e90eaf566e4d" providerId="LiveId" clId="{296DD503-47A5-5DF7-B361-035CDC01D171}" dt="2026-09-09T14:26:19.015" v="10084" actId="478"/>
          <ac:spMkLst>
            <pc:docMk/>
            <pc:sldMk cId="1267771005" sldId="266"/>
            <ac:spMk id="36" creationId="{30D4DD5E-9158-CC57-32B6-26EDAD3FDA5B}"/>
          </ac:spMkLst>
        </pc:spChg>
        <pc:spChg chg="add mod">
          <ac:chgData name="Jamie Chang" userId="d537e90eaf566e4d" providerId="LiveId" clId="{296DD503-47A5-5DF7-B361-035CDC01D171}" dt="2026-09-09T14:25:41.818" v="10080" actId="1076"/>
          <ac:spMkLst>
            <pc:docMk/>
            <pc:sldMk cId="1267771005" sldId="266"/>
            <ac:spMk id="38" creationId="{E45ADD76-1D55-5034-F73A-F5136D188AC1}"/>
          </ac:spMkLst>
        </pc:spChg>
        <pc:spChg chg="add del mod">
          <ac:chgData name="Jamie Chang" userId="d537e90eaf566e4d" providerId="LiveId" clId="{296DD503-47A5-5DF7-B361-035CDC01D171}" dt="2026-09-09T14:26:19.015" v="10084" actId="478"/>
          <ac:spMkLst>
            <pc:docMk/>
            <pc:sldMk cId="1267771005" sldId="266"/>
            <ac:spMk id="39" creationId="{EC8AC8AE-5DD3-0371-D43C-71879C7253F3}"/>
          </ac:spMkLst>
        </pc:spChg>
        <pc:spChg chg="add del mod">
          <ac:chgData name="Jamie Chang" userId="d537e90eaf566e4d" providerId="LiveId" clId="{296DD503-47A5-5DF7-B361-035CDC01D171}" dt="2026-09-09T14:26:26.910" v="10089" actId="478"/>
          <ac:spMkLst>
            <pc:docMk/>
            <pc:sldMk cId="1267771005" sldId="266"/>
            <ac:spMk id="41" creationId="{5316D7E6-31A7-6825-C4A4-DA658B94F8D4}"/>
          </ac:spMkLst>
        </pc:spChg>
        <pc:grpChg chg="add mod">
          <ac:chgData name="Jamie Chang" userId="d537e90eaf566e4d" providerId="LiveId" clId="{296DD503-47A5-5DF7-B361-035CDC01D171}" dt="2026-09-09T14:03:01.680" v="9804" actId="164"/>
          <ac:grpSpMkLst>
            <pc:docMk/>
            <pc:sldMk cId="1267771005" sldId="266"/>
            <ac:grpSpMk id="16" creationId="{7591A900-FCA8-3BE6-3F47-5C553001E5FE}"/>
          </ac:grpSpMkLst>
        </pc:grpChg>
        <pc:grpChg chg="add del mod">
          <ac:chgData name="Jamie Chang" userId="d537e90eaf566e4d" providerId="LiveId" clId="{296DD503-47A5-5DF7-B361-035CDC01D171}" dt="2026-09-09T14:14:19.881" v="9865" actId="478"/>
          <ac:grpSpMkLst>
            <pc:docMk/>
            <pc:sldMk cId="1267771005" sldId="266"/>
            <ac:grpSpMk id="19" creationId="{79F8DEBB-2D2D-EF3E-7EDA-E2A56839B2B3}"/>
          </ac:grpSpMkLst>
        </pc:grpChg>
        <pc:grpChg chg="add mod">
          <ac:chgData name="Jamie Chang" userId="d537e90eaf566e4d" providerId="LiveId" clId="{296DD503-47A5-5DF7-B361-035CDC01D171}" dt="2026-09-09T14:18:01.201" v="9875" actId="1076"/>
          <ac:grpSpMkLst>
            <pc:docMk/>
            <pc:sldMk cId="1267771005" sldId="266"/>
            <ac:grpSpMk id="24" creationId="{5D9831A1-3145-66A7-F11E-5D631E5782CB}"/>
          </ac:grpSpMkLst>
        </pc:grpChg>
        <pc:grpChg chg="del mod">
          <ac:chgData name="Jamie Chang" userId="d537e90eaf566e4d" providerId="LiveId" clId="{296DD503-47A5-5DF7-B361-035CDC01D171}" dt="2026-09-09T14:26:19.015" v="10084" actId="478"/>
          <ac:grpSpMkLst>
            <pc:docMk/>
            <pc:sldMk cId="1267771005" sldId="266"/>
            <ac:grpSpMk id="27" creationId="{982C6C3F-AD1C-7026-1E38-389B6C47847B}"/>
          </ac:grpSpMkLst>
        </pc:grpChg>
        <pc:grpChg chg="add del mod">
          <ac:chgData name="Jamie Chang" userId="d537e90eaf566e4d" providerId="LiveId" clId="{296DD503-47A5-5DF7-B361-035CDC01D171}" dt="2026-09-09T14:26:19.015" v="10084" actId="478"/>
          <ac:grpSpMkLst>
            <pc:docMk/>
            <pc:sldMk cId="1267771005" sldId="266"/>
            <ac:grpSpMk id="37" creationId="{ABE3D893-7A07-84DA-889D-BA533CAF4BE6}"/>
          </ac:grpSpMkLst>
        </pc:grpChg>
        <pc:picChg chg="add del mod">
          <ac:chgData name="Jamie Chang" userId="d537e90eaf566e4d" providerId="LiveId" clId="{296DD503-47A5-5DF7-B361-035CDC01D171}" dt="2026-09-09T14:26:19.015" v="10084" actId="478"/>
          <ac:picMkLst>
            <pc:docMk/>
            <pc:sldMk cId="1267771005" sldId="266"/>
            <ac:picMk id="4" creationId="{98C1DAFA-B5F2-0CDE-8893-AACB686861D3}"/>
          </ac:picMkLst>
        </pc:picChg>
        <pc:picChg chg="add mod">
          <ac:chgData name="Jamie Chang" userId="d537e90eaf566e4d" providerId="LiveId" clId="{296DD503-47A5-5DF7-B361-035CDC01D171}" dt="2026-09-09T14:01:53.408" v="9790" actId="164"/>
          <ac:picMkLst>
            <pc:docMk/>
            <pc:sldMk cId="1267771005" sldId="266"/>
            <ac:picMk id="5" creationId="{03751897-0EC4-B6F5-7F65-ED03E55BB741}"/>
          </ac:picMkLst>
        </pc:picChg>
        <pc:picChg chg="del">
          <ac:chgData name="Jamie Chang" userId="d537e90eaf566e4d" providerId="LiveId" clId="{296DD503-47A5-5DF7-B361-035CDC01D171}" dt="2026-09-09T13:59:15.511" v="9753" actId="478"/>
          <ac:picMkLst>
            <pc:docMk/>
            <pc:sldMk cId="1267771005" sldId="266"/>
            <ac:picMk id="8" creationId="{CEAD0194-E927-A48A-1331-C49DFD85F8E5}"/>
          </ac:picMkLst>
        </pc:picChg>
        <pc:picChg chg="del">
          <ac:chgData name="Jamie Chang" userId="d537e90eaf566e4d" providerId="LiveId" clId="{296DD503-47A5-5DF7-B361-035CDC01D171}" dt="2026-09-09T13:59:15.511" v="9753" actId="478"/>
          <ac:picMkLst>
            <pc:docMk/>
            <pc:sldMk cId="1267771005" sldId="266"/>
            <ac:picMk id="9" creationId="{2CD77000-4A83-9D14-66CF-9B28C4CA09D9}"/>
          </ac:picMkLst>
        </pc:picChg>
        <pc:picChg chg="del">
          <ac:chgData name="Jamie Chang" userId="d537e90eaf566e4d" providerId="LiveId" clId="{296DD503-47A5-5DF7-B361-035CDC01D171}" dt="2026-09-09T13:59:15.511" v="9753" actId="478"/>
          <ac:picMkLst>
            <pc:docMk/>
            <pc:sldMk cId="1267771005" sldId="266"/>
            <ac:picMk id="10" creationId="{D4A63C30-9C52-4C0E-1639-A9B8C3D957A6}"/>
          </ac:picMkLst>
        </pc:picChg>
        <pc:picChg chg="del">
          <ac:chgData name="Jamie Chang" userId="d537e90eaf566e4d" providerId="LiveId" clId="{296DD503-47A5-5DF7-B361-035CDC01D171}" dt="2026-09-09T13:59:15.511" v="9753" actId="478"/>
          <ac:picMkLst>
            <pc:docMk/>
            <pc:sldMk cId="1267771005" sldId="266"/>
            <ac:picMk id="11" creationId="{EE491838-97DB-DF4A-2FB1-0AD2E90698B7}"/>
          </ac:picMkLst>
        </pc:picChg>
        <pc:picChg chg="mod">
          <ac:chgData name="Jamie Chang" userId="d537e90eaf566e4d" providerId="LiveId" clId="{296DD503-47A5-5DF7-B361-035CDC01D171}" dt="2026-09-09T14:03:54.926" v="9821" actId="164"/>
          <ac:picMkLst>
            <pc:docMk/>
            <pc:sldMk cId="1267771005" sldId="266"/>
            <ac:picMk id="13" creationId="{5707F618-29DB-F094-93D3-9AD01BA9359E}"/>
          </ac:picMkLst>
        </pc:picChg>
        <pc:picChg chg="add mod">
          <ac:chgData name="Jamie Chang" userId="d537e90eaf566e4d" providerId="LiveId" clId="{296DD503-47A5-5DF7-B361-035CDC01D171}" dt="2026-09-09T14:17:37.521" v="9871" actId="164"/>
          <ac:picMkLst>
            <pc:docMk/>
            <pc:sldMk cId="1267771005" sldId="266"/>
            <ac:picMk id="28" creationId="{52415FB3-E087-36B1-448D-3984DC41AC39}"/>
          </ac:picMkLst>
        </pc:picChg>
        <pc:cxnChg chg="add del mod">
          <ac:chgData name="Jamie Chang" userId="d537e90eaf566e4d" providerId="LiveId" clId="{296DD503-47A5-5DF7-B361-035CDC01D171}" dt="2026-09-09T14:14:21.027" v="9867" actId="478"/>
          <ac:cxnSpMkLst>
            <pc:docMk/>
            <pc:sldMk cId="1267771005" sldId="266"/>
            <ac:cxnSpMk id="12" creationId="{E87082E5-44FE-77D5-7A0C-C0FBF4A5874E}"/>
          </ac:cxnSpMkLst>
        </pc:cxnChg>
        <pc:cxnChg chg="add mod">
          <ac:chgData name="Jamie Chang" userId="d537e90eaf566e4d" providerId="LiveId" clId="{296DD503-47A5-5DF7-B361-035CDC01D171}" dt="2026-09-09T14:17:37.521" v="9871" actId="164"/>
          <ac:cxnSpMkLst>
            <pc:docMk/>
            <pc:sldMk cId="1267771005" sldId="266"/>
            <ac:cxnSpMk id="31" creationId="{9F00D3B8-1D2E-9747-7CC1-22FC498CC7B9}"/>
          </ac:cxnSpMkLst>
        </pc:cxnChg>
        <pc:cxnChg chg="add mod">
          <ac:chgData name="Jamie Chang" userId="d537e90eaf566e4d" providerId="LiveId" clId="{296DD503-47A5-5DF7-B361-035CDC01D171}" dt="2026-09-09T14:17:37.521" v="9871" actId="164"/>
          <ac:cxnSpMkLst>
            <pc:docMk/>
            <pc:sldMk cId="1267771005" sldId="266"/>
            <ac:cxnSpMk id="32" creationId="{19BF7773-486D-50FC-DE42-6D47C1273BF2}"/>
          </ac:cxnSpMkLst>
        </pc:cxnChg>
      </pc:sldChg>
      <pc:sldChg chg="addSp delSp modSp mod">
        <pc:chgData name="Jamie Chang" userId="d537e90eaf566e4d" providerId="LiveId" clId="{296DD503-47A5-5DF7-B361-035CDC01D171}" dt="2026-09-09T15:39:49.757" v="10710" actId="1076"/>
        <pc:sldMkLst>
          <pc:docMk/>
          <pc:sldMk cId="722280234" sldId="374"/>
        </pc:sldMkLst>
        <pc:spChg chg="add del mod">
          <ac:chgData name="Jamie Chang" userId="d537e90eaf566e4d" providerId="LiveId" clId="{296DD503-47A5-5DF7-B361-035CDC01D171}" dt="2026-09-09T15:32:57.995" v="10630" actId="14100"/>
          <ac:spMkLst>
            <pc:docMk/>
            <pc:sldMk cId="722280234" sldId="374"/>
            <ac:spMk id="13" creationId="{55F0C4A0-D6D9-BE05-4AB4-E72A6A9AF698}"/>
          </ac:spMkLst>
        </pc:spChg>
        <pc:spChg chg="mod topLvl">
          <ac:chgData name="Jamie Chang" userId="d537e90eaf566e4d" providerId="LiveId" clId="{296DD503-47A5-5DF7-B361-035CDC01D171}" dt="2026-09-09T15:24:30.516" v="10418" actId="108"/>
          <ac:spMkLst>
            <pc:docMk/>
            <pc:sldMk cId="722280234" sldId="374"/>
            <ac:spMk id="15" creationId="{17CFC685-F5B7-28A1-C71B-5C982F8257A9}"/>
          </ac:spMkLst>
        </pc:spChg>
        <pc:spChg chg="del mod topLvl">
          <ac:chgData name="Jamie Chang" userId="d537e90eaf566e4d" providerId="LiveId" clId="{296DD503-47A5-5DF7-B361-035CDC01D171}" dt="2026-09-09T15:24:30.523" v="10443"/>
          <ac:spMkLst>
            <pc:docMk/>
            <pc:sldMk cId="722280234" sldId="374"/>
            <ac:spMk id="16" creationId="{A585F521-542B-8C7A-8205-6F115350BE54}"/>
          </ac:spMkLst>
        </pc:spChg>
        <pc:spChg chg="del mod topLvl">
          <ac:chgData name="Jamie Chang" userId="d537e90eaf566e4d" providerId="LiveId" clId="{296DD503-47A5-5DF7-B361-035CDC01D171}" dt="2026-09-09T15:24:30.516" v="10417"/>
          <ac:spMkLst>
            <pc:docMk/>
            <pc:sldMk cId="722280234" sldId="374"/>
            <ac:spMk id="17" creationId="{D9E3C5BC-57E8-1EA6-314D-EB863058455A}"/>
          </ac:spMkLst>
        </pc:spChg>
        <pc:spChg chg="del mod">
          <ac:chgData name="Jamie Chang" userId="d537e90eaf566e4d" providerId="LiveId" clId="{296DD503-47A5-5DF7-B361-035CDC01D171}" dt="2026-09-09T15:24:30.516" v="10415"/>
          <ac:spMkLst>
            <pc:docMk/>
            <pc:sldMk cId="722280234" sldId="374"/>
            <ac:spMk id="18" creationId="{72BDB1F2-FAB0-457D-EAAB-3DE9A8EADF1C}"/>
          </ac:spMkLst>
        </pc:spChg>
        <pc:spChg chg="del mod">
          <ac:chgData name="Jamie Chang" userId="d537e90eaf566e4d" providerId="LiveId" clId="{296DD503-47A5-5DF7-B361-035CDC01D171}" dt="2026-09-09T15:24:30.515" v="10413"/>
          <ac:spMkLst>
            <pc:docMk/>
            <pc:sldMk cId="722280234" sldId="374"/>
            <ac:spMk id="19" creationId="{3448312F-F2C0-3B71-EBB0-CB31C43D5AD5}"/>
          </ac:spMkLst>
        </pc:spChg>
        <pc:spChg chg="del mod">
          <ac:chgData name="Jamie Chang" userId="d537e90eaf566e4d" providerId="LiveId" clId="{296DD503-47A5-5DF7-B361-035CDC01D171}" dt="2026-09-09T15:24:30.515" v="10411"/>
          <ac:spMkLst>
            <pc:docMk/>
            <pc:sldMk cId="722280234" sldId="374"/>
            <ac:spMk id="20" creationId="{416A6136-5C53-E1BB-6B51-0BB978CF465E}"/>
          </ac:spMkLst>
        </pc:spChg>
        <pc:spChg chg="del mod">
          <ac:chgData name="Jamie Chang" userId="d537e90eaf566e4d" providerId="LiveId" clId="{296DD503-47A5-5DF7-B361-035CDC01D171}" dt="2026-09-09T15:24:30.515" v="10409"/>
          <ac:spMkLst>
            <pc:docMk/>
            <pc:sldMk cId="722280234" sldId="374"/>
            <ac:spMk id="21" creationId="{9C6D9EFE-B67B-3CEA-F5C6-A688A8C30980}"/>
          </ac:spMkLst>
        </pc:spChg>
        <pc:spChg chg="del mod">
          <ac:chgData name="Jamie Chang" userId="d537e90eaf566e4d" providerId="LiveId" clId="{296DD503-47A5-5DF7-B361-035CDC01D171}" dt="2026-09-09T15:24:30.514" v="10407"/>
          <ac:spMkLst>
            <pc:docMk/>
            <pc:sldMk cId="722280234" sldId="374"/>
            <ac:spMk id="22" creationId="{885E59DF-5929-D7DA-0947-51ADA31F7CDF}"/>
          </ac:spMkLst>
        </pc:spChg>
        <pc:spChg chg="del mod">
          <ac:chgData name="Jamie Chang" userId="d537e90eaf566e4d" providerId="LiveId" clId="{296DD503-47A5-5DF7-B361-035CDC01D171}" dt="2026-09-09T15:24:30.514" v="10405"/>
          <ac:spMkLst>
            <pc:docMk/>
            <pc:sldMk cId="722280234" sldId="374"/>
            <ac:spMk id="23" creationId="{90BA645A-1F56-3C17-A74C-305A00469955}"/>
          </ac:spMkLst>
        </pc:spChg>
        <pc:spChg chg="del mod">
          <ac:chgData name="Jamie Chang" userId="d537e90eaf566e4d" providerId="LiveId" clId="{296DD503-47A5-5DF7-B361-035CDC01D171}" dt="2026-09-09T15:24:30.514" v="10403"/>
          <ac:spMkLst>
            <pc:docMk/>
            <pc:sldMk cId="722280234" sldId="374"/>
            <ac:spMk id="24" creationId="{B2836595-0B01-5707-FE57-147603DD946C}"/>
          </ac:spMkLst>
        </pc:spChg>
        <pc:spChg chg="del mod">
          <ac:chgData name="Jamie Chang" userId="d537e90eaf566e4d" providerId="LiveId" clId="{296DD503-47A5-5DF7-B361-035CDC01D171}" dt="2026-09-09T15:24:30.513" v="10401"/>
          <ac:spMkLst>
            <pc:docMk/>
            <pc:sldMk cId="722280234" sldId="374"/>
            <ac:spMk id="25" creationId="{6C3D7D1B-1690-ACDC-B730-CD69DC2E23C6}"/>
          </ac:spMkLst>
        </pc:spChg>
        <pc:spChg chg="del mod">
          <ac:chgData name="Jamie Chang" userId="d537e90eaf566e4d" providerId="LiveId" clId="{296DD503-47A5-5DF7-B361-035CDC01D171}" dt="2026-09-09T15:24:30.513" v="10399"/>
          <ac:spMkLst>
            <pc:docMk/>
            <pc:sldMk cId="722280234" sldId="374"/>
            <ac:spMk id="26" creationId="{F9FE7802-F3A0-B6ED-E40A-0F994DF8242B}"/>
          </ac:spMkLst>
        </pc:spChg>
        <pc:spChg chg="del mod">
          <ac:chgData name="Jamie Chang" userId="d537e90eaf566e4d" providerId="LiveId" clId="{296DD503-47A5-5DF7-B361-035CDC01D171}" dt="2026-09-09T15:24:30.513" v="10397"/>
          <ac:spMkLst>
            <pc:docMk/>
            <pc:sldMk cId="722280234" sldId="374"/>
            <ac:spMk id="27" creationId="{3253A5CD-0224-485F-FDBA-DCE7A6C1AE48}"/>
          </ac:spMkLst>
        </pc:spChg>
        <pc:spChg chg="del mod">
          <ac:chgData name="Jamie Chang" userId="d537e90eaf566e4d" providerId="LiveId" clId="{296DD503-47A5-5DF7-B361-035CDC01D171}" dt="2026-09-09T15:24:30.512" v="10395"/>
          <ac:spMkLst>
            <pc:docMk/>
            <pc:sldMk cId="722280234" sldId="374"/>
            <ac:spMk id="28" creationId="{2FC57310-3FCF-5E8F-B480-869A5F279263}"/>
          </ac:spMkLst>
        </pc:spChg>
        <pc:spChg chg="del mod">
          <ac:chgData name="Jamie Chang" userId="d537e90eaf566e4d" providerId="LiveId" clId="{296DD503-47A5-5DF7-B361-035CDC01D171}" dt="2026-09-09T15:24:30.512" v="10393"/>
          <ac:spMkLst>
            <pc:docMk/>
            <pc:sldMk cId="722280234" sldId="374"/>
            <ac:spMk id="29" creationId="{CB2FEE16-DFDD-0161-3DD1-0F1ECC77DDE0}"/>
          </ac:spMkLst>
        </pc:spChg>
        <pc:spChg chg="del mod">
          <ac:chgData name="Jamie Chang" userId="d537e90eaf566e4d" providerId="LiveId" clId="{296DD503-47A5-5DF7-B361-035CDC01D171}" dt="2026-09-09T15:24:30.511" v="10391"/>
          <ac:spMkLst>
            <pc:docMk/>
            <pc:sldMk cId="722280234" sldId="374"/>
            <ac:spMk id="30" creationId="{FC0EF6E1-8513-DDBA-FFC7-A5628112C893}"/>
          </ac:spMkLst>
        </pc:spChg>
        <pc:spChg chg="del mod">
          <ac:chgData name="Jamie Chang" userId="d537e90eaf566e4d" providerId="LiveId" clId="{296DD503-47A5-5DF7-B361-035CDC01D171}" dt="2026-09-09T15:24:30.511" v="10389"/>
          <ac:spMkLst>
            <pc:docMk/>
            <pc:sldMk cId="722280234" sldId="374"/>
            <ac:spMk id="31" creationId="{7890558A-2790-9B40-1A47-BBEF33C7EE19}"/>
          </ac:spMkLst>
        </pc:spChg>
        <pc:spChg chg="del">
          <ac:chgData name="Jamie Chang" userId="d537e90eaf566e4d" providerId="LiveId" clId="{296DD503-47A5-5DF7-B361-035CDC01D171}" dt="2026-09-09T15:24:30.511" v="10387"/>
          <ac:spMkLst>
            <pc:docMk/>
            <pc:sldMk cId="722280234" sldId="374"/>
            <ac:spMk id="32" creationId="{299F1F8E-2BE2-7D12-25F9-C1E9658457EE}"/>
          </ac:spMkLst>
        </pc:spChg>
        <pc:spChg chg="mod">
          <ac:chgData name="Jamie Chang" userId="d537e90eaf566e4d" providerId="LiveId" clId="{296DD503-47A5-5DF7-B361-035CDC01D171}" dt="2026-09-09T15:24:30.517" v="10419" actId="108"/>
          <ac:spMkLst>
            <pc:docMk/>
            <pc:sldMk cId="722280234" sldId="374"/>
            <ac:spMk id="34" creationId="{672886CF-00BB-3FEC-F362-11F13C99397F}"/>
          </ac:spMkLst>
        </pc:spChg>
        <pc:spChg chg="mod topLvl">
          <ac:chgData name="Jamie Chang" userId="d537e90eaf566e4d" providerId="LiveId" clId="{296DD503-47A5-5DF7-B361-035CDC01D171}" dt="2026-09-09T15:24:30.517" v="10420" actId="108"/>
          <ac:spMkLst>
            <pc:docMk/>
            <pc:sldMk cId="722280234" sldId="374"/>
            <ac:spMk id="37" creationId="{082C95A0-3001-BC5F-E8BB-CDEAD20D4B86}"/>
          </ac:spMkLst>
        </pc:spChg>
        <pc:spChg chg="mod">
          <ac:chgData name="Jamie Chang" userId="d537e90eaf566e4d" providerId="LiveId" clId="{296DD503-47A5-5DF7-B361-035CDC01D171}" dt="2026-09-09T15:24:30.517" v="10421" actId="108"/>
          <ac:spMkLst>
            <pc:docMk/>
            <pc:sldMk cId="722280234" sldId="374"/>
            <ac:spMk id="38" creationId="{3391D769-EACA-997E-79D0-03C8D8F4879F}"/>
          </ac:spMkLst>
        </pc:spChg>
        <pc:spChg chg="mod topLvl">
          <ac:chgData name="Jamie Chang" userId="d537e90eaf566e4d" providerId="LiveId" clId="{296DD503-47A5-5DF7-B361-035CDC01D171}" dt="2026-09-09T15:24:30.518" v="10422" actId="108"/>
          <ac:spMkLst>
            <pc:docMk/>
            <pc:sldMk cId="722280234" sldId="374"/>
            <ac:spMk id="39" creationId="{0A9A01FA-CC43-1635-0DCF-88B3C35F8F38}"/>
          </ac:spMkLst>
        </pc:spChg>
        <pc:spChg chg="mod topLvl">
          <ac:chgData name="Jamie Chang" userId="d537e90eaf566e4d" providerId="LiveId" clId="{296DD503-47A5-5DF7-B361-035CDC01D171}" dt="2026-09-09T15:24:30.518" v="10423" actId="108"/>
          <ac:spMkLst>
            <pc:docMk/>
            <pc:sldMk cId="722280234" sldId="374"/>
            <ac:spMk id="40" creationId="{A98D4263-D807-0A33-EEB9-478BE106A969}"/>
          </ac:spMkLst>
        </pc:spChg>
        <pc:spChg chg="mod">
          <ac:chgData name="Jamie Chang" userId="d537e90eaf566e4d" providerId="LiveId" clId="{296DD503-47A5-5DF7-B361-035CDC01D171}" dt="2026-09-09T15:24:30.518" v="10424" actId="108"/>
          <ac:spMkLst>
            <pc:docMk/>
            <pc:sldMk cId="722280234" sldId="374"/>
            <ac:spMk id="41" creationId="{24C8C505-8F99-992B-B09D-B928EBC66D65}"/>
          </ac:spMkLst>
        </pc:spChg>
        <pc:spChg chg="mod">
          <ac:chgData name="Jamie Chang" userId="d537e90eaf566e4d" providerId="LiveId" clId="{296DD503-47A5-5DF7-B361-035CDC01D171}" dt="2026-09-09T15:24:30.519" v="10425" actId="108"/>
          <ac:spMkLst>
            <pc:docMk/>
            <pc:sldMk cId="722280234" sldId="374"/>
            <ac:spMk id="42" creationId="{309789C2-7D19-DF0D-09E7-6398D8EA7596}"/>
          </ac:spMkLst>
        </pc:spChg>
        <pc:spChg chg="mod">
          <ac:chgData name="Jamie Chang" userId="d537e90eaf566e4d" providerId="LiveId" clId="{296DD503-47A5-5DF7-B361-035CDC01D171}" dt="2026-09-09T15:24:30.519" v="10426" actId="108"/>
          <ac:spMkLst>
            <pc:docMk/>
            <pc:sldMk cId="722280234" sldId="374"/>
            <ac:spMk id="43" creationId="{B03F3A3A-F223-1B05-82A1-44BC4762069A}"/>
          </ac:spMkLst>
        </pc:spChg>
        <pc:spChg chg="mod">
          <ac:chgData name="Jamie Chang" userId="d537e90eaf566e4d" providerId="LiveId" clId="{296DD503-47A5-5DF7-B361-035CDC01D171}" dt="2026-09-09T15:24:30.519" v="10427" actId="108"/>
          <ac:spMkLst>
            <pc:docMk/>
            <pc:sldMk cId="722280234" sldId="374"/>
            <ac:spMk id="44" creationId="{F53EE216-7E4A-4A0C-CA92-17289A3B160E}"/>
          </ac:spMkLst>
        </pc:spChg>
        <pc:spChg chg="mod topLvl">
          <ac:chgData name="Jamie Chang" userId="d537e90eaf566e4d" providerId="LiveId" clId="{296DD503-47A5-5DF7-B361-035CDC01D171}" dt="2026-09-09T15:24:30.520" v="10428" actId="108"/>
          <ac:spMkLst>
            <pc:docMk/>
            <pc:sldMk cId="722280234" sldId="374"/>
            <ac:spMk id="45" creationId="{460C2B36-151E-C098-3EE0-744BFB7541E7}"/>
          </ac:spMkLst>
        </pc:spChg>
        <pc:spChg chg="mod topLvl">
          <ac:chgData name="Jamie Chang" userId="d537e90eaf566e4d" providerId="LiveId" clId="{296DD503-47A5-5DF7-B361-035CDC01D171}" dt="2026-09-09T15:24:30.520" v="10429" actId="108"/>
          <ac:spMkLst>
            <pc:docMk/>
            <pc:sldMk cId="722280234" sldId="374"/>
            <ac:spMk id="46" creationId="{FE72EA2D-9BDC-48F8-204B-DA61C7EE3F35}"/>
          </ac:spMkLst>
        </pc:spChg>
        <pc:spChg chg="mod">
          <ac:chgData name="Jamie Chang" userId="d537e90eaf566e4d" providerId="LiveId" clId="{296DD503-47A5-5DF7-B361-035CDC01D171}" dt="2026-09-09T15:24:30.520" v="10430" actId="108"/>
          <ac:spMkLst>
            <pc:docMk/>
            <pc:sldMk cId="722280234" sldId="374"/>
            <ac:spMk id="47" creationId="{FD5B3D8B-C85A-2B3F-571B-E90B45256D77}"/>
          </ac:spMkLst>
        </pc:spChg>
        <pc:spChg chg="mod">
          <ac:chgData name="Jamie Chang" userId="d537e90eaf566e4d" providerId="LiveId" clId="{296DD503-47A5-5DF7-B361-035CDC01D171}" dt="2026-09-09T15:24:30.520" v="10431" actId="108"/>
          <ac:spMkLst>
            <pc:docMk/>
            <pc:sldMk cId="722280234" sldId="374"/>
            <ac:spMk id="48" creationId="{FC73C132-B396-5A18-0E70-0BFFE4979487}"/>
          </ac:spMkLst>
        </pc:spChg>
        <pc:spChg chg="mod">
          <ac:chgData name="Jamie Chang" userId="d537e90eaf566e4d" providerId="LiveId" clId="{296DD503-47A5-5DF7-B361-035CDC01D171}" dt="2026-09-09T15:24:30.521" v="10432" actId="108"/>
          <ac:spMkLst>
            <pc:docMk/>
            <pc:sldMk cId="722280234" sldId="374"/>
            <ac:spMk id="49" creationId="{392F2B7C-1D52-8297-6065-68001AEF9C48}"/>
          </ac:spMkLst>
        </pc:spChg>
        <pc:spChg chg="mod">
          <ac:chgData name="Jamie Chang" userId="d537e90eaf566e4d" providerId="LiveId" clId="{296DD503-47A5-5DF7-B361-035CDC01D171}" dt="2026-09-09T15:24:30.521" v="10433" actId="108"/>
          <ac:spMkLst>
            <pc:docMk/>
            <pc:sldMk cId="722280234" sldId="374"/>
            <ac:spMk id="50" creationId="{774BF5E9-4438-7846-E44A-924236FC73B0}"/>
          </ac:spMkLst>
        </pc:spChg>
        <pc:spChg chg="mod">
          <ac:chgData name="Jamie Chang" userId="d537e90eaf566e4d" providerId="LiveId" clId="{296DD503-47A5-5DF7-B361-035CDC01D171}" dt="2026-09-09T15:24:30.521" v="10434" actId="108"/>
          <ac:spMkLst>
            <pc:docMk/>
            <pc:sldMk cId="722280234" sldId="374"/>
            <ac:spMk id="51" creationId="{E26BDB85-3899-DE02-03A1-5095597FCA49}"/>
          </ac:spMkLst>
        </pc:spChg>
        <pc:spChg chg="mod">
          <ac:chgData name="Jamie Chang" userId="d537e90eaf566e4d" providerId="LiveId" clId="{296DD503-47A5-5DF7-B361-035CDC01D171}" dt="2026-09-09T15:24:30.521" v="10435" actId="108"/>
          <ac:spMkLst>
            <pc:docMk/>
            <pc:sldMk cId="722280234" sldId="374"/>
            <ac:spMk id="52" creationId="{4F7FECBC-2C7D-C2D8-9663-3BFC3E08DBA6}"/>
          </ac:spMkLst>
        </pc:spChg>
        <pc:spChg chg="mod">
          <ac:chgData name="Jamie Chang" userId="d537e90eaf566e4d" providerId="LiveId" clId="{296DD503-47A5-5DF7-B361-035CDC01D171}" dt="2026-09-09T15:24:30.521" v="10436" actId="108"/>
          <ac:spMkLst>
            <pc:docMk/>
            <pc:sldMk cId="722280234" sldId="374"/>
            <ac:spMk id="53" creationId="{201CA76E-4861-FC59-E2AF-6FADBAC2D5F8}"/>
          </ac:spMkLst>
        </pc:spChg>
        <pc:spChg chg="mod topLvl">
          <ac:chgData name="Jamie Chang" userId="d537e90eaf566e4d" providerId="LiveId" clId="{296DD503-47A5-5DF7-B361-035CDC01D171}" dt="2026-09-09T15:24:30.522" v="10437" actId="108"/>
          <ac:spMkLst>
            <pc:docMk/>
            <pc:sldMk cId="722280234" sldId="374"/>
            <ac:spMk id="54" creationId="{BAE4E9D3-18D8-0BFC-6208-D1C941ED0F26}"/>
          </ac:spMkLst>
        </pc:spChg>
        <pc:spChg chg="mod topLvl">
          <ac:chgData name="Jamie Chang" userId="d537e90eaf566e4d" providerId="LiveId" clId="{296DD503-47A5-5DF7-B361-035CDC01D171}" dt="2026-09-09T15:24:30.522" v="10438" actId="108"/>
          <ac:spMkLst>
            <pc:docMk/>
            <pc:sldMk cId="722280234" sldId="374"/>
            <ac:spMk id="59" creationId="{78A144CD-EB89-9AC1-4891-A95F756A89F4}"/>
          </ac:spMkLst>
        </pc:spChg>
        <pc:spChg chg="mod">
          <ac:chgData name="Jamie Chang" userId="d537e90eaf566e4d" providerId="LiveId" clId="{296DD503-47A5-5DF7-B361-035CDC01D171}" dt="2026-09-09T15:24:30.522" v="10439" actId="108"/>
          <ac:spMkLst>
            <pc:docMk/>
            <pc:sldMk cId="722280234" sldId="374"/>
            <ac:spMk id="60" creationId="{FB918F09-AA80-9E32-2598-955C82EA0B60}"/>
          </ac:spMkLst>
        </pc:spChg>
        <pc:spChg chg="mod topLvl">
          <ac:chgData name="Jamie Chang" userId="d537e90eaf566e4d" providerId="LiveId" clId="{296DD503-47A5-5DF7-B361-035CDC01D171}" dt="2026-09-09T15:24:30.522" v="10440" actId="108"/>
          <ac:spMkLst>
            <pc:docMk/>
            <pc:sldMk cId="722280234" sldId="374"/>
            <ac:spMk id="61" creationId="{A39D69AC-5C5A-971A-ACBF-27F7A8058465}"/>
          </ac:spMkLst>
        </pc:spChg>
        <pc:spChg chg="mod topLvl">
          <ac:chgData name="Jamie Chang" userId="d537e90eaf566e4d" providerId="LiveId" clId="{296DD503-47A5-5DF7-B361-035CDC01D171}" dt="2026-09-09T15:24:30.523" v="10441" actId="108"/>
          <ac:spMkLst>
            <pc:docMk/>
            <pc:sldMk cId="722280234" sldId="374"/>
            <ac:spMk id="62" creationId="{1C3EBE14-6562-8183-3D2A-4A8873E0DE67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66" creationId="{39033346-51FC-2BEF-D396-F0F4A6306111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68" creationId="{E6B8AAFC-6692-A906-2BD8-FEFC997EA62A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70" creationId="{E7F82241-BB5F-507E-9E2D-6C0808E981C0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71" creationId="{32B9667B-644C-1D7D-8B51-9666D48BAADC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72" creationId="{E15462E0-831A-AB7A-5618-01B4B7F36DC3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73" creationId="{A14F7498-8572-0603-99F5-8956298F0E40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74" creationId="{544F0713-EEE8-9575-B6EB-1136CD44185B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96" creationId="{BEDBAE5B-7886-290D-F4CB-8AD9E2FE8CF8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97" creationId="{861366F8-DB74-EE77-45E5-0B8EF35A7F75}"/>
          </ac:spMkLst>
        </pc:spChg>
        <pc:spChg chg="mod">
          <ac:chgData name="Jamie Chang" userId="d537e90eaf566e4d" providerId="LiveId" clId="{296DD503-47A5-5DF7-B361-035CDC01D171}" dt="2026-09-09T15:24:30.510" v="10385"/>
          <ac:spMkLst>
            <pc:docMk/>
            <pc:sldMk cId="722280234" sldId="374"/>
            <ac:spMk id="550" creationId="{6D3A6DBB-C179-29CD-6058-0A253CD88C0A}"/>
          </ac:spMkLst>
        </pc:spChg>
        <pc:spChg chg="add del mod">
          <ac:chgData name="Jamie Chang" userId="d537e90eaf566e4d" providerId="LiveId" clId="{296DD503-47A5-5DF7-B361-035CDC01D171}" dt="2026-09-09T15:25:32.457" v="10456" actId="21"/>
          <ac:spMkLst>
            <pc:docMk/>
            <pc:sldMk cId="722280234" sldId="374"/>
            <ac:spMk id="552" creationId="{AEE048BA-E4AA-4650-96AF-8525F0C06C52}"/>
          </ac:spMkLst>
        </pc:spChg>
        <pc:spChg chg="add del mod">
          <ac:chgData name="Jamie Chang" userId="d537e90eaf566e4d" providerId="LiveId" clId="{296DD503-47A5-5DF7-B361-035CDC01D171}" dt="2026-09-09T15:25:35.531" v="10458" actId="21"/>
          <ac:spMkLst>
            <pc:docMk/>
            <pc:sldMk cId="722280234" sldId="374"/>
            <ac:spMk id="554" creationId="{02EAA56C-2978-5200-5DFA-B3178F3138A8}"/>
          </ac:spMkLst>
        </pc:spChg>
        <pc:spChg chg="add mod">
          <ac:chgData name="Jamie Chang" userId="d537e90eaf566e4d" providerId="LiveId" clId="{296DD503-47A5-5DF7-B361-035CDC01D171}" dt="2026-09-09T15:26:29.235" v="10469" actId="164"/>
          <ac:spMkLst>
            <pc:docMk/>
            <pc:sldMk cId="722280234" sldId="374"/>
            <ac:spMk id="555" creationId="{25A3A76E-20CD-0DC8-2B02-0F20E2476CE2}"/>
          </ac:spMkLst>
        </pc:spChg>
        <pc:spChg chg="add mod">
          <ac:chgData name="Jamie Chang" userId="d537e90eaf566e4d" providerId="LiveId" clId="{296DD503-47A5-5DF7-B361-035CDC01D171}" dt="2026-09-09T15:28:32.155" v="10542" actId="14100"/>
          <ac:spMkLst>
            <pc:docMk/>
            <pc:sldMk cId="722280234" sldId="374"/>
            <ac:spMk id="557" creationId="{36FE19CE-7DB8-310F-A613-3AC78F0436A0}"/>
          </ac:spMkLst>
        </pc:spChg>
        <pc:spChg chg="add mod">
          <ac:chgData name="Jamie Chang" userId="d537e90eaf566e4d" providerId="LiveId" clId="{296DD503-47A5-5DF7-B361-035CDC01D171}" dt="2026-09-09T15:27:04.180" v="10477"/>
          <ac:spMkLst>
            <pc:docMk/>
            <pc:sldMk cId="722280234" sldId="374"/>
            <ac:spMk id="558" creationId="{5873CC69-D246-1AC0-E6E2-DAC8679A6095}"/>
          </ac:spMkLst>
        </pc:spChg>
        <pc:spChg chg="add mod">
          <ac:chgData name="Jamie Chang" userId="d537e90eaf566e4d" providerId="LiveId" clId="{296DD503-47A5-5DF7-B361-035CDC01D171}" dt="2026-09-09T15:27:02.581" v="10476"/>
          <ac:spMkLst>
            <pc:docMk/>
            <pc:sldMk cId="722280234" sldId="374"/>
            <ac:spMk id="559" creationId="{89876670-B30B-1206-3FBA-4520CCC6B97C}"/>
          </ac:spMkLst>
        </pc:spChg>
        <pc:spChg chg="add mod">
          <ac:chgData name="Jamie Chang" userId="d537e90eaf566e4d" providerId="LiveId" clId="{296DD503-47A5-5DF7-B361-035CDC01D171}" dt="2026-09-09T15:28:46.506" v="10545" actId="14100"/>
          <ac:spMkLst>
            <pc:docMk/>
            <pc:sldMk cId="722280234" sldId="374"/>
            <ac:spMk id="560" creationId="{2379F123-30C6-DFAA-BF18-5CEBEB5BC617}"/>
          </ac:spMkLst>
        </pc:spChg>
        <pc:spChg chg="mod topLvl">
          <ac:chgData name="Jamie Chang" userId="d537e90eaf566e4d" providerId="LiveId" clId="{296DD503-47A5-5DF7-B361-035CDC01D171}" dt="2026-09-09T15:28:04.656" v="10499"/>
          <ac:spMkLst>
            <pc:docMk/>
            <pc:sldMk cId="722280234" sldId="374"/>
            <ac:spMk id="565" creationId="{4A6BB81F-2C2F-13D4-E125-D185AD835672}"/>
          </ac:spMkLst>
        </pc:spChg>
        <pc:spChg chg="mod topLvl">
          <ac:chgData name="Jamie Chang" userId="d537e90eaf566e4d" providerId="LiveId" clId="{296DD503-47A5-5DF7-B361-035CDC01D171}" dt="2026-09-09T15:28:04.656" v="10499"/>
          <ac:spMkLst>
            <pc:docMk/>
            <pc:sldMk cId="722280234" sldId="374"/>
            <ac:spMk id="566" creationId="{7B350DB4-AA95-D4AE-81AF-65520D56BEAD}"/>
          </ac:spMkLst>
        </pc:spChg>
        <pc:spChg chg="del mod topLvl">
          <ac:chgData name="Jamie Chang" userId="d537e90eaf566e4d" providerId="LiveId" clId="{296DD503-47A5-5DF7-B361-035CDC01D171}" dt="2026-09-09T15:28:25" v="10534"/>
          <ac:spMkLst>
            <pc:docMk/>
            <pc:sldMk cId="722280234" sldId="374"/>
            <ac:spMk id="569" creationId="{9C9DB52B-13F7-9A63-C3C2-C290B9F553FF}"/>
          </ac:spMkLst>
        </pc:spChg>
        <pc:spChg chg="del mod topLvl">
          <ac:chgData name="Jamie Chang" userId="d537e90eaf566e4d" providerId="LiveId" clId="{296DD503-47A5-5DF7-B361-035CDC01D171}" dt="2026-09-09T15:28:24.998" v="10530"/>
          <ac:spMkLst>
            <pc:docMk/>
            <pc:sldMk cId="722280234" sldId="374"/>
            <ac:spMk id="570" creationId="{14324B5C-AD43-C57D-F633-5C1E967F785F}"/>
          </ac:spMkLst>
        </pc:spChg>
        <pc:spChg chg="mod topLvl">
          <ac:chgData name="Jamie Chang" userId="d537e90eaf566e4d" providerId="LiveId" clId="{296DD503-47A5-5DF7-B361-035CDC01D171}" dt="2026-09-09T15:28:24.999" v="10531" actId="108"/>
          <ac:spMkLst>
            <pc:docMk/>
            <pc:sldMk cId="722280234" sldId="374"/>
            <ac:spMk id="574" creationId="{3E37E50C-A097-FB2A-9A36-E229CFF6EFE5}"/>
          </ac:spMkLst>
        </pc:spChg>
        <pc:spChg chg="mod topLvl">
          <ac:chgData name="Jamie Chang" userId="d537e90eaf566e4d" providerId="LiveId" clId="{296DD503-47A5-5DF7-B361-035CDC01D171}" dt="2026-09-09T15:28:24.999" v="10532" actId="108"/>
          <ac:spMkLst>
            <pc:docMk/>
            <pc:sldMk cId="722280234" sldId="374"/>
            <ac:spMk id="575" creationId="{32695B83-28E1-244C-08CA-3C3FC4FE9F59}"/>
          </ac:spMkLst>
        </pc:spChg>
        <pc:spChg chg="mod">
          <ac:chgData name="Jamie Chang" userId="d537e90eaf566e4d" providerId="LiveId" clId="{296DD503-47A5-5DF7-B361-035CDC01D171}" dt="2026-09-09T15:28:24.998" v="10528"/>
          <ac:spMkLst>
            <pc:docMk/>
            <pc:sldMk cId="722280234" sldId="374"/>
            <ac:spMk id="578" creationId="{04264874-98A8-9011-341B-5EC2C6FE00E2}"/>
          </ac:spMkLst>
        </pc:spChg>
        <pc:spChg chg="mod">
          <ac:chgData name="Jamie Chang" userId="d537e90eaf566e4d" providerId="LiveId" clId="{296DD503-47A5-5DF7-B361-035CDC01D171}" dt="2026-09-09T15:28:24.998" v="10528"/>
          <ac:spMkLst>
            <pc:docMk/>
            <pc:sldMk cId="722280234" sldId="374"/>
            <ac:spMk id="579" creationId="{C67ECD2A-07A3-2901-9AA8-8148AADED624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06" creationId="{7568F77B-0EEB-DB66-3FE0-2E4743645C47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09" creationId="{FB5BE7F9-F2EA-2932-7482-DA00949C1C2E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14" creationId="{7624F303-F7D7-29E3-5240-2B2E80BB40C7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16" creationId="{E6A9686E-065E-050F-B9E6-96832C84B4DE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17" creationId="{3B0F47A4-100E-6E7D-1BD2-3D7386DC250F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18" creationId="{DF53E90E-A2A4-BE12-5827-55204A9965EE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19" creationId="{EF6365B6-3FBE-FFB7-3A65-BA78A40A0A43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20" creationId="{A1CF39F1-CF08-BF83-4661-9D32519C110F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46" creationId="{2098C91C-2294-ADA0-7DB5-5A525BE437BD}"/>
          </ac:spMkLst>
        </pc:spChg>
        <pc:spChg chg="mod">
          <ac:chgData name="Jamie Chang" userId="d537e90eaf566e4d" providerId="LiveId" clId="{296DD503-47A5-5DF7-B361-035CDC01D171}" dt="2026-09-09T15:29:52.789" v="10548"/>
          <ac:spMkLst>
            <pc:docMk/>
            <pc:sldMk cId="722280234" sldId="374"/>
            <ac:spMk id="647" creationId="{F790B9D1-9CE3-F17D-843F-AFD5A2248787}"/>
          </ac:spMkLst>
        </pc:spChg>
        <pc:spChg chg="mod">
          <ac:chgData name="Jamie Chang" userId="d537e90eaf566e4d" providerId="LiveId" clId="{296DD503-47A5-5DF7-B361-035CDC01D171}" dt="2026-09-09T15:37:40.717" v="10635" actId="1036"/>
          <ac:spMkLst>
            <pc:docMk/>
            <pc:sldMk cId="722280234" sldId="374"/>
            <ac:spMk id="649" creationId="{45DB33A3-1CD3-0D56-714E-D42A384EB82E}"/>
          </ac:spMkLst>
        </pc:spChg>
        <pc:spChg chg="del mod">
          <ac:chgData name="Jamie Chang" userId="d537e90eaf566e4d" providerId="LiveId" clId="{296DD503-47A5-5DF7-B361-035CDC01D171}" dt="2026-09-09T15:30:12.078" v="10552" actId="478"/>
          <ac:spMkLst>
            <pc:docMk/>
            <pc:sldMk cId="722280234" sldId="374"/>
            <ac:spMk id="650" creationId="{CB1A2011-B8C8-97C5-42A8-563FB47907F3}"/>
          </ac:spMkLst>
        </pc:spChg>
        <pc:spChg chg="mod">
          <ac:chgData name="Jamie Chang" userId="d537e90eaf566e4d" providerId="LiveId" clId="{296DD503-47A5-5DF7-B361-035CDC01D171}" dt="2026-09-09T15:30:53.119" v="10562" actId="164"/>
          <ac:spMkLst>
            <pc:docMk/>
            <pc:sldMk cId="722280234" sldId="374"/>
            <ac:spMk id="652" creationId="{8A81FEA2-7E36-63FB-9D5C-55CEFBB23DA4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54" creationId="{599060B8-25A9-4076-94E1-B9D7AD7B0C4F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63" creationId="{0A10B480-43CF-3FAE-0505-EE75A219F1C1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65" creationId="{27B43B6A-80D9-B50B-EB9E-673A66792852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67" creationId="{A0DB5069-9BB9-4784-16FC-9697580FEDA6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71" creationId="{45C25F7C-4FB2-11F8-D002-5EB598B22804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72" creationId="{366A1AC1-A9AD-6E5C-9854-0646E31CF414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73" creationId="{8BE5F3E8-A751-016D-F3D9-E1EE971D1A66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74" creationId="{8DD9725F-9330-1B3C-9B1B-C9A5C0438424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75" creationId="{0A575940-E80C-7543-E46D-951E0A49DE97}"/>
          </ac:spMkLst>
        </pc:spChg>
        <pc:spChg chg="mod">
          <ac:chgData name="Jamie Chang" userId="d537e90eaf566e4d" providerId="LiveId" clId="{296DD503-47A5-5DF7-B361-035CDC01D171}" dt="2026-09-09T15:30:23.173" v="10556"/>
          <ac:spMkLst>
            <pc:docMk/>
            <pc:sldMk cId="722280234" sldId="374"/>
            <ac:spMk id="676" creationId="{B0452B50-3ADA-662F-F795-3A6B54391047}"/>
          </ac:spMkLst>
        </pc:spChg>
        <pc:spChg chg="add mod">
          <ac:chgData name="Jamie Chang" userId="d537e90eaf566e4d" providerId="LiveId" clId="{296DD503-47A5-5DF7-B361-035CDC01D171}" dt="2026-09-09T15:38:08.622" v="10644" actId="1076"/>
          <ac:spMkLst>
            <pc:docMk/>
            <pc:sldMk cId="722280234" sldId="374"/>
            <ac:spMk id="678" creationId="{61485177-A117-2D44-8672-D2C806893273}"/>
          </ac:spMkLst>
        </pc:spChg>
        <pc:spChg chg="add del mod">
          <ac:chgData name="Jamie Chang" userId="d537e90eaf566e4d" providerId="LiveId" clId="{296DD503-47A5-5DF7-B361-035CDC01D171}" dt="2026-09-09T15:39:01.026" v="10646" actId="478"/>
          <ac:spMkLst>
            <pc:docMk/>
            <pc:sldMk cId="722280234" sldId="374"/>
            <ac:spMk id="679" creationId="{A86141C7-AE03-9ACB-81CB-E968CB9A3751}"/>
          </ac:spMkLst>
        </pc:spChg>
        <pc:spChg chg="add mod">
          <ac:chgData name="Jamie Chang" userId="d537e90eaf566e4d" providerId="LiveId" clId="{296DD503-47A5-5DF7-B361-035CDC01D171}" dt="2026-09-09T15:39:49.757" v="10710" actId="1076"/>
          <ac:spMkLst>
            <pc:docMk/>
            <pc:sldMk cId="722280234" sldId="374"/>
            <ac:spMk id="686" creationId="{9107232E-51CC-3EBD-9C1B-5317394855A7}"/>
          </ac:spMkLst>
        </pc:spChg>
        <pc:grpChg chg="mod">
          <ac:chgData name="Jamie Chang" userId="d537e90eaf566e4d" providerId="LiveId" clId="{296DD503-47A5-5DF7-B361-035CDC01D171}" dt="2026-09-09T15:26:29.235" v="10469" actId="164"/>
          <ac:grpSpMkLst>
            <pc:docMk/>
            <pc:sldMk cId="722280234" sldId="374"/>
            <ac:grpSpMk id="14" creationId="{96FB51EE-426F-2241-B8DC-C051F7D6A294}"/>
          </ac:grpSpMkLst>
        </pc:grpChg>
        <pc:grpChg chg="del mod">
          <ac:chgData name="Jamie Chang" userId="d537e90eaf566e4d" providerId="LiveId" clId="{296DD503-47A5-5DF7-B361-035CDC01D171}" dt="2026-09-09T15:24:30.516" v="10417"/>
          <ac:grpSpMkLst>
            <pc:docMk/>
            <pc:sldMk cId="722280234" sldId="374"/>
            <ac:grpSpMk id="33" creationId="{B2FEC11F-C64A-F0D1-068D-D78464E351F7}"/>
          </ac:grpSpMkLst>
        </pc:grpChg>
        <pc:grpChg chg="mod">
          <ac:chgData name="Jamie Chang" userId="d537e90eaf566e4d" providerId="LiveId" clId="{296DD503-47A5-5DF7-B361-035CDC01D171}" dt="2026-09-09T15:24:30.524" v="10449"/>
          <ac:grpSpMkLst>
            <pc:docMk/>
            <pc:sldMk cId="722280234" sldId="374"/>
            <ac:grpSpMk id="63" creationId="{BD261BF3-5DA6-95BB-F168-D4DAAFD87A34}"/>
          </ac:grpSpMkLst>
        </pc:grpChg>
        <pc:grpChg chg="del">
          <ac:chgData name="Jamie Chang" userId="d537e90eaf566e4d" providerId="LiveId" clId="{296DD503-47A5-5DF7-B361-035CDC01D171}" dt="2026-09-09T15:24:30.524" v="10445"/>
          <ac:grpSpMkLst>
            <pc:docMk/>
            <pc:sldMk cId="722280234" sldId="374"/>
            <ac:grpSpMk id="64" creationId="{E8B23B26-04C2-0D3E-096C-D068014BC083}"/>
          </ac:grpSpMkLst>
        </pc:grpChg>
        <pc:grpChg chg="add del">
          <ac:chgData name="Jamie Chang" userId="d537e90eaf566e4d" providerId="LiveId" clId="{296DD503-47A5-5DF7-B361-035CDC01D171}" dt="2026-09-09T15:25:47.086" v="10459" actId="21"/>
          <ac:grpSpMkLst>
            <pc:docMk/>
            <pc:sldMk cId="722280234" sldId="374"/>
            <ac:grpSpMk id="94" creationId="{3ADD659E-A28B-E57B-5FF7-E80FD5A225E0}"/>
          </ac:grpSpMkLst>
        </pc:grpChg>
        <pc:grpChg chg="add del mod">
          <ac:chgData name="Jamie Chang" userId="d537e90eaf566e4d" providerId="LiveId" clId="{296DD503-47A5-5DF7-B361-035CDC01D171}" dt="2026-09-09T15:26:30.212" v="10470" actId="21"/>
          <ac:grpSpMkLst>
            <pc:docMk/>
            <pc:sldMk cId="722280234" sldId="374"/>
            <ac:grpSpMk id="556" creationId="{0FC4F2D6-2C34-EC86-9E27-3364D0D43F3D}"/>
          </ac:grpSpMkLst>
        </pc:grpChg>
        <pc:grpChg chg="del mod">
          <ac:chgData name="Jamie Chang" userId="d537e90eaf566e4d" providerId="LiveId" clId="{296DD503-47A5-5DF7-B361-035CDC01D171}" dt="2026-09-09T15:28:04.654" v="10494"/>
          <ac:grpSpMkLst>
            <pc:docMk/>
            <pc:sldMk cId="722280234" sldId="374"/>
            <ac:grpSpMk id="564" creationId="{D087CC43-F945-D77F-8694-0644590CAF9D}"/>
          </ac:grpSpMkLst>
        </pc:grpChg>
        <pc:grpChg chg="add mod">
          <ac:chgData name="Jamie Chang" userId="d537e90eaf566e4d" providerId="LiveId" clId="{296DD503-47A5-5DF7-B361-035CDC01D171}" dt="2026-09-09T15:28:38.122" v="10543" actId="1076"/>
          <ac:grpSpMkLst>
            <pc:docMk/>
            <pc:sldMk cId="722280234" sldId="374"/>
            <ac:grpSpMk id="567" creationId="{98C8F153-C164-3820-E276-4B37FAA64020}"/>
          </ac:grpSpMkLst>
        </pc:grpChg>
        <pc:grpChg chg="add del mod">
          <ac:chgData name="Jamie Chang" userId="d537e90eaf566e4d" providerId="LiveId" clId="{296DD503-47A5-5DF7-B361-035CDC01D171}" dt="2026-09-09T15:28:24.998" v="10530"/>
          <ac:grpSpMkLst>
            <pc:docMk/>
            <pc:sldMk cId="722280234" sldId="374"/>
            <ac:grpSpMk id="568" creationId="{073F73CE-6D62-D50A-B8BE-8FCDE24EC1AD}"/>
          </ac:grpSpMkLst>
        </pc:grpChg>
        <pc:grpChg chg="del mod">
          <ac:chgData name="Jamie Chang" userId="d537e90eaf566e4d" providerId="LiveId" clId="{296DD503-47A5-5DF7-B361-035CDC01D171}" dt="2026-09-09T15:28:24.988" v="10518"/>
          <ac:grpSpMkLst>
            <pc:docMk/>
            <pc:sldMk cId="722280234" sldId="374"/>
            <ac:grpSpMk id="573" creationId="{5877D435-8F70-866D-40B7-708CED2E1553}"/>
          </ac:grpSpMkLst>
        </pc:grpChg>
        <pc:grpChg chg="add mod">
          <ac:chgData name="Jamie Chang" userId="d537e90eaf566e4d" providerId="LiveId" clId="{296DD503-47A5-5DF7-B361-035CDC01D171}" dt="2026-09-09T15:28:51.507" v="10546" actId="1076"/>
          <ac:grpSpMkLst>
            <pc:docMk/>
            <pc:sldMk cId="722280234" sldId="374"/>
            <ac:grpSpMk id="576" creationId="{9146E807-407E-9411-BE62-69142A7B3B64}"/>
          </ac:grpSpMkLst>
        </pc:grpChg>
        <pc:grpChg chg="add del mod">
          <ac:chgData name="Jamie Chang" userId="d537e90eaf566e4d" providerId="LiveId" clId="{296DD503-47A5-5DF7-B361-035CDC01D171}" dt="2026-09-09T15:28:25" v="10536"/>
          <ac:grpSpMkLst>
            <pc:docMk/>
            <pc:sldMk cId="722280234" sldId="374"/>
            <ac:grpSpMk id="577" creationId="{FD59DE20-FCF2-19EB-812E-499041F36D3B}"/>
          </ac:grpSpMkLst>
        </pc:grpChg>
        <pc:grpChg chg="mod">
          <ac:chgData name="Jamie Chang" userId="d537e90eaf566e4d" providerId="LiveId" clId="{296DD503-47A5-5DF7-B361-035CDC01D171}" dt="2026-09-09T15:37:45.582" v="10637" actId="1036"/>
          <ac:grpSpMkLst>
            <pc:docMk/>
            <pc:sldMk cId="722280234" sldId="374"/>
            <ac:grpSpMk id="580" creationId="{120E517D-3121-E4F7-5078-3DBDBFF2A2F6}"/>
          </ac:grpSpMkLst>
        </pc:grpChg>
        <pc:grpChg chg="add del">
          <ac:chgData name="Jamie Chang" userId="d537e90eaf566e4d" providerId="LiveId" clId="{296DD503-47A5-5DF7-B361-035CDC01D171}" dt="2026-09-09T15:25:47.086" v="10459" actId="21"/>
          <ac:grpSpMkLst>
            <pc:docMk/>
            <pc:sldMk cId="722280234" sldId="374"/>
            <ac:grpSpMk id="600" creationId="{D1BE07BC-5B6B-0172-02B5-82FAD50A9576}"/>
          </ac:grpSpMkLst>
        </pc:grpChg>
        <pc:grpChg chg="mod">
          <ac:chgData name="Jamie Chang" userId="d537e90eaf566e4d" providerId="LiveId" clId="{296DD503-47A5-5DF7-B361-035CDC01D171}" dt="2026-09-09T15:30:53.119" v="10562" actId="164"/>
          <ac:grpSpMkLst>
            <pc:docMk/>
            <pc:sldMk cId="722280234" sldId="374"/>
            <ac:grpSpMk id="653" creationId="{76006284-86E2-79EC-CD5F-F38FAAF60D9C}"/>
          </ac:grpSpMkLst>
        </pc:grpChg>
        <pc:grpChg chg="add mod">
          <ac:chgData name="Jamie Chang" userId="d537e90eaf566e4d" providerId="LiveId" clId="{296DD503-47A5-5DF7-B361-035CDC01D171}" dt="2026-09-09T15:37:49.925" v="10639" actId="1036"/>
          <ac:grpSpMkLst>
            <pc:docMk/>
            <pc:sldMk cId="722280234" sldId="374"/>
            <ac:grpSpMk id="677" creationId="{F9CB3924-0CD5-E732-D4AC-B4E5BF39E8C2}"/>
          </ac:grpSpMkLst>
        </pc:grpChg>
        <pc:picChg chg="add mod">
          <ac:chgData name="Jamie Chang" userId="d537e90eaf566e4d" providerId="LiveId" clId="{296DD503-47A5-5DF7-B361-035CDC01D171}" dt="2026-09-09T15:24:30.477" v="10364"/>
          <ac:picMkLst>
            <pc:docMk/>
            <pc:sldMk cId="722280234" sldId="374"/>
            <ac:picMk id="5" creationId="{6728FAB1-7404-6309-C581-516A1029F44C}"/>
          </ac:picMkLst>
        </pc:picChg>
        <pc:picChg chg="del">
          <ac:chgData name="Jamie Chang" userId="d537e90eaf566e4d" providerId="LiveId" clId="{296DD503-47A5-5DF7-B361-035CDC01D171}" dt="2026-09-09T15:24:58.893" v="10450" actId="21"/>
          <ac:picMkLst>
            <pc:docMk/>
            <pc:sldMk cId="722280234" sldId="374"/>
            <ac:picMk id="7" creationId="{270D8144-BD1F-EB73-B129-3B4243D9C2AC}"/>
          </ac:picMkLst>
        </pc:picChg>
        <pc:picChg chg="del">
          <ac:chgData name="Jamie Chang" userId="d537e90eaf566e4d" providerId="LiveId" clId="{296DD503-47A5-5DF7-B361-035CDC01D171}" dt="2026-09-09T15:24:58.893" v="10450" actId="21"/>
          <ac:picMkLst>
            <pc:docMk/>
            <pc:sldMk cId="722280234" sldId="374"/>
            <ac:picMk id="9" creationId="{6B1537D4-4AC6-7224-E22D-EDD1FD857908}"/>
          </ac:picMkLst>
        </pc:picChg>
        <pc:picChg chg="add del mod">
          <ac:chgData name="Jamie Chang" userId="d537e90eaf566e4d" providerId="LiveId" clId="{296DD503-47A5-5DF7-B361-035CDC01D171}" dt="2026-09-09T15:28:06.404" v="10504" actId="478"/>
          <ac:picMkLst>
            <pc:docMk/>
            <pc:sldMk cId="722280234" sldId="374"/>
            <ac:picMk id="561" creationId="{3C6E53CE-6C2E-0090-EC73-2A9655828EFD}"/>
          </ac:picMkLst>
        </pc:picChg>
        <pc:picChg chg="add del mod">
          <ac:chgData name="Jamie Chang" userId="d537e90eaf566e4d" providerId="LiveId" clId="{296DD503-47A5-5DF7-B361-035CDC01D171}" dt="2026-09-09T15:28:04.654" v="10493" actId="27803"/>
          <ac:picMkLst>
            <pc:docMk/>
            <pc:sldMk cId="722280234" sldId="374"/>
            <ac:picMk id="563" creationId="{7DE2339B-7B23-A465-7730-9125DE992C50}"/>
          </ac:picMkLst>
        </pc:picChg>
        <pc:picChg chg="add del mod">
          <ac:chgData name="Jamie Chang" userId="d537e90eaf566e4d" providerId="LiveId" clId="{296DD503-47A5-5DF7-B361-035CDC01D171}" dt="2026-09-09T15:28:24.987" v="10517" actId="27803"/>
          <ac:picMkLst>
            <pc:docMk/>
            <pc:sldMk cId="722280234" sldId="374"/>
            <ac:picMk id="572" creationId="{FE03A8D2-C4B0-FB90-F71B-903D7699DB79}"/>
          </ac:picMkLst>
        </pc:picChg>
        <pc:picChg chg="del mod">
          <ac:chgData name="Jamie Chang" userId="d537e90eaf566e4d" providerId="LiveId" clId="{296DD503-47A5-5DF7-B361-035CDC01D171}" dt="2026-09-09T15:35:46.404" v="10631" actId="21"/>
          <ac:picMkLst>
            <pc:docMk/>
            <pc:sldMk cId="722280234" sldId="374"/>
            <ac:picMk id="651" creationId="{B48D1566-9156-1E59-86BE-DC5932DBBEE3}"/>
          </ac:picMkLst>
        </pc:picChg>
        <pc:cxnChg chg="add mod">
          <ac:chgData name="Jamie Chang" userId="d537e90eaf566e4d" providerId="LiveId" clId="{296DD503-47A5-5DF7-B361-035CDC01D171}" dt="2026-09-09T15:39:26.757" v="10653" actId="14100"/>
          <ac:cxnSpMkLst>
            <pc:docMk/>
            <pc:sldMk cId="722280234" sldId="374"/>
            <ac:cxnSpMk id="681" creationId="{5DEC445D-AB23-8AAD-4946-B25EBDD0CB4D}"/>
          </ac:cxnSpMkLst>
        </pc:cxnChg>
      </pc:sldChg>
      <pc:sldChg chg="addSp delSp modSp mod">
        <pc:chgData name="Jamie Chang" userId="d537e90eaf566e4d" providerId="LiveId" clId="{296DD503-47A5-5DF7-B361-035CDC01D171}" dt="2026-09-09T15:51:56.937" v="10715" actId="21"/>
        <pc:sldMkLst>
          <pc:docMk/>
          <pc:sldMk cId="2487609908" sldId="377"/>
        </pc:sldMkLst>
        <pc:spChg chg="add del mod">
          <ac:chgData name="Jamie Chang" userId="d537e90eaf566e4d" providerId="LiveId" clId="{296DD503-47A5-5DF7-B361-035CDC01D171}" dt="2026-09-09T15:51:56.937" v="10715" actId="21"/>
          <ac:spMkLst>
            <pc:docMk/>
            <pc:sldMk cId="2487609908" sldId="377"/>
            <ac:spMk id="4" creationId="{EA1C42A4-ABFC-B102-DD25-A7142D039E85}"/>
          </ac:spMkLst>
        </pc:spChg>
        <pc:picChg chg="add del mod">
          <ac:chgData name="Jamie Chang" userId="d537e90eaf566e4d" providerId="LiveId" clId="{296DD503-47A5-5DF7-B361-035CDC01D171}" dt="2026-09-09T15:51:56.937" v="10715" actId="21"/>
          <ac:picMkLst>
            <pc:docMk/>
            <pc:sldMk cId="2487609908" sldId="377"/>
            <ac:picMk id="5" creationId="{988CE555-AE93-6BC4-BCA1-F2D143BB8E79}"/>
          </ac:picMkLst>
        </pc:picChg>
      </pc:sldChg>
      <pc:sldChg chg="addSp modSp mod">
        <pc:chgData name="Jamie Chang" userId="d537e90eaf566e4d" providerId="LiveId" clId="{296DD503-47A5-5DF7-B361-035CDC01D171}" dt="2026-09-10T10:10:07.634" v="12068" actId="1036"/>
        <pc:sldMkLst>
          <pc:docMk/>
          <pc:sldMk cId="1299036760" sldId="390"/>
        </pc:sldMkLst>
        <pc:spChg chg="mod">
          <ac:chgData name="Jamie Chang" userId="d537e90eaf566e4d" providerId="LiveId" clId="{296DD503-47A5-5DF7-B361-035CDC01D171}" dt="2026-09-10T09:53:38.361" v="11393" actId="20577"/>
          <ac:spMkLst>
            <pc:docMk/>
            <pc:sldMk cId="1299036760" sldId="390"/>
            <ac:spMk id="3" creationId="{BA2B12EA-46E4-068B-F74C-971CD101A443}"/>
          </ac:spMkLst>
        </pc:spChg>
        <pc:cxnChg chg="add mod">
          <ac:chgData name="Jamie Chang" userId="d537e90eaf566e4d" providerId="LiveId" clId="{296DD503-47A5-5DF7-B361-035CDC01D171}" dt="2026-09-10T10:10:07.634" v="12068" actId="1036"/>
          <ac:cxnSpMkLst>
            <pc:docMk/>
            <pc:sldMk cId="1299036760" sldId="390"/>
            <ac:cxnSpMk id="4" creationId="{1514D1F3-36BD-630C-E74F-F75B0A2E21E1}"/>
          </ac:cxnSpMkLst>
        </pc:cxnChg>
      </pc:sldChg>
      <pc:sldChg chg="addSp delSp modSp add mod">
        <pc:chgData name="Jamie Chang" userId="d537e90eaf566e4d" providerId="LiveId" clId="{296DD503-47A5-5DF7-B361-035CDC01D171}" dt="2026-09-09T14:42:28.092" v="10354" actId="1076"/>
        <pc:sldMkLst>
          <pc:docMk/>
          <pc:sldMk cId="909977310" sldId="410"/>
        </pc:sldMkLst>
        <pc:spChg chg="add mod">
          <ac:chgData name="Jamie Chang" userId="d537e90eaf566e4d" providerId="LiveId" clId="{296DD503-47A5-5DF7-B361-035CDC01D171}" dt="2026-09-09T14:35:47.284" v="10168" actId="164"/>
          <ac:spMkLst>
            <pc:docMk/>
            <pc:sldMk cId="909977310" sldId="410"/>
            <ac:spMk id="6" creationId="{759DA098-0F51-4CB9-D385-88C16FAD5CFC}"/>
          </ac:spMkLst>
        </pc:spChg>
        <pc:spChg chg="mod">
          <ac:chgData name="Jamie Chang" userId="d537e90eaf566e4d" providerId="LiveId" clId="{296DD503-47A5-5DF7-B361-035CDC01D171}" dt="2026-09-09T14:36:43.915" v="10187" actId="164"/>
          <ac:spMkLst>
            <pc:docMk/>
            <pc:sldMk cId="909977310" sldId="410"/>
            <ac:spMk id="9" creationId="{CCF314D1-AC05-8661-316A-BC548229A00F}"/>
          </ac:spMkLst>
        </pc:spChg>
        <pc:spChg chg="mod">
          <ac:chgData name="Jamie Chang" userId="d537e90eaf566e4d" providerId="LiveId" clId="{296DD503-47A5-5DF7-B361-035CDC01D171}" dt="2026-09-09T12:59:20.751" v="9218" actId="20577"/>
          <ac:spMkLst>
            <pc:docMk/>
            <pc:sldMk cId="909977310" sldId="410"/>
            <ac:spMk id="10" creationId="{FD23A64D-502B-72C0-B93D-9D9978F02B67}"/>
          </ac:spMkLst>
        </pc:spChg>
        <pc:spChg chg="mod">
          <ac:chgData name="Jamie Chang" userId="d537e90eaf566e4d" providerId="LiveId" clId="{296DD503-47A5-5DF7-B361-035CDC01D171}" dt="2026-09-09T14:39:03.606" v="10227" actId="164"/>
          <ac:spMkLst>
            <pc:docMk/>
            <pc:sldMk cId="909977310" sldId="410"/>
            <ac:spMk id="11" creationId="{CEF07DD0-C670-F73E-909C-3BA66484C852}"/>
          </ac:spMkLst>
        </pc:spChg>
        <pc:spChg chg="add mod">
          <ac:chgData name="Jamie Chang" userId="d537e90eaf566e4d" providerId="LiveId" clId="{296DD503-47A5-5DF7-B361-035CDC01D171}" dt="2026-09-09T14:37:38.685" v="10199" actId="164"/>
          <ac:spMkLst>
            <pc:docMk/>
            <pc:sldMk cId="909977310" sldId="410"/>
            <ac:spMk id="15" creationId="{F61B194E-04DF-FA05-76DF-A57F37176ECC}"/>
          </ac:spMkLst>
        </pc:spChg>
        <pc:spChg chg="mod">
          <ac:chgData name="Jamie Chang" userId="d537e90eaf566e4d" providerId="LiveId" clId="{296DD503-47A5-5DF7-B361-035CDC01D171}" dt="2026-09-09T14:39:03.606" v="10227" actId="164"/>
          <ac:spMkLst>
            <pc:docMk/>
            <pc:sldMk cId="909977310" sldId="410"/>
            <ac:spMk id="16" creationId="{FA768F2C-30CE-DD44-2C72-FE7983178B72}"/>
          </ac:spMkLst>
        </pc:spChg>
        <pc:spChg chg="mod">
          <ac:chgData name="Jamie Chang" userId="d537e90eaf566e4d" providerId="LiveId" clId="{296DD503-47A5-5DF7-B361-035CDC01D171}" dt="2026-09-09T14:36:43.915" v="10187" actId="164"/>
          <ac:spMkLst>
            <pc:docMk/>
            <pc:sldMk cId="909977310" sldId="410"/>
            <ac:spMk id="18" creationId="{632D939E-887C-FE30-0912-E6B13296401A}"/>
          </ac:spMkLst>
        </pc:spChg>
        <pc:spChg chg="add mod">
          <ac:chgData name="Jamie Chang" userId="d537e90eaf566e4d" providerId="LiveId" clId="{296DD503-47A5-5DF7-B361-035CDC01D171}" dt="2026-09-09T14:42:28.092" v="10354" actId="1076"/>
          <ac:spMkLst>
            <pc:docMk/>
            <pc:sldMk cId="909977310" sldId="410"/>
            <ac:spMk id="20" creationId="{60C89989-489D-9760-3AD6-E64571A8942D}"/>
          </ac:spMkLst>
        </pc:spChg>
        <pc:grpChg chg="add mod">
          <ac:chgData name="Jamie Chang" userId="d537e90eaf566e4d" providerId="LiveId" clId="{296DD503-47A5-5DF7-B361-035CDC01D171}" dt="2026-09-09T14:35:54.415" v="10170" actId="1076"/>
          <ac:grpSpMkLst>
            <pc:docMk/>
            <pc:sldMk cId="909977310" sldId="410"/>
            <ac:grpSpMk id="8" creationId="{4A7A21C6-F773-DFED-0572-BB451BFD8E73}"/>
          </ac:grpSpMkLst>
        </pc:grpChg>
        <pc:grpChg chg="add mod">
          <ac:chgData name="Jamie Chang" userId="d537e90eaf566e4d" providerId="LiveId" clId="{296DD503-47A5-5DF7-B361-035CDC01D171}" dt="2026-09-09T14:39:23.866" v="10231" actId="1076"/>
          <ac:grpSpMkLst>
            <pc:docMk/>
            <pc:sldMk cId="909977310" sldId="410"/>
            <ac:grpSpMk id="12" creationId="{AD1A7633-45A0-741B-2271-3F0BD028A3B7}"/>
          </ac:grpSpMkLst>
        </pc:grpChg>
        <pc:grpChg chg="add mod">
          <ac:chgData name="Jamie Chang" userId="d537e90eaf566e4d" providerId="LiveId" clId="{296DD503-47A5-5DF7-B361-035CDC01D171}" dt="2026-09-09T14:37:38.685" v="10199" actId="164"/>
          <ac:grpSpMkLst>
            <pc:docMk/>
            <pc:sldMk cId="909977310" sldId="410"/>
            <ac:grpSpMk id="17" creationId="{52A2F396-279D-CEEE-8A8B-D26290A5A6AF}"/>
          </ac:grpSpMkLst>
        </pc:grpChg>
        <pc:grpChg chg="add mod">
          <ac:chgData name="Jamie Chang" userId="d537e90eaf566e4d" providerId="LiveId" clId="{296DD503-47A5-5DF7-B361-035CDC01D171}" dt="2026-09-09T14:39:31.800" v="10232" actId="1076"/>
          <ac:grpSpMkLst>
            <pc:docMk/>
            <pc:sldMk cId="909977310" sldId="410"/>
            <ac:grpSpMk id="19" creationId="{76E6243F-5AAB-B7DB-91CD-9D3423354535}"/>
          </ac:grpSpMkLst>
        </pc:grpChg>
        <pc:grpChg chg="mod">
          <ac:chgData name="Jamie Chang" userId="d537e90eaf566e4d" providerId="LiveId" clId="{296DD503-47A5-5DF7-B361-035CDC01D171}" dt="2026-09-09T14:35:47.284" v="10168" actId="164"/>
          <ac:grpSpMkLst>
            <pc:docMk/>
            <pc:sldMk cId="909977310" sldId="410"/>
            <ac:grpSpMk id="26" creationId="{A8691E3D-35D8-09B1-BC6A-9B3022BC6FA0}"/>
          </ac:grpSpMkLst>
        </pc:grpChg>
        <pc:grpChg chg="mod">
          <ac:chgData name="Jamie Chang" userId="d537e90eaf566e4d" providerId="LiveId" clId="{296DD503-47A5-5DF7-B361-035CDC01D171}" dt="2026-09-09T14:37:38.685" v="10199" actId="164"/>
          <ac:grpSpMkLst>
            <pc:docMk/>
            <pc:sldMk cId="909977310" sldId="410"/>
            <ac:grpSpMk id="27" creationId="{239A79FC-67A4-9D42-8B68-E3F21AA6EBAD}"/>
          </ac:grpSpMkLst>
        </pc:grpChg>
        <pc:picChg chg="mod">
          <ac:chgData name="Jamie Chang" userId="d537e90eaf566e4d" providerId="LiveId" clId="{296DD503-47A5-5DF7-B361-035CDC01D171}" dt="2026-09-09T14:37:50.032" v="10200" actId="1076"/>
          <ac:picMkLst>
            <pc:docMk/>
            <pc:sldMk cId="909977310" sldId="410"/>
            <ac:picMk id="3" creationId="{067D367C-0C35-2D7D-5A46-4F75509E6B48}"/>
          </ac:picMkLst>
        </pc:picChg>
        <pc:picChg chg="add mod">
          <ac:chgData name="Jamie Chang" userId="d537e90eaf566e4d" providerId="LiveId" clId="{296DD503-47A5-5DF7-B361-035CDC01D171}" dt="2026-09-09T14:39:37.215" v="10233" actId="1076"/>
          <ac:picMkLst>
            <pc:docMk/>
            <pc:sldMk cId="909977310" sldId="410"/>
            <ac:picMk id="4" creationId="{B1C3732C-5261-BC61-E8A5-BC7AD22FF3B9}"/>
          </ac:picMkLst>
        </pc:picChg>
        <pc:picChg chg="add mod">
          <ac:chgData name="Jamie Chang" userId="d537e90eaf566e4d" providerId="LiveId" clId="{296DD503-47A5-5DF7-B361-035CDC01D171}" dt="2026-09-09T14:39:43.349" v="10234" actId="1076"/>
          <ac:picMkLst>
            <pc:docMk/>
            <pc:sldMk cId="909977310" sldId="410"/>
            <ac:picMk id="5" creationId="{83CACE4B-80DD-6D12-9481-21E1EB0668AF}"/>
          </ac:picMkLst>
        </pc:picChg>
        <pc:picChg chg="mod">
          <ac:chgData name="Jamie Chang" userId="d537e90eaf566e4d" providerId="LiveId" clId="{296DD503-47A5-5DF7-B361-035CDC01D171}" dt="2026-09-09T14:35:56.873" v="10171" actId="1076"/>
          <ac:picMkLst>
            <pc:docMk/>
            <pc:sldMk cId="909977310" sldId="410"/>
            <ac:picMk id="7" creationId="{ABB11E50-60AF-32F0-2ED0-C87BB30E6C85}"/>
          </ac:picMkLst>
        </pc:picChg>
      </pc:sldChg>
      <pc:sldChg chg="addSp delSp modSp del mod">
        <pc:chgData name="Jamie Chang" userId="d537e90eaf566e4d" providerId="LiveId" clId="{296DD503-47A5-5DF7-B361-035CDC01D171}" dt="2026-09-09T15:31:25.363" v="10568" actId="2696"/>
        <pc:sldMkLst>
          <pc:docMk/>
          <pc:sldMk cId="2939858714" sldId="415"/>
        </pc:sldMkLst>
        <pc:spChg chg="add del mod">
          <ac:chgData name="Jamie Chang" userId="d537e90eaf566e4d" providerId="LiveId" clId="{296DD503-47A5-5DF7-B361-035CDC01D171}" dt="2026-09-09T15:29:51.246" v="10547" actId="21"/>
          <ac:spMkLst>
            <pc:docMk/>
            <pc:sldMk cId="2939858714" sldId="415"/>
            <ac:spMk id="4" creationId="{8A607772-6736-A363-8E5C-616575F31B2D}"/>
          </ac:spMkLst>
        </pc:spChg>
        <pc:spChg chg="del">
          <ac:chgData name="Jamie Chang" userId="d537e90eaf566e4d" providerId="LiveId" clId="{296DD503-47A5-5DF7-B361-035CDC01D171}" dt="2026-09-09T15:29:51.246" v="10547" actId="21"/>
          <ac:spMkLst>
            <pc:docMk/>
            <pc:sldMk cId="2939858714" sldId="415"/>
            <ac:spMk id="11" creationId="{4AA56BEF-E59D-74D8-1083-E9B376202815}"/>
          </ac:spMkLst>
        </pc:spChg>
        <pc:spChg chg="del">
          <ac:chgData name="Jamie Chang" userId="d537e90eaf566e4d" providerId="LiveId" clId="{296DD503-47A5-5DF7-B361-035CDC01D171}" dt="2026-09-09T15:29:51.246" v="10547" actId="21"/>
          <ac:spMkLst>
            <pc:docMk/>
            <pc:sldMk cId="2939858714" sldId="415"/>
            <ac:spMk id="16" creationId="{5B3A972B-0E75-F598-A1B5-302E9E3A300D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22" creationId="{A9FB2FA5-E773-8E43-7211-589651857799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23" creationId="{B78EE75D-C599-0A88-2CBF-4D658DFCCB3B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26" creationId="{72DC6847-B3DF-C611-466B-0AB8DF25BB3D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27" creationId="{ADDDE2FD-C52A-608F-34A4-04B5CF2912A9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30" creationId="{204FCDE7-AFD4-2E74-33C5-66F7A2A9A767}"/>
          </ac:spMkLst>
        </pc:spChg>
        <pc:spChg chg="mod">
          <ac:chgData name="Jamie Chang" userId="d537e90eaf566e4d" providerId="LiveId" clId="{296DD503-47A5-5DF7-B361-035CDC01D171}" dt="2026-09-09T13:03:07.885" v="9226" actId="13926"/>
          <ac:spMkLst>
            <pc:docMk/>
            <pc:sldMk cId="2939858714" sldId="415"/>
            <ac:spMk id="32" creationId="{166ED636-0516-5468-3EC8-1B4E4D0109F9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33" creationId="{2F022516-34DE-F3A8-D211-B463EEC2DD24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35" creationId="{0B750A31-F43F-509E-FE20-75B47DA7A96C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37" creationId="{12BA62BB-4526-2F88-2A63-3547233FC961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39" creationId="{C7659999-3A1D-AA03-4C9B-909BCE7F9CE9}"/>
          </ac:spMkLst>
        </pc:spChg>
        <pc:spChg chg="mod">
          <ac:chgData name="Jamie Chang" userId="d537e90eaf566e4d" providerId="LiveId" clId="{296DD503-47A5-5DF7-B361-035CDC01D171}" dt="2026-09-09T13:02:59.618" v="9224" actId="207"/>
          <ac:spMkLst>
            <pc:docMk/>
            <pc:sldMk cId="2939858714" sldId="415"/>
            <ac:spMk id="41" creationId="{915E20AC-F030-3BB2-A664-128535B93C9B}"/>
          </ac:spMkLst>
        </pc:spChg>
        <pc:grpChg chg="del">
          <ac:chgData name="Jamie Chang" userId="d537e90eaf566e4d" providerId="LiveId" clId="{296DD503-47A5-5DF7-B361-035CDC01D171}" dt="2026-09-09T15:30:17.872" v="10554" actId="21"/>
          <ac:grpSpMkLst>
            <pc:docMk/>
            <pc:sldMk cId="2939858714" sldId="415"/>
            <ac:grpSpMk id="43" creationId="{011F6EDE-3B5A-5511-B1EB-8F8E70CDB950}"/>
          </ac:grpSpMkLst>
        </pc:grpChg>
        <pc:grpChg chg="del">
          <ac:chgData name="Jamie Chang" userId="d537e90eaf566e4d" providerId="LiveId" clId="{296DD503-47A5-5DF7-B361-035CDC01D171}" dt="2026-09-09T15:29:51.246" v="10547" actId="21"/>
          <ac:grpSpMkLst>
            <pc:docMk/>
            <pc:sldMk cId="2939858714" sldId="415"/>
            <ac:grpSpMk id="186" creationId="{793F82D6-C2CA-9E58-D645-F240AB950201}"/>
          </ac:grpSpMkLst>
        </pc:grpChg>
        <pc:picChg chg="del">
          <ac:chgData name="Jamie Chang" userId="d537e90eaf566e4d" providerId="LiveId" clId="{296DD503-47A5-5DF7-B361-035CDC01D171}" dt="2026-09-09T15:29:51.246" v="10547" actId="21"/>
          <ac:picMkLst>
            <pc:docMk/>
            <pc:sldMk cId="2939858714" sldId="415"/>
            <ac:picMk id="44" creationId="{B652168E-22B3-F2D1-396D-3AE4EE678409}"/>
          </ac:picMkLst>
        </pc:picChg>
      </pc:sldChg>
      <pc:sldChg chg="modSp mod">
        <pc:chgData name="Jamie Chang" userId="d537e90eaf566e4d" providerId="LiveId" clId="{296DD503-47A5-5DF7-B361-035CDC01D171}" dt="2026-09-09T16:08:57.436" v="10908" actId="20577"/>
        <pc:sldMkLst>
          <pc:docMk/>
          <pc:sldMk cId="245326812" sldId="434"/>
        </pc:sldMkLst>
        <pc:spChg chg="mod">
          <ac:chgData name="Jamie Chang" userId="d537e90eaf566e4d" providerId="LiveId" clId="{296DD503-47A5-5DF7-B361-035CDC01D171}" dt="2026-09-09T16:08:57.436" v="10908" actId="20577"/>
          <ac:spMkLst>
            <pc:docMk/>
            <pc:sldMk cId="245326812" sldId="434"/>
            <ac:spMk id="2" creationId="{63572B8D-B8F5-36F0-73F7-B479D37B90B9}"/>
          </ac:spMkLst>
        </pc:spChg>
      </pc:sldChg>
      <pc:sldChg chg="modSp mod">
        <pc:chgData name="Jamie Chang" userId="d537e90eaf566e4d" providerId="LiveId" clId="{296DD503-47A5-5DF7-B361-035CDC01D171}" dt="2026-09-10T09:21:18.514" v="11285" actId="20577"/>
        <pc:sldMkLst>
          <pc:docMk/>
          <pc:sldMk cId="3725041798" sldId="436"/>
        </pc:sldMkLst>
        <pc:spChg chg="mod">
          <ac:chgData name="Jamie Chang" userId="d537e90eaf566e4d" providerId="LiveId" clId="{296DD503-47A5-5DF7-B361-035CDC01D171}" dt="2026-09-09T20:28:45.963" v="10961" actId="207"/>
          <ac:spMkLst>
            <pc:docMk/>
            <pc:sldMk cId="3725041798" sldId="436"/>
            <ac:spMk id="8" creationId="{698B715A-CF2F-44A0-5D80-A032B5319465}"/>
          </ac:spMkLst>
        </pc:spChg>
        <pc:spChg chg="mod">
          <ac:chgData name="Jamie Chang" userId="d537e90eaf566e4d" providerId="LiveId" clId="{296DD503-47A5-5DF7-B361-035CDC01D171}" dt="2026-09-10T09:21:18.514" v="11285" actId="20577"/>
          <ac:spMkLst>
            <pc:docMk/>
            <pc:sldMk cId="3725041798" sldId="436"/>
            <ac:spMk id="180" creationId="{BC2E78AD-949C-7A0E-CFD4-9D5DFC3A8F0D}"/>
          </ac:spMkLst>
        </pc:spChg>
      </pc:sldChg>
      <pc:sldChg chg="modSp mod">
        <pc:chgData name="Jamie Chang" userId="d537e90eaf566e4d" providerId="LiveId" clId="{296DD503-47A5-5DF7-B361-035CDC01D171}" dt="2026-09-09T20:35:01.797" v="11281" actId="207"/>
        <pc:sldMkLst>
          <pc:docMk/>
          <pc:sldMk cId="1792766566" sldId="437"/>
        </pc:sldMkLst>
        <pc:spChg chg="mod">
          <ac:chgData name="Jamie Chang" userId="d537e90eaf566e4d" providerId="LiveId" clId="{296DD503-47A5-5DF7-B361-035CDC01D171}" dt="2026-09-09T20:35:01.797" v="11281" actId="207"/>
          <ac:spMkLst>
            <pc:docMk/>
            <pc:sldMk cId="1792766566" sldId="437"/>
            <ac:spMk id="8" creationId="{B5DBCDF9-8AC8-30F9-42E6-4B89D2C86ED4}"/>
          </ac:spMkLst>
        </pc:spChg>
      </pc:sldChg>
      <pc:sldChg chg="del">
        <pc:chgData name="Jamie Chang" userId="d537e90eaf566e4d" providerId="LiveId" clId="{296DD503-47A5-5DF7-B361-035CDC01D171}" dt="2026-09-09T20:29:15.216" v="10962" actId="2696"/>
        <pc:sldMkLst>
          <pc:docMk/>
          <pc:sldMk cId="283582670" sldId="445"/>
        </pc:sldMkLst>
      </pc:sldChg>
      <pc:sldChg chg="addSp delSp modSp add mod">
        <pc:chgData name="Jamie Chang" userId="d537e90eaf566e4d" providerId="LiveId" clId="{296DD503-47A5-5DF7-B361-035CDC01D171}" dt="2026-09-09T20:31:39.308" v="11280"/>
        <pc:sldMkLst>
          <pc:docMk/>
          <pc:sldMk cId="2113511453" sldId="445"/>
        </pc:sldMkLst>
        <pc:spChg chg="del mod topLvl">
          <ac:chgData name="Jamie Chang" userId="d537e90eaf566e4d" providerId="LiveId" clId="{296DD503-47A5-5DF7-B361-035CDC01D171}" dt="2026-09-09T20:31:39.306" v="11274"/>
          <ac:spMkLst>
            <pc:docMk/>
            <pc:sldMk cId="2113511453" sldId="445"/>
            <ac:spMk id="5" creationId="{813E5014-9470-8F16-6050-CA136C0A6AF3}"/>
          </ac:spMkLst>
        </pc:spChg>
        <pc:spChg chg="del mod topLvl">
          <ac:chgData name="Jamie Chang" userId="d537e90eaf566e4d" providerId="LiveId" clId="{296DD503-47A5-5DF7-B361-035CDC01D171}" dt="2026-09-09T20:31:39.290" v="11230"/>
          <ac:spMkLst>
            <pc:docMk/>
            <pc:sldMk cId="2113511453" sldId="445"/>
            <ac:spMk id="6" creationId="{C89B6F43-A1D0-BB55-72D2-D7DD55184332}"/>
          </ac:spMkLst>
        </pc:spChg>
        <pc:spChg chg="del mod topLvl">
          <ac:chgData name="Jamie Chang" userId="d537e90eaf566e4d" providerId="LiveId" clId="{296DD503-47A5-5DF7-B361-035CDC01D171}" dt="2026-09-09T20:31:39.290" v="11228"/>
          <ac:spMkLst>
            <pc:docMk/>
            <pc:sldMk cId="2113511453" sldId="445"/>
            <ac:spMk id="8" creationId="{E0AF077B-F7EE-8739-C6ED-B0F2CEBD43F5}"/>
          </ac:spMkLst>
        </pc:spChg>
        <pc:spChg chg="del mod">
          <ac:chgData name="Jamie Chang" userId="d537e90eaf566e4d" providerId="LiveId" clId="{296DD503-47A5-5DF7-B361-035CDC01D171}" dt="2026-09-09T20:31:39.290" v="11226"/>
          <ac:spMkLst>
            <pc:docMk/>
            <pc:sldMk cId="2113511453" sldId="445"/>
            <ac:spMk id="9" creationId="{70338F6C-60DF-F833-07D3-5B23D7CEBA47}"/>
          </ac:spMkLst>
        </pc:spChg>
        <pc:spChg chg="del mod">
          <ac:chgData name="Jamie Chang" userId="d537e90eaf566e4d" providerId="LiveId" clId="{296DD503-47A5-5DF7-B361-035CDC01D171}" dt="2026-09-09T20:31:39.289" v="11224"/>
          <ac:spMkLst>
            <pc:docMk/>
            <pc:sldMk cId="2113511453" sldId="445"/>
            <ac:spMk id="10" creationId="{42573C9A-BD5C-A855-013A-5D9868F98418}"/>
          </ac:spMkLst>
        </pc:spChg>
        <pc:spChg chg="del mod">
          <ac:chgData name="Jamie Chang" userId="d537e90eaf566e4d" providerId="LiveId" clId="{296DD503-47A5-5DF7-B361-035CDC01D171}" dt="2026-09-09T20:31:39.289" v="11222"/>
          <ac:spMkLst>
            <pc:docMk/>
            <pc:sldMk cId="2113511453" sldId="445"/>
            <ac:spMk id="11" creationId="{FBC2AD49-6F3A-CE8E-DFA4-7E9FFF9C0B87}"/>
          </ac:spMkLst>
        </pc:spChg>
        <pc:spChg chg="del mod">
          <ac:chgData name="Jamie Chang" userId="d537e90eaf566e4d" providerId="LiveId" clId="{296DD503-47A5-5DF7-B361-035CDC01D171}" dt="2026-09-09T20:31:39.288" v="11220"/>
          <ac:spMkLst>
            <pc:docMk/>
            <pc:sldMk cId="2113511453" sldId="445"/>
            <ac:spMk id="12" creationId="{8E80F4CB-F718-221C-856F-7420B3945CFC}"/>
          </ac:spMkLst>
        </pc:spChg>
        <pc:spChg chg="del mod">
          <ac:chgData name="Jamie Chang" userId="d537e90eaf566e4d" providerId="LiveId" clId="{296DD503-47A5-5DF7-B361-035CDC01D171}" dt="2026-09-09T20:31:39.288" v="11218"/>
          <ac:spMkLst>
            <pc:docMk/>
            <pc:sldMk cId="2113511453" sldId="445"/>
            <ac:spMk id="13" creationId="{834F3D39-CF42-D208-AF61-C352D743136E}"/>
          </ac:spMkLst>
        </pc:spChg>
        <pc:spChg chg="del mod">
          <ac:chgData name="Jamie Chang" userId="d537e90eaf566e4d" providerId="LiveId" clId="{296DD503-47A5-5DF7-B361-035CDC01D171}" dt="2026-09-09T20:31:39.287" v="11216"/>
          <ac:spMkLst>
            <pc:docMk/>
            <pc:sldMk cId="2113511453" sldId="445"/>
            <ac:spMk id="14" creationId="{0382F4AC-AFC0-36C8-3DCA-FBD38DF66C32}"/>
          </ac:spMkLst>
        </pc:spChg>
        <pc:spChg chg="del mod">
          <ac:chgData name="Jamie Chang" userId="d537e90eaf566e4d" providerId="LiveId" clId="{296DD503-47A5-5DF7-B361-035CDC01D171}" dt="2026-09-09T20:31:39.287" v="11214"/>
          <ac:spMkLst>
            <pc:docMk/>
            <pc:sldMk cId="2113511453" sldId="445"/>
            <ac:spMk id="15" creationId="{D9F9ADFE-08B9-1DFD-043A-89AFEC9C4F4E}"/>
          </ac:spMkLst>
        </pc:spChg>
        <pc:spChg chg="del mod topLvl">
          <ac:chgData name="Jamie Chang" userId="d537e90eaf566e4d" providerId="LiveId" clId="{296DD503-47A5-5DF7-B361-035CDC01D171}" dt="2026-09-09T20:31:39.286" v="11212"/>
          <ac:spMkLst>
            <pc:docMk/>
            <pc:sldMk cId="2113511453" sldId="445"/>
            <ac:spMk id="16" creationId="{C06AB529-F9E0-377A-CE73-6D0CFC067058}"/>
          </ac:spMkLst>
        </pc:spChg>
        <pc:spChg chg="del mod">
          <ac:chgData name="Jamie Chang" userId="d537e90eaf566e4d" providerId="LiveId" clId="{296DD503-47A5-5DF7-B361-035CDC01D171}" dt="2026-09-09T20:31:39.286" v="11210"/>
          <ac:spMkLst>
            <pc:docMk/>
            <pc:sldMk cId="2113511453" sldId="445"/>
            <ac:spMk id="17" creationId="{8EEEB072-8506-0D06-A160-498E9F279A34}"/>
          </ac:spMkLst>
        </pc:spChg>
        <pc:spChg chg="del mod">
          <ac:chgData name="Jamie Chang" userId="d537e90eaf566e4d" providerId="LiveId" clId="{296DD503-47A5-5DF7-B361-035CDC01D171}" dt="2026-09-09T20:31:39.285" v="11208"/>
          <ac:spMkLst>
            <pc:docMk/>
            <pc:sldMk cId="2113511453" sldId="445"/>
            <ac:spMk id="18" creationId="{7978AEE0-7579-03BD-7EEF-A523398EE7BF}"/>
          </ac:spMkLst>
        </pc:spChg>
        <pc:spChg chg="del mod">
          <ac:chgData name="Jamie Chang" userId="d537e90eaf566e4d" providerId="LiveId" clId="{296DD503-47A5-5DF7-B361-035CDC01D171}" dt="2026-09-09T20:31:39.285" v="11205" actId="478"/>
          <ac:spMkLst>
            <pc:docMk/>
            <pc:sldMk cId="2113511453" sldId="445"/>
            <ac:spMk id="19" creationId="{FD7944AA-9E4D-9F3F-494C-7A2F62350747}"/>
          </ac:spMkLst>
        </pc:spChg>
        <pc:spChg chg="del mod">
          <ac:chgData name="Jamie Chang" userId="d537e90eaf566e4d" providerId="LiveId" clId="{296DD503-47A5-5DF7-B361-035CDC01D171}" dt="2026-09-09T20:31:39.284" v="11204"/>
          <ac:spMkLst>
            <pc:docMk/>
            <pc:sldMk cId="2113511453" sldId="445"/>
            <ac:spMk id="20" creationId="{E3E80E99-F007-A1F3-0BC5-619BB9FD564F}"/>
          </ac:spMkLst>
        </pc:spChg>
        <pc:spChg chg="del mod">
          <ac:chgData name="Jamie Chang" userId="d537e90eaf566e4d" providerId="LiveId" clId="{296DD503-47A5-5DF7-B361-035CDC01D171}" dt="2026-09-09T20:31:39.284" v="11202"/>
          <ac:spMkLst>
            <pc:docMk/>
            <pc:sldMk cId="2113511453" sldId="445"/>
            <ac:spMk id="21" creationId="{96114D26-39F6-73FF-4519-682E8624B8C6}"/>
          </ac:spMkLst>
        </pc:spChg>
        <pc:spChg chg="del mod">
          <ac:chgData name="Jamie Chang" userId="d537e90eaf566e4d" providerId="LiveId" clId="{296DD503-47A5-5DF7-B361-035CDC01D171}" dt="2026-09-09T20:31:39.283" v="11200"/>
          <ac:spMkLst>
            <pc:docMk/>
            <pc:sldMk cId="2113511453" sldId="445"/>
            <ac:spMk id="22" creationId="{6701E594-EA43-86C1-172D-5159366CFD55}"/>
          </ac:spMkLst>
        </pc:spChg>
        <pc:spChg chg="del mod topLvl">
          <ac:chgData name="Jamie Chang" userId="d537e90eaf566e4d" providerId="LiveId" clId="{296DD503-47A5-5DF7-B361-035CDC01D171}" dt="2026-09-09T20:31:39.283" v="11198"/>
          <ac:spMkLst>
            <pc:docMk/>
            <pc:sldMk cId="2113511453" sldId="445"/>
            <ac:spMk id="23" creationId="{B68C1DE8-2C01-DFF8-B6D0-EBFA5FF04D2D}"/>
          </ac:spMkLst>
        </pc:spChg>
        <pc:spChg chg="del mod topLvl">
          <ac:chgData name="Jamie Chang" userId="d537e90eaf566e4d" providerId="LiveId" clId="{296DD503-47A5-5DF7-B361-035CDC01D171}" dt="2026-09-09T20:31:39.282" v="11196"/>
          <ac:spMkLst>
            <pc:docMk/>
            <pc:sldMk cId="2113511453" sldId="445"/>
            <ac:spMk id="24" creationId="{E468770E-74A9-C4E2-3B28-640143A5F4B2}"/>
          </ac:spMkLst>
        </pc:spChg>
        <pc:spChg chg="del mod">
          <ac:chgData name="Jamie Chang" userId="d537e90eaf566e4d" providerId="LiveId" clId="{296DD503-47A5-5DF7-B361-035CDC01D171}" dt="2026-09-09T20:31:39.282" v="11194"/>
          <ac:spMkLst>
            <pc:docMk/>
            <pc:sldMk cId="2113511453" sldId="445"/>
            <ac:spMk id="25" creationId="{D2039D87-27C0-1A3E-BBAB-0860F7CC0A09}"/>
          </ac:spMkLst>
        </pc:spChg>
        <pc:spChg chg="del mod">
          <ac:chgData name="Jamie Chang" userId="d537e90eaf566e4d" providerId="LiveId" clId="{296DD503-47A5-5DF7-B361-035CDC01D171}" dt="2026-09-09T20:31:39.281" v="11191" actId="478"/>
          <ac:spMkLst>
            <pc:docMk/>
            <pc:sldMk cId="2113511453" sldId="445"/>
            <ac:spMk id="26" creationId="{145BDCF0-AAE3-5B6E-2649-4B3C51BB6904}"/>
          </ac:spMkLst>
        </pc:spChg>
        <pc:spChg chg="del mod topLvl">
          <ac:chgData name="Jamie Chang" userId="d537e90eaf566e4d" providerId="LiveId" clId="{296DD503-47A5-5DF7-B361-035CDC01D171}" dt="2026-09-09T20:31:39.281" v="11190"/>
          <ac:spMkLst>
            <pc:docMk/>
            <pc:sldMk cId="2113511453" sldId="445"/>
            <ac:spMk id="27" creationId="{8A3838E7-15AD-81AC-3F4B-785506297BD7}"/>
          </ac:spMkLst>
        </pc:spChg>
        <pc:spChg chg="del mod topLvl">
          <ac:chgData name="Jamie Chang" userId="d537e90eaf566e4d" providerId="LiveId" clId="{296DD503-47A5-5DF7-B361-035CDC01D171}" dt="2026-09-09T20:31:39.281" v="11188"/>
          <ac:spMkLst>
            <pc:docMk/>
            <pc:sldMk cId="2113511453" sldId="445"/>
            <ac:spMk id="28" creationId="{139FE211-D9EC-512D-8099-017E68F1801C}"/>
          </ac:spMkLst>
        </pc:spChg>
        <pc:spChg chg="del mod">
          <ac:chgData name="Jamie Chang" userId="d537e90eaf566e4d" providerId="LiveId" clId="{296DD503-47A5-5DF7-B361-035CDC01D171}" dt="2026-09-09T20:31:39.280" v="11185" actId="478"/>
          <ac:spMkLst>
            <pc:docMk/>
            <pc:sldMk cId="2113511453" sldId="445"/>
            <ac:spMk id="29" creationId="{562884BE-AC8F-0B35-EAD2-58B79155AEF8}"/>
          </ac:spMkLst>
        </pc:spChg>
        <pc:spChg chg="del mod">
          <ac:chgData name="Jamie Chang" userId="d537e90eaf566e4d" providerId="LiveId" clId="{296DD503-47A5-5DF7-B361-035CDC01D171}" dt="2026-09-09T20:31:39.280" v="11184"/>
          <ac:spMkLst>
            <pc:docMk/>
            <pc:sldMk cId="2113511453" sldId="445"/>
            <ac:spMk id="30" creationId="{7EA9C061-D6D8-23D8-6977-46C41FBF995D}"/>
          </ac:spMkLst>
        </pc:spChg>
        <pc:spChg chg="del mod topLvl">
          <ac:chgData name="Jamie Chang" userId="d537e90eaf566e4d" providerId="LiveId" clId="{296DD503-47A5-5DF7-B361-035CDC01D171}" dt="2026-09-09T20:31:39.279" v="11182"/>
          <ac:spMkLst>
            <pc:docMk/>
            <pc:sldMk cId="2113511453" sldId="445"/>
            <ac:spMk id="31" creationId="{1D34E25A-DEF4-44A6-1E67-01F5EA81644E}"/>
          </ac:spMkLst>
        </pc:spChg>
        <pc:spChg chg="del mod">
          <ac:chgData name="Jamie Chang" userId="d537e90eaf566e4d" providerId="LiveId" clId="{296DD503-47A5-5DF7-B361-035CDC01D171}" dt="2026-09-09T20:31:39.279" v="11179" actId="478"/>
          <ac:spMkLst>
            <pc:docMk/>
            <pc:sldMk cId="2113511453" sldId="445"/>
            <ac:spMk id="32" creationId="{88B8BAD2-922B-169B-C4E5-B264F2B49E14}"/>
          </ac:spMkLst>
        </pc:spChg>
        <pc:spChg chg="del mod">
          <ac:chgData name="Jamie Chang" userId="d537e90eaf566e4d" providerId="LiveId" clId="{296DD503-47A5-5DF7-B361-035CDC01D171}" dt="2026-09-09T20:31:39.278" v="11177" actId="478"/>
          <ac:spMkLst>
            <pc:docMk/>
            <pc:sldMk cId="2113511453" sldId="445"/>
            <ac:spMk id="33" creationId="{0D573269-690A-D779-EBEC-442F9769884E}"/>
          </ac:spMkLst>
        </pc:spChg>
        <pc:spChg chg="del mod">
          <ac:chgData name="Jamie Chang" userId="d537e90eaf566e4d" providerId="LiveId" clId="{296DD503-47A5-5DF7-B361-035CDC01D171}" dt="2026-09-09T20:31:39.278" v="11175" actId="478"/>
          <ac:spMkLst>
            <pc:docMk/>
            <pc:sldMk cId="2113511453" sldId="445"/>
            <ac:spMk id="34" creationId="{3A37D72D-E6BF-B40A-B110-F86719F4D6B3}"/>
          </ac:spMkLst>
        </pc:spChg>
        <pc:spChg chg="del mod">
          <ac:chgData name="Jamie Chang" userId="d537e90eaf566e4d" providerId="LiveId" clId="{296DD503-47A5-5DF7-B361-035CDC01D171}" dt="2026-09-09T20:31:39.277" v="11173" actId="478"/>
          <ac:spMkLst>
            <pc:docMk/>
            <pc:sldMk cId="2113511453" sldId="445"/>
            <ac:spMk id="35" creationId="{30ACCAF7-9D96-B746-9C91-4F19C8D7AD32}"/>
          </ac:spMkLst>
        </pc:spChg>
        <pc:spChg chg="del mod">
          <ac:chgData name="Jamie Chang" userId="d537e90eaf566e4d" providerId="LiveId" clId="{296DD503-47A5-5DF7-B361-035CDC01D171}" dt="2026-09-09T20:31:39.277" v="11171" actId="478"/>
          <ac:spMkLst>
            <pc:docMk/>
            <pc:sldMk cId="2113511453" sldId="445"/>
            <ac:spMk id="36" creationId="{09AE5CFC-30DB-77E6-16FD-04114EDBE505}"/>
          </ac:spMkLst>
        </pc:spChg>
        <pc:spChg chg="del mod topLvl">
          <ac:chgData name="Jamie Chang" userId="d537e90eaf566e4d" providerId="LiveId" clId="{296DD503-47A5-5DF7-B361-035CDC01D171}" dt="2026-09-09T20:31:39.276" v="11170"/>
          <ac:spMkLst>
            <pc:docMk/>
            <pc:sldMk cId="2113511453" sldId="445"/>
            <ac:spMk id="37" creationId="{167A388E-B56C-369F-917B-402CB9B642AC}"/>
          </ac:spMkLst>
        </pc:spChg>
        <pc:spChg chg="del mod">
          <ac:chgData name="Jamie Chang" userId="d537e90eaf566e4d" providerId="LiveId" clId="{296DD503-47A5-5DF7-B361-035CDC01D171}" dt="2026-09-09T20:31:39.276" v="11167" actId="478"/>
          <ac:spMkLst>
            <pc:docMk/>
            <pc:sldMk cId="2113511453" sldId="445"/>
            <ac:spMk id="38" creationId="{BF6D56B3-5FD4-4788-52D8-FDC7D0496638}"/>
          </ac:spMkLst>
        </pc:spChg>
        <pc:spChg chg="del mod">
          <ac:chgData name="Jamie Chang" userId="d537e90eaf566e4d" providerId="LiveId" clId="{296DD503-47A5-5DF7-B361-035CDC01D171}" dt="2026-09-09T20:31:39.275" v="11165" actId="478"/>
          <ac:spMkLst>
            <pc:docMk/>
            <pc:sldMk cId="2113511453" sldId="445"/>
            <ac:spMk id="39" creationId="{534F7CA1-92FB-3F79-04CC-202402C10383}"/>
          </ac:spMkLst>
        </pc:spChg>
        <pc:spChg chg="del mod">
          <ac:chgData name="Jamie Chang" userId="d537e90eaf566e4d" providerId="LiveId" clId="{296DD503-47A5-5DF7-B361-035CDC01D171}" dt="2026-09-09T20:31:39.275" v="11163" actId="478"/>
          <ac:spMkLst>
            <pc:docMk/>
            <pc:sldMk cId="2113511453" sldId="445"/>
            <ac:spMk id="40" creationId="{4156601B-4FC9-1F89-3941-FEA197E8C2F0}"/>
          </ac:spMkLst>
        </pc:spChg>
        <pc:spChg chg="del mod">
          <ac:chgData name="Jamie Chang" userId="d537e90eaf566e4d" providerId="LiveId" clId="{296DD503-47A5-5DF7-B361-035CDC01D171}" dt="2026-09-09T20:31:39.274" v="11161" actId="478"/>
          <ac:spMkLst>
            <pc:docMk/>
            <pc:sldMk cId="2113511453" sldId="445"/>
            <ac:spMk id="41" creationId="{B3632399-5FDE-4DEF-91EB-9F03BB5F16D6}"/>
          </ac:spMkLst>
        </pc:spChg>
        <pc:spChg chg="del mod">
          <ac:chgData name="Jamie Chang" userId="d537e90eaf566e4d" providerId="LiveId" clId="{296DD503-47A5-5DF7-B361-035CDC01D171}" dt="2026-09-09T20:31:39.274" v="11159" actId="478"/>
          <ac:spMkLst>
            <pc:docMk/>
            <pc:sldMk cId="2113511453" sldId="445"/>
            <ac:spMk id="42" creationId="{E7FBD1E0-5561-5851-5E16-752F8A3AAA63}"/>
          </ac:spMkLst>
        </pc:spChg>
        <pc:spChg chg="del mod">
          <ac:chgData name="Jamie Chang" userId="d537e90eaf566e4d" providerId="LiveId" clId="{296DD503-47A5-5DF7-B361-035CDC01D171}" dt="2026-09-09T20:31:39.273" v="11157" actId="478"/>
          <ac:spMkLst>
            <pc:docMk/>
            <pc:sldMk cId="2113511453" sldId="445"/>
            <ac:spMk id="43" creationId="{7E2FA1C2-292C-D55B-2B64-6865DDF9D1D8}"/>
          </ac:spMkLst>
        </pc:spChg>
        <pc:spChg chg="del mod">
          <ac:chgData name="Jamie Chang" userId="d537e90eaf566e4d" providerId="LiveId" clId="{296DD503-47A5-5DF7-B361-035CDC01D171}" dt="2026-09-09T20:31:39.273" v="11155" actId="478"/>
          <ac:spMkLst>
            <pc:docMk/>
            <pc:sldMk cId="2113511453" sldId="445"/>
            <ac:spMk id="44" creationId="{CDF7E0B1-350C-DE4C-A9A9-0A1E27FA361D}"/>
          </ac:spMkLst>
        </pc:spChg>
        <pc:spChg chg="del mod topLvl">
          <ac:chgData name="Jamie Chang" userId="d537e90eaf566e4d" providerId="LiveId" clId="{296DD503-47A5-5DF7-B361-035CDC01D171}" dt="2026-09-09T20:31:39.272" v="11154"/>
          <ac:spMkLst>
            <pc:docMk/>
            <pc:sldMk cId="2113511453" sldId="445"/>
            <ac:spMk id="45" creationId="{FC75664D-15D1-EC53-365D-EB972F1EA9DE}"/>
          </ac:spMkLst>
        </pc:spChg>
        <pc:spChg chg="del mod">
          <ac:chgData name="Jamie Chang" userId="d537e90eaf566e4d" providerId="LiveId" clId="{296DD503-47A5-5DF7-B361-035CDC01D171}" dt="2026-09-09T20:31:39.272" v="11151" actId="478"/>
          <ac:spMkLst>
            <pc:docMk/>
            <pc:sldMk cId="2113511453" sldId="445"/>
            <ac:spMk id="46" creationId="{DC3E44C5-F78F-72E0-F7CD-5C31C99589C2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49" creationId="{6D57C94B-0A67-7E2C-2CC6-4493138CF497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50" creationId="{6A20071C-E86D-34FA-299B-9F754D36DA0C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53" creationId="{1F732B4B-C294-F10E-09CA-0B488EDCE45D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57" creationId="{08F97F53-5FA5-4D0F-2F49-454399D2D2AA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58" creationId="{42E130EB-3BB5-8D2A-3825-E006BF8236BF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456" creationId="{D01AEA80-306D-7D26-A47D-BDD3CA1D3348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457" creationId="{396C0208-D362-AED1-C8EB-6CC60263F182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464" creationId="{71EEE7F8-99D2-9F3A-1161-F550EC597434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467" creationId="{1B462DFF-AF45-3487-B6B8-A71A207B7F55}"/>
          </ac:spMkLst>
        </pc:spChg>
        <pc:spChg chg="mod">
          <ac:chgData name="Jamie Chang" userId="d537e90eaf566e4d" providerId="LiveId" clId="{296DD503-47A5-5DF7-B361-035CDC01D171}" dt="2026-09-09T20:31:10.389" v="10992"/>
          <ac:spMkLst>
            <pc:docMk/>
            <pc:sldMk cId="2113511453" sldId="445"/>
            <ac:spMk id="473" creationId="{9AD85513-1E36-98AE-F8D4-0588D41FA2CF}"/>
          </ac:spMkLst>
        </pc:spChg>
        <pc:spChg chg="mod">
          <ac:chgData name="Jamie Chang" userId="d537e90eaf566e4d" providerId="LiveId" clId="{296DD503-47A5-5DF7-B361-035CDC01D171}" dt="2026-09-09T20:31:39.291" v="11231" actId="108"/>
          <ac:spMkLst>
            <pc:docMk/>
            <pc:sldMk cId="2113511453" sldId="445"/>
            <ac:spMk id="477" creationId="{AA321E95-6C12-2554-303B-BDE5E0376FEE}"/>
          </ac:spMkLst>
        </pc:spChg>
        <pc:spChg chg="mod topLvl">
          <ac:chgData name="Jamie Chang" userId="d537e90eaf566e4d" providerId="LiveId" clId="{296DD503-47A5-5DF7-B361-035CDC01D171}" dt="2026-09-09T20:31:39.291" v="11232" actId="108"/>
          <ac:spMkLst>
            <pc:docMk/>
            <pc:sldMk cId="2113511453" sldId="445"/>
            <ac:spMk id="478" creationId="{CE3558EC-CCC4-1069-0DDE-5BC1BC5C5A48}"/>
          </ac:spMkLst>
        </pc:spChg>
        <pc:spChg chg="mod">
          <ac:chgData name="Jamie Chang" userId="d537e90eaf566e4d" providerId="LiveId" clId="{296DD503-47A5-5DF7-B361-035CDC01D171}" dt="2026-09-09T20:31:39.292" v="11233" actId="108"/>
          <ac:spMkLst>
            <pc:docMk/>
            <pc:sldMk cId="2113511453" sldId="445"/>
            <ac:spMk id="479" creationId="{EB5CFAA9-E321-46B8-1C74-8D2318939804}"/>
          </ac:spMkLst>
        </pc:spChg>
        <pc:spChg chg="mod">
          <ac:chgData name="Jamie Chang" userId="d537e90eaf566e4d" providerId="LiveId" clId="{296DD503-47A5-5DF7-B361-035CDC01D171}" dt="2026-09-09T20:31:39.292" v="11234" actId="108"/>
          <ac:spMkLst>
            <pc:docMk/>
            <pc:sldMk cId="2113511453" sldId="445"/>
            <ac:spMk id="480" creationId="{AE65FB90-1961-CCC8-3699-618302F4934C}"/>
          </ac:spMkLst>
        </pc:spChg>
        <pc:spChg chg="mod topLvl">
          <ac:chgData name="Jamie Chang" userId="d537e90eaf566e4d" providerId="LiveId" clId="{296DD503-47A5-5DF7-B361-035CDC01D171}" dt="2026-09-09T20:31:39.292" v="11235" actId="108"/>
          <ac:spMkLst>
            <pc:docMk/>
            <pc:sldMk cId="2113511453" sldId="445"/>
            <ac:spMk id="481" creationId="{7BA0A9A7-3CB6-F151-C0EA-A84F0C3E36DC}"/>
          </ac:spMkLst>
        </pc:spChg>
        <pc:spChg chg="mod">
          <ac:chgData name="Jamie Chang" userId="d537e90eaf566e4d" providerId="LiveId" clId="{296DD503-47A5-5DF7-B361-035CDC01D171}" dt="2026-09-09T20:31:39.293" v="11236" actId="108"/>
          <ac:spMkLst>
            <pc:docMk/>
            <pc:sldMk cId="2113511453" sldId="445"/>
            <ac:spMk id="482" creationId="{9B314239-8D7D-37D8-E3D1-8AE8DCA407AC}"/>
          </ac:spMkLst>
        </pc:spChg>
        <pc:spChg chg="mod">
          <ac:chgData name="Jamie Chang" userId="d537e90eaf566e4d" providerId="LiveId" clId="{296DD503-47A5-5DF7-B361-035CDC01D171}" dt="2026-09-09T20:31:39.293" v="11237" actId="108"/>
          <ac:spMkLst>
            <pc:docMk/>
            <pc:sldMk cId="2113511453" sldId="445"/>
            <ac:spMk id="483" creationId="{F1FE04FA-3CF6-C1AF-ADAF-93A6829FF442}"/>
          </ac:spMkLst>
        </pc:spChg>
        <pc:spChg chg="mod">
          <ac:chgData name="Jamie Chang" userId="d537e90eaf566e4d" providerId="LiveId" clId="{296DD503-47A5-5DF7-B361-035CDC01D171}" dt="2026-09-09T20:31:39.293" v="11238" actId="108"/>
          <ac:spMkLst>
            <pc:docMk/>
            <pc:sldMk cId="2113511453" sldId="445"/>
            <ac:spMk id="484" creationId="{7BE55AF1-67FD-2222-125E-9ABD74986529}"/>
          </ac:spMkLst>
        </pc:spChg>
        <pc:spChg chg="mod">
          <ac:chgData name="Jamie Chang" userId="d537e90eaf566e4d" providerId="LiveId" clId="{296DD503-47A5-5DF7-B361-035CDC01D171}" dt="2026-09-09T20:31:39.294" v="11239" actId="108"/>
          <ac:spMkLst>
            <pc:docMk/>
            <pc:sldMk cId="2113511453" sldId="445"/>
            <ac:spMk id="485" creationId="{564C933E-E324-EA32-BA64-899A3A6DA0B6}"/>
          </ac:spMkLst>
        </pc:spChg>
        <pc:spChg chg="mod">
          <ac:chgData name="Jamie Chang" userId="d537e90eaf566e4d" providerId="LiveId" clId="{296DD503-47A5-5DF7-B361-035CDC01D171}" dt="2026-09-09T20:31:39.294" v="11240" actId="108"/>
          <ac:spMkLst>
            <pc:docMk/>
            <pc:sldMk cId="2113511453" sldId="445"/>
            <ac:spMk id="486" creationId="{96854188-8650-44AA-13B9-274F04F255B8}"/>
          </ac:spMkLst>
        </pc:spChg>
        <pc:spChg chg="mod">
          <ac:chgData name="Jamie Chang" userId="d537e90eaf566e4d" providerId="LiveId" clId="{296DD503-47A5-5DF7-B361-035CDC01D171}" dt="2026-09-09T20:31:39.295" v="11241" actId="108"/>
          <ac:spMkLst>
            <pc:docMk/>
            <pc:sldMk cId="2113511453" sldId="445"/>
            <ac:spMk id="487" creationId="{785E67FD-B8EF-65F4-EBB7-B06697FBA3B4}"/>
          </ac:spMkLst>
        </pc:spChg>
        <pc:spChg chg="mod">
          <ac:chgData name="Jamie Chang" userId="d537e90eaf566e4d" providerId="LiveId" clId="{296DD503-47A5-5DF7-B361-035CDC01D171}" dt="2026-09-09T20:31:39.295" v="11242" actId="108"/>
          <ac:spMkLst>
            <pc:docMk/>
            <pc:sldMk cId="2113511453" sldId="445"/>
            <ac:spMk id="488" creationId="{F8F78C10-406A-3306-0A4F-40DD7664B552}"/>
          </ac:spMkLst>
        </pc:spChg>
        <pc:spChg chg="mod topLvl">
          <ac:chgData name="Jamie Chang" userId="d537e90eaf566e4d" providerId="LiveId" clId="{296DD503-47A5-5DF7-B361-035CDC01D171}" dt="2026-09-09T20:31:39.295" v="11243" actId="108"/>
          <ac:spMkLst>
            <pc:docMk/>
            <pc:sldMk cId="2113511453" sldId="445"/>
            <ac:spMk id="489" creationId="{9F12C684-5282-07E0-7C5B-D900B9EE56EC}"/>
          </ac:spMkLst>
        </pc:spChg>
        <pc:spChg chg="mod">
          <ac:chgData name="Jamie Chang" userId="d537e90eaf566e4d" providerId="LiveId" clId="{296DD503-47A5-5DF7-B361-035CDC01D171}" dt="2026-09-09T20:31:39.296" v="11244" actId="108"/>
          <ac:spMkLst>
            <pc:docMk/>
            <pc:sldMk cId="2113511453" sldId="445"/>
            <ac:spMk id="490" creationId="{7C20E5CB-AB9D-C6A2-68A5-BE8A2C253B9B}"/>
          </ac:spMkLst>
        </pc:spChg>
        <pc:spChg chg="mod">
          <ac:chgData name="Jamie Chang" userId="d537e90eaf566e4d" providerId="LiveId" clId="{296DD503-47A5-5DF7-B361-035CDC01D171}" dt="2026-09-09T20:31:39.296" v="11245" actId="108"/>
          <ac:spMkLst>
            <pc:docMk/>
            <pc:sldMk cId="2113511453" sldId="445"/>
            <ac:spMk id="491" creationId="{E29D4C9D-3B30-4885-A22A-23B41AA6D460}"/>
          </ac:spMkLst>
        </pc:spChg>
        <pc:spChg chg="mod topLvl">
          <ac:chgData name="Jamie Chang" userId="d537e90eaf566e4d" providerId="LiveId" clId="{296DD503-47A5-5DF7-B361-035CDC01D171}" dt="2026-09-09T20:31:39.296" v="11246" actId="108"/>
          <ac:spMkLst>
            <pc:docMk/>
            <pc:sldMk cId="2113511453" sldId="445"/>
            <ac:spMk id="492" creationId="{4D814FE8-A912-D12D-95C9-F4BA97A5B16B}"/>
          </ac:spMkLst>
        </pc:spChg>
        <pc:spChg chg="mod">
          <ac:chgData name="Jamie Chang" userId="d537e90eaf566e4d" providerId="LiveId" clId="{296DD503-47A5-5DF7-B361-035CDC01D171}" dt="2026-09-09T20:31:39.297" v="11247" actId="108"/>
          <ac:spMkLst>
            <pc:docMk/>
            <pc:sldMk cId="2113511453" sldId="445"/>
            <ac:spMk id="493" creationId="{A546583E-2697-F958-92F8-71E91748D3C9}"/>
          </ac:spMkLst>
        </pc:spChg>
        <pc:spChg chg="mod">
          <ac:chgData name="Jamie Chang" userId="d537e90eaf566e4d" providerId="LiveId" clId="{296DD503-47A5-5DF7-B361-035CDC01D171}" dt="2026-09-09T20:31:39.297" v="11248" actId="108"/>
          <ac:spMkLst>
            <pc:docMk/>
            <pc:sldMk cId="2113511453" sldId="445"/>
            <ac:spMk id="494" creationId="{50D798FA-02E0-77CB-E049-A27B7928A4DD}"/>
          </ac:spMkLst>
        </pc:spChg>
        <pc:spChg chg="mod">
          <ac:chgData name="Jamie Chang" userId="d537e90eaf566e4d" providerId="LiveId" clId="{296DD503-47A5-5DF7-B361-035CDC01D171}" dt="2026-09-09T20:31:39.297" v="11249" actId="108"/>
          <ac:spMkLst>
            <pc:docMk/>
            <pc:sldMk cId="2113511453" sldId="445"/>
            <ac:spMk id="495" creationId="{3244329A-8581-9D4D-1A77-687BDC04CD54}"/>
          </ac:spMkLst>
        </pc:spChg>
        <pc:spChg chg="mod topLvl">
          <ac:chgData name="Jamie Chang" userId="d537e90eaf566e4d" providerId="LiveId" clId="{296DD503-47A5-5DF7-B361-035CDC01D171}" dt="2026-09-09T20:31:39.298" v="11250" actId="108"/>
          <ac:spMkLst>
            <pc:docMk/>
            <pc:sldMk cId="2113511453" sldId="445"/>
            <ac:spMk id="496" creationId="{D25580F6-60D9-587F-50C1-8A2BC11E57E0}"/>
          </ac:spMkLst>
        </pc:spChg>
        <pc:spChg chg="mod">
          <ac:chgData name="Jamie Chang" userId="d537e90eaf566e4d" providerId="LiveId" clId="{296DD503-47A5-5DF7-B361-035CDC01D171}" dt="2026-09-09T20:31:39.298" v="11251" actId="108"/>
          <ac:spMkLst>
            <pc:docMk/>
            <pc:sldMk cId="2113511453" sldId="445"/>
            <ac:spMk id="497" creationId="{60E16667-4790-8814-D000-AA72F5E20A53}"/>
          </ac:spMkLst>
        </pc:spChg>
        <pc:spChg chg="mod topLvl">
          <ac:chgData name="Jamie Chang" userId="d537e90eaf566e4d" providerId="LiveId" clId="{296DD503-47A5-5DF7-B361-035CDC01D171}" dt="2026-09-09T20:31:39.299" v="11252" actId="108"/>
          <ac:spMkLst>
            <pc:docMk/>
            <pc:sldMk cId="2113511453" sldId="445"/>
            <ac:spMk id="498" creationId="{0B48BCBF-EAAE-9ED7-5E48-27C68FF6BB67}"/>
          </ac:spMkLst>
        </pc:spChg>
        <pc:spChg chg="mod">
          <ac:chgData name="Jamie Chang" userId="d537e90eaf566e4d" providerId="LiveId" clId="{296DD503-47A5-5DF7-B361-035CDC01D171}" dt="2026-09-09T20:31:39.299" v="11253" actId="108"/>
          <ac:spMkLst>
            <pc:docMk/>
            <pc:sldMk cId="2113511453" sldId="445"/>
            <ac:spMk id="499" creationId="{6D8C4089-F042-B782-0FDA-9A61347958F2}"/>
          </ac:spMkLst>
        </pc:spChg>
        <pc:spChg chg="mod">
          <ac:chgData name="Jamie Chang" userId="d537e90eaf566e4d" providerId="LiveId" clId="{296DD503-47A5-5DF7-B361-035CDC01D171}" dt="2026-09-09T20:31:39.299" v="11254" actId="108"/>
          <ac:spMkLst>
            <pc:docMk/>
            <pc:sldMk cId="2113511453" sldId="445"/>
            <ac:spMk id="500" creationId="{CF1BF2EE-6726-B81C-F24E-4A357FBC438F}"/>
          </ac:spMkLst>
        </pc:spChg>
        <pc:spChg chg="mod">
          <ac:chgData name="Jamie Chang" userId="d537e90eaf566e4d" providerId="LiveId" clId="{296DD503-47A5-5DF7-B361-035CDC01D171}" dt="2026-09-09T20:31:39.299" v="11255" actId="108"/>
          <ac:spMkLst>
            <pc:docMk/>
            <pc:sldMk cId="2113511453" sldId="445"/>
            <ac:spMk id="501" creationId="{A030EBE0-DE2D-9C16-C7EA-1409E79B61EE}"/>
          </ac:spMkLst>
        </pc:spChg>
        <pc:spChg chg="mod">
          <ac:chgData name="Jamie Chang" userId="d537e90eaf566e4d" providerId="LiveId" clId="{296DD503-47A5-5DF7-B361-035CDC01D171}" dt="2026-09-09T20:31:39.300" v="11256" actId="108"/>
          <ac:spMkLst>
            <pc:docMk/>
            <pc:sldMk cId="2113511453" sldId="445"/>
            <ac:spMk id="502" creationId="{32AEC9EF-5FCB-8A41-9FEA-F18DA97C3D66}"/>
          </ac:spMkLst>
        </pc:spChg>
        <pc:spChg chg="mod">
          <ac:chgData name="Jamie Chang" userId="d537e90eaf566e4d" providerId="LiveId" clId="{296DD503-47A5-5DF7-B361-035CDC01D171}" dt="2026-09-09T20:31:39.300" v="11257" actId="108"/>
          <ac:spMkLst>
            <pc:docMk/>
            <pc:sldMk cId="2113511453" sldId="445"/>
            <ac:spMk id="503" creationId="{4176959D-A2AB-CE4A-81C7-A4583F7BABF2}"/>
          </ac:spMkLst>
        </pc:spChg>
        <pc:spChg chg="mod">
          <ac:chgData name="Jamie Chang" userId="d537e90eaf566e4d" providerId="LiveId" clId="{296DD503-47A5-5DF7-B361-035CDC01D171}" dt="2026-09-09T20:31:39.300" v="11258" actId="108"/>
          <ac:spMkLst>
            <pc:docMk/>
            <pc:sldMk cId="2113511453" sldId="445"/>
            <ac:spMk id="504" creationId="{B1D81B1D-D33B-9B7F-69E9-D6F65C93BA63}"/>
          </ac:spMkLst>
        </pc:spChg>
        <pc:spChg chg="mod">
          <ac:chgData name="Jamie Chang" userId="d537e90eaf566e4d" providerId="LiveId" clId="{296DD503-47A5-5DF7-B361-035CDC01D171}" dt="2026-09-09T20:31:39.301" v="11259" actId="108"/>
          <ac:spMkLst>
            <pc:docMk/>
            <pc:sldMk cId="2113511453" sldId="445"/>
            <ac:spMk id="505" creationId="{42D590BD-7AA6-0A44-17E8-F259427B255E}"/>
          </ac:spMkLst>
        </pc:spChg>
        <pc:spChg chg="mod">
          <ac:chgData name="Jamie Chang" userId="d537e90eaf566e4d" providerId="LiveId" clId="{296DD503-47A5-5DF7-B361-035CDC01D171}" dt="2026-09-09T20:31:39.301" v="11260" actId="108"/>
          <ac:spMkLst>
            <pc:docMk/>
            <pc:sldMk cId="2113511453" sldId="445"/>
            <ac:spMk id="506" creationId="{7374A0F3-60CD-C8DC-D3E1-EF9D6FD36310}"/>
          </ac:spMkLst>
        </pc:spChg>
        <pc:spChg chg="mod topLvl">
          <ac:chgData name="Jamie Chang" userId="d537e90eaf566e4d" providerId="LiveId" clId="{296DD503-47A5-5DF7-B361-035CDC01D171}" dt="2026-09-09T20:31:39.301" v="11261" actId="108"/>
          <ac:spMkLst>
            <pc:docMk/>
            <pc:sldMk cId="2113511453" sldId="445"/>
            <ac:spMk id="522" creationId="{2C3D2379-7D85-D736-F570-6D923E99E96F}"/>
          </ac:spMkLst>
        </pc:spChg>
        <pc:spChg chg="mod">
          <ac:chgData name="Jamie Chang" userId="d537e90eaf566e4d" providerId="LiveId" clId="{296DD503-47A5-5DF7-B361-035CDC01D171}" dt="2026-09-09T20:31:39.302" v="11262" actId="108"/>
          <ac:spMkLst>
            <pc:docMk/>
            <pc:sldMk cId="2113511453" sldId="445"/>
            <ac:spMk id="523" creationId="{C0970216-5561-95CB-EAEF-652C6A8A815F}"/>
          </ac:spMkLst>
        </pc:spChg>
        <pc:spChg chg="mod">
          <ac:chgData name="Jamie Chang" userId="d537e90eaf566e4d" providerId="LiveId" clId="{296DD503-47A5-5DF7-B361-035CDC01D171}" dt="2026-09-09T20:31:39.302" v="11263" actId="108"/>
          <ac:spMkLst>
            <pc:docMk/>
            <pc:sldMk cId="2113511453" sldId="445"/>
            <ac:spMk id="524" creationId="{032F3FD7-4B65-CE5A-4F6F-DB635C275DD3}"/>
          </ac:spMkLst>
        </pc:spChg>
        <pc:spChg chg="mod topLvl">
          <ac:chgData name="Jamie Chang" userId="d537e90eaf566e4d" providerId="LiveId" clId="{296DD503-47A5-5DF7-B361-035CDC01D171}" dt="2026-09-09T20:31:39.302" v="11264" actId="108"/>
          <ac:spMkLst>
            <pc:docMk/>
            <pc:sldMk cId="2113511453" sldId="445"/>
            <ac:spMk id="525" creationId="{D52EB976-9F1C-4633-B07F-E3FD0102B8D9}"/>
          </ac:spMkLst>
        </pc:spChg>
        <pc:spChg chg="mod">
          <ac:chgData name="Jamie Chang" userId="d537e90eaf566e4d" providerId="LiveId" clId="{296DD503-47A5-5DF7-B361-035CDC01D171}" dt="2026-09-09T20:31:39.303" v="11265" actId="108"/>
          <ac:spMkLst>
            <pc:docMk/>
            <pc:sldMk cId="2113511453" sldId="445"/>
            <ac:spMk id="526" creationId="{73F9A202-116C-837C-7D3A-0D8AD79597E3}"/>
          </ac:spMkLst>
        </pc:spChg>
        <pc:spChg chg="mod">
          <ac:chgData name="Jamie Chang" userId="d537e90eaf566e4d" providerId="LiveId" clId="{296DD503-47A5-5DF7-B361-035CDC01D171}" dt="2026-09-09T20:31:39.303" v="11266" actId="108"/>
          <ac:spMkLst>
            <pc:docMk/>
            <pc:sldMk cId="2113511453" sldId="445"/>
            <ac:spMk id="527" creationId="{825771CE-3305-C0F8-03F3-3D560266C25A}"/>
          </ac:spMkLst>
        </pc:spChg>
        <pc:spChg chg="mod">
          <ac:chgData name="Jamie Chang" userId="d537e90eaf566e4d" providerId="LiveId" clId="{296DD503-47A5-5DF7-B361-035CDC01D171}" dt="2026-09-09T20:31:39.303" v="11267" actId="108"/>
          <ac:spMkLst>
            <pc:docMk/>
            <pc:sldMk cId="2113511453" sldId="445"/>
            <ac:spMk id="528" creationId="{BBB9E271-C4F3-2E36-3259-35E8BAF1A687}"/>
          </ac:spMkLst>
        </pc:spChg>
        <pc:spChg chg="mod topLvl">
          <ac:chgData name="Jamie Chang" userId="d537e90eaf566e4d" providerId="LiveId" clId="{296DD503-47A5-5DF7-B361-035CDC01D171}" dt="2026-09-09T20:31:39.304" v="11268" actId="108"/>
          <ac:spMkLst>
            <pc:docMk/>
            <pc:sldMk cId="2113511453" sldId="445"/>
            <ac:spMk id="529" creationId="{6C3FE339-689C-7957-B7B4-996A01213863}"/>
          </ac:spMkLst>
        </pc:spChg>
        <pc:spChg chg="mod">
          <ac:chgData name="Jamie Chang" userId="d537e90eaf566e4d" providerId="LiveId" clId="{296DD503-47A5-5DF7-B361-035CDC01D171}" dt="2026-09-09T20:31:39.304" v="11269" actId="108"/>
          <ac:spMkLst>
            <pc:docMk/>
            <pc:sldMk cId="2113511453" sldId="445"/>
            <ac:spMk id="530" creationId="{41A3EACF-6E86-4293-89FD-3CC717355EDF}"/>
          </ac:spMkLst>
        </pc:spChg>
        <pc:spChg chg="mod">
          <ac:chgData name="Jamie Chang" userId="d537e90eaf566e4d" providerId="LiveId" clId="{296DD503-47A5-5DF7-B361-035CDC01D171}" dt="2026-09-09T20:31:39.305" v="11270" actId="108"/>
          <ac:spMkLst>
            <pc:docMk/>
            <pc:sldMk cId="2113511453" sldId="445"/>
            <ac:spMk id="531" creationId="{46FF4687-7C74-9E7E-1B39-FF8FD0DE3F08}"/>
          </ac:spMkLst>
        </pc:spChg>
        <pc:spChg chg="mod topLvl">
          <ac:chgData name="Jamie Chang" userId="d537e90eaf566e4d" providerId="LiveId" clId="{296DD503-47A5-5DF7-B361-035CDC01D171}" dt="2026-09-09T20:31:39.305" v="11271" actId="108"/>
          <ac:spMkLst>
            <pc:docMk/>
            <pc:sldMk cId="2113511453" sldId="445"/>
            <ac:spMk id="532" creationId="{22FF261B-0A14-D448-0FF6-95493EBA6986}"/>
          </ac:spMkLst>
        </pc:spChg>
        <pc:spChg chg="mod">
          <ac:chgData name="Jamie Chang" userId="d537e90eaf566e4d" providerId="LiveId" clId="{296DD503-47A5-5DF7-B361-035CDC01D171}" dt="2026-09-09T20:31:39.305" v="11272" actId="108"/>
          <ac:spMkLst>
            <pc:docMk/>
            <pc:sldMk cId="2113511453" sldId="445"/>
            <ac:spMk id="533" creationId="{31E4F519-76C8-6217-C287-8423E5F38316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38" creationId="{B3CFDE80-910D-2C6B-E51A-F60ADC53F8AB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44" creationId="{8C195E9C-81DD-4F99-3002-1893300424FF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45" creationId="{5C0919D0-7854-9076-8900-DF4C145B9B7D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47" creationId="{A0C5EECB-F849-D75E-9C26-90D0D1775D0D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49" creationId="{A9783D71-76F0-46B6-D0CA-9425D15BB2C7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54" creationId="{BDBBD6E2-D0F6-0CD5-9977-BE6E381CED06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55" creationId="{50F36893-9608-5FF8-62D7-B136DF26A579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56" creationId="{28E5B010-95A3-7C29-2B14-1623CF3B5531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62" creationId="{B832F219-C99E-8B9C-5FA6-683B097E7DDD}"/>
          </ac:spMkLst>
        </pc:spChg>
        <pc:spChg chg="mod">
          <ac:chgData name="Jamie Chang" userId="d537e90eaf566e4d" providerId="LiveId" clId="{296DD503-47A5-5DF7-B361-035CDC01D171}" dt="2026-09-09T20:31:39.271" v="11150"/>
          <ac:spMkLst>
            <pc:docMk/>
            <pc:sldMk cId="2113511453" sldId="445"/>
            <ac:spMk id="571" creationId="{D2C37443-199D-9D1A-FEEB-67CDDD2A15C4}"/>
          </ac:spMkLst>
        </pc:spChg>
        <pc:spChg chg="del mod topLvl">
          <ac:chgData name="Jamie Chang" userId="d537e90eaf566e4d" providerId="LiveId" clId="{296DD503-47A5-5DF7-B361-035CDC01D171}" dt="2026-09-09T20:31:10.422" v="11115"/>
          <ac:spMkLst>
            <pc:docMk/>
            <pc:sldMk cId="2113511453" sldId="445"/>
            <ac:spMk id="706" creationId="{FD75AC51-25B5-7462-BB1D-759410F9C2A9}"/>
          </ac:spMkLst>
        </pc:spChg>
        <pc:spChg chg="del mod topLvl">
          <ac:chgData name="Jamie Chang" userId="d537e90eaf566e4d" providerId="LiveId" clId="{296DD503-47A5-5DF7-B361-035CDC01D171}" dt="2026-09-09T20:31:10.408" v="11072"/>
          <ac:spMkLst>
            <pc:docMk/>
            <pc:sldMk cId="2113511453" sldId="445"/>
            <ac:spMk id="707" creationId="{ACCA1BC6-496C-D38B-8337-79340DDE8906}"/>
          </ac:spMkLst>
        </pc:spChg>
        <pc:spChg chg="del mod">
          <ac:chgData name="Jamie Chang" userId="d537e90eaf566e4d" providerId="LiveId" clId="{296DD503-47A5-5DF7-B361-035CDC01D171}" dt="2026-09-09T20:31:10.407" v="11070"/>
          <ac:spMkLst>
            <pc:docMk/>
            <pc:sldMk cId="2113511453" sldId="445"/>
            <ac:spMk id="708" creationId="{3C40665B-6854-4125-9611-830CDAF7ECC3}"/>
          </ac:spMkLst>
        </pc:spChg>
        <pc:spChg chg="del mod">
          <ac:chgData name="Jamie Chang" userId="d537e90eaf566e4d" providerId="LiveId" clId="{296DD503-47A5-5DF7-B361-035CDC01D171}" dt="2026-09-09T20:31:10.407" v="11068"/>
          <ac:spMkLst>
            <pc:docMk/>
            <pc:sldMk cId="2113511453" sldId="445"/>
            <ac:spMk id="709" creationId="{08677FE9-AD9A-3234-7252-F8D96A2E1315}"/>
          </ac:spMkLst>
        </pc:spChg>
        <pc:spChg chg="del mod">
          <ac:chgData name="Jamie Chang" userId="d537e90eaf566e4d" providerId="LiveId" clId="{296DD503-47A5-5DF7-B361-035CDC01D171}" dt="2026-09-09T20:31:10.406" v="11066"/>
          <ac:spMkLst>
            <pc:docMk/>
            <pc:sldMk cId="2113511453" sldId="445"/>
            <ac:spMk id="710" creationId="{96A1BDB1-EFB5-9916-DCD3-5BBC37EB3CE8}"/>
          </ac:spMkLst>
        </pc:spChg>
        <pc:spChg chg="del mod">
          <ac:chgData name="Jamie Chang" userId="d537e90eaf566e4d" providerId="LiveId" clId="{296DD503-47A5-5DF7-B361-035CDC01D171}" dt="2026-09-09T20:31:10.406" v="11064"/>
          <ac:spMkLst>
            <pc:docMk/>
            <pc:sldMk cId="2113511453" sldId="445"/>
            <ac:spMk id="711" creationId="{F9BAE385-FDD6-A9E4-BC88-47534252A756}"/>
          </ac:spMkLst>
        </pc:spChg>
        <pc:spChg chg="del mod">
          <ac:chgData name="Jamie Chang" userId="d537e90eaf566e4d" providerId="LiveId" clId="{296DD503-47A5-5DF7-B361-035CDC01D171}" dt="2026-09-09T20:31:10.406" v="11062"/>
          <ac:spMkLst>
            <pc:docMk/>
            <pc:sldMk cId="2113511453" sldId="445"/>
            <ac:spMk id="712" creationId="{07CB5189-E620-4EFA-21AF-30AD5561121B}"/>
          </ac:spMkLst>
        </pc:spChg>
        <pc:spChg chg="del mod">
          <ac:chgData name="Jamie Chang" userId="d537e90eaf566e4d" providerId="LiveId" clId="{296DD503-47A5-5DF7-B361-035CDC01D171}" dt="2026-09-09T20:31:10.405" v="11060"/>
          <ac:spMkLst>
            <pc:docMk/>
            <pc:sldMk cId="2113511453" sldId="445"/>
            <ac:spMk id="713" creationId="{230DED01-4B4B-4FC7-3DEF-C2F682091465}"/>
          </ac:spMkLst>
        </pc:spChg>
        <pc:spChg chg="del mod">
          <ac:chgData name="Jamie Chang" userId="d537e90eaf566e4d" providerId="LiveId" clId="{296DD503-47A5-5DF7-B361-035CDC01D171}" dt="2026-09-09T20:31:10.405" v="11058"/>
          <ac:spMkLst>
            <pc:docMk/>
            <pc:sldMk cId="2113511453" sldId="445"/>
            <ac:spMk id="714" creationId="{0B128DE2-9386-5442-014F-B61C907DD0B1}"/>
          </ac:spMkLst>
        </pc:spChg>
        <pc:spChg chg="del mod">
          <ac:chgData name="Jamie Chang" userId="d537e90eaf566e4d" providerId="LiveId" clId="{296DD503-47A5-5DF7-B361-035CDC01D171}" dt="2026-09-09T20:31:10.404" v="11056"/>
          <ac:spMkLst>
            <pc:docMk/>
            <pc:sldMk cId="2113511453" sldId="445"/>
            <ac:spMk id="715" creationId="{67055972-EDC1-63B9-7A0F-3B27BD7ABB5E}"/>
          </ac:spMkLst>
        </pc:spChg>
        <pc:spChg chg="del">
          <ac:chgData name="Jamie Chang" userId="d537e90eaf566e4d" providerId="LiveId" clId="{296DD503-47A5-5DF7-B361-035CDC01D171}" dt="2026-09-09T20:31:10.404" v="11054"/>
          <ac:spMkLst>
            <pc:docMk/>
            <pc:sldMk cId="2113511453" sldId="445"/>
            <ac:spMk id="716" creationId="{F5767CC9-56B1-BF06-FE24-1AD5F0DECEC7}"/>
          </ac:spMkLst>
        </pc:spChg>
        <pc:spChg chg="del mod">
          <ac:chgData name="Jamie Chang" userId="d537e90eaf566e4d" providerId="LiveId" clId="{296DD503-47A5-5DF7-B361-035CDC01D171}" dt="2026-09-09T20:31:10.404" v="11052"/>
          <ac:spMkLst>
            <pc:docMk/>
            <pc:sldMk cId="2113511453" sldId="445"/>
            <ac:spMk id="717" creationId="{ED7E2B19-BD13-1B59-D804-3F3B492E09C9}"/>
          </ac:spMkLst>
        </pc:spChg>
        <pc:spChg chg="del mod">
          <ac:chgData name="Jamie Chang" userId="d537e90eaf566e4d" providerId="LiveId" clId="{296DD503-47A5-5DF7-B361-035CDC01D171}" dt="2026-09-09T20:31:10.403" v="11050"/>
          <ac:spMkLst>
            <pc:docMk/>
            <pc:sldMk cId="2113511453" sldId="445"/>
            <ac:spMk id="718" creationId="{7D8F68E5-EDE7-F98E-60DE-240EC6D4462A}"/>
          </ac:spMkLst>
        </pc:spChg>
        <pc:spChg chg="del mod">
          <ac:chgData name="Jamie Chang" userId="d537e90eaf566e4d" providerId="LiveId" clId="{296DD503-47A5-5DF7-B361-035CDC01D171}" dt="2026-09-09T20:31:10.403" v="11047" actId="478"/>
          <ac:spMkLst>
            <pc:docMk/>
            <pc:sldMk cId="2113511453" sldId="445"/>
            <ac:spMk id="719" creationId="{83057D54-7B4D-FBDB-2210-7EBE9EDB8D4A}"/>
          </ac:spMkLst>
        </pc:spChg>
        <pc:spChg chg="del">
          <ac:chgData name="Jamie Chang" userId="d537e90eaf566e4d" providerId="LiveId" clId="{296DD503-47A5-5DF7-B361-035CDC01D171}" dt="2026-09-09T20:31:10.402" v="11045" actId="478"/>
          <ac:spMkLst>
            <pc:docMk/>
            <pc:sldMk cId="2113511453" sldId="445"/>
            <ac:spMk id="720" creationId="{BC0691FF-C566-D1E5-0E0C-AAA4E361E0B0}"/>
          </ac:spMkLst>
        </pc:spChg>
        <pc:spChg chg="del mod">
          <ac:chgData name="Jamie Chang" userId="d537e90eaf566e4d" providerId="LiveId" clId="{296DD503-47A5-5DF7-B361-035CDC01D171}" dt="2026-09-09T20:31:10.402" v="11044"/>
          <ac:spMkLst>
            <pc:docMk/>
            <pc:sldMk cId="2113511453" sldId="445"/>
            <ac:spMk id="721" creationId="{A001060A-DDF1-27AC-76FE-F2F1478A1FC6}"/>
          </ac:spMkLst>
        </pc:spChg>
        <pc:spChg chg="del">
          <ac:chgData name="Jamie Chang" userId="d537e90eaf566e4d" providerId="LiveId" clId="{296DD503-47A5-5DF7-B361-035CDC01D171}" dt="2026-09-09T20:31:10.402" v="11041" actId="478"/>
          <ac:spMkLst>
            <pc:docMk/>
            <pc:sldMk cId="2113511453" sldId="445"/>
            <ac:spMk id="722" creationId="{CEB07BB7-2309-6308-43DF-9D82B2805425}"/>
          </ac:spMkLst>
        </pc:spChg>
        <pc:spChg chg="del">
          <ac:chgData name="Jamie Chang" userId="d537e90eaf566e4d" providerId="LiveId" clId="{296DD503-47A5-5DF7-B361-035CDC01D171}" dt="2026-09-09T20:31:10.401" v="11039" actId="478"/>
          <ac:spMkLst>
            <pc:docMk/>
            <pc:sldMk cId="2113511453" sldId="445"/>
            <ac:spMk id="723" creationId="{C537A963-5012-1CF0-0168-8823D449E5C6}"/>
          </ac:spMkLst>
        </pc:spChg>
        <pc:spChg chg="del">
          <ac:chgData name="Jamie Chang" userId="d537e90eaf566e4d" providerId="LiveId" clId="{296DD503-47A5-5DF7-B361-035CDC01D171}" dt="2026-09-09T20:31:10.401" v="11037" actId="478"/>
          <ac:spMkLst>
            <pc:docMk/>
            <pc:sldMk cId="2113511453" sldId="445"/>
            <ac:spMk id="724" creationId="{312BEF04-E38D-1D00-DDA2-9D9382A1CC74}"/>
          </ac:spMkLst>
        </pc:spChg>
        <pc:spChg chg="del">
          <ac:chgData name="Jamie Chang" userId="d537e90eaf566e4d" providerId="LiveId" clId="{296DD503-47A5-5DF7-B361-035CDC01D171}" dt="2026-09-09T20:31:10.400" v="11035" actId="478"/>
          <ac:spMkLst>
            <pc:docMk/>
            <pc:sldMk cId="2113511453" sldId="445"/>
            <ac:spMk id="725" creationId="{C8BE72B7-86ED-0808-09A9-AAD7456FCB28}"/>
          </ac:spMkLst>
        </pc:spChg>
        <pc:spChg chg="del">
          <ac:chgData name="Jamie Chang" userId="d537e90eaf566e4d" providerId="LiveId" clId="{296DD503-47A5-5DF7-B361-035CDC01D171}" dt="2026-09-09T20:31:10.400" v="11033" actId="478"/>
          <ac:spMkLst>
            <pc:docMk/>
            <pc:sldMk cId="2113511453" sldId="445"/>
            <ac:spMk id="726" creationId="{731169D3-EF35-D323-8258-15FFB3B68DC8}"/>
          </ac:spMkLst>
        </pc:spChg>
        <pc:spChg chg="del mod">
          <ac:chgData name="Jamie Chang" userId="d537e90eaf566e4d" providerId="LiveId" clId="{296DD503-47A5-5DF7-B361-035CDC01D171}" dt="2026-09-09T20:31:10.399" v="11032"/>
          <ac:spMkLst>
            <pc:docMk/>
            <pc:sldMk cId="2113511453" sldId="445"/>
            <ac:spMk id="727" creationId="{6874B5FB-8EA2-5FFB-975B-9A1666DC86E0}"/>
          </ac:spMkLst>
        </pc:spChg>
        <pc:spChg chg="del mod">
          <ac:chgData name="Jamie Chang" userId="d537e90eaf566e4d" providerId="LiveId" clId="{296DD503-47A5-5DF7-B361-035CDC01D171}" dt="2026-09-09T20:31:10.399" v="11030"/>
          <ac:spMkLst>
            <pc:docMk/>
            <pc:sldMk cId="2113511453" sldId="445"/>
            <ac:spMk id="728" creationId="{180C03CB-63BE-E478-4446-04D0AF25AEDA}"/>
          </ac:spMkLst>
        </pc:spChg>
        <pc:spChg chg="del">
          <ac:chgData name="Jamie Chang" userId="d537e90eaf566e4d" providerId="LiveId" clId="{296DD503-47A5-5DF7-B361-035CDC01D171}" dt="2026-09-09T20:31:10.399" v="11027" actId="478"/>
          <ac:spMkLst>
            <pc:docMk/>
            <pc:sldMk cId="2113511453" sldId="445"/>
            <ac:spMk id="729" creationId="{0859ADEE-72D9-BDA0-AC8D-A2CCA6956A3E}"/>
          </ac:spMkLst>
        </pc:spChg>
        <pc:spChg chg="del mod">
          <ac:chgData name="Jamie Chang" userId="d537e90eaf566e4d" providerId="LiveId" clId="{296DD503-47A5-5DF7-B361-035CDC01D171}" dt="2026-09-09T20:31:10.398" v="11026"/>
          <ac:spMkLst>
            <pc:docMk/>
            <pc:sldMk cId="2113511453" sldId="445"/>
            <ac:spMk id="730" creationId="{36ECAA2E-1515-9F28-D9F1-AB145171D02A}"/>
          </ac:spMkLst>
        </pc:spChg>
        <pc:spChg chg="del mod">
          <ac:chgData name="Jamie Chang" userId="d537e90eaf566e4d" providerId="LiveId" clId="{296DD503-47A5-5DF7-B361-035CDC01D171}" dt="2026-09-09T20:31:10.398" v="11024"/>
          <ac:spMkLst>
            <pc:docMk/>
            <pc:sldMk cId="2113511453" sldId="445"/>
            <ac:spMk id="731" creationId="{DAC9EED2-A647-343F-27DC-139BE57A11BC}"/>
          </ac:spMkLst>
        </pc:spChg>
        <pc:spChg chg="del">
          <ac:chgData name="Jamie Chang" userId="d537e90eaf566e4d" providerId="LiveId" clId="{296DD503-47A5-5DF7-B361-035CDC01D171}" dt="2026-09-09T20:31:10.397" v="11021" actId="478"/>
          <ac:spMkLst>
            <pc:docMk/>
            <pc:sldMk cId="2113511453" sldId="445"/>
            <ac:spMk id="732" creationId="{09F7B979-6A83-ED6E-3AEB-28A3CA295BFE}"/>
          </ac:spMkLst>
        </pc:spChg>
        <pc:spChg chg="del">
          <ac:chgData name="Jamie Chang" userId="d537e90eaf566e4d" providerId="LiveId" clId="{296DD503-47A5-5DF7-B361-035CDC01D171}" dt="2026-09-09T20:31:10.397" v="11019" actId="478"/>
          <ac:spMkLst>
            <pc:docMk/>
            <pc:sldMk cId="2113511453" sldId="445"/>
            <ac:spMk id="733" creationId="{5380A4F9-0187-044C-C693-119AFA4198C4}"/>
          </ac:spMkLst>
        </pc:spChg>
        <pc:spChg chg="del mod">
          <ac:chgData name="Jamie Chang" userId="d537e90eaf566e4d" providerId="LiveId" clId="{296DD503-47A5-5DF7-B361-035CDC01D171}" dt="2026-09-09T20:31:10.396" v="11018"/>
          <ac:spMkLst>
            <pc:docMk/>
            <pc:sldMk cId="2113511453" sldId="445"/>
            <ac:spMk id="734" creationId="{79E4B457-CA7B-BBE5-C73A-7CB883FD5E88}"/>
          </ac:spMkLst>
        </pc:spChg>
        <pc:spChg chg="del">
          <ac:chgData name="Jamie Chang" userId="d537e90eaf566e4d" providerId="LiveId" clId="{296DD503-47A5-5DF7-B361-035CDC01D171}" dt="2026-09-09T20:31:10.395" v="11015" actId="478"/>
          <ac:spMkLst>
            <pc:docMk/>
            <pc:sldMk cId="2113511453" sldId="445"/>
            <ac:spMk id="735" creationId="{7EEEB172-035A-7C25-AD34-D286F29D0ADC}"/>
          </ac:spMkLst>
        </pc:spChg>
        <pc:spChg chg="del">
          <ac:chgData name="Jamie Chang" userId="d537e90eaf566e4d" providerId="LiveId" clId="{296DD503-47A5-5DF7-B361-035CDC01D171}" dt="2026-09-09T20:31:10.395" v="11013" actId="478"/>
          <ac:spMkLst>
            <pc:docMk/>
            <pc:sldMk cId="2113511453" sldId="445"/>
            <ac:spMk id="736" creationId="{E05068DD-5209-1BAC-B73C-B2D60FEA657E}"/>
          </ac:spMkLst>
        </pc:spChg>
        <pc:spChg chg="del">
          <ac:chgData name="Jamie Chang" userId="d537e90eaf566e4d" providerId="LiveId" clId="{296DD503-47A5-5DF7-B361-035CDC01D171}" dt="2026-09-09T20:31:10.394" v="11011" actId="478"/>
          <ac:spMkLst>
            <pc:docMk/>
            <pc:sldMk cId="2113511453" sldId="445"/>
            <ac:spMk id="737" creationId="{8285D344-EDDC-0E39-0B17-1F86EA51D603}"/>
          </ac:spMkLst>
        </pc:spChg>
        <pc:spChg chg="del">
          <ac:chgData name="Jamie Chang" userId="d537e90eaf566e4d" providerId="LiveId" clId="{296DD503-47A5-5DF7-B361-035CDC01D171}" dt="2026-09-09T20:31:10.394" v="11009" actId="478"/>
          <ac:spMkLst>
            <pc:docMk/>
            <pc:sldMk cId="2113511453" sldId="445"/>
            <ac:spMk id="738" creationId="{9E64EAC8-64BA-E4C7-FC51-9109A2D4AFAA}"/>
          </ac:spMkLst>
        </pc:spChg>
        <pc:spChg chg="del">
          <ac:chgData name="Jamie Chang" userId="d537e90eaf566e4d" providerId="LiveId" clId="{296DD503-47A5-5DF7-B361-035CDC01D171}" dt="2026-09-09T20:31:10.393" v="11007" actId="478"/>
          <ac:spMkLst>
            <pc:docMk/>
            <pc:sldMk cId="2113511453" sldId="445"/>
            <ac:spMk id="739" creationId="{73A616D2-6613-69D6-CE97-925A7017E1F5}"/>
          </ac:spMkLst>
        </pc:spChg>
        <pc:spChg chg="del">
          <ac:chgData name="Jamie Chang" userId="d537e90eaf566e4d" providerId="LiveId" clId="{296DD503-47A5-5DF7-B361-035CDC01D171}" dt="2026-09-09T20:31:10.393" v="11005" actId="478"/>
          <ac:spMkLst>
            <pc:docMk/>
            <pc:sldMk cId="2113511453" sldId="445"/>
            <ac:spMk id="740" creationId="{7C305501-7D9E-70C4-77A6-9B6EAEA34FFA}"/>
          </ac:spMkLst>
        </pc:spChg>
        <pc:spChg chg="del">
          <ac:chgData name="Jamie Chang" userId="d537e90eaf566e4d" providerId="LiveId" clId="{296DD503-47A5-5DF7-B361-035CDC01D171}" dt="2026-09-09T20:31:10.392" v="11003" actId="478"/>
          <ac:spMkLst>
            <pc:docMk/>
            <pc:sldMk cId="2113511453" sldId="445"/>
            <ac:spMk id="741" creationId="{A24306A8-E731-B423-4F1B-EA5EA639EBCF}"/>
          </ac:spMkLst>
        </pc:spChg>
        <pc:spChg chg="del">
          <ac:chgData name="Jamie Chang" userId="d537e90eaf566e4d" providerId="LiveId" clId="{296DD503-47A5-5DF7-B361-035CDC01D171}" dt="2026-09-09T20:31:10.392" v="11001" actId="478"/>
          <ac:spMkLst>
            <pc:docMk/>
            <pc:sldMk cId="2113511453" sldId="445"/>
            <ac:spMk id="742" creationId="{395A18E6-17CD-02A4-F9C6-6312BC8EF0B1}"/>
          </ac:spMkLst>
        </pc:spChg>
        <pc:spChg chg="del">
          <ac:chgData name="Jamie Chang" userId="d537e90eaf566e4d" providerId="LiveId" clId="{296DD503-47A5-5DF7-B361-035CDC01D171}" dt="2026-09-09T20:31:10.391" v="10999" actId="478"/>
          <ac:spMkLst>
            <pc:docMk/>
            <pc:sldMk cId="2113511453" sldId="445"/>
            <ac:spMk id="743" creationId="{9E18F846-1F0D-D908-E604-B223F672FA6C}"/>
          </ac:spMkLst>
        </pc:spChg>
        <pc:spChg chg="del mod">
          <ac:chgData name="Jamie Chang" userId="d537e90eaf566e4d" providerId="LiveId" clId="{296DD503-47A5-5DF7-B361-035CDC01D171}" dt="2026-09-09T20:31:10.391" v="10998"/>
          <ac:spMkLst>
            <pc:docMk/>
            <pc:sldMk cId="2113511453" sldId="445"/>
            <ac:spMk id="744" creationId="{D331E2D3-9D63-A733-B5EE-C60CB39B19AA}"/>
          </ac:spMkLst>
        </pc:spChg>
        <pc:spChg chg="del">
          <ac:chgData name="Jamie Chang" userId="d537e90eaf566e4d" providerId="LiveId" clId="{296DD503-47A5-5DF7-B361-035CDC01D171}" dt="2026-09-09T20:31:10.390" v="10996"/>
          <ac:spMkLst>
            <pc:docMk/>
            <pc:sldMk cId="2113511453" sldId="445"/>
            <ac:spMk id="745" creationId="{68A511E5-0ADE-918B-2145-2BE586985895}"/>
          </ac:spMkLst>
        </pc:spChg>
        <pc:spChg chg="del">
          <ac:chgData name="Jamie Chang" userId="d537e90eaf566e4d" providerId="LiveId" clId="{296DD503-47A5-5DF7-B361-035CDC01D171}" dt="2026-09-09T20:31:10.390" v="10993" actId="478"/>
          <ac:spMkLst>
            <pc:docMk/>
            <pc:sldMk cId="2113511453" sldId="445"/>
            <ac:spMk id="746" creationId="{1730B71A-45A5-3DC8-1D08-E2B31AD87AB3}"/>
          </ac:spMkLst>
        </pc:spChg>
        <pc:grpChg chg="del mod">
          <ac:chgData name="Jamie Chang" userId="d537e90eaf566e4d" providerId="LiveId" clId="{296DD503-47A5-5DF7-B361-035CDC01D171}" dt="2026-09-09T20:31:39.290" v="11230"/>
          <ac:grpSpMkLst>
            <pc:docMk/>
            <pc:sldMk cId="2113511453" sldId="445"/>
            <ac:grpSpMk id="47" creationId="{DC4D5E5C-8471-D810-3BD9-30EFBB676AB8}"/>
          </ac:grpSpMkLst>
        </pc:grpChg>
        <pc:grpChg chg="del">
          <ac:chgData name="Jamie Chang" userId="d537e90eaf566e4d" providerId="LiveId" clId="{296DD503-47A5-5DF7-B361-035CDC01D171}" dt="2026-09-09T20:31:10.423" v="11117"/>
          <ac:grpSpMkLst>
            <pc:docMk/>
            <pc:sldMk cId="2113511453" sldId="445"/>
            <ac:grpSpMk id="48" creationId="{2C7D058C-C58B-BA53-DE95-84E262F3A973}"/>
          </ac:grpSpMkLst>
        </pc:grpChg>
        <pc:grpChg chg="mod">
          <ac:chgData name="Jamie Chang" userId="d537e90eaf566e4d" providerId="LiveId" clId="{296DD503-47A5-5DF7-B361-035CDC01D171}" dt="2026-09-09T20:31:39.308" v="11280"/>
          <ac:grpSpMkLst>
            <pc:docMk/>
            <pc:sldMk cId="2113511453" sldId="445"/>
            <ac:grpSpMk id="534" creationId="{097AE230-7090-6AA1-A8C5-702C0C2C05BF}"/>
          </ac:grpSpMkLst>
        </pc:grpChg>
        <pc:grpChg chg="del">
          <ac:chgData name="Jamie Chang" userId="d537e90eaf566e4d" providerId="LiveId" clId="{296DD503-47A5-5DF7-B361-035CDC01D171}" dt="2026-09-09T20:31:39.307" v="11276"/>
          <ac:grpSpMkLst>
            <pc:docMk/>
            <pc:sldMk cId="2113511453" sldId="445"/>
            <ac:grpSpMk id="535" creationId="{338BC8AD-218F-FC74-A1DB-740F61F291FA}"/>
          </ac:grpSpMkLst>
        </pc:grpChg>
        <pc:grpChg chg="del mod">
          <ac:chgData name="Jamie Chang" userId="d537e90eaf566e4d" providerId="LiveId" clId="{296DD503-47A5-5DF7-B361-035CDC01D171}" dt="2026-09-09T20:31:10.408" v="11072"/>
          <ac:grpSpMkLst>
            <pc:docMk/>
            <pc:sldMk cId="2113511453" sldId="445"/>
            <ac:grpSpMk id="747" creationId="{E4C04F9C-22EB-5FBD-2B7C-098C3F05A0BA}"/>
          </ac:grpSpMkLst>
        </pc:grpChg>
        <pc:picChg chg="add mod">
          <ac:chgData name="Jamie Chang" userId="d537e90eaf566e4d" providerId="LiveId" clId="{296DD503-47A5-5DF7-B361-035CDC01D171}" dt="2026-09-09T20:31:10.335" v="10972"/>
          <ac:picMkLst>
            <pc:docMk/>
            <pc:sldMk cId="2113511453" sldId="445"/>
            <ac:picMk id="3" creationId="{C129A61C-9C4E-0453-DA0A-2F7ECCCE2772}"/>
          </ac:picMkLst>
        </pc:picChg>
        <pc:picChg chg="add mod">
          <ac:chgData name="Jamie Chang" userId="d537e90eaf566e4d" providerId="LiveId" clId="{296DD503-47A5-5DF7-B361-035CDC01D171}" dt="2026-09-09T20:31:39.215" v="11130"/>
          <ac:picMkLst>
            <pc:docMk/>
            <pc:sldMk cId="2113511453" sldId="445"/>
            <ac:picMk id="475" creationId="{A0A0A4D0-D7BC-F2E5-353A-83C2ACDAE3FA}"/>
          </ac:picMkLst>
        </pc:picChg>
      </pc:sldChg>
      <pc:sldChg chg="modSp mod">
        <pc:chgData name="Jamie Chang" userId="d537e90eaf566e4d" providerId="LiveId" clId="{296DD503-47A5-5DF7-B361-035CDC01D171}" dt="2026-09-09T20:28:41.146" v="10960" actId="207"/>
        <pc:sldMkLst>
          <pc:docMk/>
          <pc:sldMk cId="1968699109" sldId="447"/>
        </pc:sldMkLst>
        <pc:spChg chg="mod">
          <ac:chgData name="Jamie Chang" userId="d537e90eaf566e4d" providerId="LiveId" clId="{296DD503-47A5-5DF7-B361-035CDC01D171}" dt="2026-09-09T20:28:41.146" v="10960" actId="207"/>
          <ac:spMkLst>
            <pc:docMk/>
            <pc:sldMk cId="1968699109" sldId="447"/>
            <ac:spMk id="3" creationId="{8EAA9FCB-8CC9-E563-A65D-B97EA11C4F1F}"/>
          </ac:spMkLst>
        </pc:spChg>
        <pc:spChg chg="mod">
          <ac:chgData name="Jamie Chang" userId="d537e90eaf566e4d" providerId="LiveId" clId="{296DD503-47A5-5DF7-B361-035CDC01D171}" dt="2026-09-09T20:26:11.942" v="10959" actId="20577"/>
          <ac:spMkLst>
            <pc:docMk/>
            <pc:sldMk cId="1968699109" sldId="447"/>
            <ac:spMk id="175" creationId="{84D2C6D0-8307-534A-9247-9E5252E65D0A}"/>
          </ac:spMkLst>
        </pc:spChg>
      </pc:sldChg>
      <pc:sldChg chg="del">
        <pc:chgData name="Jamie Chang" userId="d537e90eaf566e4d" providerId="LiveId" clId="{296DD503-47A5-5DF7-B361-035CDC01D171}" dt="2026-09-09T13:24:48.089" v="9549" actId="2696"/>
        <pc:sldMkLst>
          <pc:docMk/>
          <pc:sldMk cId="1465080718" sldId="450"/>
        </pc:sldMkLst>
      </pc:sldChg>
      <pc:sldChg chg="add del">
        <pc:chgData name="Jamie Chang" userId="d537e90eaf566e4d" providerId="LiveId" clId="{296DD503-47A5-5DF7-B361-035CDC01D171}" dt="2026-09-09T14:14:12.748" v="9864"/>
        <pc:sldMkLst>
          <pc:docMk/>
          <pc:sldMk cId="3972211847" sldId="454"/>
        </pc:sldMkLst>
      </pc:sldChg>
      <pc:sldChg chg="addSp delSp modSp mod">
        <pc:chgData name="Jamie Chang" userId="d537e90eaf566e4d" providerId="LiveId" clId="{296DD503-47A5-5DF7-B361-035CDC01D171}" dt="2026-09-10T10:10:41.159" v="12081" actId="1038"/>
        <pc:sldMkLst>
          <pc:docMk/>
          <pc:sldMk cId="2387429062" sldId="455"/>
        </pc:sldMkLst>
        <pc:spChg chg="del mod">
          <ac:chgData name="Jamie Chang" userId="d537e90eaf566e4d" providerId="LiveId" clId="{296DD503-47A5-5DF7-B361-035CDC01D171}" dt="2026-09-10T09:57:57.464" v="11501" actId="478"/>
          <ac:spMkLst>
            <pc:docMk/>
            <pc:sldMk cId="2387429062" sldId="455"/>
            <ac:spMk id="3" creationId="{0A7A7F7E-23AD-3346-ECE5-5D6C392D98D3}"/>
          </ac:spMkLst>
        </pc:spChg>
        <pc:spChg chg="mod">
          <ac:chgData name="Jamie Chang" userId="d537e90eaf566e4d" providerId="LiveId" clId="{296DD503-47A5-5DF7-B361-035CDC01D171}" dt="2026-09-10T10:07:02.405" v="11958" actId="20577"/>
          <ac:spMkLst>
            <pc:docMk/>
            <pc:sldMk cId="2387429062" sldId="455"/>
            <ac:spMk id="9" creationId="{C31B90ED-2AAB-B335-77B5-352F1CD81D7F}"/>
          </ac:spMkLst>
        </pc:spChg>
        <pc:spChg chg="del mod">
          <ac:chgData name="Jamie Chang" userId="d537e90eaf566e4d" providerId="LiveId" clId="{296DD503-47A5-5DF7-B361-035CDC01D171}" dt="2026-09-10T09:58:46.769" v="11543" actId="478"/>
          <ac:spMkLst>
            <pc:docMk/>
            <pc:sldMk cId="2387429062" sldId="455"/>
            <ac:spMk id="10" creationId="{94BD97CC-872F-3656-CD12-002BE2978B99}"/>
          </ac:spMkLst>
        </pc:spChg>
        <pc:spChg chg="del mod">
          <ac:chgData name="Jamie Chang" userId="d537e90eaf566e4d" providerId="LiveId" clId="{296DD503-47A5-5DF7-B361-035CDC01D171}" dt="2026-09-10T09:58:44.547" v="11542"/>
          <ac:spMkLst>
            <pc:docMk/>
            <pc:sldMk cId="2387429062" sldId="455"/>
            <ac:spMk id="13" creationId="{59BCA377-809D-238F-94A1-22A833F03E1F}"/>
          </ac:spMkLst>
        </pc:spChg>
        <pc:spChg chg="add mod">
          <ac:chgData name="Jamie Chang" userId="d537e90eaf566e4d" providerId="LiveId" clId="{296DD503-47A5-5DF7-B361-035CDC01D171}" dt="2026-09-10T10:06:58.718" v="11945" actId="1076"/>
          <ac:spMkLst>
            <pc:docMk/>
            <pc:sldMk cId="2387429062" sldId="455"/>
            <ac:spMk id="14" creationId="{3E01EB26-7B1C-1099-F3CE-EDE1B664EA50}"/>
          </ac:spMkLst>
        </pc:spChg>
        <pc:spChg chg="add del mod">
          <ac:chgData name="Jamie Chang" userId="d537e90eaf566e4d" providerId="LiveId" clId="{296DD503-47A5-5DF7-B361-035CDC01D171}" dt="2026-09-10T10:08:17.744" v="11962"/>
          <ac:spMkLst>
            <pc:docMk/>
            <pc:sldMk cId="2387429062" sldId="455"/>
            <ac:spMk id="15" creationId="{71F99AFB-988A-D7CE-6F04-0DAAC4279328}"/>
          </ac:spMkLst>
        </pc:spChg>
        <pc:spChg chg="del mod">
          <ac:chgData name="Jamie Chang" userId="d537e90eaf566e4d" providerId="LiveId" clId="{296DD503-47A5-5DF7-B361-035CDC01D171}" dt="2026-09-10T09:59:12.319" v="11574" actId="478"/>
          <ac:spMkLst>
            <pc:docMk/>
            <pc:sldMk cId="2387429062" sldId="455"/>
            <ac:spMk id="19" creationId="{99085A30-45B9-37FE-974C-C98B7AA60201}"/>
          </ac:spMkLst>
        </pc:spChg>
        <pc:spChg chg="add mod">
          <ac:chgData name="Jamie Chang" userId="d537e90eaf566e4d" providerId="LiveId" clId="{296DD503-47A5-5DF7-B361-035CDC01D171}" dt="2026-09-10T10:10:41.159" v="12081" actId="1038"/>
          <ac:spMkLst>
            <pc:docMk/>
            <pc:sldMk cId="2387429062" sldId="455"/>
            <ac:spMk id="20" creationId="{DEFDEEFD-235E-8117-B6A5-5D7BAF908A40}"/>
          </ac:spMkLst>
        </pc:spChg>
        <pc:spChg chg="add mod">
          <ac:chgData name="Jamie Chang" userId="d537e90eaf566e4d" providerId="LiveId" clId="{296DD503-47A5-5DF7-B361-035CDC01D171}" dt="2026-09-10T10:10:28.806" v="12069" actId="12788"/>
          <ac:spMkLst>
            <pc:docMk/>
            <pc:sldMk cId="2387429062" sldId="455"/>
            <ac:spMk id="21" creationId="{BD3F814F-528C-2994-2B09-9513AA4BC31A}"/>
          </ac:spMkLst>
        </pc:spChg>
        <pc:picChg chg="add mod">
          <ac:chgData name="Jamie Chang" userId="d537e90eaf566e4d" providerId="LiveId" clId="{296DD503-47A5-5DF7-B361-035CDC01D171}" dt="2026-09-10T10:07:10.927" v="11959" actId="1076"/>
          <ac:picMkLst>
            <pc:docMk/>
            <pc:sldMk cId="2387429062" sldId="455"/>
            <ac:picMk id="4" creationId="{9EC2F8BD-A9D4-C839-D6C2-9D7D8CBE66AB}"/>
          </ac:picMkLst>
        </pc:picChg>
        <pc:picChg chg="add del mod">
          <ac:chgData name="Jamie Chang" userId="d537e90eaf566e4d" providerId="LiveId" clId="{296DD503-47A5-5DF7-B361-035CDC01D171}" dt="2026-09-10T10:06:25.774" v="11909" actId="478"/>
          <ac:picMkLst>
            <pc:docMk/>
            <pc:sldMk cId="2387429062" sldId="455"/>
            <ac:picMk id="6" creationId="{BE2E7B19-0472-ED85-F7F4-A7DF8715A984}"/>
          </ac:picMkLst>
        </pc:picChg>
        <pc:picChg chg="del">
          <ac:chgData name="Jamie Chang" userId="d537e90eaf566e4d" providerId="LiveId" clId="{296DD503-47A5-5DF7-B361-035CDC01D171}" dt="2026-09-10T09:57:39.524" v="11489" actId="478"/>
          <ac:picMkLst>
            <pc:docMk/>
            <pc:sldMk cId="2387429062" sldId="455"/>
            <ac:picMk id="8" creationId="{247A66FD-40DC-5CD1-C0EA-E792288FA3E6}"/>
          </ac:picMkLst>
        </pc:picChg>
        <pc:picChg chg="del">
          <ac:chgData name="Jamie Chang" userId="d537e90eaf566e4d" providerId="LiveId" clId="{296DD503-47A5-5DF7-B361-035CDC01D171}" dt="2026-09-10T09:57:39.524" v="11489" actId="478"/>
          <ac:picMkLst>
            <pc:docMk/>
            <pc:sldMk cId="2387429062" sldId="455"/>
            <ac:picMk id="12" creationId="{B7355BB1-78B4-DFD7-0B31-C727719A51A8}"/>
          </ac:picMkLst>
        </pc:picChg>
        <pc:picChg chg="del">
          <ac:chgData name="Jamie Chang" userId="d537e90eaf566e4d" providerId="LiveId" clId="{296DD503-47A5-5DF7-B361-035CDC01D171}" dt="2026-09-10T09:57:39.524" v="11489" actId="478"/>
          <ac:picMkLst>
            <pc:docMk/>
            <pc:sldMk cId="2387429062" sldId="455"/>
            <ac:picMk id="16" creationId="{E0BA77DD-B570-D4CB-80EF-E909E844A9AA}"/>
          </ac:picMkLst>
        </pc:picChg>
      </pc:sldChg>
      <pc:sldChg chg="addSp delSp modSp mod">
        <pc:chgData name="Jamie Chang" userId="d537e90eaf566e4d" providerId="LiveId" clId="{296DD503-47A5-5DF7-B361-035CDC01D171}" dt="2026-09-09T13:43:44.109" v="9747" actId="478"/>
        <pc:sldMkLst>
          <pc:docMk/>
          <pc:sldMk cId="4118607045" sldId="457"/>
        </pc:sldMkLst>
        <pc:spChg chg="del mod">
          <ac:chgData name="Jamie Chang" userId="d537e90eaf566e4d" providerId="LiveId" clId="{296DD503-47A5-5DF7-B361-035CDC01D171}" dt="2026-09-09T13:43:44.109" v="9747" actId="478"/>
          <ac:spMkLst>
            <pc:docMk/>
            <pc:sldMk cId="4118607045" sldId="457"/>
            <ac:spMk id="3" creationId="{E2AB412D-3A14-2108-8126-D3A4D95BCCDE}"/>
          </ac:spMkLst>
        </pc:spChg>
        <pc:spChg chg="del mod">
          <ac:chgData name="Jamie Chang" userId="d537e90eaf566e4d" providerId="LiveId" clId="{296DD503-47A5-5DF7-B361-035CDC01D171}" dt="2026-09-09T13:43:42.670" v="9745" actId="478"/>
          <ac:spMkLst>
            <pc:docMk/>
            <pc:sldMk cId="4118607045" sldId="457"/>
            <ac:spMk id="7" creationId="{7BBC0232-24F0-D0AC-A2A7-6FF4F9763E9F}"/>
          </ac:spMkLst>
        </pc:spChg>
        <pc:spChg chg="del mod">
          <ac:chgData name="Jamie Chang" userId="d537e90eaf566e4d" providerId="LiveId" clId="{296DD503-47A5-5DF7-B361-035CDC01D171}" dt="2026-09-09T13:43:42.670" v="9745" actId="478"/>
          <ac:spMkLst>
            <pc:docMk/>
            <pc:sldMk cId="4118607045" sldId="457"/>
            <ac:spMk id="8" creationId="{3C2F2EB5-9AE2-F370-0F52-60793925E56B}"/>
          </ac:spMkLst>
        </pc:spChg>
        <pc:spChg chg="add del mod">
          <ac:chgData name="Jamie Chang" userId="d537e90eaf566e4d" providerId="LiveId" clId="{296DD503-47A5-5DF7-B361-035CDC01D171}" dt="2026-09-09T13:35:27.011" v="9571"/>
          <ac:spMkLst>
            <pc:docMk/>
            <pc:sldMk cId="4118607045" sldId="457"/>
            <ac:spMk id="13" creationId="{863F74D9-F295-BCFC-E1DC-42D513E8FFA0}"/>
          </ac:spMkLst>
        </pc:spChg>
        <pc:spChg chg="add del mod">
          <ac:chgData name="Jamie Chang" userId="d537e90eaf566e4d" providerId="LiveId" clId="{296DD503-47A5-5DF7-B361-035CDC01D171}" dt="2026-09-09T13:35:30.248" v="9574"/>
          <ac:spMkLst>
            <pc:docMk/>
            <pc:sldMk cId="4118607045" sldId="457"/>
            <ac:spMk id="14" creationId="{24C11E7C-0E12-DCA7-D9E7-5E0A01B5740D}"/>
          </ac:spMkLst>
        </pc:spChg>
        <pc:spChg chg="add del mod">
          <ac:chgData name="Jamie Chang" userId="d537e90eaf566e4d" providerId="LiveId" clId="{296DD503-47A5-5DF7-B361-035CDC01D171}" dt="2026-09-09T13:43:42.670" v="9745" actId="478"/>
          <ac:spMkLst>
            <pc:docMk/>
            <pc:sldMk cId="4118607045" sldId="457"/>
            <ac:spMk id="16" creationId="{92BB01C4-822F-C5C4-46E4-3B472953009C}"/>
          </ac:spMkLst>
        </pc:spChg>
        <pc:spChg chg="del">
          <ac:chgData name="Jamie Chang" userId="d537e90eaf566e4d" providerId="LiveId" clId="{296DD503-47A5-5DF7-B361-035CDC01D171}" dt="2026-09-09T13:24:53.136" v="9550" actId="478"/>
          <ac:spMkLst>
            <pc:docMk/>
            <pc:sldMk cId="4118607045" sldId="457"/>
            <ac:spMk id="20" creationId="{DA1B40F0-C6BD-D45A-F07C-D8A70B4C7E90}"/>
          </ac:spMkLst>
        </pc:spChg>
        <pc:spChg chg="add del mod">
          <ac:chgData name="Jamie Chang" userId="d537e90eaf566e4d" providerId="LiveId" clId="{296DD503-47A5-5DF7-B361-035CDC01D171}" dt="2026-09-09T13:43:42.670" v="9745" actId="478"/>
          <ac:spMkLst>
            <pc:docMk/>
            <pc:sldMk cId="4118607045" sldId="457"/>
            <ac:spMk id="23" creationId="{3C837B8C-6091-23EA-9CAA-42E2527ED8A4}"/>
          </ac:spMkLst>
        </pc:spChg>
        <pc:grpChg chg="del mod">
          <ac:chgData name="Jamie Chang" userId="d537e90eaf566e4d" providerId="LiveId" clId="{296DD503-47A5-5DF7-B361-035CDC01D171}" dt="2026-09-09T13:43:42.670" v="9745" actId="478"/>
          <ac:grpSpMkLst>
            <pc:docMk/>
            <pc:sldMk cId="4118607045" sldId="457"/>
            <ac:grpSpMk id="41" creationId="{2CB3FCC1-85B1-8A33-CA3B-EA4869EE0E1B}"/>
          </ac:grpSpMkLst>
        </pc:grpChg>
        <pc:graphicFrameChg chg="mod">
          <ac:chgData name="Jamie Chang" userId="d537e90eaf566e4d" providerId="LiveId" clId="{296DD503-47A5-5DF7-B361-035CDC01D171}" dt="2026-09-09T13:25:03.457" v="9551" actId="1076"/>
          <ac:graphicFrameMkLst>
            <pc:docMk/>
            <pc:sldMk cId="4118607045" sldId="457"/>
            <ac:graphicFrameMk id="21" creationId="{668D8003-DC01-905F-2FC7-A418E3F7CEDD}"/>
          </ac:graphicFrameMkLst>
        </pc:graphicFrameChg>
        <pc:picChg chg="del">
          <ac:chgData name="Jamie Chang" userId="d537e90eaf566e4d" providerId="LiveId" clId="{296DD503-47A5-5DF7-B361-035CDC01D171}" dt="2026-09-09T13:24:53.136" v="9550" actId="478"/>
          <ac:picMkLst>
            <pc:docMk/>
            <pc:sldMk cId="4118607045" sldId="457"/>
            <ac:picMk id="10" creationId="{89225D72-A527-1E82-26D9-8B83DAD883FD}"/>
          </ac:picMkLst>
        </pc:picChg>
        <pc:picChg chg="mod">
          <ac:chgData name="Jamie Chang" userId="d537e90eaf566e4d" providerId="LiveId" clId="{296DD503-47A5-5DF7-B361-035CDC01D171}" dt="2026-09-09T13:25:03.457" v="9551" actId="1076"/>
          <ac:picMkLst>
            <pc:docMk/>
            <pc:sldMk cId="4118607045" sldId="457"/>
            <ac:picMk id="12" creationId="{8A21BC1E-5AB8-D70F-C8C4-A80472151860}"/>
          </ac:picMkLst>
        </pc:picChg>
        <pc:cxnChg chg="add del mod">
          <ac:chgData name="Jamie Chang" userId="d537e90eaf566e4d" providerId="LiveId" clId="{296DD503-47A5-5DF7-B361-035CDC01D171}" dt="2026-09-09T13:43:42.670" v="9745" actId="478"/>
          <ac:cxnSpMkLst>
            <pc:docMk/>
            <pc:sldMk cId="4118607045" sldId="457"/>
            <ac:cxnSpMk id="5" creationId="{93EE61BB-D711-0B2D-8A57-7954D6B5CE80}"/>
          </ac:cxnSpMkLst>
        </pc:cxnChg>
        <pc:cxnChg chg="add del mod">
          <ac:chgData name="Jamie Chang" userId="d537e90eaf566e4d" providerId="LiveId" clId="{296DD503-47A5-5DF7-B361-035CDC01D171}" dt="2026-09-09T13:43:42.670" v="9745" actId="478"/>
          <ac:cxnSpMkLst>
            <pc:docMk/>
            <pc:sldMk cId="4118607045" sldId="457"/>
            <ac:cxnSpMk id="18" creationId="{D4056C8C-C52F-6E50-4071-100A8BC6B5B2}"/>
          </ac:cxnSpMkLst>
        </pc:cxnChg>
        <pc:cxnChg chg="add del mod">
          <ac:chgData name="Jamie Chang" userId="d537e90eaf566e4d" providerId="LiveId" clId="{296DD503-47A5-5DF7-B361-035CDC01D171}" dt="2026-09-09T13:42:25.116" v="9737" actId="478"/>
          <ac:cxnSpMkLst>
            <pc:docMk/>
            <pc:sldMk cId="4118607045" sldId="457"/>
            <ac:cxnSpMk id="25" creationId="{BE617E3F-208F-FBA6-D3CF-C37A752FBF25}"/>
          </ac:cxnSpMkLst>
        </pc:cxnChg>
        <pc:cxnChg chg="add del mod">
          <ac:chgData name="Jamie Chang" userId="d537e90eaf566e4d" providerId="LiveId" clId="{296DD503-47A5-5DF7-B361-035CDC01D171}" dt="2026-09-09T13:43:42.670" v="9745" actId="478"/>
          <ac:cxnSpMkLst>
            <pc:docMk/>
            <pc:sldMk cId="4118607045" sldId="457"/>
            <ac:cxnSpMk id="26" creationId="{E7FEBBBB-EFA8-DACD-3C50-5D44AE1CEF6B}"/>
          </ac:cxnSpMkLst>
        </pc:cxnChg>
      </pc:sldChg>
      <pc:sldChg chg="del">
        <pc:chgData name="Jamie Chang" userId="d537e90eaf566e4d" providerId="LiveId" clId="{296DD503-47A5-5DF7-B361-035CDC01D171}" dt="2026-09-09T13:54:13.861" v="9752" actId="2696"/>
        <pc:sldMkLst>
          <pc:docMk/>
          <pc:sldMk cId="2364907162" sldId="458"/>
        </pc:sldMkLst>
      </pc:sldChg>
      <pc:sldChg chg="modSp mod">
        <pc:chgData name="Jamie Chang" userId="d537e90eaf566e4d" providerId="LiveId" clId="{296DD503-47A5-5DF7-B361-035CDC01D171}" dt="2026-09-09T12:17:45.011" v="9201" actId="1036"/>
        <pc:sldMkLst>
          <pc:docMk/>
          <pc:sldMk cId="694043678" sldId="459"/>
        </pc:sldMkLst>
        <pc:spChg chg="mod">
          <ac:chgData name="Jamie Chang" userId="d537e90eaf566e4d" providerId="LiveId" clId="{296DD503-47A5-5DF7-B361-035CDC01D171}" dt="2026-09-09T12:17:45.011" v="9201" actId="1036"/>
          <ac:spMkLst>
            <pc:docMk/>
            <pc:sldMk cId="694043678" sldId="459"/>
            <ac:spMk id="16" creationId="{318F18ED-0CDC-701A-BD85-7E7A8329726E}"/>
          </ac:spMkLst>
        </pc:spChg>
      </pc:sldChg>
      <pc:sldChg chg="del">
        <pc:chgData name="Jamie Chang" userId="d537e90eaf566e4d" providerId="LiveId" clId="{296DD503-47A5-5DF7-B361-035CDC01D171}" dt="2026-09-09T15:52:07.528" v="10717" actId="2696"/>
        <pc:sldMkLst>
          <pc:docMk/>
          <pc:sldMk cId="2057737428" sldId="460"/>
        </pc:sldMkLst>
      </pc:sldChg>
      <pc:sldChg chg="delSp del mod">
        <pc:chgData name="Jamie Chang" userId="d537e90eaf566e4d" providerId="LiveId" clId="{296DD503-47A5-5DF7-B361-035CDC01D171}" dt="2026-09-09T16:00:34.704" v="10897" actId="2696"/>
        <pc:sldMkLst>
          <pc:docMk/>
          <pc:sldMk cId="3678883271" sldId="461"/>
        </pc:sldMkLst>
        <pc:spChg chg="del">
          <ac:chgData name="Jamie Chang" userId="d537e90eaf566e4d" providerId="LiveId" clId="{296DD503-47A5-5DF7-B361-035CDC01D171}" dt="2026-09-09T16:00:22.212" v="10894" actId="21"/>
          <ac:spMkLst>
            <pc:docMk/>
            <pc:sldMk cId="3678883271" sldId="461"/>
            <ac:spMk id="14" creationId="{29A4C945-1DA7-A11A-5FAD-919B43135C4D}"/>
          </ac:spMkLst>
        </pc:spChg>
        <pc:spChg chg="del">
          <ac:chgData name="Jamie Chang" userId="d537e90eaf566e4d" providerId="LiveId" clId="{296DD503-47A5-5DF7-B361-035CDC01D171}" dt="2026-09-09T15:59:37.314" v="10884" actId="21"/>
          <ac:spMkLst>
            <pc:docMk/>
            <pc:sldMk cId="3678883271" sldId="461"/>
            <ac:spMk id="171" creationId="{A60B651E-86B9-BBE9-7B83-F8C0D894EF09}"/>
          </ac:spMkLst>
        </pc:spChg>
      </pc:sldChg>
      <pc:sldChg chg="addSp modSp mod">
        <pc:chgData name="Jamie Chang" userId="d537e90eaf566e4d" providerId="LiveId" clId="{296DD503-47A5-5DF7-B361-035CDC01D171}" dt="2026-09-10T10:11:22.720" v="12084" actId="113"/>
        <pc:sldMkLst>
          <pc:docMk/>
          <pc:sldMk cId="2590040186" sldId="462"/>
        </pc:sldMkLst>
        <pc:spChg chg="mod">
          <ac:chgData name="Jamie Chang" userId="d537e90eaf566e4d" providerId="LiveId" clId="{296DD503-47A5-5DF7-B361-035CDC01D171}" dt="2026-09-10T10:11:22.720" v="12084" actId="113"/>
          <ac:spMkLst>
            <pc:docMk/>
            <pc:sldMk cId="2590040186" sldId="462"/>
            <ac:spMk id="7" creationId="{17D4364B-CAF0-E79A-8EEE-437F887995DC}"/>
          </ac:spMkLst>
        </pc:spChg>
        <pc:picChg chg="add mod">
          <ac:chgData name="Jamie Chang" userId="d537e90eaf566e4d" providerId="LiveId" clId="{296DD503-47A5-5DF7-B361-035CDC01D171}" dt="2026-09-10T09:55:32.230" v="11436" actId="207"/>
          <ac:picMkLst>
            <pc:docMk/>
            <pc:sldMk cId="2590040186" sldId="462"/>
            <ac:picMk id="8" creationId="{9F18EFA8-6ACD-55A6-9501-05E774C9B844}"/>
          </ac:picMkLst>
        </pc:picChg>
        <pc:cxnChg chg="add mod">
          <ac:chgData name="Jamie Chang" userId="d537e90eaf566e4d" providerId="LiveId" clId="{296DD503-47A5-5DF7-B361-035CDC01D171}" dt="2026-09-10T09:47:57.026" v="11385" actId="13822"/>
          <ac:cxnSpMkLst>
            <pc:docMk/>
            <pc:sldMk cId="2590040186" sldId="462"/>
            <ac:cxnSpMk id="5" creationId="{24C36DDF-7AC2-1013-1230-6F7493EA642B}"/>
          </ac:cxnSpMkLst>
        </pc:cxnChg>
      </pc:sldChg>
      <pc:sldChg chg="modSp mod ord">
        <pc:chgData name="Jamie Chang" userId="d537e90eaf566e4d" providerId="LiveId" clId="{296DD503-47A5-5DF7-B361-035CDC01D171}" dt="2026-09-09T13:09:33.757" v="9548" actId="20577"/>
        <pc:sldMkLst>
          <pc:docMk/>
          <pc:sldMk cId="1070227051" sldId="465"/>
        </pc:sldMkLst>
        <pc:spChg chg="mod">
          <ac:chgData name="Jamie Chang" userId="d537e90eaf566e4d" providerId="LiveId" clId="{296DD503-47A5-5DF7-B361-035CDC01D171}" dt="2026-09-09T13:09:33.757" v="9548" actId="20577"/>
          <ac:spMkLst>
            <pc:docMk/>
            <pc:sldMk cId="1070227051" sldId="465"/>
            <ac:spMk id="7" creationId="{ED980B4E-129D-D012-A89E-42353223A9FA}"/>
          </ac:spMkLst>
        </pc:spChg>
      </pc:sldChg>
      <pc:sldChg chg="addSp modSp mod">
        <pc:chgData name="Jamie Chang" userId="d537e90eaf566e4d" providerId="LiveId" clId="{296DD503-47A5-5DF7-B361-035CDC01D171}" dt="2026-09-10T09:23:01.256" v="11286" actId="207"/>
        <pc:sldMkLst>
          <pc:docMk/>
          <pc:sldMk cId="2304505442" sldId="468"/>
        </pc:sldMkLst>
        <pc:spChg chg="add mod">
          <ac:chgData name="Jamie Chang" userId="d537e90eaf566e4d" providerId="LiveId" clId="{296DD503-47A5-5DF7-B361-035CDC01D171}" dt="2026-09-10T09:23:01.256" v="11286" actId="207"/>
          <ac:spMkLst>
            <pc:docMk/>
            <pc:sldMk cId="2304505442" sldId="468"/>
            <ac:spMk id="27" creationId="{C40867BE-FAA6-EA31-597C-E3087173F3F8}"/>
          </ac:spMkLst>
        </pc:spChg>
      </pc:sldChg>
      <pc:sldChg chg="addSp delSp modSp add mod">
        <pc:chgData name="Jamie Chang" userId="d537e90eaf566e4d" providerId="LiveId" clId="{296DD503-47A5-5DF7-B361-035CDC01D171}" dt="2026-09-09T13:09:14.886" v="9513" actId="5793"/>
        <pc:sldMkLst>
          <pc:docMk/>
          <pc:sldMk cId="2329254466" sldId="470"/>
        </pc:sldMkLst>
        <pc:spChg chg="add mod">
          <ac:chgData name="Jamie Chang" userId="d537e90eaf566e4d" providerId="LiveId" clId="{296DD503-47A5-5DF7-B361-035CDC01D171}" dt="2026-09-09T13:09:14.886" v="9513" actId="5793"/>
          <ac:spMkLst>
            <pc:docMk/>
            <pc:sldMk cId="2329254466" sldId="470"/>
            <ac:spMk id="4" creationId="{F916DE99-AFF8-1609-C627-EA72EB8A2B50}"/>
          </ac:spMkLst>
        </pc:spChg>
        <pc:spChg chg="mod">
          <ac:chgData name="Jamie Chang" userId="d537e90eaf566e4d" providerId="LiveId" clId="{296DD503-47A5-5DF7-B361-035CDC01D171}" dt="2026-09-09T13:08:50.453" v="9445" actId="20577"/>
          <ac:spMkLst>
            <pc:docMk/>
            <pc:sldMk cId="2329254466" sldId="470"/>
            <ac:spMk id="7" creationId="{E5965839-5F85-7564-9588-0D11D628C955}"/>
          </ac:spMkLst>
        </pc:spChg>
        <pc:spChg chg="del">
          <ac:chgData name="Jamie Chang" userId="d537e90eaf566e4d" providerId="LiveId" clId="{296DD503-47A5-5DF7-B361-035CDC01D171}" dt="2026-09-09T13:08:54.272" v="9446" actId="478"/>
          <ac:spMkLst>
            <pc:docMk/>
            <pc:sldMk cId="2329254466" sldId="470"/>
            <ac:spMk id="9" creationId="{F1724DBF-947D-907D-BEB4-9BD6981276B6}"/>
          </ac:spMkLst>
        </pc:spChg>
        <pc:spChg chg="del">
          <ac:chgData name="Jamie Chang" userId="d537e90eaf566e4d" providerId="LiveId" clId="{296DD503-47A5-5DF7-B361-035CDC01D171}" dt="2026-09-09T13:08:54.272" v="9446" actId="478"/>
          <ac:spMkLst>
            <pc:docMk/>
            <pc:sldMk cId="2329254466" sldId="470"/>
            <ac:spMk id="10" creationId="{250D7A41-13F4-C1E4-6B36-376987AB22EF}"/>
          </ac:spMkLst>
        </pc:spChg>
        <pc:spChg chg="del">
          <ac:chgData name="Jamie Chang" userId="d537e90eaf566e4d" providerId="LiveId" clId="{296DD503-47A5-5DF7-B361-035CDC01D171}" dt="2026-09-09T13:08:54.272" v="9446" actId="478"/>
          <ac:spMkLst>
            <pc:docMk/>
            <pc:sldMk cId="2329254466" sldId="470"/>
            <ac:spMk id="148" creationId="{288DA2D5-A0FB-E104-7ED1-CBD61BEC2D9D}"/>
          </ac:spMkLst>
        </pc:spChg>
        <pc:grpChg chg="del">
          <ac:chgData name="Jamie Chang" userId="d537e90eaf566e4d" providerId="LiveId" clId="{296DD503-47A5-5DF7-B361-035CDC01D171}" dt="2026-09-09T13:08:54.272" v="9446" actId="478"/>
          <ac:grpSpMkLst>
            <pc:docMk/>
            <pc:sldMk cId="2329254466" sldId="470"/>
            <ac:grpSpMk id="2" creationId="{904AA3A4-2DB9-F45D-248D-C50912B09BFF}"/>
          </ac:grpSpMkLst>
        </pc:grpChg>
        <pc:grpChg chg="del">
          <ac:chgData name="Jamie Chang" userId="d537e90eaf566e4d" providerId="LiveId" clId="{296DD503-47A5-5DF7-B361-035CDC01D171}" dt="2026-09-09T13:08:55.153" v="9447" actId="478"/>
          <ac:grpSpMkLst>
            <pc:docMk/>
            <pc:sldMk cId="2329254466" sldId="470"/>
            <ac:grpSpMk id="12" creationId="{C175FFB9-3F10-D7E6-79B3-18B8128EDDB7}"/>
          </ac:grpSpMkLst>
        </pc:grpChg>
        <pc:grpChg chg="del">
          <ac:chgData name="Jamie Chang" userId="d537e90eaf566e4d" providerId="LiveId" clId="{296DD503-47A5-5DF7-B361-035CDC01D171}" dt="2026-09-09T13:08:54.272" v="9446" actId="478"/>
          <ac:grpSpMkLst>
            <pc:docMk/>
            <pc:sldMk cId="2329254466" sldId="470"/>
            <ac:grpSpMk id="146" creationId="{784424C5-D0D9-4C55-0815-8D689F3DFEB0}"/>
          </ac:grpSpMkLst>
        </pc:grpChg>
        <pc:picChg chg="del">
          <ac:chgData name="Jamie Chang" userId="d537e90eaf566e4d" providerId="LiveId" clId="{296DD503-47A5-5DF7-B361-035CDC01D171}" dt="2026-09-09T13:08:54.272" v="9446" actId="478"/>
          <ac:picMkLst>
            <pc:docMk/>
            <pc:sldMk cId="2329254466" sldId="470"/>
            <ac:picMk id="17" creationId="{40F89949-4EAE-6483-0CB6-85A54B80E431}"/>
          </ac:picMkLst>
        </pc:picChg>
        <pc:picChg chg="del">
          <ac:chgData name="Jamie Chang" userId="d537e90eaf566e4d" providerId="LiveId" clId="{296DD503-47A5-5DF7-B361-035CDC01D171}" dt="2026-09-09T13:08:54.272" v="9446" actId="478"/>
          <ac:picMkLst>
            <pc:docMk/>
            <pc:sldMk cId="2329254466" sldId="470"/>
            <ac:picMk id="147" creationId="{BD6D7E23-013B-37B4-15FC-FD2F62FC9597}"/>
          </ac:picMkLst>
        </pc:picChg>
      </pc:sldChg>
      <pc:sldChg chg="addSp delSp modSp add del mod">
        <pc:chgData name="Jamie Chang" userId="d537e90eaf566e4d" providerId="LiveId" clId="{296DD503-47A5-5DF7-B361-035CDC01D171}" dt="2026-09-09T13:07:54.386" v="9416" actId="2696"/>
        <pc:sldMkLst>
          <pc:docMk/>
          <pc:sldMk cId="3350892774" sldId="470"/>
        </pc:sldMkLst>
        <pc:spChg chg="mod">
          <ac:chgData name="Jamie Chang" userId="d537e90eaf566e4d" providerId="LiveId" clId="{296DD503-47A5-5DF7-B361-035CDC01D171}" dt="2026-09-09T13:04:54.896" v="9248" actId="20577"/>
          <ac:spMkLst>
            <pc:docMk/>
            <pc:sldMk cId="3350892774" sldId="470"/>
            <ac:spMk id="2" creationId="{D2AE73A4-F14A-040C-A476-59D2A252D94D}"/>
          </ac:spMkLst>
        </pc:spChg>
        <pc:spChg chg="del">
          <ac:chgData name="Jamie Chang" userId="d537e90eaf566e4d" providerId="LiveId" clId="{296DD503-47A5-5DF7-B361-035CDC01D171}" dt="2026-09-09T13:05:04.515" v="9251" actId="478"/>
          <ac:spMkLst>
            <pc:docMk/>
            <pc:sldMk cId="3350892774" sldId="470"/>
            <ac:spMk id="3" creationId="{8452115C-833A-DE4D-EDB1-B32254CF74DE}"/>
          </ac:spMkLst>
        </pc:spChg>
        <pc:spChg chg="add mod">
          <ac:chgData name="Jamie Chang" userId="d537e90eaf566e4d" providerId="LiveId" clId="{296DD503-47A5-5DF7-B361-035CDC01D171}" dt="2026-09-09T13:05:31.348" v="9366" actId="20577"/>
          <ac:spMkLst>
            <pc:docMk/>
            <pc:sldMk cId="3350892774" sldId="470"/>
            <ac:spMk id="4" creationId="{64E8EE72-AC98-A3A4-A727-A055D921EDE5}"/>
          </ac:spMkLst>
        </pc:spChg>
        <pc:spChg chg="del">
          <ac:chgData name="Jamie Chang" userId="d537e90eaf566e4d" providerId="LiveId" clId="{296DD503-47A5-5DF7-B361-035CDC01D171}" dt="2026-09-09T13:05:07.459" v="9252" actId="478"/>
          <ac:spMkLst>
            <pc:docMk/>
            <pc:sldMk cId="3350892774" sldId="470"/>
            <ac:spMk id="9" creationId="{8B0CBA60-B72D-6B5E-F102-7A2CF0E14AA8}"/>
          </ac:spMkLst>
        </pc:spChg>
        <pc:spChg chg="del">
          <ac:chgData name="Jamie Chang" userId="d537e90eaf566e4d" providerId="LiveId" clId="{296DD503-47A5-5DF7-B361-035CDC01D171}" dt="2026-09-09T13:05:01.261" v="9249" actId="478"/>
          <ac:spMkLst>
            <pc:docMk/>
            <pc:sldMk cId="3350892774" sldId="470"/>
            <ac:spMk id="10" creationId="{7CA16C1D-C689-6028-3D12-12125CF4A697}"/>
          </ac:spMkLst>
        </pc:spChg>
        <pc:spChg chg="del">
          <ac:chgData name="Jamie Chang" userId="d537e90eaf566e4d" providerId="LiveId" clId="{296DD503-47A5-5DF7-B361-035CDC01D171}" dt="2026-09-09T13:05:01.261" v="9249" actId="478"/>
          <ac:spMkLst>
            <pc:docMk/>
            <pc:sldMk cId="3350892774" sldId="470"/>
            <ac:spMk id="13" creationId="{C6EB9C73-AB1F-8B3D-CCA6-938EFAA70C14}"/>
          </ac:spMkLst>
        </pc:spChg>
        <pc:spChg chg="del">
          <ac:chgData name="Jamie Chang" userId="d537e90eaf566e4d" providerId="LiveId" clId="{296DD503-47A5-5DF7-B361-035CDC01D171}" dt="2026-09-09T13:05:01.261" v="9249" actId="478"/>
          <ac:spMkLst>
            <pc:docMk/>
            <pc:sldMk cId="3350892774" sldId="470"/>
            <ac:spMk id="19" creationId="{7496B887-5BBA-11FB-7EAE-6EB4C5A27794}"/>
          </ac:spMkLst>
        </pc:spChg>
        <pc:picChg chg="del">
          <ac:chgData name="Jamie Chang" userId="d537e90eaf566e4d" providerId="LiveId" clId="{296DD503-47A5-5DF7-B361-035CDC01D171}" dt="2026-09-09T13:05:03.289" v="9250" actId="478"/>
          <ac:picMkLst>
            <pc:docMk/>
            <pc:sldMk cId="3350892774" sldId="470"/>
            <ac:picMk id="8" creationId="{EF714B43-8725-4C88-ABD6-53B40C9D03B2}"/>
          </ac:picMkLst>
        </pc:picChg>
        <pc:picChg chg="del">
          <ac:chgData name="Jamie Chang" userId="d537e90eaf566e4d" providerId="LiveId" clId="{296DD503-47A5-5DF7-B361-035CDC01D171}" dt="2026-09-09T13:05:07.459" v="9252" actId="478"/>
          <ac:picMkLst>
            <pc:docMk/>
            <pc:sldMk cId="3350892774" sldId="470"/>
            <ac:picMk id="12" creationId="{62B8CB13-E213-E481-9551-A298E19FEA78}"/>
          </ac:picMkLst>
        </pc:picChg>
        <pc:picChg chg="del">
          <ac:chgData name="Jamie Chang" userId="d537e90eaf566e4d" providerId="LiveId" clId="{296DD503-47A5-5DF7-B361-035CDC01D171}" dt="2026-09-09T13:05:01.261" v="9249" actId="478"/>
          <ac:picMkLst>
            <pc:docMk/>
            <pc:sldMk cId="3350892774" sldId="470"/>
            <ac:picMk id="16" creationId="{1662D508-F4F8-E0C4-6AF6-741BCFF1CE9F}"/>
          </ac:picMkLst>
        </pc:picChg>
      </pc:sldChg>
      <pc:sldChg chg="addSp delSp modSp add mod">
        <pc:chgData name="Jamie Chang" userId="d537e90eaf566e4d" providerId="LiveId" clId="{296DD503-47A5-5DF7-B361-035CDC01D171}" dt="2026-09-09T14:28:19.028" v="10091"/>
        <pc:sldMkLst>
          <pc:docMk/>
          <pc:sldMk cId="3354032982" sldId="471"/>
        </pc:sldMkLst>
        <pc:spChg chg="add mod">
          <ac:chgData name="Jamie Chang" userId="d537e90eaf566e4d" providerId="LiveId" clId="{296DD503-47A5-5DF7-B361-035CDC01D171}" dt="2026-09-09T14:28:19.028" v="10091"/>
          <ac:spMkLst>
            <pc:docMk/>
            <pc:sldMk cId="3354032982" sldId="471"/>
            <ac:spMk id="4" creationId="{35DD14E6-3C6B-ECAA-590F-4813F0391A9F}"/>
          </ac:spMkLst>
        </pc:spChg>
        <pc:spChg chg="del">
          <ac:chgData name="Jamie Chang" userId="d537e90eaf566e4d" providerId="LiveId" clId="{296DD503-47A5-5DF7-B361-035CDC01D171}" dt="2026-09-09T14:28:18.758" v="10090" actId="478"/>
          <ac:spMkLst>
            <pc:docMk/>
            <pc:sldMk cId="3354032982" sldId="471"/>
            <ac:spMk id="7" creationId="{E6ACF066-2F9A-2B9E-DDEC-CA848008AF15}"/>
          </ac:spMkLst>
        </pc:spChg>
        <pc:spChg chg="del">
          <ac:chgData name="Jamie Chang" userId="d537e90eaf566e4d" providerId="LiveId" clId="{296DD503-47A5-5DF7-B361-035CDC01D171}" dt="2026-09-09T13:43:34.853" v="9742" actId="478"/>
          <ac:spMkLst>
            <pc:docMk/>
            <pc:sldMk cId="3354032982" sldId="471"/>
            <ac:spMk id="16" creationId="{DDDD2107-A29B-57D2-4FF3-50F3B7EEACE8}"/>
          </ac:spMkLst>
        </pc:spChg>
        <pc:spChg chg="del">
          <ac:chgData name="Jamie Chang" userId="d537e90eaf566e4d" providerId="LiveId" clId="{296DD503-47A5-5DF7-B361-035CDC01D171}" dt="2026-09-09T13:43:36.579" v="9743" actId="478"/>
          <ac:spMkLst>
            <pc:docMk/>
            <pc:sldMk cId="3354032982" sldId="471"/>
            <ac:spMk id="23" creationId="{DF93C8EF-F036-81B6-0CE5-7568ED234C18}"/>
          </ac:spMkLst>
        </pc:spChg>
        <pc:cxnChg chg="del">
          <ac:chgData name="Jamie Chang" userId="d537e90eaf566e4d" providerId="LiveId" clId="{296DD503-47A5-5DF7-B361-035CDC01D171}" dt="2026-09-09T13:43:33.203" v="9741" actId="478"/>
          <ac:cxnSpMkLst>
            <pc:docMk/>
            <pc:sldMk cId="3354032982" sldId="471"/>
            <ac:cxnSpMk id="5" creationId="{15FE2BA0-6413-DF8F-9875-667955BF8BCF}"/>
          </ac:cxnSpMkLst>
        </pc:cxnChg>
        <pc:cxnChg chg="del">
          <ac:chgData name="Jamie Chang" userId="d537e90eaf566e4d" providerId="LiveId" clId="{296DD503-47A5-5DF7-B361-035CDC01D171}" dt="2026-09-09T13:43:37.172" v="9744" actId="478"/>
          <ac:cxnSpMkLst>
            <pc:docMk/>
            <pc:sldMk cId="3354032982" sldId="471"/>
            <ac:cxnSpMk id="18" creationId="{D279B5FA-61F3-C2D5-E47C-5217C886D67C}"/>
          </ac:cxnSpMkLst>
        </pc:cxnChg>
        <pc:cxnChg chg="del">
          <ac:chgData name="Jamie Chang" userId="d537e90eaf566e4d" providerId="LiveId" clId="{296DD503-47A5-5DF7-B361-035CDC01D171}" dt="2026-09-09T13:43:32.395" v="9740" actId="478"/>
          <ac:cxnSpMkLst>
            <pc:docMk/>
            <pc:sldMk cId="3354032982" sldId="471"/>
            <ac:cxnSpMk id="26" creationId="{1C85996A-DE08-65DA-2D28-B4A2703694FD}"/>
          </ac:cxnSpMkLst>
        </pc:cxnChg>
      </pc:sldChg>
      <pc:sldChg chg="addSp modSp add mod">
        <pc:chgData name="Jamie Chang" userId="d537e90eaf566e4d" providerId="LiveId" clId="{296DD503-47A5-5DF7-B361-035CDC01D171}" dt="2026-09-09T14:25:08.971" v="10079" actId="1038"/>
        <pc:sldMkLst>
          <pc:docMk/>
          <pc:sldMk cId="1368352861" sldId="472"/>
        </pc:sldMkLst>
        <pc:spChg chg="mod">
          <ac:chgData name="Jamie Chang" userId="d537e90eaf566e4d" providerId="LiveId" clId="{296DD503-47A5-5DF7-B361-035CDC01D171}" dt="2026-09-09T14:25:08.971" v="10079" actId="1038"/>
          <ac:spMkLst>
            <pc:docMk/>
            <pc:sldMk cId="1368352861" sldId="472"/>
            <ac:spMk id="7" creationId="{68B84B3D-69E2-F82C-B052-86945590982F}"/>
          </ac:spMkLst>
        </pc:spChg>
        <pc:picChg chg="add mod">
          <ac:chgData name="Jamie Chang" userId="d537e90eaf566e4d" providerId="LiveId" clId="{296DD503-47A5-5DF7-B361-035CDC01D171}" dt="2026-09-09T13:49:05.984" v="9750" actId="1076"/>
          <ac:picMkLst>
            <pc:docMk/>
            <pc:sldMk cId="1368352861" sldId="472"/>
            <ac:picMk id="4" creationId="{7786C7EC-4A86-6880-EE38-BC800A5751CB}"/>
          </ac:picMkLst>
        </pc:picChg>
      </pc:sldChg>
      <pc:sldChg chg="add">
        <pc:chgData name="Jamie Chang" userId="d537e90eaf566e4d" providerId="LiveId" clId="{296DD503-47A5-5DF7-B361-035CDC01D171}" dt="2026-09-09T13:50:11.965" v="9751"/>
        <pc:sldMkLst>
          <pc:docMk/>
          <pc:sldMk cId="3906238906" sldId="473"/>
        </pc:sldMkLst>
      </pc:sldChg>
      <pc:sldChg chg="add del">
        <pc:chgData name="Jamie Chang" userId="d537e90eaf566e4d" providerId="LiveId" clId="{296DD503-47A5-5DF7-B361-035CDC01D171}" dt="2026-09-09T14:05:05.613" v="9834" actId="2696"/>
        <pc:sldMkLst>
          <pc:docMk/>
          <pc:sldMk cId="1680425555" sldId="474"/>
        </pc:sldMkLst>
      </pc:sldChg>
      <pc:sldChg chg="addSp delSp modSp add mod">
        <pc:chgData name="Jamie Chang" userId="d537e90eaf566e4d" providerId="LiveId" clId="{296DD503-47A5-5DF7-B361-035CDC01D171}" dt="2026-09-09T14:31:50.536" v="10159" actId="164"/>
        <pc:sldMkLst>
          <pc:docMk/>
          <pc:sldMk cId="2337432404" sldId="474"/>
        </pc:sldMkLst>
        <pc:spChg chg="add mod">
          <ac:chgData name="Jamie Chang" userId="d537e90eaf566e4d" providerId="LiveId" clId="{296DD503-47A5-5DF7-B361-035CDC01D171}" dt="2026-09-09T14:31:50.536" v="10159" actId="164"/>
          <ac:spMkLst>
            <pc:docMk/>
            <pc:sldMk cId="2337432404" sldId="474"/>
            <ac:spMk id="5" creationId="{C70803FF-BFE9-A387-DA46-48146D28DFFC}"/>
          </ac:spMkLst>
        </pc:spChg>
        <pc:spChg chg="del mod topLvl">
          <ac:chgData name="Jamie Chang" userId="d537e90eaf566e4d" providerId="LiveId" clId="{296DD503-47A5-5DF7-B361-035CDC01D171}" dt="2026-09-09T14:31:41.184" v="10151"/>
          <ac:spMkLst>
            <pc:docMk/>
            <pc:sldMk cId="2337432404" sldId="474"/>
            <ac:spMk id="7" creationId="{B50E52D0-FA29-76A6-A52C-FB82D8304DFA}"/>
          </ac:spMkLst>
        </pc:spChg>
        <pc:spChg chg="del mod topLvl">
          <ac:chgData name="Jamie Chang" userId="d537e90eaf566e4d" providerId="LiveId" clId="{296DD503-47A5-5DF7-B361-035CDC01D171}" dt="2026-09-09T14:31:41.182" v="10145"/>
          <ac:spMkLst>
            <pc:docMk/>
            <pc:sldMk cId="2337432404" sldId="474"/>
            <ac:spMk id="8" creationId="{9C539BA5-506E-28A6-6BAA-7BC0D2DD344B}"/>
          </ac:spMkLst>
        </pc:spChg>
        <pc:spChg chg="mod topLvl">
          <ac:chgData name="Jamie Chang" userId="d537e90eaf566e4d" providerId="LiveId" clId="{296DD503-47A5-5DF7-B361-035CDC01D171}" dt="2026-09-09T14:31:41.183" v="10146" actId="108"/>
          <ac:spMkLst>
            <pc:docMk/>
            <pc:sldMk cId="2337432404" sldId="474"/>
            <ac:spMk id="12" creationId="{381604D2-3CDC-09E1-304D-2804F0A21B19}"/>
          </ac:spMkLst>
        </pc:spChg>
        <pc:spChg chg="mod topLvl">
          <ac:chgData name="Jamie Chang" userId="d537e90eaf566e4d" providerId="LiveId" clId="{296DD503-47A5-5DF7-B361-035CDC01D171}" dt="2026-09-09T14:31:41.183" v="10147" actId="108"/>
          <ac:spMkLst>
            <pc:docMk/>
            <pc:sldMk cId="2337432404" sldId="474"/>
            <ac:spMk id="15" creationId="{1E0EC796-6116-CA6A-F66A-5EA4029DEF25}"/>
          </ac:spMkLst>
        </pc:spChg>
        <pc:spChg chg="mod topLvl">
          <ac:chgData name="Jamie Chang" userId="d537e90eaf566e4d" providerId="LiveId" clId="{296DD503-47A5-5DF7-B361-035CDC01D171}" dt="2026-09-09T14:31:41.183" v="10148" actId="108"/>
          <ac:spMkLst>
            <pc:docMk/>
            <pc:sldMk cId="2337432404" sldId="474"/>
            <ac:spMk id="16" creationId="{BD578A8C-F5FA-F9F7-708A-861D8CCA79D8}"/>
          </ac:spMkLst>
        </pc:spChg>
        <pc:spChg chg="mod topLvl">
          <ac:chgData name="Jamie Chang" userId="d537e90eaf566e4d" providerId="LiveId" clId="{296DD503-47A5-5DF7-B361-035CDC01D171}" dt="2026-09-09T14:31:41.183" v="10149" actId="108"/>
          <ac:spMkLst>
            <pc:docMk/>
            <pc:sldMk cId="2337432404" sldId="474"/>
            <ac:spMk id="17" creationId="{48340020-20CD-F3AC-0A1A-0D92F7BE21C1}"/>
          </ac:spMkLst>
        </pc:spChg>
        <pc:spChg chg="del">
          <ac:chgData name="Jamie Chang" userId="d537e90eaf566e4d" providerId="LiveId" clId="{296DD503-47A5-5DF7-B361-035CDC01D171}" dt="2026-09-09T14:26:15.518" v="10083" actId="478"/>
          <ac:spMkLst>
            <pc:docMk/>
            <pc:sldMk cId="2337432404" sldId="474"/>
            <ac:spMk id="22" creationId="{3859CB07-63B2-5F18-58CD-BC6634A8BD3B}"/>
          </ac:spMkLst>
        </pc:spChg>
        <pc:spChg chg="mod">
          <ac:chgData name="Jamie Chang" userId="d537e90eaf566e4d" providerId="LiveId" clId="{296DD503-47A5-5DF7-B361-035CDC01D171}" dt="2026-09-09T14:31:41.182" v="10143"/>
          <ac:spMkLst>
            <pc:docMk/>
            <pc:sldMk cId="2337432404" sldId="474"/>
            <ac:spMk id="23" creationId="{32934839-B037-ECC1-03E4-F9CC88A99FBA}"/>
          </ac:spMkLst>
        </pc:spChg>
        <pc:spChg chg="mod">
          <ac:chgData name="Jamie Chang" userId="d537e90eaf566e4d" providerId="LiveId" clId="{296DD503-47A5-5DF7-B361-035CDC01D171}" dt="2026-09-09T14:31:41.182" v="10143"/>
          <ac:spMkLst>
            <pc:docMk/>
            <pc:sldMk cId="2337432404" sldId="474"/>
            <ac:spMk id="30" creationId="{DDE48E45-F4CA-137F-8FBA-67102A46A85B}"/>
          </ac:spMkLst>
        </pc:spChg>
        <pc:grpChg chg="add del mod">
          <ac:chgData name="Jamie Chang" userId="d537e90eaf566e4d" providerId="LiveId" clId="{296DD503-47A5-5DF7-B361-035CDC01D171}" dt="2026-09-09T14:31:41.182" v="10145"/>
          <ac:grpSpMkLst>
            <pc:docMk/>
            <pc:sldMk cId="2337432404" sldId="474"/>
            <ac:grpSpMk id="6" creationId="{1AB1AC70-4B04-F027-6296-6517F15D39D1}"/>
          </ac:grpSpMkLst>
        </pc:grpChg>
        <pc:grpChg chg="del mod">
          <ac:chgData name="Jamie Chang" userId="d537e90eaf566e4d" providerId="LiveId" clId="{296DD503-47A5-5DF7-B361-035CDC01D171}" dt="2026-09-09T14:31:41.165" v="10133"/>
          <ac:grpSpMkLst>
            <pc:docMk/>
            <pc:sldMk cId="2337432404" sldId="474"/>
            <ac:grpSpMk id="11" creationId="{6C875523-E9BE-B8AB-F51B-A707D56427DF}"/>
          </ac:grpSpMkLst>
        </pc:grpChg>
        <pc:grpChg chg="add mod">
          <ac:chgData name="Jamie Chang" userId="d537e90eaf566e4d" providerId="LiveId" clId="{296DD503-47A5-5DF7-B361-035CDC01D171}" dt="2026-09-09T14:31:50.536" v="10159" actId="164"/>
          <ac:grpSpMkLst>
            <pc:docMk/>
            <pc:sldMk cId="2337432404" sldId="474"/>
            <ac:grpSpMk id="18" creationId="{AA15403A-9D71-C227-DD0F-6C1122C7F400}"/>
          </ac:grpSpMkLst>
        </pc:grpChg>
        <pc:grpChg chg="add del mod">
          <ac:chgData name="Jamie Chang" userId="d537e90eaf566e4d" providerId="LiveId" clId="{296DD503-47A5-5DF7-B361-035CDC01D171}" dt="2026-09-09T14:31:41.186" v="10153"/>
          <ac:grpSpMkLst>
            <pc:docMk/>
            <pc:sldMk cId="2337432404" sldId="474"/>
            <ac:grpSpMk id="19" creationId="{E9CB840D-0510-4EF8-6DE3-9C4DB69D5270}"/>
          </ac:grpSpMkLst>
        </pc:grpChg>
        <pc:grpChg chg="del">
          <ac:chgData name="Jamie Chang" userId="d537e90eaf566e4d" providerId="LiveId" clId="{296DD503-47A5-5DF7-B361-035CDC01D171}" dt="2026-09-09T14:26:15.518" v="10083" actId="478"/>
          <ac:grpSpMkLst>
            <pc:docMk/>
            <pc:sldMk cId="2337432404" sldId="474"/>
            <ac:grpSpMk id="27" creationId="{4430A96D-24F3-F464-A058-8F7754F8A014}"/>
          </ac:grpSpMkLst>
        </pc:grpChg>
        <pc:grpChg chg="add mod">
          <ac:chgData name="Jamie Chang" userId="d537e90eaf566e4d" providerId="LiveId" clId="{296DD503-47A5-5DF7-B361-035CDC01D171}" dt="2026-09-09T14:31:50.536" v="10159" actId="164"/>
          <ac:grpSpMkLst>
            <pc:docMk/>
            <pc:sldMk cId="2337432404" sldId="474"/>
            <ac:grpSpMk id="34" creationId="{F1B2C99D-374C-3E80-3850-833A9634313B}"/>
          </ac:grpSpMkLst>
        </pc:grpChg>
        <pc:picChg chg="add del mod">
          <ac:chgData name="Jamie Chang" userId="d537e90eaf566e4d" providerId="LiveId" clId="{296DD503-47A5-5DF7-B361-035CDC01D171}" dt="2026-09-09T14:31:41.163" v="10132" actId="27803"/>
          <ac:picMkLst>
            <pc:docMk/>
            <pc:sldMk cId="2337432404" sldId="474"/>
            <ac:picMk id="10" creationId="{D3DF109A-A0DD-4DA0-F07B-D6DD9706DA05}"/>
          </ac:picMkLst>
        </pc:picChg>
      </pc:sldChg>
      <pc:sldChg chg="addSp modSp add mod">
        <pc:chgData name="Jamie Chang" userId="d537e90eaf566e4d" providerId="LiveId" clId="{296DD503-47A5-5DF7-B361-035CDC01D171}" dt="2026-09-10T09:24:16.536" v="11287" actId="113"/>
        <pc:sldMkLst>
          <pc:docMk/>
          <pc:sldMk cId="4229687681" sldId="475"/>
        </pc:sldMkLst>
        <pc:spChg chg="mod">
          <ac:chgData name="Jamie Chang" userId="d537e90eaf566e4d" providerId="LiveId" clId="{296DD503-47A5-5DF7-B361-035CDC01D171}" dt="2026-09-09T14:31:54.416" v="10160"/>
          <ac:spMkLst>
            <pc:docMk/>
            <pc:sldMk cId="4229687681" sldId="475"/>
            <ac:spMk id="6" creationId="{496F7730-2DBE-2DCB-1436-E98FA5611965}"/>
          </ac:spMkLst>
        </pc:spChg>
        <pc:spChg chg="mod">
          <ac:chgData name="Jamie Chang" userId="d537e90eaf566e4d" providerId="LiveId" clId="{296DD503-47A5-5DF7-B361-035CDC01D171}" dt="2026-09-09T14:31:54.416" v="10160"/>
          <ac:spMkLst>
            <pc:docMk/>
            <pc:sldMk cId="4229687681" sldId="475"/>
            <ac:spMk id="8" creationId="{D2E10414-8C4E-7746-59B8-41DCA8E27220}"/>
          </ac:spMkLst>
        </pc:spChg>
        <pc:spChg chg="mod">
          <ac:chgData name="Jamie Chang" userId="d537e90eaf566e4d" providerId="LiveId" clId="{296DD503-47A5-5DF7-B361-035CDC01D171}" dt="2026-09-09T14:31:54.416" v="10160"/>
          <ac:spMkLst>
            <pc:docMk/>
            <pc:sldMk cId="4229687681" sldId="475"/>
            <ac:spMk id="9" creationId="{A39B3735-F6FC-DBB8-4B28-A2C25183F05A}"/>
          </ac:spMkLst>
        </pc:spChg>
        <pc:spChg chg="mod">
          <ac:chgData name="Jamie Chang" userId="d537e90eaf566e4d" providerId="LiveId" clId="{296DD503-47A5-5DF7-B361-035CDC01D171}" dt="2026-09-09T14:31:54.416" v="10160"/>
          <ac:spMkLst>
            <pc:docMk/>
            <pc:sldMk cId="4229687681" sldId="475"/>
            <ac:spMk id="10" creationId="{F3066BF5-D80F-AE69-E55D-2440A9840D36}"/>
          </ac:spMkLst>
        </pc:spChg>
        <pc:spChg chg="mod">
          <ac:chgData name="Jamie Chang" userId="d537e90eaf566e4d" providerId="LiveId" clId="{296DD503-47A5-5DF7-B361-035CDC01D171}" dt="2026-09-09T14:31:54.416" v="10160"/>
          <ac:spMkLst>
            <pc:docMk/>
            <pc:sldMk cId="4229687681" sldId="475"/>
            <ac:spMk id="11" creationId="{FCBE2C4F-0C8A-313C-A3FB-F73C8D492EB9}"/>
          </ac:spMkLst>
        </pc:spChg>
        <pc:spChg chg="mod">
          <ac:chgData name="Jamie Chang" userId="d537e90eaf566e4d" providerId="LiveId" clId="{296DD503-47A5-5DF7-B361-035CDC01D171}" dt="2026-09-10T09:24:16.536" v="11287" actId="113"/>
          <ac:spMkLst>
            <pc:docMk/>
            <pc:sldMk cId="4229687681" sldId="475"/>
            <ac:spMk id="22" creationId="{3E9E8137-E91F-62B5-76C1-C3F957DA3C9A}"/>
          </ac:spMkLst>
        </pc:spChg>
        <pc:grpChg chg="add mod">
          <ac:chgData name="Jamie Chang" userId="d537e90eaf566e4d" providerId="LiveId" clId="{296DD503-47A5-5DF7-B361-035CDC01D171}" dt="2026-09-09T14:31:54.416" v="10160"/>
          <ac:grpSpMkLst>
            <pc:docMk/>
            <pc:sldMk cId="4229687681" sldId="475"/>
            <ac:grpSpMk id="5" creationId="{DE0D9029-790E-7F51-9479-E05A783C299C}"/>
          </ac:grpSpMkLst>
        </pc:grpChg>
        <pc:grpChg chg="mod">
          <ac:chgData name="Jamie Chang" userId="d537e90eaf566e4d" providerId="LiveId" clId="{296DD503-47A5-5DF7-B361-035CDC01D171}" dt="2026-09-09T14:31:54.416" v="10160"/>
          <ac:grpSpMkLst>
            <pc:docMk/>
            <pc:sldMk cId="4229687681" sldId="475"/>
            <ac:grpSpMk id="7" creationId="{2C2082DF-09A3-D2D1-8DA3-D6B2796B9C99}"/>
          </ac:grpSpMkLst>
        </pc:grpChg>
      </pc:sldChg>
      <pc:sldChg chg="addSp delSp modSp add mod ord">
        <pc:chgData name="Jamie Chang" userId="d537e90eaf566e4d" providerId="LiveId" clId="{296DD503-47A5-5DF7-B361-035CDC01D171}" dt="2026-09-09T15:35:54.064" v="10633" actId="1076"/>
        <pc:sldMkLst>
          <pc:docMk/>
          <pc:sldMk cId="729526121" sldId="476"/>
        </pc:sldMkLst>
        <pc:spChg chg="del">
          <ac:chgData name="Jamie Chang" userId="d537e90eaf566e4d" providerId="LiveId" clId="{296DD503-47A5-5DF7-B361-035CDC01D171}" dt="2026-09-09T15:31:49.974" v="10576" actId="478"/>
          <ac:spMkLst>
            <pc:docMk/>
            <pc:sldMk cId="729526121" sldId="476"/>
            <ac:spMk id="4" creationId="{31348FC0-43C5-0F7E-4344-6E978540733A}"/>
          </ac:spMkLst>
        </pc:spChg>
        <pc:spChg chg="mod">
          <ac:chgData name="Jamie Chang" userId="d537e90eaf566e4d" providerId="LiveId" clId="{296DD503-47A5-5DF7-B361-035CDC01D171}" dt="2026-09-09T15:32:15.686" v="10625" actId="20577"/>
          <ac:spMkLst>
            <pc:docMk/>
            <pc:sldMk cId="729526121" sldId="476"/>
            <ac:spMk id="10" creationId="{4F8D094A-5ADB-5FEE-12BB-731FC9F1A930}"/>
          </ac:spMkLst>
        </pc:spChg>
        <pc:spChg chg="del">
          <ac:chgData name="Jamie Chang" userId="d537e90eaf566e4d" providerId="LiveId" clId="{296DD503-47A5-5DF7-B361-035CDC01D171}" dt="2026-09-09T15:31:33.969" v="10569" actId="478"/>
          <ac:spMkLst>
            <pc:docMk/>
            <pc:sldMk cId="729526121" sldId="476"/>
            <ac:spMk id="11" creationId="{62B5B20F-A271-8769-8E73-7532CD2B0BB7}"/>
          </ac:spMkLst>
        </pc:spChg>
        <pc:spChg chg="add mod">
          <ac:chgData name="Jamie Chang" userId="d537e90eaf566e4d" providerId="LiveId" clId="{296DD503-47A5-5DF7-B361-035CDC01D171}" dt="2026-09-09T15:32:21.103" v="10626" actId="1076"/>
          <ac:spMkLst>
            <pc:docMk/>
            <pc:sldMk cId="729526121" sldId="476"/>
            <ac:spMk id="12" creationId="{2AC958E0-C570-CC3D-9C73-ABAC965C2794}"/>
          </ac:spMkLst>
        </pc:spChg>
        <pc:spChg chg="del">
          <ac:chgData name="Jamie Chang" userId="d537e90eaf566e4d" providerId="LiveId" clId="{296DD503-47A5-5DF7-B361-035CDC01D171}" dt="2026-09-09T15:31:48.020" v="10575" actId="478"/>
          <ac:spMkLst>
            <pc:docMk/>
            <pc:sldMk cId="729526121" sldId="476"/>
            <ac:spMk id="16" creationId="{24CA332B-C722-06DB-48A3-22C5BAA4FE3B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19" creationId="{806C1869-2E86-16F3-37DE-8F9693BF45B1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57" creationId="{10EBC96C-F153-C92B-75C9-0BFE15CCD1BE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143" creationId="{02495E50-C4F1-36C7-2240-1F999A2FF39A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192" creationId="{8BAD66D4-AA76-EFA6-2226-C41DB5D68C4F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201" creationId="{86BEA464-2F5C-2E45-0057-0BC1E9A0211F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205" creationId="{A84D16AD-71C1-FC8A-1C0B-6E2CD9212BD1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215" creationId="{9514AA1A-E25C-D2C2-8152-676CC6B699CB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233" creationId="{BA4A3D3E-008A-A09D-D2E9-A71ABFF98109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235" creationId="{122C1ECB-F3D7-8E4E-A23A-22E9EE4E54F7}"/>
          </ac:spMkLst>
        </pc:spChg>
        <pc:spChg chg="mod">
          <ac:chgData name="Jamie Chang" userId="d537e90eaf566e4d" providerId="LiveId" clId="{296DD503-47A5-5DF7-B361-035CDC01D171}" dt="2026-09-09T15:25:48.751" v="10460"/>
          <ac:spMkLst>
            <pc:docMk/>
            <pc:sldMk cId="729526121" sldId="476"/>
            <ac:spMk id="237" creationId="{09BCA862-6C4F-91AB-9587-F43D29881B6C}"/>
          </ac:spMkLst>
        </pc:spChg>
        <pc:spChg chg="mod">
          <ac:chgData name="Jamie Chang" userId="d537e90eaf566e4d" providerId="LiveId" clId="{296DD503-47A5-5DF7-B361-035CDC01D171}" dt="2026-09-09T15:26:32.159" v="10471"/>
          <ac:spMkLst>
            <pc:docMk/>
            <pc:sldMk cId="729526121" sldId="476"/>
            <ac:spMk id="249" creationId="{75107BD9-75B9-3330-55B6-0DB68D3BBFE9}"/>
          </ac:spMkLst>
        </pc:spChg>
        <pc:spChg chg="mod">
          <ac:chgData name="Jamie Chang" userId="d537e90eaf566e4d" providerId="LiveId" clId="{296DD503-47A5-5DF7-B361-035CDC01D171}" dt="2026-09-09T15:26:32.159" v="10471"/>
          <ac:spMkLst>
            <pc:docMk/>
            <pc:sldMk cId="729526121" sldId="476"/>
            <ac:spMk id="250" creationId="{891D484D-5284-BE5B-DC22-BA464282CD13}"/>
          </ac:spMkLst>
        </pc:spChg>
        <pc:spChg chg="mod">
          <ac:chgData name="Jamie Chang" userId="d537e90eaf566e4d" providerId="LiveId" clId="{296DD503-47A5-5DF7-B361-035CDC01D171}" dt="2026-09-09T15:26:32.159" v="10471"/>
          <ac:spMkLst>
            <pc:docMk/>
            <pc:sldMk cId="729526121" sldId="476"/>
            <ac:spMk id="251" creationId="{429CE347-5A83-DB13-D1A3-17661D8949AC}"/>
          </ac:spMkLst>
        </pc:spChg>
        <pc:grpChg chg="mod">
          <ac:chgData name="Jamie Chang" userId="d537e90eaf566e4d" providerId="LiveId" clId="{296DD503-47A5-5DF7-B361-035CDC01D171}" dt="2026-09-09T15:32:25.515" v="10627" actId="1076"/>
          <ac:grpSpMkLst>
            <pc:docMk/>
            <pc:sldMk cId="729526121" sldId="476"/>
            <ac:grpSpMk id="13" creationId="{42069095-9769-EF49-751D-8A3B6BC2DED6}"/>
          </ac:grpSpMkLst>
        </pc:grpChg>
        <pc:grpChg chg="del">
          <ac:chgData name="Jamie Chang" userId="d537e90eaf566e4d" providerId="LiveId" clId="{296DD503-47A5-5DF7-B361-035CDC01D171}" dt="2026-09-09T15:31:48.020" v="10575" actId="478"/>
          <ac:grpSpMkLst>
            <pc:docMk/>
            <pc:sldMk cId="729526121" sldId="476"/>
            <ac:grpSpMk id="43" creationId="{71030505-976C-413A-5B81-8E1C571A1191}"/>
          </ac:grpSpMkLst>
        </pc:grpChg>
        <pc:grpChg chg="mod">
          <ac:chgData name="Jamie Chang" userId="d537e90eaf566e4d" providerId="LiveId" clId="{296DD503-47A5-5DF7-B361-035CDC01D171}" dt="2026-09-09T15:32:25.515" v="10627" actId="1076"/>
          <ac:grpSpMkLst>
            <pc:docMk/>
            <pc:sldMk cId="729526121" sldId="476"/>
            <ac:grpSpMk id="63" creationId="{FCA567C0-A2BC-CD4F-DC84-9845F66E41CA}"/>
          </ac:grpSpMkLst>
        </pc:grpChg>
        <pc:grpChg chg="del">
          <ac:chgData name="Jamie Chang" userId="d537e90eaf566e4d" providerId="LiveId" clId="{296DD503-47A5-5DF7-B361-035CDC01D171}" dt="2026-09-09T15:31:35.231" v="10570" actId="478"/>
          <ac:grpSpMkLst>
            <pc:docMk/>
            <pc:sldMk cId="729526121" sldId="476"/>
            <ac:grpSpMk id="186" creationId="{EC3C2A9B-3787-41E6-957F-FA224F61C800}"/>
          </ac:grpSpMkLst>
        </pc:grpChg>
        <pc:grpChg chg="add mod">
          <ac:chgData name="Jamie Chang" userId="d537e90eaf566e4d" providerId="LiveId" clId="{296DD503-47A5-5DF7-B361-035CDC01D171}" dt="2026-09-09T15:32:29.387" v="10628" actId="1076"/>
          <ac:grpSpMkLst>
            <pc:docMk/>
            <pc:sldMk cId="729526121" sldId="476"/>
            <ac:grpSpMk id="247" creationId="{EBBEE60C-0114-D6EC-ADFD-DE76E3F34EF5}"/>
          </ac:grpSpMkLst>
        </pc:grpChg>
        <pc:grpChg chg="mod">
          <ac:chgData name="Jamie Chang" userId="d537e90eaf566e4d" providerId="LiveId" clId="{296DD503-47A5-5DF7-B361-035CDC01D171}" dt="2026-09-09T15:26:32.159" v="10471"/>
          <ac:grpSpMkLst>
            <pc:docMk/>
            <pc:sldMk cId="729526121" sldId="476"/>
            <ac:grpSpMk id="248" creationId="{422A91FA-13C0-C371-BBBC-70251A5A9925}"/>
          </ac:grpSpMkLst>
        </pc:grpChg>
        <pc:picChg chg="del">
          <ac:chgData name="Jamie Chang" userId="d537e90eaf566e4d" providerId="LiveId" clId="{296DD503-47A5-5DF7-B361-035CDC01D171}" dt="2026-09-09T15:31:37.120" v="10571" actId="478"/>
          <ac:picMkLst>
            <pc:docMk/>
            <pc:sldMk cId="729526121" sldId="476"/>
            <ac:picMk id="3" creationId="{389C9579-B4E0-410D-0770-0831CFE91427}"/>
          </ac:picMkLst>
        </pc:picChg>
        <pc:picChg chg="add mod">
          <ac:chgData name="Jamie Chang" userId="d537e90eaf566e4d" providerId="LiveId" clId="{296DD503-47A5-5DF7-B361-035CDC01D171}" dt="2026-09-09T15:32:00.429" v="10579" actId="1076"/>
          <ac:picMkLst>
            <pc:docMk/>
            <pc:sldMk cId="729526121" sldId="476"/>
            <ac:picMk id="5" creationId="{78E0246F-0A0C-30F6-D7D6-2FAE46A7E8C6}"/>
          </ac:picMkLst>
        </pc:picChg>
        <pc:picChg chg="add mod">
          <ac:chgData name="Jamie Chang" userId="d537e90eaf566e4d" providerId="LiveId" clId="{296DD503-47A5-5DF7-B361-035CDC01D171}" dt="2026-09-09T15:32:00.429" v="10579" actId="1076"/>
          <ac:picMkLst>
            <pc:docMk/>
            <pc:sldMk cId="729526121" sldId="476"/>
            <ac:picMk id="6" creationId="{CEB16A8A-95F7-5F51-DB3D-919D14F663C2}"/>
          </ac:picMkLst>
        </pc:picChg>
        <pc:picChg chg="del">
          <ac:chgData name="Jamie Chang" userId="d537e90eaf566e4d" providerId="LiveId" clId="{296DD503-47A5-5DF7-B361-035CDC01D171}" dt="2026-09-09T15:31:37.959" v="10572" actId="478"/>
          <ac:picMkLst>
            <pc:docMk/>
            <pc:sldMk cId="729526121" sldId="476"/>
            <ac:picMk id="7" creationId="{0CDBC7C7-590F-6AE8-198A-226FB2D39720}"/>
          </ac:picMkLst>
        </pc:picChg>
        <pc:picChg chg="del">
          <ac:chgData name="Jamie Chang" userId="d537e90eaf566e4d" providerId="LiveId" clId="{296DD503-47A5-5DF7-B361-035CDC01D171}" dt="2026-09-09T15:31:56.057" v="10578" actId="478"/>
          <ac:picMkLst>
            <pc:docMk/>
            <pc:sldMk cId="729526121" sldId="476"/>
            <ac:picMk id="44" creationId="{B227AEC2-2BA7-C0FA-BFA4-ED1F509BF9A5}"/>
          </ac:picMkLst>
        </pc:picChg>
        <pc:picChg chg="add mod">
          <ac:chgData name="Jamie Chang" userId="d537e90eaf566e4d" providerId="LiveId" clId="{296DD503-47A5-5DF7-B361-035CDC01D171}" dt="2026-09-09T15:35:54.064" v="10633" actId="1076"/>
          <ac:picMkLst>
            <pc:docMk/>
            <pc:sldMk cId="729526121" sldId="476"/>
            <ac:picMk id="252" creationId="{3637F7A0-D418-A20B-8C26-5609E3D5BE70}"/>
          </ac:picMkLst>
        </pc:picChg>
      </pc:sldChg>
      <pc:sldChg chg="add">
        <pc:chgData name="Jamie Chang" userId="d537e90eaf566e4d" providerId="LiveId" clId="{296DD503-47A5-5DF7-B361-035CDC01D171}" dt="2026-09-09T15:50:48.383" v="10711"/>
        <pc:sldMkLst>
          <pc:docMk/>
          <pc:sldMk cId="2154092721" sldId="477"/>
        </pc:sldMkLst>
      </pc:sldChg>
      <pc:sldChg chg="addSp delSp modSp add mod">
        <pc:chgData name="Jamie Chang" userId="d537e90eaf566e4d" providerId="LiveId" clId="{296DD503-47A5-5DF7-B361-035CDC01D171}" dt="2026-09-09T16:03:04.329" v="10903" actId="1076"/>
        <pc:sldMkLst>
          <pc:docMk/>
          <pc:sldMk cId="280364263" sldId="478"/>
        </pc:sldMkLst>
        <pc:spChg chg="add mod">
          <ac:chgData name="Jamie Chang" userId="d537e90eaf566e4d" providerId="LiveId" clId="{296DD503-47A5-5DF7-B361-035CDC01D171}" dt="2026-09-09T15:59:00.377" v="10881" actId="164"/>
          <ac:spMkLst>
            <pc:docMk/>
            <pc:sldMk cId="280364263" sldId="478"/>
            <ac:spMk id="4" creationId="{0E46D0AD-1FA9-0737-8260-396568073F8F}"/>
          </ac:spMkLst>
        </pc:spChg>
        <pc:spChg chg="add del mod">
          <ac:chgData name="Jamie Chang" userId="d537e90eaf566e4d" providerId="LiveId" clId="{296DD503-47A5-5DF7-B361-035CDC01D171}" dt="2026-09-09T15:52:31.632" v="10730"/>
          <ac:spMkLst>
            <pc:docMk/>
            <pc:sldMk cId="280364263" sldId="478"/>
            <ac:spMk id="6" creationId="{133461BD-113A-98E0-2397-950240B696CD}"/>
          </ac:spMkLst>
        </pc:spChg>
        <pc:spChg chg="del mod topLvl">
          <ac:chgData name="Jamie Chang" userId="d537e90eaf566e4d" providerId="LiveId" clId="{296DD503-47A5-5DF7-B361-035CDC01D171}" dt="2026-09-09T15:56:05.561" v="10795"/>
          <ac:spMkLst>
            <pc:docMk/>
            <pc:sldMk cId="280364263" sldId="478"/>
            <ac:spMk id="16" creationId="{F8FF38F2-457E-C874-B2CF-11533A9B6A36}"/>
          </ac:spMkLst>
        </pc:spChg>
        <pc:spChg chg="del mod topLvl">
          <ac:chgData name="Jamie Chang" userId="d537e90eaf566e4d" providerId="LiveId" clId="{296DD503-47A5-5DF7-B361-035CDC01D171}" dt="2026-09-09T15:56:05.558" v="10787"/>
          <ac:spMkLst>
            <pc:docMk/>
            <pc:sldMk cId="280364263" sldId="478"/>
            <ac:spMk id="17" creationId="{BB9951D0-06AB-198C-7E1F-79A9ACE57A6C}"/>
          </ac:spMkLst>
        </pc:spChg>
        <pc:spChg chg="del mod topLvl">
          <ac:chgData name="Jamie Chang" userId="d537e90eaf566e4d" providerId="LiveId" clId="{296DD503-47A5-5DF7-B361-035CDC01D171}" dt="2026-09-09T15:56:05.558" v="10785"/>
          <ac:spMkLst>
            <pc:docMk/>
            <pc:sldMk cId="280364263" sldId="478"/>
            <ac:spMk id="18" creationId="{D5CA7920-E44D-AC9D-46E7-C1C305DFF2C6}"/>
          </ac:spMkLst>
        </pc:spChg>
        <pc:spChg chg="del mod topLvl">
          <ac:chgData name="Jamie Chang" userId="d537e90eaf566e4d" providerId="LiveId" clId="{296DD503-47A5-5DF7-B361-035CDC01D171}" dt="2026-09-09T15:56:05.558" v="10783"/>
          <ac:spMkLst>
            <pc:docMk/>
            <pc:sldMk cId="280364263" sldId="478"/>
            <ac:spMk id="19" creationId="{803BE806-12E5-471D-42EC-B6A256AAEAED}"/>
          </ac:spMkLst>
        </pc:spChg>
        <pc:spChg chg="del mod topLvl">
          <ac:chgData name="Jamie Chang" userId="d537e90eaf566e4d" providerId="LiveId" clId="{296DD503-47A5-5DF7-B361-035CDC01D171}" dt="2026-09-09T15:56:05.557" v="10781"/>
          <ac:spMkLst>
            <pc:docMk/>
            <pc:sldMk cId="280364263" sldId="478"/>
            <ac:spMk id="20" creationId="{96C7C822-8EBC-A8D7-EBE8-B8FA96648D93}"/>
          </ac:spMkLst>
        </pc:spChg>
        <pc:spChg chg="del mod topLvl">
          <ac:chgData name="Jamie Chang" userId="d537e90eaf566e4d" providerId="LiveId" clId="{296DD503-47A5-5DF7-B361-035CDC01D171}" dt="2026-09-09T15:57:26.571" v="10840"/>
          <ac:spMkLst>
            <pc:docMk/>
            <pc:sldMk cId="280364263" sldId="478"/>
            <ac:spMk id="25" creationId="{2A491999-2359-2A58-A42E-EB5F1CE8929E}"/>
          </ac:spMkLst>
        </pc:spChg>
        <pc:spChg chg="del mod topLvl">
          <ac:chgData name="Jamie Chang" userId="d537e90eaf566e4d" providerId="LiveId" clId="{296DD503-47A5-5DF7-B361-035CDC01D171}" dt="2026-09-09T15:57:26.568" v="10832"/>
          <ac:spMkLst>
            <pc:docMk/>
            <pc:sldMk cId="280364263" sldId="478"/>
            <ac:spMk id="26" creationId="{E1FF7A25-DC91-A370-A5C9-E930FFE782BE}"/>
          </ac:spMkLst>
        </pc:spChg>
        <pc:spChg chg="del mod topLvl">
          <ac:chgData name="Jamie Chang" userId="d537e90eaf566e4d" providerId="LiveId" clId="{296DD503-47A5-5DF7-B361-035CDC01D171}" dt="2026-09-09T15:57:26.567" v="10830"/>
          <ac:spMkLst>
            <pc:docMk/>
            <pc:sldMk cId="280364263" sldId="478"/>
            <ac:spMk id="27" creationId="{91483433-11DD-D351-E344-F7CC8C043A7F}"/>
          </ac:spMkLst>
        </pc:spChg>
        <pc:spChg chg="del mod topLvl">
          <ac:chgData name="Jamie Chang" userId="d537e90eaf566e4d" providerId="LiveId" clId="{296DD503-47A5-5DF7-B361-035CDC01D171}" dt="2026-09-09T15:57:26.567" v="10828"/>
          <ac:spMkLst>
            <pc:docMk/>
            <pc:sldMk cId="280364263" sldId="478"/>
            <ac:spMk id="28" creationId="{A222D805-A6A0-6C43-2431-06F07EFF535D}"/>
          </ac:spMkLst>
        </pc:spChg>
        <pc:spChg chg="del mod topLvl">
          <ac:chgData name="Jamie Chang" userId="d537e90eaf566e4d" providerId="LiveId" clId="{296DD503-47A5-5DF7-B361-035CDC01D171}" dt="2026-09-09T15:57:26.567" v="10826"/>
          <ac:spMkLst>
            <pc:docMk/>
            <pc:sldMk cId="280364263" sldId="478"/>
            <ac:spMk id="29" creationId="{817289FB-F8A4-A872-2913-B6B0AB9CDCAE}"/>
          </ac:spMkLst>
        </pc:spChg>
        <pc:spChg chg="del mod topLvl">
          <ac:chgData name="Jamie Chang" userId="d537e90eaf566e4d" providerId="LiveId" clId="{296DD503-47A5-5DF7-B361-035CDC01D171}" dt="2026-09-09T15:57:26.566" v="10824"/>
          <ac:spMkLst>
            <pc:docMk/>
            <pc:sldMk cId="280364263" sldId="478"/>
            <ac:spMk id="30" creationId="{47AD82B1-D563-C6B6-4E79-50B66F4581B2}"/>
          </ac:spMkLst>
        </pc:spChg>
        <pc:spChg chg="mod">
          <ac:chgData name="Jamie Chang" userId="d537e90eaf566e4d" providerId="LiveId" clId="{296DD503-47A5-5DF7-B361-035CDC01D171}" dt="2026-09-09T15:56:05.557" v="10779"/>
          <ac:spMkLst>
            <pc:docMk/>
            <pc:sldMk cId="280364263" sldId="478"/>
            <ac:spMk id="33" creationId="{45F00B05-471D-E5A6-B407-6544F21F6669}"/>
          </ac:spMkLst>
        </pc:spChg>
        <pc:spChg chg="mod">
          <ac:chgData name="Jamie Chang" userId="d537e90eaf566e4d" providerId="LiveId" clId="{296DD503-47A5-5DF7-B361-035CDC01D171}" dt="2026-09-09T15:56:05.557" v="10779"/>
          <ac:spMkLst>
            <pc:docMk/>
            <pc:sldMk cId="280364263" sldId="478"/>
            <ac:spMk id="34" creationId="{55307C95-8718-5541-3FA8-320954DB7FF6}"/>
          </ac:spMkLst>
        </pc:spChg>
        <pc:spChg chg="mod">
          <ac:chgData name="Jamie Chang" userId="d537e90eaf566e4d" providerId="LiveId" clId="{296DD503-47A5-5DF7-B361-035CDC01D171}" dt="2026-09-09T15:56:05.557" v="10779"/>
          <ac:spMkLst>
            <pc:docMk/>
            <pc:sldMk cId="280364263" sldId="478"/>
            <ac:spMk id="35" creationId="{7340FBA5-EE1D-A1DA-3EDD-705E2FD2C27D}"/>
          </ac:spMkLst>
        </pc:spChg>
        <pc:spChg chg="mod">
          <ac:chgData name="Jamie Chang" userId="d537e90eaf566e4d" providerId="LiveId" clId="{296DD503-47A5-5DF7-B361-035CDC01D171}" dt="2026-09-09T15:56:05.557" v="10779"/>
          <ac:spMkLst>
            <pc:docMk/>
            <pc:sldMk cId="280364263" sldId="478"/>
            <ac:spMk id="36" creationId="{CA58E845-58B3-3212-78AD-8E7025D6FDCF}"/>
          </ac:spMkLst>
        </pc:spChg>
        <pc:spChg chg="mod">
          <ac:chgData name="Jamie Chang" userId="d537e90eaf566e4d" providerId="LiveId" clId="{296DD503-47A5-5DF7-B361-035CDC01D171}" dt="2026-09-09T15:56:05.557" v="10779"/>
          <ac:spMkLst>
            <pc:docMk/>
            <pc:sldMk cId="280364263" sldId="478"/>
            <ac:spMk id="37" creationId="{43E11D70-9E75-8F41-8185-9474549081E7}"/>
          </ac:spMkLst>
        </pc:spChg>
        <pc:spChg chg="mod topLvl">
          <ac:chgData name="Jamie Chang" userId="d537e90eaf566e4d" providerId="LiveId" clId="{296DD503-47A5-5DF7-B361-035CDC01D171}" dt="2026-09-09T15:57:26.568" v="10833" actId="108"/>
          <ac:spMkLst>
            <pc:docMk/>
            <pc:sldMk cId="280364263" sldId="478"/>
            <ac:spMk id="41" creationId="{DD913481-4054-1D43-A23D-22B975C8E270}"/>
          </ac:spMkLst>
        </pc:spChg>
        <pc:spChg chg="mod topLvl">
          <ac:chgData name="Jamie Chang" userId="d537e90eaf566e4d" providerId="LiveId" clId="{296DD503-47A5-5DF7-B361-035CDC01D171}" dt="2026-09-09T15:57:26.569" v="10834" actId="108"/>
          <ac:spMkLst>
            <pc:docMk/>
            <pc:sldMk cId="280364263" sldId="478"/>
            <ac:spMk id="42" creationId="{E5EC9FA3-CA4F-EDAC-5CC1-79E5C87D97D0}"/>
          </ac:spMkLst>
        </pc:spChg>
        <pc:spChg chg="mod topLvl">
          <ac:chgData name="Jamie Chang" userId="d537e90eaf566e4d" providerId="LiveId" clId="{296DD503-47A5-5DF7-B361-035CDC01D171}" dt="2026-09-09T15:57:26.569" v="10835" actId="108"/>
          <ac:spMkLst>
            <pc:docMk/>
            <pc:sldMk cId="280364263" sldId="478"/>
            <ac:spMk id="43" creationId="{0A75EE4F-E5C1-7E24-DD4A-31AD0CC68675}"/>
          </ac:spMkLst>
        </pc:spChg>
        <pc:spChg chg="mod topLvl">
          <ac:chgData name="Jamie Chang" userId="d537e90eaf566e4d" providerId="LiveId" clId="{296DD503-47A5-5DF7-B361-035CDC01D171}" dt="2026-09-09T15:57:26.569" v="10836" actId="108"/>
          <ac:spMkLst>
            <pc:docMk/>
            <pc:sldMk cId="280364263" sldId="478"/>
            <ac:spMk id="44" creationId="{3FD9B3B5-28E5-4BBC-91C6-DD6EFC5308D8}"/>
          </ac:spMkLst>
        </pc:spChg>
        <pc:spChg chg="mod topLvl">
          <ac:chgData name="Jamie Chang" userId="d537e90eaf566e4d" providerId="LiveId" clId="{296DD503-47A5-5DF7-B361-035CDC01D171}" dt="2026-09-09T15:57:26.570" v="10837" actId="108"/>
          <ac:spMkLst>
            <pc:docMk/>
            <pc:sldMk cId="280364263" sldId="478"/>
            <ac:spMk id="45" creationId="{E724A800-B581-14C5-F9B1-C9A62045FD0D}"/>
          </ac:spMkLst>
        </pc:spChg>
        <pc:spChg chg="mod topLvl">
          <ac:chgData name="Jamie Chang" userId="d537e90eaf566e4d" providerId="LiveId" clId="{296DD503-47A5-5DF7-B361-035CDC01D171}" dt="2026-09-09T15:57:26.570" v="10838" actId="108"/>
          <ac:spMkLst>
            <pc:docMk/>
            <pc:sldMk cId="280364263" sldId="478"/>
            <ac:spMk id="46" creationId="{827A09B9-BCEA-2E2C-8D61-CB4C56847A7C}"/>
          </ac:spMkLst>
        </pc:spChg>
        <pc:spChg chg="mod">
          <ac:chgData name="Jamie Chang" userId="d537e90eaf566e4d" providerId="LiveId" clId="{296DD503-47A5-5DF7-B361-035CDC01D171}" dt="2026-09-09T15:57:26.566" v="10822"/>
          <ac:spMkLst>
            <pc:docMk/>
            <pc:sldMk cId="280364263" sldId="478"/>
            <ac:spMk id="49" creationId="{EC02667E-53E6-840C-4BF9-80D1F99FAC21}"/>
          </ac:spMkLst>
        </pc:spChg>
        <pc:spChg chg="mod">
          <ac:chgData name="Jamie Chang" userId="d537e90eaf566e4d" providerId="LiveId" clId="{296DD503-47A5-5DF7-B361-035CDC01D171}" dt="2026-09-09T15:57:26.566" v="10822"/>
          <ac:spMkLst>
            <pc:docMk/>
            <pc:sldMk cId="280364263" sldId="478"/>
            <ac:spMk id="50" creationId="{65207023-014B-915F-2EFA-F854A91E18B3}"/>
          </ac:spMkLst>
        </pc:spChg>
        <pc:spChg chg="mod">
          <ac:chgData name="Jamie Chang" userId="d537e90eaf566e4d" providerId="LiveId" clId="{296DD503-47A5-5DF7-B361-035CDC01D171}" dt="2026-09-09T15:57:26.566" v="10822"/>
          <ac:spMkLst>
            <pc:docMk/>
            <pc:sldMk cId="280364263" sldId="478"/>
            <ac:spMk id="51" creationId="{C1A1624A-D6F4-B310-319C-D4E91329F31A}"/>
          </ac:spMkLst>
        </pc:spChg>
        <pc:spChg chg="mod">
          <ac:chgData name="Jamie Chang" userId="d537e90eaf566e4d" providerId="LiveId" clId="{296DD503-47A5-5DF7-B361-035CDC01D171}" dt="2026-09-09T15:57:26.566" v="10822"/>
          <ac:spMkLst>
            <pc:docMk/>
            <pc:sldMk cId="280364263" sldId="478"/>
            <ac:spMk id="52" creationId="{E1D0AF09-C4B7-3CF2-71C2-9C1EE105AE39}"/>
          </ac:spMkLst>
        </pc:spChg>
        <pc:spChg chg="mod">
          <ac:chgData name="Jamie Chang" userId="d537e90eaf566e4d" providerId="LiveId" clId="{296DD503-47A5-5DF7-B361-035CDC01D171}" dt="2026-09-09T15:57:26.566" v="10822"/>
          <ac:spMkLst>
            <pc:docMk/>
            <pc:sldMk cId="280364263" sldId="478"/>
            <ac:spMk id="53" creationId="{EA888157-51E8-DF80-BA45-6199814D79CE}"/>
          </ac:spMkLst>
        </pc:spChg>
        <pc:spChg chg="mod">
          <ac:chgData name="Jamie Chang" userId="d537e90eaf566e4d" providerId="LiveId" clId="{296DD503-47A5-5DF7-B361-035CDC01D171}" dt="2026-09-09T15:57:26.566" v="10822"/>
          <ac:spMkLst>
            <pc:docMk/>
            <pc:sldMk cId="280364263" sldId="478"/>
            <ac:spMk id="54" creationId="{239765DD-B58A-540B-D558-D85A141F3D17}"/>
          </ac:spMkLst>
        </pc:spChg>
        <pc:spChg chg="mod">
          <ac:chgData name="Jamie Chang" userId="d537e90eaf566e4d" providerId="LiveId" clId="{296DD503-47A5-5DF7-B361-035CDC01D171}" dt="2026-09-09T15:58:07.458" v="10866"/>
          <ac:spMkLst>
            <pc:docMk/>
            <pc:sldMk cId="280364263" sldId="478"/>
            <ac:spMk id="56" creationId="{B0246049-7E8A-569F-E0B7-173040426CA7}"/>
          </ac:spMkLst>
        </pc:spChg>
        <pc:spChg chg="mod">
          <ac:chgData name="Jamie Chang" userId="d537e90eaf566e4d" providerId="LiveId" clId="{296DD503-47A5-5DF7-B361-035CDC01D171}" dt="2026-09-09T15:58:07.458" v="10866"/>
          <ac:spMkLst>
            <pc:docMk/>
            <pc:sldMk cId="280364263" sldId="478"/>
            <ac:spMk id="57" creationId="{990351FF-79B1-B61A-B0DE-EB4D40AABE1E}"/>
          </ac:spMkLst>
        </pc:spChg>
        <pc:spChg chg="mod">
          <ac:chgData name="Jamie Chang" userId="d537e90eaf566e4d" providerId="LiveId" clId="{296DD503-47A5-5DF7-B361-035CDC01D171}" dt="2026-09-09T15:58:07.458" v="10866"/>
          <ac:spMkLst>
            <pc:docMk/>
            <pc:sldMk cId="280364263" sldId="478"/>
            <ac:spMk id="58" creationId="{2EC01E5F-6F4D-9F84-119A-650CCD9E9AC0}"/>
          </ac:spMkLst>
        </pc:spChg>
        <pc:spChg chg="mod">
          <ac:chgData name="Jamie Chang" userId="d537e90eaf566e4d" providerId="LiveId" clId="{296DD503-47A5-5DF7-B361-035CDC01D171}" dt="2026-09-09T15:58:07.458" v="10866"/>
          <ac:spMkLst>
            <pc:docMk/>
            <pc:sldMk cId="280364263" sldId="478"/>
            <ac:spMk id="59" creationId="{2EE256C3-B79F-F516-E8BE-CA2198C552C7}"/>
          </ac:spMkLst>
        </pc:spChg>
        <pc:spChg chg="mod">
          <ac:chgData name="Jamie Chang" userId="d537e90eaf566e4d" providerId="LiveId" clId="{296DD503-47A5-5DF7-B361-035CDC01D171}" dt="2026-09-09T15:58:07.458" v="10866"/>
          <ac:spMkLst>
            <pc:docMk/>
            <pc:sldMk cId="280364263" sldId="478"/>
            <ac:spMk id="60" creationId="{6C48237E-8D81-58CD-AECE-80589826A7E9}"/>
          </ac:spMkLst>
        </pc:spChg>
        <pc:spChg chg="mod">
          <ac:chgData name="Jamie Chang" userId="d537e90eaf566e4d" providerId="LiveId" clId="{296DD503-47A5-5DF7-B361-035CDC01D171}" dt="2026-09-09T15:58:07.458" v="10866"/>
          <ac:spMkLst>
            <pc:docMk/>
            <pc:sldMk cId="280364263" sldId="478"/>
            <ac:spMk id="61" creationId="{078D394D-3B2F-B40F-9C6A-96B76B9D9A3C}"/>
          </ac:spMkLst>
        </pc:spChg>
        <pc:spChg chg="add mod">
          <ac:chgData name="Jamie Chang" userId="d537e90eaf566e4d" providerId="LiveId" clId="{296DD503-47A5-5DF7-B361-035CDC01D171}" dt="2026-09-09T15:58:47.165" v="10878" actId="688"/>
          <ac:spMkLst>
            <pc:docMk/>
            <pc:sldMk cId="280364263" sldId="478"/>
            <ac:spMk id="62" creationId="{2423FA1B-4B39-7198-2F1C-0E4FFE4DCE3A}"/>
          </ac:spMkLst>
        </pc:spChg>
        <pc:spChg chg="add mod">
          <ac:chgData name="Jamie Chang" userId="d537e90eaf566e4d" providerId="LiveId" clId="{296DD503-47A5-5DF7-B361-035CDC01D171}" dt="2026-09-09T16:02:50.980" v="10901" actId="164"/>
          <ac:spMkLst>
            <pc:docMk/>
            <pc:sldMk cId="280364263" sldId="478"/>
            <ac:spMk id="64" creationId="{FD1BA3A7-A0FF-8CC9-9711-3995C535AA4C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66" creationId="{F85FF483-542C-926C-ADC8-EEE4C5BCE562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67" creationId="{7AF295E0-68D8-803A-A26F-4DF3AB9A6DF0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68" creationId="{E7CE608B-8395-44D2-3889-52CE804E9745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69" creationId="{271DE316-8BFE-B233-A376-28623C035B15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70" creationId="{8711365F-BD78-1720-BD35-174E9E0A27F0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71" creationId="{CDF83684-EEF9-A42E-653E-B1995CCA9F71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72" creationId="{32B8E008-1D76-6AF8-BA47-F2418D4711A9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73" creationId="{3A51F069-3AEA-B10B-60C1-E8388C106DBA}"/>
          </ac:spMkLst>
        </pc:spChg>
        <pc:spChg chg="mod">
          <ac:chgData name="Jamie Chang" userId="d537e90eaf566e4d" providerId="LiveId" clId="{296DD503-47A5-5DF7-B361-035CDC01D171}" dt="2026-09-09T15:59:49.194" v="10887"/>
          <ac:spMkLst>
            <pc:docMk/>
            <pc:sldMk cId="280364263" sldId="478"/>
            <ac:spMk id="74" creationId="{4AE790F9-9038-0A78-C3DC-34FBF979B59D}"/>
          </ac:spMkLst>
        </pc:spChg>
        <pc:spChg chg="add mod">
          <ac:chgData name="Jamie Chang" userId="d537e90eaf566e4d" providerId="LiveId" clId="{296DD503-47A5-5DF7-B361-035CDC01D171}" dt="2026-09-09T16:00:14.258" v="10893" actId="1076"/>
          <ac:spMkLst>
            <pc:docMk/>
            <pc:sldMk cId="280364263" sldId="478"/>
            <ac:spMk id="75" creationId="{AEE9F429-9494-B26D-DAE2-391521A4D799}"/>
          </ac:spMkLst>
        </pc:spChg>
        <pc:spChg chg="add mod">
          <ac:chgData name="Jamie Chang" userId="d537e90eaf566e4d" providerId="LiveId" clId="{296DD503-47A5-5DF7-B361-035CDC01D171}" dt="2026-09-09T16:03:04.329" v="10903" actId="1076"/>
          <ac:spMkLst>
            <pc:docMk/>
            <pc:sldMk cId="280364263" sldId="478"/>
            <ac:spMk id="76" creationId="{AA0DD524-4269-9D75-D161-BBF860C00623}"/>
          </ac:spMkLst>
        </pc:spChg>
        <pc:spChg chg="add 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77" creationId="{A4E5AFD9-9903-764C-ED63-4835174CE855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79" creationId="{F7AC18BF-D8BE-867F-8A47-E582DAA9F1B8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0" creationId="{D500C1AB-CF23-8523-CE77-93328892309B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1" creationId="{A609B72E-CCBC-2CE8-3A7E-77EA8471A033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2" creationId="{C9861C80-4FD0-4B8B-D239-C66700C022B6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3" creationId="{6C65767A-3800-D000-B010-811CD4729FFE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4" creationId="{520BA577-79C3-353B-3FD1-8C9729254DC1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5" creationId="{653CD4C7-6D62-3ACC-F5F0-646C38D72D0C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6" creationId="{BBAA6E64-37A5-5305-99E1-DD06C323E4C5}"/>
          </ac:spMkLst>
        </pc:spChg>
        <pc:spChg chg="mod">
          <ac:chgData name="Jamie Chang" userId="d537e90eaf566e4d" providerId="LiveId" clId="{296DD503-47A5-5DF7-B361-035CDC01D171}" dt="2026-09-09T16:02:44.738" v="10900" actId="571"/>
          <ac:spMkLst>
            <pc:docMk/>
            <pc:sldMk cId="280364263" sldId="478"/>
            <ac:spMk id="87" creationId="{0EBF3425-666D-07E8-66C8-C74B7D4338E6}"/>
          </ac:spMkLst>
        </pc:spChg>
        <pc:grpChg chg="del mod">
          <ac:chgData name="Jamie Chang" userId="d537e90eaf566e4d" providerId="LiveId" clId="{296DD503-47A5-5DF7-B361-035CDC01D171}" dt="2026-09-09T15:53:03.109" v="10741"/>
          <ac:grpSpMkLst>
            <pc:docMk/>
            <pc:sldMk cId="280364263" sldId="478"/>
            <ac:grpSpMk id="12" creationId="{57877363-C249-0B53-3372-034E3FAD3A28}"/>
          </ac:grpSpMkLst>
        </pc:grpChg>
        <pc:grpChg chg="add del mod">
          <ac:chgData name="Jamie Chang" userId="d537e90eaf566e4d" providerId="LiveId" clId="{296DD503-47A5-5DF7-B361-035CDC01D171}" dt="2026-09-09T15:56:05.558" v="10787"/>
          <ac:grpSpMkLst>
            <pc:docMk/>
            <pc:sldMk cId="280364263" sldId="478"/>
            <ac:grpSpMk id="21" creationId="{8F8721C3-E4EA-9071-D30B-787F1D5537EE}"/>
          </ac:grpSpMkLst>
        </pc:grpChg>
        <pc:grpChg chg="del mod">
          <ac:chgData name="Jamie Chang" userId="d537e90eaf566e4d" providerId="LiveId" clId="{296DD503-47A5-5DF7-B361-035CDC01D171}" dt="2026-09-09T15:56:05.545" v="10769"/>
          <ac:grpSpMkLst>
            <pc:docMk/>
            <pc:sldMk cId="280364263" sldId="478"/>
            <ac:grpSpMk id="24" creationId="{D1A35B75-D852-B8AB-9B88-1CEDEAE7D219}"/>
          </ac:grpSpMkLst>
        </pc:grpChg>
        <pc:grpChg chg="add del mod">
          <ac:chgData name="Jamie Chang" userId="d537e90eaf566e4d" providerId="LiveId" clId="{296DD503-47A5-5DF7-B361-035CDC01D171}" dt="2026-09-09T15:57:26.568" v="10832"/>
          <ac:grpSpMkLst>
            <pc:docMk/>
            <pc:sldMk cId="280364263" sldId="478"/>
            <ac:grpSpMk id="31" creationId="{9FB6D96E-2F7B-EE66-B620-3063D5EF7DE1}"/>
          </ac:grpSpMkLst>
        </pc:grpChg>
        <pc:grpChg chg="add del mod">
          <ac:chgData name="Jamie Chang" userId="d537e90eaf566e4d" providerId="LiveId" clId="{296DD503-47A5-5DF7-B361-035CDC01D171}" dt="2026-09-09T15:56:05.561" v="10797"/>
          <ac:grpSpMkLst>
            <pc:docMk/>
            <pc:sldMk cId="280364263" sldId="478"/>
            <ac:grpSpMk id="32" creationId="{C5CFF097-C5A0-838E-B652-AAEDB48ADE31}"/>
          </ac:grpSpMkLst>
        </pc:grpChg>
        <pc:grpChg chg="del mod">
          <ac:chgData name="Jamie Chang" userId="d537e90eaf566e4d" providerId="LiveId" clId="{296DD503-47A5-5DF7-B361-035CDC01D171}" dt="2026-09-09T15:57:26.554" v="10812"/>
          <ac:grpSpMkLst>
            <pc:docMk/>
            <pc:sldMk cId="280364263" sldId="478"/>
            <ac:grpSpMk id="40" creationId="{8ABA6D3F-912B-9E56-C8C2-2A869E889387}"/>
          </ac:grpSpMkLst>
        </pc:grpChg>
        <pc:grpChg chg="add mod">
          <ac:chgData name="Jamie Chang" userId="d537e90eaf566e4d" providerId="LiveId" clId="{296DD503-47A5-5DF7-B361-035CDC01D171}" dt="2026-09-09T15:57:55.448" v="10863" actId="14100"/>
          <ac:grpSpMkLst>
            <pc:docMk/>
            <pc:sldMk cId="280364263" sldId="478"/>
            <ac:grpSpMk id="47" creationId="{50AD23CE-FE35-2AA0-22E5-318E02088463}"/>
          </ac:grpSpMkLst>
        </pc:grpChg>
        <pc:grpChg chg="add del mod">
          <ac:chgData name="Jamie Chang" userId="d537e90eaf566e4d" providerId="LiveId" clId="{296DD503-47A5-5DF7-B361-035CDC01D171}" dt="2026-09-09T15:57:26.571" v="10842"/>
          <ac:grpSpMkLst>
            <pc:docMk/>
            <pc:sldMk cId="280364263" sldId="478"/>
            <ac:grpSpMk id="48" creationId="{C61D2780-67FD-223F-E39C-C171B3F0C170}"/>
          </ac:grpSpMkLst>
        </pc:grpChg>
        <pc:grpChg chg="add mod">
          <ac:chgData name="Jamie Chang" userId="d537e90eaf566e4d" providerId="LiveId" clId="{296DD503-47A5-5DF7-B361-035CDC01D171}" dt="2026-09-09T15:58:11.373" v="10867" actId="1076"/>
          <ac:grpSpMkLst>
            <pc:docMk/>
            <pc:sldMk cId="280364263" sldId="478"/>
            <ac:grpSpMk id="55" creationId="{EEE37CDD-9476-2C33-CEB4-8EA0B83458EB}"/>
          </ac:grpSpMkLst>
        </pc:grpChg>
        <pc:grpChg chg="add mod">
          <ac:chgData name="Jamie Chang" userId="d537e90eaf566e4d" providerId="LiveId" clId="{296DD503-47A5-5DF7-B361-035CDC01D171}" dt="2026-09-09T15:59:09.815" v="10883" actId="1076"/>
          <ac:grpSpMkLst>
            <pc:docMk/>
            <pc:sldMk cId="280364263" sldId="478"/>
            <ac:grpSpMk id="63" creationId="{AFEBA10C-610A-E836-329A-E04EA7DD5F0D}"/>
          </ac:grpSpMkLst>
        </pc:grpChg>
        <pc:grpChg chg="add mod">
          <ac:chgData name="Jamie Chang" userId="d537e90eaf566e4d" providerId="LiveId" clId="{296DD503-47A5-5DF7-B361-035CDC01D171}" dt="2026-09-09T16:02:50.980" v="10901" actId="164"/>
          <ac:grpSpMkLst>
            <pc:docMk/>
            <pc:sldMk cId="280364263" sldId="478"/>
            <ac:grpSpMk id="65" creationId="{E9DE856C-FCA2-FAF2-B2FA-BB3186E2F2E3}"/>
          </ac:grpSpMkLst>
        </pc:grpChg>
        <pc:grpChg chg="add mod">
          <ac:chgData name="Jamie Chang" userId="d537e90eaf566e4d" providerId="LiveId" clId="{296DD503-47A5-5DF7-B361-035CDC01D171}" dt="2026-09-09T16:03:00.472" v="10902" actId="1076"/>
          <ac:grpSpMkLst>
            <pc:docMk/>
            <pc:sldMk cId="280364263" sldId="478"/>
            <ac:grpSpMk id="88" creationId="{51466EF6-D619-9F58-6E14-1C73F2C87F46}"/>
          </ac:grpSpMkLst>
        </pc:grpChg>
        <pc:picChg chg="mod">
          <ac:chgData name="Jamie Chang" userId="d537e90eaf566e4d" providerId="LiveId" clId="{296DD503-47A5-5DF7-B361-035CDC01D171}" dt="2026-09-09T15:57:58.337" v="10865" actId="1076"/>
          <ac:picMkLst>
            <pc:docMk/>
            <pc:sldMk cId="280364263" sldId="478"/>
            <ac:picMk id="3" creationId="{DD71F034-0534-C893-BA85-2C5E3FB84702}"/>
          </ac:picMkLst>
        </pc:picChg>
        <pc:picChg chg="add mod">
          <ac:chgData name="Jamie Chang" userId="d537e90eaf566e4d" providerId="LiveId" clId="{296DD503-47A5-5DF7-B361-035CDC01D171}" dt="2026-09-09T16:00:02.765" v="10890" actId="1076"/>
          <ac:picMkLst>
            <pc:docMk/>
            <pc:sldMk cId="280364263" sldId="478"/>
            <ac:picMk id="5" creationId="{F2A79365-4FE5-F6E6-4599-EAC0A48E478C}"/>
          </ac:picMkLst>
        </pc:picChg>
        <pc:picChg chg="add del mod">
          <ac:chgData name="Jamie Chang" userId="d537e90eaf566e4d" providerId="LiveId" clId="{296DD503-47A5-5DF7-B361-035CDC01D171}" dt="2026-09-09T15:53:03.108" v="10740" actId="27803"/>
          <ac:picMkLst>
            <pc:docMk/>
            <pc:sldMk cId="280364263" sldId="478"/>
            <ac:picMk id="10" creationId="{C49439BC-1A52-6C31-3896-B7DD01FEE78A}"/>
          </ac:picMkLst>
        </pc:picChg>
        <pc:picChg chg="add del mod">
          <ac:chgData name="Jamie Chang" userId="d537e90eaf566e4d" providerId="LiveId" clId="{296DD503-47A5-5DF7-B361-035CDC01D171}" dt="2026-09-09T15:56:05.544" v="10768" actId="27803"/>
          <ac:picMkLst>
            <pc:docMk/>
            <pc:sldMk cId="280364263" sldId="478"/>
            <ac:picMk id="23" creationId="{962D80E1-1DC2-1446-B7EE-DF4A84DE9ED1}"/>
          </ac:picMkLst>
        </pc:picChg>
        <pc:picChg chg="add del mod">
          <ac:chgData name="Jamie Chang" userId="d537e90eaf566e4d" providerId="LiveId" clId="{296DD503-47A5-5DF7-B361-035CDC01D171}" dt="2026-09-09T15:57:26.553" v="10811" actId="27803"/>
          <ac:picMkLst>
            <pc:docMk/>
            <pc:sldMk cId="280364263" sldId="478"/>
            <ac:picMk id="39" creationId="{C6B672AE-E838-84F5-7792-847C04927957}"/>
          </ac:picMkLst>
        </pc:picChg>
      </pc:sldChg>
      <pc:sldChg chg="delSp add mod">
        <pc:chgData name="Jamie Chang" userId="d537e90eaf566e4d" providerId="LiveId" clId="{296DD503-47A5-5DF7-B361-035CDC01D171}" dt="2026-09-10T09:57:32.744" v="11488" actId="478"/>
        <pc:sldMkLst>
          <pc:docMk/>
          <pc:sldMk cId="4272535080" sldId="479"/>
        </pc:sldMkLst>
        <pc:spChg chg="del">
          <ac:chgData name="Jamie Chang" userId="d537e90eaf566e4d" providerId="LiveId" clId="{296DD503-47A5-5DF7-B361-035CDC01D171}" dt="2026-09-10T09:57:32.744" v="11488" actId="478"/>
          <ac:spMkLst>
            <pc:docMk/>
            <pc:sldMk cId="4272535080" sldId="479"/>
            <ac:spMk id="10" creationId="{E03D76D3-78E8-A807-738D-8038695228DD}"/>
          </ac:spMkLst>
        </pc:spChg>
        <pc:spChg chg="del">
          <ac:chgData name="Jamie Chang" userId="d537e90eaf566e4d" providerId="LiveId" clId="{296DD503-47A5-5DF7-B361-035CDC01D171}" dt="2026-09-10T09:57:32.744" v="11488" actId="478"/>
          <ac:spMkLst>
            <pc:docMk/>
            <pc:sldMk cId="4272535080" sldId="479"/>
            <ac:spMk id="19" creationId="{8A291AFE-F31F-D020-299B-0D08907B9DE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B54656-B1A0-E940-A0CE-F5D71497AC6A}" type="doc">
      <dgm:prSet loTypeId="urn:microsoft.com/office/officeart/2005/8/layout/process5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015FD082-AF26-274A-BBA2-CDD1ECDBA888}">
      <dgm:prSet phldrT="[Text]" custT="1"/>
      <dgm:spPr/>
      <dgm:t>
        <a:bodyPr/>
        <a:lstStyle/>
        <a:p>
          <a:r>
            <a:rPr lang="en-GB" sz="1200" dirty="0"/>
            <a:t>Generate Diagram</a:t>
          </a:r>
        </a:p>
      </dgm:t>
    </dgm:pt>
    <dgm:pt modelId="{7F3C0D3E-3460-8041-A28A-3E3F8700B739}" type="sibTrans" cxnId="{35384809-3528-9D41-BA5C-57593D4F3D20}">
      <dgm:prSet/>
      <dgm:spPr/>
      <dgm:t>
        <a:bodyPr/>
        <a:lstStyle/>
        <a:p>
          <a:endParaRPr lang="en-GB"/>
        </a:p>
      </dgm:t>
    </dgm:pt>
    <dgm:pt modelId="{64612335-2110-E643-B17E-745B3A34B68F}" type="parTrans" cxnId="{35384809-3528-9D41-BA5C-57593D4F3D20}">
      <dgm:prSet/>
      <dgm:spPr/>
      <dgm:t>
        <a:bodyPr/>
        <a:lstStyle/>
        <a:p>
          <a:endParaRPr lang="en-GB"/>
        </a:p>
      </dgm:t>
    </dgm:pt>
    <dgm:pt modelId="{1C747068-FCE5-764C-A6EF-3A6C88BF33D2}" type="pres">
      <dgm:prSet presAssocID="{4EB54656-B1A0-E940-A0CE-F5D71497AC6A}" presName="diagram" presStyleCnt="0">
        <dgm:presLayoutVars>
          <dgm:dir/>
          <dgm:resizeHandles val="exact"/>
        </dgm:presLayoutVars>
      </dgm:prSet>
      <dgm:spPr/>
    </dgm:pt>
    <dgm:pt modelId="{E721B997-B5A0-884C-9336-D34009E54669}" type="pres">
      <dgm:prSet presAssocID="{015FD082-AF26-274A-BBA2-CDD1ECDBA888}" presName="node" presStyleLbl="node1" presStyleIdx="0" presStyleCnt="1" custLinFactNeighborX="-301" custLinFactNeighborY="1661">
        <dgm:presLayoutVars>
          <dgm:bulletEnabled val="1"/>
        </dgm:presLayoutVars>
      </dgm:prSet>
      <dgm:spPr/>
    </dgm:pt>
  </dgm:ptLst>
  <dgm:cxnLst>
    <dgm:cxn modelId="{35384809-3528-9D41-BA5C-57593D4F3D20}" srcId="{4EB54656-B1A0-E940-A0CE-F5D71497AC6A}" destId="{015FD082-AF26-274A-BBA2-CDD1ECDBA888}" srcOrd="0" destOrd="0" parTransId="{64612335-2110-E643-B17E-745B3A34B68F}" sibTransId="{7F3C0D3E-3460-8041-A28A-3E3F8700B739}"/>
    <dgm:cxn modelId="{A9C0EA3F-23C7-F149-8E2A-ACE0349E80E0}" type="presOf" srcId="{4EB54656-B1A0-E940-A0CE-F5D71497AC6A}" destId="{1C747068-FCE5-764C-A6EF-3A6C88BF33D2}" srcOrd="0" destOrd="0" presId="urn:microsoft.com/office/officeart/2005/8/layout/process5"/>
    <dgm:cxn modelId="{308ED342-DF7A-FD40-865D-92C844193068}" type="presOf" srcId="{015FD082-AF26-274A-BBA2-CDD1ECDBA888}" destId="{E721B997-B5A0-884C-9336-D34009E54669}" srcOrd="0" destOrd="0" presId="urn:microsoft.com/office/officeart/2005/8/layout/process5"/>
    <dgm:cxn modelId="{FC97E186-545F-8945-A269-79FE917AE769}" type="presParOf" srcId="{1C747068-FCE5-764C-A6EF-3A6C88BF33D2}" destId="{E721B997-B5A0-884C-9336-D34009E54669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B54656-B1A0-E940-A0CE-F5D71497AC6A}" type="doc">
      <dgm:prSet loTypeId="urn:microsoft.com/office/officeart/2005/8/layout/process5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015FD082-AF26-274A-BBA2-CDD1ECDBA888}">
      <dgm:prSet phldrT="[Text]" custT="1"/>
      <dgm:spPr/>
      <dgm:t>
        <a:bodyPr/>
        <a:lstStyle/>
        <a:p>
          <a:r>
            <a:rPr lang="en-GB" sz="1200" dirty="0"/>
            <a:t>Generate Diagram</a:t>
          </a:r>
        </a:p>
      </dgm:t>
    </dgm:pt>
    <dgm:pt modelId="{7F3C0D3E-3460-8041-A28A-3E3F8700B739}" type="sibTrans" cxnId="{35384809-3528-9D41-BA5C-57593D4F3D20}">
      <dgm:prSet/>
      <dgm:spPr/>
      <dgm:t>
        <a:bodyPr/>
        <a:lstStyle/>
        <a:p>
          <a:endParaRPr lang="en-GB"/>
        </a:p>
      </dgm:t>
    </dgm:pt>
    <dgm:pt modelId="{64612335-2110-E643-B17E-745B3A34B68F}" type="parTrans" cxnId="{35384809-3528-9D41-BA5C-57593D4F3D20}">
      <dgm:prSet/>
      <dgm:spPr/>
      <dgm:t>
        <a:bodyPr/>
        <a:lstStyle/>
        <a:p>
          <a:endParaRPr lang="en-GB"/>
        </a:p>
      </dgm:t>
    </dgm:pt>
    <dgm:pt modelId="{1C747068-FCE5-764C-A6EF-3A6C88BF33D2}" type="pres">
      <dgm:prSet presAssocID="{4EB54656-B1A0-E940-A0CE-F5D71497AC6A}" presName="diagram" presStyleCnt="0">
        <dgm:presLayoutVars>
          <dgm:dir/>
          <dgm:resizeHandles val="exact"/>
        </dgm:presLayoutVars>
      </dgm:prSet>
      <dgm:spPr/>
    </dgm:pt>
    <dgm:pt modelId="{E721B997-B5A0-884C-9336-D34009E54669}" type="pres">
      <dgm:prSet presAssocID="{015FD082-AF26-274A-BBA2-CDD1ECDBA888}" presName="node" presStyleLbl="node1" presStyleIdx="0" presStyleCnt="1" custLinFactNeighborX="-301" custLinFactNeighborY="1661">
        <dgm:presLayoutVars>
          <dgm:bulletEnabled val="1"/>
        </dgm:presLayoutVars>
      </dgm:prSet>
      <dgm:spPr/>
    </dgm:pt>
  </dgm:ptLst>
  <dgm:cxnLst>
    <dgm:cxn modelId="{35384809-3528-9D41-BA5C-57593D4F3D20}" srcId="{4EB54656-B1A0-E940-A0CE-F5D71497AC6A}" destId="{015FD082-AF26-274A-BBA2-CDD1ECDBA888}" srcOrd="0" destOrd="0" parTransId="{64612335-2110-E643-B17E-745B3A34B68F}" sibTransId="{7F3C0D3E-3460-8041-A28A-3E3F8700B739}"/>
    <dgm:cxn modelId="{A9C0EA3F-23C7-F149-8E2A-ACE0349E80E0}" type="presOf" srcId="{4EB54656-B1A0-E940-A0CE-F5D71497AC6A}" destId="{1C747068-FCE5-764C-A6EF-3A6C88BF33D2}" srcOrd="0" destOrd="0" presId="urn:microsoft.com/office/officeart/2005/8/layout/process5"/>
    <dgm:cxn modelId="{308ED342-DF7A-FD40-865D-92C844193068}" type="presOf" srcId="{015FD082-AF26-274A-BBA2-CDD1ECDBA888}" destId="{E721B997-B5A0-884C-9336-D34009E54669}" srcOrd="0" destOrd="0" presId="urn:microsoft.com/office/officeart/2005/8/layout/process5"/>
    <dgm:cxn modelId="{FC97E186-545F-8945-A269-79FE917AE769}" type="presParOf" srcId="{1C747068-FCE5-764C-A6EF-3A6C88BF33D2}" destId="{E721B997-B5A0-884C-9336-D34009E54669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4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B54656-B1A0-E940-A0CE-F5D71497AC6A}" type="doc">
      <dgm:prSet loTypeId="urn:microsoft.com/office/officeart/2005/8/layout/process5" loCatId="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015FD082-AF26-274A-BBA2-CDD1ECDBA888}">
      <dgm:prSet phldrT="[Text]" custT="1"/>
      <dgm:spPr/>
      <dgm:t>
        <a:bodyPr/>
        <a:lstStyle/>
        <a:p>
          <a:r>
            <a:rPr lang="en-GB" sz="1200" dirty="0"/>
            <a:t>Generate Diagram</a:t>
          </a:r>
        </a:p>
      </dgm:t>
    </dgm:pt>
    <dgm:pt modelId="{7F3C0D3E-3460-8041-A28A-3E3F8700B739}" type="sibTrans" cxnId="{35384809-3528-9D41-BA5C-57593D4F3D20}">
      <dgm:prSet/>
      <dgm:spPr/>
      <dgm:t>
        <a:bodyPr/>
        <a:lstStyle/>
        <a:p>
          <a:endParaRPr lang="en-GB"/>
        </a:p>
      </dgm:t>
    </dgm:pt>
    <dgm:pt modelId="{64612335-2110-E643-B17E-745B3A34B68F}" type="parTrans" cxnId="{35384809-3528-9D41-BA5C-57593D4F3D20}">
      <dgm:prSet/>
      <dgm:spPr/>
      <dgm:t>
        <a:bodyPr/>
        <a:lstStyle/>
        <a:p>
          <a:endParaRPr lang="en-GB"/>
        </a:p>
      </dgm:t>
    </dgm:pt>
    <dgm:pt modelId="{1C747068-FCE5-764C-A6EF-3A6C88BF33D2}" type="pres">
      <dgm:prSet presAssocID="{4EB54656-B1A0-E940-A0CE-F5D71497AC6A}" presName="diagram" presStyleCnt="0">
        <dgm:presLayoutVars>
          <dgm:dir/>
          <dgm:resizeHandles val="exact"/>
        </dgm:presLayoutVars>
      </dgm:prSet>
      <dgm:spPr/>
    </dgm:pt>
    <dgm:pt modelId="{E721B997-B5A0-884C-9336-D34009E54669}" type="pres">
      <dgm:prSet presAssocID="{015FD082-AF26-274A-BBA2-CDD1ECDBA888}" presName="node" presStyleLbl="node1" presStyleIdx="0" presStyleCnt="1" custLinFactNeighborX="-301" custLinFactNeighborY="1661">
        <dgm:presLayoutVars>
          <dgm:bulletEnabled val="1"/>
        </dgm:presLayoutVars>
      </dgm:prSet>
      <dgm:spPr/>
    </dgm:pt>
  </dgm:ptLst>
  <dgm:cxnLst>
    <dgm:cxn modelId="{35384809-3528-9D41-BA5C-57593D4F3D20}" srcId="{4EB54656-B1A0-E940-A0CE-F5D71497AC6A}" destId="{015FD082-AF26-274A-BBA2-CDD1ECDBA888}" srcOrd="0" destOrd="0" parTransId="{64612335-2110-E643-B17E-745B3A34B68F}" sibTransId="{7F3C0D3E-3460-8041-A28A-3E3F8700B739}"/>
    <dgm:cxn modelId="{A9C0EA3F-23C7-F149-8E2A-ACE0349E80E0}" type="presOf" srcId="{4EB54656-B1A0-E940-A0CE-F5D71497AC6A}" destId="{1C747068-FCE5-764C-A6EF-3A6C88BF33D2}" srcOrd="0" destOrd="0" presId="urn:microsoft.com/office/officeart/2005/8/layout/process5"/>
    <dgm:cxn modelId="{308ED342-DF7A-FD40-865D-92C844193068}" type="presOf" srcId="{015FD082-AF26-274A-BBA2-CDD1ECDBA888}" destId="{E721B997-B5A0-884C-9336-D34009E54669}" srcOrd="0" destOrd="0" presId="urn:microsoft.com/office/officeart/2005/8/layout/process5"/>
    <dgm:cxn modelId="{FC97E186-545F-8945-A269-79FE917AE769}" type="presParOf" srcId="{1C747068-FCE5-764C-A6EF-3A6C88BF33D2}" destId="{E721B997-B5A0-884C-9336-D34009E54669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4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B54656-B1A0-E940-A0CE-F5D71497AC6A}" type="doc">
      <dgm:prSet loTypeId="urn:microsoft.com/office/officeart/2005/8/layout/process5" loCatId="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GB"/>
        </a:p>
      </dgm:t>
    </dgm:pt>
    <dgm:pt modelId="{015FD082-AF26-274A-BBA2-CDD1ECDBA888}">
      <dgm:prSet phldrT="[Text]" custT="1"/>
      <dgm:spPr/>
      <dgm:t>
        <a:bodyPr/>
        <a:lstStyle/>
        <a:p>
          <a:r>
            <a:rPr lang="en-GB" sz="1200" dirty="0"/>
            <a:t>Generate Diagram</a:t>
          </a:r>
        </a:p>
      </dgm:t>
    </dgm:pt>
    <dgm:pt modelId="{7F3C0D3E-3460-8041-A28A-3E3F8700B739}" type="sibTrans" cxnId="{35384809-3528-9D41-BA5C-57593D4F3D20}">
      <dgm:prSet/>
      <dgm:spPr/>
      <dgm:t>
        <a:bodyPr/>
        <a:lstStyle/>
        <a:p>
          <a:endParaRPr lang="en-GB"/>
        </a:p>
      </dgm:t>
    </dgm:pt>
    <dgm:pt modelId="{64612335-2110-E643-B17E-745B3A34B68F}" type="parTrans" cxnId="{35384809-3528-9D41-BA5C-57593D4F3D20}">
      <dgm:prSet/>
      <dgm:spPr/>
      <dgm:t>
        <a:bodyPr/>
        <a:lstStyle/>
        <a:p>
          <a:endParaRPr lang="en-GB"/>
        </a:p>
      </dgm:t>
    </dgm:pt>
    <dgm:pt modelId="{1C747068-FCE5-764C-A6EF-3A6C88BF33D2}" type="pres">
      <dgm:prSet presAssocID="{4EB54656-B1A0-E940-A0CE-F5D71497AC6A}" presName="diagram" presStyleCnt="0">
        <dgm:presLayoutVars>
          <dgm:dir/>
          <dgm:resizeHandles val="exact"/>
        </dgm:presLayoutVars>
      </dgm:prSet>
      <dgm:spPr/>
    </dgm:pt>
    <dgm:pt modelId="{E721B997-B5A0-884C-9336-D34009E54669}" type="pres">
      <dgm:prSet presAssocID="{015FD082-AF26-274A-BBA2-CDD1ECDBA888}" presName="node" presStyleLbl="node1" presStyleIdx="0" presStyleCnt="1" custLinFactNeighborX="-301" custLinFactNeighborY="1661">
        <dgm:presLayoutVars>
          <dgm:bulletEnabled val="1"/>
        </dgm:presLayoutVars>
      </dgm:prSet>
      <dgm:spPr/>
    </dgm:pt>
  </dgm:ptLst>
  <dgm:cxnLst>
    <dgm:cxn modelId="{35384809-3528-9D41-BA5C-57593D4F3D20}" srcId="{4EB54656-B1A0-E940-A0CE-F5D71497AC6A}" destId="{015FD082-AF26-274A-BBA2-CDD1ECDBA888}" srcOrd="0" destOrd="0" parTransId="{64612335-2110-E643-B17E-745B3A34B68F}" sibTransId="{7F3C0D3E-3460-8041-A28A-3E3F8700B739}"/>
    <dgm:cxn modelId="{A9C0EA3F-23C7-F149-8E2A-ACE0349E80E0}" type="presOf" srcId="{4EB54656-B1A0-E940-A0CE-F5D71497AC6A}" destId="{1C747068-FCE5-764C-A6EF-3A6C88BF33D2}" srcOrd="0" destOrd="0" presId="urn:microsoft.com/office/officeart/2005/8/layout/process5"/>
    <dgm:cxn modelId="{308ED342-DF7A-FD40-865D-92C844193068}" type="presOf" srcId="{015FD082-AF26-274A-BBA2-CDD1ECDBA888}" destId="{E721B997-B5A0-884C-9336-D34009E54669}" srcOrd="0" destOrd="0" presId="urn:microsoft.com/office/officeart/2005/8/layout/process5"/>
    <dgm:cxn modelId="{FC97E186-545F-8945-A269-79FE917AE769}" type="presParOf" srcId="{1C747068-FCE5-764C-A6EF-3A6C88BF33D2}" destId="{E721B997-B5A0-884C-9336-D34009E54669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B54656-B1A0-E940-A0CE-F5D71497AC6A}" type="doc">
      <dgm:prSet loTypeId="urn:microsoft.com/office/officeart/2005/8/layout/process5" loCatId="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GB"/>
        </a:p>
      </dgm:t>
    </dgm:pt>
    <dgm:pt modelId="{015FD082-AF26-274A-BBA2-CDD1ECDBA888}">
      <dgm:prSet phldrT="[Text]" custT="1"/>
      <dgm:spPr/>
      <dgm:t>
        <a:bodyPr/>
        <a:lstStyle/>
        <a:p>
          <a:r>
            <a:rPr lang="en-GB" sz="1200" dirty="0"/>
            <a:t>Generate Diagram</a:t>
          </a:r>
        </a:p>
      </dgm:t>
    </dgm:pt>
    <dgm:pt modelId="{7F3C0D3E-3460-8041-A28A-3E3F8700B739}" type="sibTrans" cxnId="{35384809-3528-9D41-BA5C-57593D4F3D20}">
      <dgm:prSet/>
      <dgm:spPr/>
      <dgm:t>
        <a:bodyPr/>
        <a:lstStyle/>
        <a:p>
          <a:endParaRPr lang="en-GB"/>
        </a:p>
      </dgm:t>
    </dgm:pt>
    <dgm:pt modelId="{64612335-2110-E643-B17E-745B3A34B68F}" type="parTrans" cxnId="{35384809-3528-9D41-BA5C-57593D4F3D20}">
      <dgm:prSet/>
      <dgm:spPr/>
      <dgm:t>
        <a:bodyPr/>
        <a:lstStyle/>
        <a:p>
          <a:endParaRPr lang="en-GB"/>
        </a:p>
      </dgm:t>
    </dgm:pt>
    <dgm:pt modelId="{1C747068-FCE5-764C-A6EF-3A6C88BF33D2}" type="pres">
      <dgm:prSet presAssocID="{4EB54656-B1A0-E940-A0CE-F5D71497AC6A}" presName="diagram" presStyleCnt="0">
        <dgm:presLayoutVars>
          <dgm:dir/>
          <dgm:resizeHandles val="exact"/>
        </dgm:presLayoutVars>
      </dgm:prSet>
      <dgm:spPr/>
    </dgm:pt>
    <dgm:pt modelId="{E721B997-B5A0-884C-9336-D34009E54669}" type="pres">
      <dgm:prSet presAssocID="{015FD082-AF26-274A-BBA2-CDD1ECDBA888}" presName="node" presStyleLbl="node1" presStyleIdx="0" presStyleCnt="1" custLinFactNeighborX="-301" custLinFactNeighborY="1661">
        <dgm:presLayoutVars>
          <dgm:bulletEnabled val="1"/>
        </dgm:presLayoutVars>
      </dgm:prSet>
      <dgm:spPr/>
    </dgm:pt>
  </dgm:ptLst>
  <dgm:cxnLst>
    <dgm:cxn modelId="{35384809-3528-9D41-BA5C-57593D4F3D20}" srcId="{4EB54656-B1A0-E940-A0CE-F5D71497AC6A}" destId="{015FD082-AF26-274A-BBA2-CDD1ECDBA888}" srcOrd="0" destOrd="0" parTransId="{64612335-2110-E643-B17E-745B3A34B68F}" sibTransId="{7F3C0D3E-3460-8041-A28A-3E3F8700B739}"/>
    <dgm:cxn modelId="{A9C0EA3F-23C7-F149-8E2A-ACE0349E80E0}" type="presOf" srcId="{4EB54656-B1A0-E940-A0CE-F5D71497AC6A}" destId="{1C747068-FCE5-764C-A6EF-3A6C88BF33D2}" srcOrd="0" destOrd="0" presId="urn:microsoft.com/office/officeart/2005/8/layout/process5"/>
    <dgm:cxn modelId="{308ED342-DF7A-FD40-865D-92C844193068}" type="presOf" srcId="{015FD082-AF26-274A-BBA2-CDD1ECDBA888}" destId="{E721B997-B5A0-884C-9336-D34009E54669}" srcOrd="0" destOrd="0" presId="urn:microsoft.com/office/officeart/2005/8/layout/process5"/>
    <dgm:cxn modelId="{FC97E186-545F-8945-A269-79FE917AE769}" type="presParOf" srcId="{1C747068-FCE5-764C-A6EF-3A6C88BF33D2}" destId="{E721B997-B5A0-884C-9336-D34009E54669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B997-B5A0-884C-9336-D34009E54669}">
      <dsp:nvSpPr>
        <dsp:cNvPr id="0" name=""/>
        <dsp:cNvSpPr/>
      </dsp:nvSpPr>
      <dsp:spPr>
        <a:xfrm>
          <a:off x="81305" y="374"/>
          <a:ext cx="1076593" cy="64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Generate Diagram</a:t>
          </a:r>
        </a:p>
      </dsp:txBody>
      <dsp:txXfrm>
        <a:off x="100224" y="19293"/>
        <a:ext cx="1038755" cy="608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B997-B5A0-884C-9336-D34009E54669}">
      <dsp:nvSpPr>
        <dsp:cNvPr id="0" name=""/>
        <dsp:cNvSpPr/>
      </dsp:nvSpPr>
      <dsp:spPr>
        <a:xfrm>
          <a:off x="81305" y="374"/>
          <a:ext cx="1076593" cy="64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Generate Diagram</a:t>
          </a:r>
        </a:p>
      </dsp:txBody>
      <dsp:txXfrm>
        <a:off x="100224" y="19293"/>
        <a:ext cx="1038755" cy="608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B997-B5A0-884C-9336-D34009E54669}">
      <dsp:nvSpPr>
        <dsp:cNvPr id="0" name=""/>
        <dsp:cNvSpPr/>
      </dsp:nvSpPr>
      <dsp:spPr>
        <a:xfrm>
          <a:off x="81305" y="374"/>
          <a:ext cx="1076593" cy="64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Generate Diagram</a:t>
          </a:r>
        </a:p>
      </dsp:txBody>
      <dsp:txXfrm>
        <a:off x="100224" y="19293"/>
        <a:ext cx="1038755" cy="6081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B997-B5A0-884C-9336-D34009E54669}">
      <dsp:nvSpPr>
        <dsp:cNvPr id="0" name=""/>
        <dsp:cNvSpPr/>
      </dsp:nvSpPr>
      <dsp:spPr>
        <a:xfrm>
          <a:off x="81305" y="374"/>
          <a:ext cx="1076593" cy="64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Generate Diagram</a:t>
          </a:r>
        </a:p>
      </dsp:txBody>
      <dsp:txXfrm>
        <a:off x="100224" y="19293"/>
        <a:ext cx="1038755" cy="6081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1B997-B5A0-884C-9336-D34009E54669}">
      <dsp:nvSpPr>
        <dsp:cNvPr id="0" name=""/>
        <dsp:cNvSpPr/>
      </dsp:nvSpPr>
      <dsp:spPr>
        <a:xfrm>
          <a:off x="81305" y="374"/>
          <a:ext cx="1076593" cy="6459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Generate Diagram</a:t>
          </a:r>
        </a:p>
      </dsp:txBody>
      <dsp:txXfrm>
        <a:off x="100224" y="19293"/>
        <a:ext cx="1038755" cy="608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76672" y="229395"/>
            <a:ext cx="4320480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de-CH" sz="900"/>
              <a:t>Kopfzeilentext</a:t>
            </a:r>
            <a:endParaRPr lang="de-CH" sz="90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137720" y="229395"/>
            <a:ext cx="1243608" cy="310159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EEC665CA-D682-48EC-95D2-126FD6449D65}" type="datetime1">
              <a:rPr lang="de-CH" sz="900" smtClean="0"/>
              <a:t>29.09.26</a:t>
            </a:fld>
            <a:endParaRPr lang="de-CH" sz="9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76672" y="8489144"/>
            <a:ext cx="4320480" cy="33133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r>
              <a:rPr lang="de-CH" sz="900"/>
              <a:t>Fusszeilentext</a:t>
            </a:r>
            <a:endParaRPr lang="de-CH" sz="9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137720" y="8489146"/>
            <a:ext cx="1243608" cy="3313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/>
            </a:lvl1pPr>
          </a:lstStyle>
          <a:p>
            <a:fld id="{2CEDAA2C-602C-494B-9BFF-F0D7FF14E319}" type="slidenum">
              <a:rPr lang="de-CH" sz="900" smtClean="0"/>
              <a:t>‹#›</a:t>
            </a:fld>
            <a:endParaRPr lang="de-CH" sz="900" dirty="0"/>
          </a:p>
        </p:txBody>
      </p:sp>
    </p:spTree>
    <p:extLst>
      <p:ext uri="{BB962C8B-B14F-4D97-AF65-F5344CB8AC3E}">
        <p14:creationId xmlns:p14="http://schemas.microsoft.com/office/powerpoint/2010/main" val="16250026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lienbildplatzhalter 11"/>
          <p:cNvSpPr>
            <a:spLocks noGrp="1" noRot="1" noChangeAspect="1"/>
          </p:cNvSpPr>
          <p:nvPr>
            <p:ph type="sldImg" idx="2"/>
          </p:nvPr>
        </p:nvSpPr>
        <p:spPr>
          <a:xfrm>
            <a:off x="764704" y="899592"/>
            <a:ext cx="5560412" cy="3127732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4"/>
          </p:nvPr>
        </p:nvSpPr>
        <p:spPr>
          <a:xfrm>
            <a:off x="775244" y="8712000"/>
            <a:ext cx="2230428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/>
            </a:lvl1pPr>
          </a:lstStyle>
          <a:p>
            <a:r>
              <a:rPr lang="de-CH" dirty="0"/>
              <a:t>Fusszeilentext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5"/>
          </p:nvPr>
        </p:nvSpPr>
        <p:spPr>
          <a:xfrm>
            <a:off x="5462663" y="8712000"/>
            <a:ext cx="871173" cy="179512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00"/>
            </a:lvl1pPr>
          </a:lstStyle>
          <a:p>
            <a:fld id="{83C81C81-E364-4366-A610-2DB15FF98538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6" name="Notizenplatzhalter 15"/>
          <p:cNvSpPr>
            <a:spLocks noGrp="1"/>
          </p:cNvSpPr>
          <p:nvPr>
            <p:ph type="body" sz="quarter" idx="3"/>
          </p:nvPr>
        </p:nvSpPr>
        <p:spPr>
          <a:xfrm>
            <a:off x="773424" y="4283968"/>
            <a:ext cx="5560412" cy="4248472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idx="1"/>
          </p:nvPr>
        </p:nvSpPr>
        <p:spPr>
          <a:xfrm>
            <a:off x="4229809" y="425838"/>
            <a:ext cx="2095308" cy="185722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900"/>
            </a:lvl1pPr>
          </a:lstStyle>
          <a:p>
            <a:fld id="{A17AAF7D-4283-4014-80F4-26E915FEACF8}" type="datetime1">
              <a:rPr lang="de-CH" smtClean="0"/>
              <a:t>29.09.26</a:t>
            </a:fld>
            <a:endParaRPr lang="de-CH" dirty="0"/>
          </a:p>
        </p:txBody>
      </p:sp>
      <p:sp>
        <p:nvSpPr>
          <p:cNvPr id="18" name="Kopfzeilenplatzhalter 17"/>
          <p:cNvSpPr>
            <a:spLocks noGrp="1"/>
          </p:cNvSpPr>
          <p:nvPr>
            <p:ph type="hdr" sz="quarter"/>
          </p:nvPr>
        </p:nvSpPr>
        <p:spPr>
          <a:xfrm>
            <a:off x="764704" y="432000"/>
            <a:ext cx="3249080" cy="17956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900"/>
            </a:lvl1pPr>
          </a:lstStyle>
          <a:p>
            <a:r>
              <a:rPr lang="de-CH"/>
              <a:t>Kopfzeilentext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170970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spcAft>
        <a:spcPts val="60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7800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57188" indent="-17938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534988" indent="-177800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720725" indent="-185738" algn="l" defTabSz="914400" rtl="0" eaLnBrk="1" latinLnBrk="0" hangingPunct="1">
      <a:spcAft>
        <a:spcPts val="600"/>
      </a:spcAft>
      <a:buFont typeface="Arial" panose="020B0604020202020204" pitchFamily="34" charset="0"/>
      <a:buChar char="‒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20598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00CE4-ADFC-E1DE-E0FB-0A6333480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23543-4843-D409-62E8-41B1BDBF51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CA2D7-D2F4-04B8-256F-9ADE9E5087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9A18C6-4001-8689-A3B8-0F528D37B8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6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25307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C6B0D-73A6-B026-FAF0-13503E86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44C53-DD05-2834-D300-E8C1C9A6A4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306AC-E02E-FAFB-03E0-8504B163E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C1088-2F53-EFD5-592E-575DB4DDC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81C81-E364-4366-A610-2DB15FF98538}" type="slidenum">
              <a:rPr lang="de-CH" smtClean="0"/>
              <a:pPr/>
              <a:t>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08527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F943B-C601-AF00-1F54-48343BC48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3777D-591B-744F-2F1C-A86176B269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E05A71-2D9D-DEDD-2CF1-AA6587EF2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45951-DDB2-98AA-56F6-889062A1A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16A26-1527-C641-BF9A-4557E8D9F7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210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5175" y="900113"/>
            <a:ext cx="5559425" cy="312737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16A26-1527-C641-BF9A-4557E8D9F7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9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P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" y="1558"/>
            <a:ext cx="12189228" cy="68548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854"/>
            <a:ext cx="8045451" cy="200799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64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Blu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47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77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891886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7106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079849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906675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56915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5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42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3975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2531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8964613" cy="4644616"/>
          </a:xfrm>
        </p:spPr>
        <p:txBody>
          <a:bodyPr/>
          <a:lstStyle>
            <a:lvl1pPr defTabSz="984250">
              <a:tabLst>
                <a:tab pos="536575" algn="l"/>
              </a:tabLst>
              <a:defRPr/>
            </a:lvl1pPr>
            <a:lvl2pPr>
              <a:tabLst>
                <a:tab pos="536575" algn="l"/>
              </a:tabLst>
              <a:defRPr/>
            </a:lvl2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939BEE7-204C-1008-67F3-C8FC6E64EB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479570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tra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10801349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65109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5291476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3327075-DC64-5DAB-E02B-8A18CBF5A9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5201" y="1376773"/>
            <a:ext cx="5291474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788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5292725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3948" y="1449389"/>
            <a:ext cx="529272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599391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03950" y="1376773"/>
            <a:ext cx="5292724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813573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5" y="1449389"/>
            <a:ext cx="8964613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51753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152932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7129461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99B93C7-FD88-F860-2772-AA3BFEC82D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737062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345757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5A45EC1-6C70-C75B-70A0-557B1FE6DA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724320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C772A35F-591D-5A80-72BC-28B068C3A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92042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89D7F61-76FC-5B15-D914-2BB427BF71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13834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8CA68BBC-536B-0C49-B239-F2A8A8ACB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10008472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91598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47A0213-C397-B258-EE3A-69DBB54DD3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53982"/>
            <a:ext cx="5291476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E0905A-F588-783E-2408-3EEBCC47B7C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05201" y="4553982"/>
            <a:ext cx="5291474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212682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1B3F6C3-759F-AE0A-F24C-FF78D18C5F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982B28-131F-0EF1-DBEF-7E5426DA6F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68801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A5C3130-D9C4-9998-9902-8B054B64116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40688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5880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2B3EE353-935F-47F2-890E-86D599D69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2891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2172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5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5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0688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472543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8300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FF900A0F-DD38-976A-BFC1-92B5ACB739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5325" y="3852000"/>
            <a:ext cx="2538000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Textplatzhalter 19">
            <a:extLst>
              <a:ext uri="{FF2B5EF4-FFF2-40B4-BE49-F238E27FC236}">
                <a16:creationId xmlns:a16="http://schemas.microsoft.com/office/drawing/2014/main" id="{530B9B83-A2E6-A97A-6B7B-389BCDC2C8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5325" y="3299877"/>
            <a:ext cx="253682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CD6A5AE7-8194-069E-96C6-A9A19A691F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2540001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E33B1E40-AEE0-028C-74FA-4DA2F2785C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4805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6CF8C6E7-2EBA-0F42-5F97-0B15A298F5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0830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6" name="Textplatzhalter 19">
            <a:extLst>
              <a:ext uri="{FF2B5EF4-FFF2-40B4-BE49-F238E27FC236}">
                <a16:creationId xmlns:a16="http://schemas.microsoft.com/office/drawing/2014/main" id="{A8581B57-63E2-3060-2AF6-9711ABA149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55617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615C431B-993D-61F7-28CB-6E9C6E916B2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57560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5F9CC3CC-2D09-5169-EE63-2F307DD025A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489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05CD9CF5-8030-A2FA-B5F1-BDE8A3AB64F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2028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331809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lv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74248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6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6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6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589240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6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04724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75092" y="3204724"/>
            <a:ext cx="1623171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C50D6C7-B8FE-16E3-A56F-215DF2E7FD0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532062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Textplatzhalter 19">
            <a:extLst>
              <a:ext uri="{FF2B5EF4-FFF2-40B4-BE49-F238E27FC236}">
                <a16:creationId xmlns:a16="http://schemas.microsoft.com/office/drawing/2014/main" id="{F254DC50-8CC2-CE50-0FB2-B9D82F2F6F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32062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4356FD2E-817C-6008-A624-C0ED226EC77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02363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B844240D-6410-EAE1-FBFE-02793B43B59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2362" y="3204724"/>
            <a:ext cx="162242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4729A6D7-E881-5FD5-1C1E-FD7A660187B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040688" y="1449389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86799E5C-45B4-E8EF-0A33-26FADBDA89C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0688" y="3204724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0480596-0358-6167-AD5A-A43149936E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532062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6" name="Textplatzhalter 19">
            <a:extLst>
              <a:ext uri="{FF2B5EF4-FFF2-40B4-BE49-F238E27FC236}">
                <a16:creationId xmlns:a16="http://schemas.microsoft.com/office/drawing/2014/main" id="{99EB327B-0262-FA88-4B41-185878FCDBA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32062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7383DAC6-063E-B185-1200-CBEAF6F1917B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203950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8" name="Textplatzhalter 19">
            <a:extLst>
              <a:ext uri="{FF2B5EF4-FFF2-40B4-BE49-F238E27FC236}">
                <a16:creationId xmlns:a16="http://schemas.microsoft.com/office/drawing/2014/main" id="{814D2A83-C214-5D3D-33E5-499378F10F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03950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9" name="Bildplatzhalter 4">
            <a:extLst>
              <a:ext uri="{FF2B5EF4-FFF2-40B4-BE49-F238E27FC236}">
                <a16:creationId xmlns:a16="http://schemas.microsoft.com/office/drawing/2014/main" id="{0C7EA178-EA7E-CEB6-BCCA-A6C695A390C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3502" y="3852000"/>
            <a:ext cx="1623171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0" name="Textplatzhalter 19">
            <a:extLst>
              <a:ext uri="{FF2B5EF4-FFF2-40B4-BE49-F238E27FC236}">
                <a16:creationId xmlns:a16="http://schemas.microsoft.com/office/drawing/2014/main" id="{67FC58FF-0434-E3CF-0015-FA751A6F2C4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74346" y="5589240"/>
            <a:ext cx="162391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22121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6847926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siz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0"/>
            <a:ext cx="5988052" cy="685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8805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4131407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46EAAB-E9CC-4FBB-A777-DFD68618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90A60D-3123-4534-B4E1-1B214E40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A66DD1-3165-483D-99FB-202ADC04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379844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84E75BB-61FF-4F7E-9CDB-A5E34775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09AB7D-DBAB-4FFF-BA65-85B9521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9B7570-0B3E-4F91-B744-978CA7BD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0544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376364"/>
            <a:ext cx="10801275" cy="4645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875837" y="6404573"/>
            <a:ext cx="1620837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03/06/2026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14487" y="6404573"/>
            <a:ext cx="8045451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2031EC-4715-FBAB-E65E-0A3E5D91D8E4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33" y="305378"/>
            <a:ext cx="881467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63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0" r:id="rId2"/>
    <p:sldLayoutId id="2147483691" r:id="rId3"/>
    <p:sldLayoutId id="2147483658" r:id="rId4"/>
    <p:sldLayoutId id="2147483738" r:id="rId5"/>
    <p:sldLayoutId id="2147483739" r:id="rId6"/>
    <p:sldLayoutId id="2147483740" r:id="rId7"/>
    <p:sldLayoutId id="2147483694" r:id="rId8"/>
    <p:sldLayoutId id="2147483737" r:id="rId9"/>
    <p:sldLayoutId id="2147483692" r:id="rId10"/>
    <p:sldLayoutId id="2147483693" r:id="rId11"/>
    <p:sldLayoutId id="2147483659" r:id="rId12"/>
    <p:sldLayoutId id="2147483666" r:id="rId13"/>
    <p:sldLayoutId id="2147483667" r:id="rId14"/>
    <p:sldLayoutId id="2147483668" r:id="rId15"/>
    <p:sldLayoutId id="2147483669" r:id="rId16"/>
    <p:sldLayoutId id="2147483665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95" r:id="rId25"/>
    <p:sldLayoutId id="2147483677" r:id="rId26"/>
    <p:sldLayoutId id="2147483679" r:id="rId27"/>
    <p:sldLayoutId id="2147483678" r:id="rId28"/>
    <p:sldLayoutId id="2147483680" r:id="rId29"/>
    <p:sldLayoutId id="2147483681" r:id="rId30"/>
    <p:sldLayoutId id="2147483683" r:id="rId31"/>
    <p:sldLayoutId id="2147483682" r:id="rId32"/>
    <p:sldLayoutId id="2147483663" r:id="rId33"/>
    <p:sldLayoutId id="2147483664" r:id="rId34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+mj-lt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orient="horz" pos="913" userDrawn="1">
          <p15:clr>
            <a:srgbClr val="A4A3A4"/>
          </p15:clr>
        </p15:guide>
        <p15:guide id="5" pos="3772" userDrawn="1">
          <p15:clr>
            <a:srgbClr val="A4A3A4"/>
          </p15:clr>
        </p15:guide>
        <p15:guide id="6" pos="3908" userDrawn="1">
          <p15:clr>
            <a:srgbClr val="A4A3A4"/>
          </p15:clr>
        </p15:guide>
        <p15:guide id="7" pos="2751" userDrawn="1">
          <p15:clr>
            <a:srgbClr val="A4A3A4"/>
          </p15:clr>
        </p15:guide>
        <p15:guide id="8" pos="2615" userDrawn="1">
          <p15:clr>
            <a:srgbClr val="A4A3A4"/>
          </p15:clr>
        </p15:guide>
        <p15:guide id="9" pos="1595" userDrawn="1">
          <p15:clr>
            <a:srgbClr val="A4A3A4"/>
          </p15:clr>
        </p15:guide>
        <p15:guide id="10" pos="1459" userDrawn="1">
          <p15:clr>
            <a:srgbClr val="A4A3A4"/>
          </p15:clr>
        </p15:guide>
        <p15:guide id="11" pos="4929" userDrawn="1">
          <p15:clr>
            <a:srgbClr val="A4A3A4"/>
          </p15:clr>
        </p15:guide>
        <p15:guide id="12" pos="5065" userDrawn="1">
          <p15:clr>
            <a:srgbClr val="A4A3A4"/>
          </p15:clr>
        </p15:guide>
        <p15:guide id="13" pos="6085" userDrawn="1">
          <p15:clr>
            <a:srgbClr val="A4A3A4"/>
          </p15:clr>
        </p15:guide>
        <p15:guide id="14" pos="6221" userDrawn="1">
          <p15:clr>
            <a:srgbClr val="A4A3A4"/>
          </p15:clr>
        </p15:guide>
        <p15:guide id="15" pos="2172" userDrawn="1">
          <p15:clr>
            <a:srgbClr val="A4A3A4"/>
          </p15:clr>
        </p15:guide>
        <p15:guide id="16" pos="2036" userDrawn="1">
          <p15:clr>
            <a:srgbClr val="A4A3A4"/>
          </p15:clr>
        </p15:guide>
        <p15:guide id="17" pos="3194" userDrawn="1">
          <p15:clr>
            <a:srgbClr val="A4A3A4"/>
          </p15:clr>
        </p15:guide>
        <p15:guide id="18" pos="3330" userDrawn="1">
          <p15:clr>
            <a:srgbClr val="A4A3A4"/>
          </p15:clr>
        </p15:guide>
        <p15:guide id="19" pos="881" userDrawn="1">
          <p15:clr>
            <a:srgbClr val="A4A3A4"/>
          </p15:clr>
        </p15:guide>
        <p15:guide id="20" pos="1017" userDrawn="1">
          <p15:clr>
            <a:srgbClr val="A4A3A4"/>
          </p15:clr>
        </p15:guide>
        <p15:guide id="21" pos="4351" userDrawn="1">
          <p15:clr>
            <a:srgbClr val="A4A3A4"/>
          </p15:clr>
        </p15:guide>
        <p15:guide id="22" pos="4487" userDrawn="1">
          <p15:clr>
            <a:srgbClr val="A4A3A4"/>
          </p15:clr>
        </p15:guide>
        <p15:guide id="23" pos="5508" userDrawn="1">
          <p15:clr>
            <a:srgbClr val="A4A3A4"/>
          </p15:clr>
        </p15:guide>
        <p15:guide id="24" pos="5642" userDrawn="1">
          <p15:clr>
            <a:srgbClr val="A4A3A4"/>
          </p15:clr>
        </p15:guide>
        <p15:guide id="25" pos="6663" userDrawn="1">
          <p15:clr>
            <a:srgbClr val="A4A3A4"/>
          </p15:clr>
        </p15:guide>
        <p15:guide id="26" pos="6799" userDrawn="1">
          <p15:clr>
            <a:srgbClr val="A4A3A4"/>
          </p15:clr>
        </p15:guide>
        <p15:guide id="27" orient="horz" pos="229" userDrawn="1">
          <p15:clr>
            <a:srgbClr val="A4A3A4"/>
          </p15:clr>
        </p15:guide>
        <p15:guide id="28" orient="horz" pos="867" userDrawn="1">
          <p15:clr>
            <a:srgbClr val="A4A3A4"/>
          </p15:clr>
        </p15:guide>
        <p15:guide id="29" orient="horz" pos="379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212.558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86-022-04893-w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8.gif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hyperlink" Target="https://doi.org/10.1038/s41586-022-04893-w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image" Target="../media/image8.gif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hyperlink" Target="https://doi.org/10.1038/s41586-022-04893-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doi.org/10.1088/0034-4885/79/11/11620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5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1.png"/><Relationship Id="rId5" Type="http://schemas.openxmlformats.org/officeDocument/2006/relationships/tags" Target="../tags/tag27.xml"/><Relationship Id="rId10" Type="http://schemas.openxmlformats.org/officeDocument/2006/relationships/image" Target="../media/image10.png"/><Relationship Id="rId4" Type="http://schemas.openxmlformats.org/officeDocument/2006/relationships/tags" Target="../tags/tag26.xml"/><Relationship Id="rId9" Type="http://schemas.openxmlformats.org/officeDocument/2006/relationships/hyperlink" Target="https://doi.org/10.1088/0034-4885/79/11/11620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image" Target="../media/image10.png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hyperlink" Target="https://doi.org/10.1088/0034-4885/79/11/116201" TargetMode="Externa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image" Target="../media/image9.png"/><Relationship Id="rId5" Type="http://schemas.openxmlformats.org/officeDocument/2006/relationships/tags" Target="../tags/tag32.xml"/><Relationship Id="rId10" Type="http://schemas.openxmlformats.org/officeDocument/2006/relationships/notesSlide" Target="../notesSlides/notesSlide3.xml"/><Relationship Id="rId4" Type="http://schemas.openxmlformats.org/officeDocument/2006/relationships/tags" Target="../tags/tag31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tags" Target="../tags/tag61.xml"/><Relationship Id="rId39" Type="http://schemas.openxmlformats.org/officeDocument/2006/relationships/tags" Target="../tags/tag74.xml"/><Relationship Id="rId21" Type="http://schemas.openxmlformats.org/officeDocument/2006/relationships/tags" Target="../tags/tag56.xml"/><Relationship Id="rId34" Type="http://schemas.openxmlformats.org/officeDocument/2006/relationships/tags" Target="../tags/tag69.xml"/><Relationship Id="rId42" Type="http://schemas.openxmlformats.org/officeDocument/2006/relationships/slideLayout" Target="../slideLayouts/slideLayout12.xml"/><Relationship Id="rId47" Type="http://schemas.openxmlformats.org/officeDocument/2006/relationships/hyperlink" Target="https://doi.org/10.1007/JHEP10(2022)185" TargetMode="External"/><Relationship Id="rId7" Type="http://schemas.openxmlformats.org/officeDocument/2006/relationships/tags" Target="../tags/tag4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9" Type="http://schemas.openxmlformats.org/officeDocument/2006/relationships/tags" Target="../tags/tag64.xml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32" Type="http://schemas.openxmlformats.org/officeDocument/2006/relationships/tags" Target="../tags/tag67.xml"/><Relationship Id="rId37" Type="http://schemas.openxmlformats.org/officeDocument/2006/relationships/tags" Target="../tags/tag72.xml"/><Relationship Id="rId40" Type="http://schemas.openxmlformats.org/officeDocument/2006/relationships/tags" Target="../tags/tag75.xml"/><Relationship Id="rId45" Type="http://schemas.openxmlformats.org/officeDocument/2006/relationships/hyperlink" Target="https://arxiv.org/abs/1212.5581" TargetMode="Externa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tags" Target="../tags/tag63.xml"/><Relationship Id="rId36" Type="http://schemas.openxmlformats.org/officeDocument/2006/relationships/tags" Target="../tags/tag71.xml"/><Relationship Id="rId49" Type="http://schemas.openxmlformats.org/officeDocument/2006/relationships/image" Target="../media/image15.png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31" Type="http://schemas.openxmlformats.org/officeDocument/2006/relationships/tags" Target="../tags/tag66.xml"/><Relationship Id="rId44" Type="http://schemas.openxmlformats.org/officeDocument/2006/relationships/image" Target="../media/image13.png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tags" Target="../tags/tag62.xml"/><Relationship Id="rId30" Type="http://schemas.openxmlformats.org/officeDocument/2006/relationships/tags" Target="../tags/tag65.xml"/><Relationship Id="rId35" Type="http://schemas.openxmlformats.org/officeDocument/2006/relationships/tags" Target="../tags/tag70.xml"/><Relationship Id="rId43" Type="http://schemas.openxmlformats.org/officeDocument/2006/relationships/image" Target="../media/image12.png"/><Relationship Id="rId48" Type="http://schemas.openxmlformats.org/officeDocument/2006/relationships/image" Target="../media/image14.png"/><Relationship Id="rId8" Type="http://schemas.openxmlformats.org/officeDocument/2006/relationships/tags" Target="../tags/tag43.xml"/><Relationship Id="rId3" Type="http://schemas.openxmlformats.org/officeDocument/2006/relationships/tags" Target="../tags/tag38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tags" Target="../tags/tag60.xml"/><Relationship Id="rId33" Type="http://schemas.openxmlformats.org/officeDocument/2006/relationships/tags" Target="../tags/tag68.xml"/><Relationship Id="rId38" Type="http://schemas.openxmlformats.org/officeDocument/2006/relationships/tags" Target="../tags/tag73.xml"/><Relationship Id="rId46" Type="http://schemas.openxmlformats.org/officeDocument/2006/relationships/hyperlink" Target="https://doi.org/10.1007/JHEP07(2025)024" TargetMode="External"/><Relationship Id="rId20" Type="http://schemas.openxmlformats.org/officeDocument/2006/relationships/tags" Target="../tags/tag55.xml"/><Relationship Id="rId41" Type="http://schemas.openxmlformats.org/officeDocument/2006/relationships/tags" Target="../tags/tag76.xml"/><Relationship Id="rId1" Type="http://schemas.openxmlformats.org/officeDocument/2006/relationships/tags" Target="../tags/tag36.xml"/><Relationship Id="rId6" Type="http://schemas.openxmlformats.org/officeDocument/2006/relationships/tags" Target="../tags/tag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102.xml"/><Relationship Id="rId21" Type="http://schemas.openxmlformats.org/officeDocument/2006/relationships/tags" Target="../tags/tag97.xml"/><Relationship Id="rId42" Type="http://schemas.openxmlformats.org/officeDocument/2006/relationships/tags" Target="../tags/tag118.xml"/><Relationship Id="rId47" Type="http://schemas.openxmlformats.org/officeDocument/2006/relationships/tags" Target="../tags/tag123.xml"/><Relationship Id="rId63" Type="http://schemas.openxmlformats.org/officeDocument/2006/relationships/tags" Target="../tags/tag139.xml"/><Relationship Id="rId68" Type="http://schemas.openxmlformats.org/officeDocument/2006/relationships/tags" Target="../tags/tag144.xml"/><Relationship Id="rId84" Type="http://schemas.openxmlformats.org/officeDocument/2006/relationships/tags" Target="../tags/tag160.xml"/><Relationship Id="rId89" Type="http://schemas.openxmlformats.org/officeDocument/2006/relationships/tags" Target="../tags/tag165.xml"/><Relationship Id="rId112" Type="http://schemas.openxmlformats.org/officeDocument/2006/relationships/image" Target="../media/image17.png"/><Relationship Id="rId16" Type="http://schemas.openxmlformats.org/officeDocument/2006/relationships/tags" Target="../tags/tag92.xml"/><Relationship Id="rId107" Type="http://schemas.openxmlformats.org/officeDocument/2006/relationships/tags" Target="../tags/tag183.xml"/><Relationship Id="rId11" Type="http://schemas.openxmlformats.org/officeDocument/2006/relationships/tags" Target="../tags/tag87.xml"/><Relationship Id="rId32" Type="http://schemas.openxmlformats.org/officeDocument/2006/relationships/tags" Target="../tags/tag108.xml"/><Relationship Id="rId37" Type="http://schemas.openxmlformats.org/officeDocument/2006/relationships/tags" Target="../tags/tag113.xml"/><Relationship Id="rId53" Type="http://schemas.openxmlformats.org/officeDocument/2006/relationships/tags" Target="../tags/tag129.xml"/><Relationship Id="rId58" Type="http://schemas.openxmlformats.org/officeDocument/2006/relationships/tags" Target="../tags/tag134.xml"/><Relationship Id="rId74" Type="http://schemas.openxmlformats.org/officeDocument/2006/relationships/tags" Target="../tags/tag150.xml"/><Relationship Id="rId79" Type="http://schemas.openxmlformats.org/officeDocument/2006/relationships/tags" Target="../tags/tag155.xml"/><Relationship Id="rId102" Type="http://schemas.openxmlformats.org/officeDocument/2006/relationships/tags" Target="../tags/tag178.xml"/><Relationship Id="rId5" Type="http://schemas.openxmlformats.org/officeDocument/2006/relationships/tags" Target="../tags/tag81.xml"/><Relationship Id="rId90" Type="http://schemas.openxmlformats.org/officeDocument/2006/relationships/tags" Target="../tags/tag166.xml"/><Relationship Id="rId95" Type="http://schemas.openxmlformats.org/officeDocument/2006/relationships/tags" Target="../tags/tag171.xml"/><Relationship Id="rId22" Type="http://schemas.openxmlformats.org/officeDocument/2006/relationships/tags" Target="../tags/tag98.xml"/><Relationship Id="rId27" Type="http://schemas.openxmlformats.org/officeDocument/2006/relationships/tags" Target="../tags/tag103.xml"/><Relationship Id="rId43" Type="http://schemas.openxmlformats.org/officeDocument/2006/relationships/tags" Target="../tags/tag119.xml"/><Relationship Id="rId48" Type="http://schemas.openxmlformats.org/officeDocument/2006/relationships/tags" Target="../tags/tag124.xml"/><Relationship Id="rId64" Type="http://schemas.openxmlformats.org/officeDocument/2006/relationships/tags" Target="../tags/tag140.xml"/><Relationship Id="rId69" Type="http://schemas.openxmlformats.org/officeDocument/2006/relationships/tags" Target="../tags/tag145.xml"/><Relationship Id="rId80" Type="http://schemas.openxmlformats.org/officeDocument/2006/relationships/tags" Target="../tags/tag156.xml"/><Relationship Id="rId85" Type="http://schemas.openxmlformats.org/officeDocument/2006/relationships/tags" Target="../tags/tag161.xml"/><Relationship Id="rId12" Type="http://schemas.openxmlformats.org/officeDocument/2006/relationships/tags" Target="../tags/tag88.xml"/><Relationship Id="rId17" Type="http://schemas.openxmlformats.org/officeDocument/2006/relationships/tags" Target="../tags/tag93.xml"/><Relationship Id="rId33" Type="http://schemas.openxmlformats.org/officeDocument/2006/relationships/tags" Target="../tags/tag109.xml"/><Relationship Id="rId38" Type="http://schemas.openxmlformats.org/officeDocument/2006/relationships/tags" Target="../tags/tag114.xml"/><Relationship Id="rId59" Type="http://schemas.openxmlformats.org/officeDocument/2006/relationships/tags" Target="../tags/tag135.xml"/><Relationship Id="rId103" Type="http://schemas.openxmlformats.org/officeDocument/2006/relationships/tags" Target="../tags/tag179.xml"/><Relationship Id="rId108" Type="http://schemas.openxmlformats.org/officeDocument/2006/relationships/tags" Target="../tags/tag184.xml"/><Relationship Id="rId54" Type="http://schemas.openxmlformats.org/officeDocument/2006/relationships/tags" Target="../tags/tag130.xml"/><Relationship Id="rId70" Type="http://schemas.openxmlformats.org/officeDocument/2006/relationships/tags" Target="../tags/tag146.xml"/><Relationship Id="rId75" Type="http://schemas.openxmlformats.org/officeDocument/2006/relationships/tags" Target="../tags/tag151.xml"/><Relationship Id="rId91" Type="http://schemas.openxmlformats.org/officeDocument/2006/relationships/tags" Target="../tags/tag167.xml"/><Relationship Id="rId96" Type="http://schemas.openxmlformats.org/officeDocument/2006/relationships/tags" Target="../tags/tag172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5" Type="http://schemas.openxmlformats.org/officeDocument/2006/relationships/tags" Target="../tags/tag91.xml"/><Relationship Id="rId23" Type="http://schemas.openxmlformats.org/officeDocument/2006/relationships/tags" Target="../tags/tag99.xml"/><Relationship Id="rId28" Type="http://schemas.openxmlformats.org/officeDocument/2006/relationships/tags" Target="../tags/tag104.xml"/><Relationship Id="rId36" Type="http://schemas.openxmlformats.org/officeDocument/2006/relationships/tags" Target="../tags/tag112.xml"/><Relationship Id="rId49" Type="http://schemas.openxmlformats.org/officeDocument/2006/relationships/tags" Target="../tags/tag125.xml"/><Relationship Id="rId57" Type="http://schemas.openxmlformats.org/officeDocument/2006/relationships/tags" Target="../tags/tag133.xml"/><Relationship Id="rId106" Type="http://schemas.openxmlformats.org/officeDocument/2006/relationships/tags" Target="../tags/tag182.xml"/><Relationship Id="rId10" Type="http://schemas.openxmlformats.org/officeDocument/2006/relationships/tags" Target="../tags/tag86.xml"/><Relationship Id="rId31" Type="http://schemas.openxmlformats.org/officeDocument/2006/relationships/tags" Target="../tags/tag107.xml"/><Relationship Id="rId44" Type="http://schemas.openxmlformats.org/officeDocument/2006/relationships/tags" Target="../tags/tag120.xml"/><Relationship Id="rId52" Type="http://schemas.openxmlformats.org/officeDocument/2006/relationships/tags" Target="../tags/tag128.xml"/><Relationship Id="rId60" Type="http://schemas.openxmlformats.org/officeDocument/2006/relationships/tags" Target="../tags/tag136.xml"/><Relationship Id="rId65" Type="http://schemas.openxmlformats.org/officeDocument/2006/relationships/tags" Target="../tags/tag141.xml"/><Relationship Id="rId73" Type="http://schemas.openxmlformats.org/officeDocument/2006/relationships/tags" Target="../tags/tag149.xml"/><Relationship Id="rId78" Type="http://schemas.openxmlformats.org/officeDocument/2006/relationships/tags" Target="../tags/tag154.xml"/><Relationship Id="rId81" Type="http://schemas.openxmlformats.org/officeDocument/2006/relationships/tags" Target="../tags/tag157.xml"/><Relationship Id="rId86" Type="http://schemas.openxmlformats.org/officeDocument/2006/relationships/tags" Target="../tags/tag162.xml"/><Relationship Id="rId94" Type="http://schemas.openxmlformats.org/officeDocument/2006/relationships/tags" Target="../tags/tag170.xml"/><Relationship Id="rId99" Type="http://schemas.openxmlformats.org/officeDocument/2006/relationships/tags" Target="../tags/tag175.xml"/><Relationship Id="rId101" Type="http://schemas.openxmlformats.org/officeDocument/2006/relationships/tags" Target="../tags/tag177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3" Type="http://schemas.openxmlformats.org/officeDocument/2006/relationships/tags" Target="../tags/tag89.xml"/><Relationship Id="rId18" Type="http://schemas.openxmlformats.org/officeDocument/2006/relationships/tags" Target="../tags/tag94.xml"/><Relationship Id="rId39" Type="http://schemas.openxmlformats.org/officeDocument/2006/relationships/tags" Target="../tags/tag115.xml"/><Relationship Id="rId109" Type="http://schemas.openxmlformats.org/officeDocument/2006/relationships/tags" Target="../tags/tag185.xml"/><Relationship Id="rId34" Type="http://schemas.openxmlformats.org/officeDocument/2006/relationships/tags" Target="../tags/tag110.xml"/><Relationship Id="rId50" Type="http://schemas.openxmlformats.org/officeDocument/2006/relationships/tags" Target="../tags/tag126.xml"/><Relationship Id="rId55" Type="http://schemas.openxmlformats.org/officeDocument/2006/relationships/tags" Target="../tags/tag131.xml"/><Relationship Id="rId76" Type="http://schemas.openxmlformats.org/officeDocument/2006/relationships/tags" Target="../tags/tag152.xml"/><Relationship Id="rId97" Type="http://schemas.openxmlformats.org/officeDocument/2006/relationships/tags" Target="../tags/tag173.xml"/><Relationship Id="rId104" Type="http://schemas.openxmlformats.org/officeDocument/2006/relationships/tags" Target="../tags/tag180.xml"/><Relationship Id="rId7" Type="http://schemas.openxmlformats.org/officeDocument/2006/relationships/tags" Target="../tags/tag83.xml"/><Relationship Id="rId71" Type="http://schemas.openxmlformats.org/officeDocument/2006/relationships/tags" Target="../tags/tag147.xml"/><Relationship Id="rId92" Type="http://schemas.openxmlformats.org/officeDocument/2006/relationships/tags" Target="../tags/tag168.xml"/><Relationship Id="rId2" Type="http://schemas.openxmlformats.org/officeDocument/2006/relationships/tags" Target="../tags/tag78.xml"/><Relationship Id="rId29" Type="http://schemas.openxmlformats.org/officeDocument/2006/relationships/tags" Target="../tags/tag105.xml"/><Relationship Id="rId24" Type="http://schemas.openxmlformats.org/officeDocument/2006/relationships/tags" Target="../tags/tag100.xml"/><Relationship Id="rId40" Type="http://schemas.openxmlformats.org/officeDocument/2006/relationships/tags" Target="../tags/tag116.xml"/><Relationship Id="rId45" Type="http://schemas.openxmlformats.org/officeDocument/2006/relationships/tags" Target="../tags/tag121.xml"/><Relationship Id="rId66" Type="http://schemas.openxmlformats.org/officeDocument/2006/relationships/tags" Target="../tags/tag142.xml"/><Relationship Id="rId87" Type="http://schemas.openxmlformats.org/officeDocument/2006/relationships/tags" Target="../tags/tag163.xml"/><Relationship Id="rId110" Type="http://schemas.openxmlformats.org/officeDocument/2006/relationships/slideLayout" Target="../slideLayouts/slideLayout16.xml"/><Relationship Id="rId61" Type="http://schemas.openxmlformats.org/officeDocument/2006/relationships/tags" Target="../tags/tag137.xml"/><Relationship Id="rId82" Type="http://schemas.openxmlformats.org/officeDocument/2006/relationships/tags" Target="../tags/tag158.xml"/><Relationship Id="rId19" Type="http://schemas.openxmlformats.org/officeDocument/2006/relationships/tags" Target="../tags/tag95.xml"/><Relationship Id="rId14" Type="http://schemas.openxmlformats.org/officeDocument/2006/relationships/tags" Target="../tags/tag90.xml"/><Relationship Id="rId30" Type="http://schemas.openxmlformats.org/officeDocument/2006/relationships/tags" Target="../tags/tag106.xml"/><Relationship Id="rId35" Type="http://schemas.openxmlformats.org/officeDocument/2006/relationships/tags" Target="../tags/tag111.xml"/><Relationship Id="rId56" Type="http://schemas.openxmlformats.org/officeDocument/2006/relationships/tags" Target="../tags/tag132.xml"/><Relationship Id="rId77" Type="http://schemas.openxmlformats.org/officeDocument/2006/relationships/tags" Target="../tags/tag153.xml"/><Relationship Id="rId100" Type="http://schemas.openxmlformats.org/officeDocument/2006/relationships/tags" Target="../tags/tag176.xml"/><Relationship Id="rId105" Type="http://schemas.openxmlformats.org/officeDocument/2006/relationships/tags" Target="../tags/tag181.xml"/><Relationship Id="rId8" Type="http://schemas.openxmlformats.org/officeDocument/2006/relationships/tags" Target="../tags/tag84.xml"/><Relationship Id="rId51" Type="http://schemas.openxmlformats.org/officeDocument/2006/relationships/tags" Target="../tags/tag127.xml"/><Relationship Id="rId72" Type="http://schemas.openxmlformats.org/officeDocument/2006/relationships/tags" Target="../tags/tag148.xml"/><Relationship Id="rId93" Type="http://schemas.openxmlformats.org/officeDocument/2006/relationships/tags" Target="../tags/tag169.xml"/><Relationship Id="rId98" Type="http://schemas.openxmlformats.org/officeDocument/2006/relationships/tags" Target="../tags/tag174.xml"/><Relationship Id="rId3" Type="http://schemas.openxmlformats.org/officeDocument/2006/relationships/tags" Target="../tags/tag79.xml"/><Relationship Id="rId25" Type="http://schemas.openxmlformats.org/officeDocument/2006/relationships/tags" Target="../tags/tag101.xml"/><Relationship Id="rId46" Type="http://schemas.openxmlformats.org/officeDocument/2006/relationships/tags" Target="../tags/tag122.xml"/><Relationship Id="rId67" Type="http://schemas.openxmlformats.org/officeDocument/2006/relationships/tags" Target="../tags/tag143.xml"/><Relationship Id="rId20" Type="http://schemas.openxmlformats.org/officeDocument/2006/relationships/tags" Target="../tags/tag96.xml"/><Relationship Id="rId41" Type="http://schemas.openxmlformats.org/officeDocument/2006/relationships/tags" Target="../tags/tag117.xml"/><Relationship Id="rId62" Type="http://schemas.openxmlformats.org/officeDocument/2006/relationships/tags" Target="../tags/tag138.xml"/><Relationship Id="rId83" Type="http://schemas.openxmlformats.org/officeDocument/2006/relationships/tags" Target="../tags/tag159.xml"/><Relationship Id="rId88" Type="http://schemas.openxmlformats.org/officeDocument/2006/relationships/tags" Target="../tags/tag164.xml"/><Relationship Id="rId11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image" Target="../media/image19.png"/><Relationship Id="rId2" Type="http://schemas.openxmlformats.org/officeDocument/2006/relationships/tags" Target="../tags/tag187.xml"/><Relationship Id="rId16" Type="http://schemas.openxmlformats.org/officeDocument/2006/relationships/image" Target="../media/image18.png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5" Type="http://schemas.openxmlformats.org/officeDocument/2006/relationships/tags" Target="../tags/tag190.xml"/><Relationship Id="rId15" Type="http://schemas.openxmlformats.org/officeDocument/2006/relationships/slideLayout" Target="../slideLayouts/slideLayout16.xml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tags" Target="../tags/tag212.xml"/><Relationship Id="rId18" Type="http://schemas.openxmlformats.org/officeDocument/2006/relationships/tags" Target="../tags/tag217.xml"/><Relationship Id="rId26" Type="http://schemas.openxmlformats.org/officeDocument/2006/relationships/image" Target="../media/image18.png"/><Relationship Id="rId3" Type="http://schemas.openxmlformats.org/officeDocument/2006/relationships/tags" Target="../tags/tag202.xml"/><Relationship Id="rId21" Type="http://schemas.openxmlformats.org/officeDocument/2006/relationships/tags" Target="../tags/tag220.xml"/><Relationship Id="rId7" Type="http://schemas.openxmlformats.org/officeDocument/2006/relationships/tags" Target="../tags/tag206.xml"/><Relationship Id="rId12" Type="http://schemas.openxmlformats.org/officeDocument/2006/relationships/tags" Target="../tags/tag211.xml"/><Relationship Id="rId17" Type="http://schemas.openxmlformats.org/officeDocument/2006/relationships/tags" Target="../tags/tag216.xml"/><Relationship Id="rId25" Type="http://schemas.openxmlformats.org/officeDocument/2006/relationships/slideLayout" Target="../slideLayouts/slideLayout16.xml"/><Relationship Id="rId2" Type="http://schemas.openxmlformats.org/officeDocument/2006/relationships/tags" Target="../tags/tag201.xml"/><Relationship Id="rId16" Type="http://schemas.openxmlformats.org/officeDocument/2006/relationships/tags" Target="../tags/tag215.xml"/><Relationship Id="rId20" Type="http://schemas.openxmlformats.org/officeDocument/2006/relationships/tags" Target="../tags/tag219.xml"/><Relationship Id="rId29" Type="http://schemas.openxmlformats.org/officeDocument/2006/relationships/hyperlink" Target="https://doi.org/10.1016/S0550-3213(02)00184-0" TargetMode="Externa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tags" Target="../tags/tag210.xml"/><Relationship Id="rId24" Type="http://schemas.openxmlformats.org/officeDocument/2006/relationships/tags" Target="../tags/tag223.xml"/><Relationship Id="rId5" Type="http://schemas.openxmlformats.org/officeDocument/2006/relationships/tags" Target="../tags/tag204.xml"/><Relationship Id="rId15" Type="http://schemas.openxmlformats.org/officeDocument/2006/relationships/tags" Target="../tags/tag214.xml"/><Relationship Id="rId23" Type="http://schemas.openxmlformats.org/officeDocument/2006/relationships/tags" Target="../tags/tag222.xml"/><Relationship Id="rId28" Type="http://schemas.openxmlformats.org/officeDocument/2006/relationships/image" Target="../media/image20.png"/><Relationship Id="rId10" Type="http://schemas.openxmlformats.org/officeDocument/2006/relationships/tags" Target="../tags/tag209.xml"/><Relationship Id="rId19" Type="http://schemas.openxmlformats.org/officeDocument/2006/relationships/tags" Target="../tags/tag218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tags" Target="../tags/tag213.xml"/><Relationship Id="rId22" Type="http://schemas.openxmlformats.org/officeDocument/2006/relationships/tags" Target="../tags/tag221.xml"/><Relationship Id="rId27" Type="http://schemas.openxmlformats.org/officeDocument/2006/relationships/image" Target="../media/image19.png"/><Relationship Id="rId30" Type="http://schemas.openxmlformats.org/officeDocument/2006/relationships/hyperlink" Target="https://doi.org/10.1016/S0550-3213(00)00421-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tags" Target="../tags/tag340.xml"/><Relationship Id="rId21" Type="http://schemas.openxmlformats.org/officeDocument/2006/relationships/tags" Target="../tags/tag244.xml"/><Relationship Id="rId42" Type="http://schemas.openxmlformats.org/officeDocument/2006/relationships/tags" Target="../tags/tag265.xml"/><Relationship Id="rId63" Type="http://schemas.openxmlformats.org/officeDocument/2006/relationships/tags" Target="../tags/tag286.xml"/><Relationship Id="rId84" Type="http://schemas.openxmlformats.org/officeDocument/2006/relationships/tags" Target="../tags/tag307.xml"/><Relationship Id="rId138" Type="http://schemas.openxmlformats.org/officeDocument/2006/relationships/diagramLayout" Target="../diagrams/layout2.xml"/><Relationship Id="rId107" Type="http://schemas.openxmlformats.org/officeDocument/2006/relationships/tags" Target="../tags/tag330.xml"/><Relationship Id="rId11" Type="http://schemas.openxmlformats.org/officeDocument/2006/relationships/tags" Target="../tags/tag234.xml"/><Relationship Id="rId32" Type="http://schemas.openxmlformats.org/officeDocument/2006/relationships/tags" Target="../tags/tag255.xml"/><Relationship Id="rId37" Type="http://schemas.openxmlformats.org/officeDocument/2006/relationships/tags" Target="../tags/tag260.xml"/><Relationship Id="rId53" Type="http://schemas.openxmlformats.org/officeDocument/2006/relationships/tags" Target="../tags/tag276.xml"/><Relationship Id="rId58" Type="http://schemas.openxmlformats.org/officeDocument/2006/relationships/tags" Target="../tags/tag281.xml"/><Relationship Id="rId74" Type="http://schemas.openxmlformats.org/officeDocument/2006/relationships/tags" Target="../tags/tag297.xml"/><Relationship Id="rId79" Type="http://schemas.openxmlformats.org/officeDocument/2006/relationships/tags" Target="../tags/tag302.xml"/><Relationship Id="rId102" Type="http://schemas.openxmlformats.org/officeDocument/2006/relationships/tags" Target="../tags/tag325.xml"/><Relationship Id="rId123" Type="http://schemas.openxmlformats.org/officeDocument/2006/relationships/tags" Target="../tags/tag346.xml"/><Relationship Id="rId128" Type="http://schemas.openxmlformats.org/officeDocument/2006/relationships/tags" Target="../tags/tag351.xml"/><Relationship Id="rId5" Type="http://schemas.openxmlformats.org/officeDocument/2006/relationships/tags" Target="../tags/tag228.xml"/><Relationship Id="rId90" Type="http://schemas.openxmlformats.org/officeDocument/2006/relationships/tags" Target="../tags/tag313.xml"/><Relationship Id="rId95" Type="http://schemas.openxmlformats.org/officeDocument/2006/relationships/tags" Target="../tags/tag318.xml"/><Relationship Id="rId22" Type="http://schemas.openxmlformats.org/officeDocument/2006/relationships/tags" Target="../tags/tag245.xml"/><Relationship Id="rId27" Type="http://schemas.openxmlformats.org/officeDocument/2006/relationships/tags" Target="../tags/tag250.xml"/><Relationship Id="rId43" Type="http://schemas.openxmlformats.org/officeDocument/2006/relationships/tags" Target="../tags/tag266.xml"/><Relationship Id="rId48" Type="http://schemas.openxmlformats.org/officeDocument/2006/relationships/tags" Target="../tags/tag271.xml"/><Relationship Id="rId64" Type="http://schemas.openxmlformats.org/officeDocument/2006/relationships/tags" Target="../tags/tag287.xml"/><Relationship Id="rId69" Type="http://schemas.openxmlformats.org/officeDocument/2006/relationships/tags" Target="../tags/tag292.xml"/><Relationship Id="rId113" Type="http://schemas.openxmlformats.org/officeDocument/2006/relationships/tags" Target="../tags/tag336.xml"/><Relationship Id="rId118" Type="http://schemas.openxmlformats.org/officeDocument/2006/relationships/tags" Target="../tags/tag341.xml"/><Relationship Id="rId134" Type="http://schemas.openxmlformats.org/officeDocument/2006/relationships/tags" Target="../tags/tag357.xml"/><Relationship Id="rId139" Type="http://schemas.openxmlformats.org/officeDocument/2006/relationships/diagramQuickStyle" Target="../diagrams/quickStyle2.xml"/><Relationship Id="rId80" Type="http://schemas.openxmlformats.org/officeDocument/2006/relationships/tags" Target="../tags/tag303.xml"/><Relationship Id="rId85" Type="http://schemas.openxmlformats.org/officeDocument/2006/relationships/tags" Target="../tags/tag308.xml"/><Relationship Id="rId12" Type="http://schemas.openxmlformats.org/officeDocument/2006/relationships/tags" Target="../tags/tag235.xml"/><Relationship Id="rId17" Type="http://schemas.openxmlformats.org/officeDocument/2006/relationships/tags" Target="../tags/tag240.xml"/><Relationship Id="rId33" Type="http://schemas.openxmlformats.org/officeDocument/2006/relationships/tags" Target="../tags/tag256.xml"/><Relationship Id="rId38" Type="http://schemas.openxmlformats.org/officeDocument/2006/relationships/tags" Target="../tags/tag261.xml"/><Relationship Id="rId59" Type="http://schemas.openxmlformats.org/officeDocument/2006/relationships/tags" Target="../tags/tag282.xml"/><Relationship Id="rId103" Type="http://schemas.openxmlformats.org/officeDocument/2006/relationships/tags" Target="../tags/tag326.xml"/><Relationship Id="rId108" Type="http://schemas.openxmlformats.org/officeDocument/2006/relationships/tags" Target="../tags/tag331.xml"/><Relationship Id="rId124" Type="http://schemas.openxmlformats.org/officeDocument/2006/relationships/tags" Target="../tags/tag347.xml"/><Relationship Id="rId129" Type="http://schemas.openxmlformats.org/officeDocument/2006/relationships/tags" Target="../tags/tag352.xml"/><Relationship Id="rId54" Type="http://schemas.openxmlformats.org/officeDocument/2006/relationships/tags" Target="../tags/tag277.xml"/><Relationship Id="rId70" Type="http://schemas.openxmlformats.org/officeDocument/2006/relationships/tags" Target="../tags/tag293.xml"/><Relationship Id="rId75" Type="http://schemas.openxmlformats.org/officeDocument/2006/relationships/tags" Target="../tags/tag298.xml"/><Relationship Id="rId91" Type="http://schemas.openxmlformats.org/officeDocument/2006/relationships/tags" Target="../tags/tag314.xml"/><Relationship Id="rId96" Type="http://schemas.openxmlformats.org/officeDocument/2006/relationships/tags" Target="../tags/tag319.xml"/><Relationship Id="rId140" Type="http://schemas.openxmlformats.org/officeDocument/2006/relationships/diagramColors" Target="../diagrams/colors2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23" Type="http://schemas.openxmlformats.org/officeDocument/2006/relationships/tags" Target="../tags/tag246.xml"/><Relationship Id="rId28" Type="http://schemas.openxmlformats.org/officeDocument/2006/relationships/tags" Target="../tags/tag251.xml"/><Relationship Id="rId49" Type="http://schemas.openxmlformats.org/officeDocument/2006/relationships/tags" Target="../tags/tag272.xml"/><Relationship Id="rId114" Type="http://schemas.openxmlformats.org/officeDocument/2006/relationships/tags" Target="../tags/tag337.xml"/><Relationship Id="rId119" Type="http://schemas.openxmlformats.org/officeDocument/2006/relationships/tags" Target="../tags/tag342.xml"/><Relationship Id="rId44" Type="http://schemas.openxmlformats.org/officeDocument/2006/relationships/tags" Target="../tags/tag267.xml"/><Relationship Id="rId60" Type="http://schemas.openxmlformats.org/officeDocument/2006/relationships/tags" Target="../tags/tag283.xml"/><Relationship Id="rId65" Type="http://schemas.openxmlformats.org/officeDocument/2006/relationships/tags" Target="../tags/tag288.xml"/><Relationship Id="rId81" Type="http://schemas.openxmlformats.org/officeDocument/2006/relationships/tags" Target="../tags/tag304.xml"/><Relationship Id="rId86" Type="http://schemas.openxmlformats.org/officeDocument/2006/relationships/tags" Target="../tags/tag309.xml"/><Relationship Id="rId130" Type="http://schemas.openxmlformats.org/officeDocument/2006/relationships/tags" Target="../tags/tag353.xml"/><Relationship Id="rId135" Type="http://schemas.openxmlformats.org/officeDocument/2006/relationships/tags" Target="../tags/tag358.xml"/><Relationship Id="rId13" Type="http://schemas.openxmlformats.org/officeDocument/2006/relationships/tags" Target="../tags/tag236.xml"/><Relationship Id="rId18" Type="http://schemas.openxmlformats.org/officeDocument/2006/relationships/tags" Target="../tags/tag241.xml"/><Relationship Id="rId39" Type="http://schemas.openxmlformats.org/officeDocument/2006/relationships/tags" Target="../tags/tag262.xml"/><Relationship Id="rId109" Type="http://schemas.openxmlformats.org/officeDocument/2006/relationships/tags" Target="../tags/tag332.xml"/><Relationship Id="rId34" Type="http://schemas.openxmlformats.org/officeDocument/2006/relationships/tags" Target="../tags/tag257.xml"/><Relationship Id="rId50" Type="http://schemas.openxmlformats.org/officeDocument/2006/relationships/tags" Target="../tags/tag273.xml"/><Relationship Id="rId55" Type="http://schemas.openxmlformats.org/officeDocument/2006/relationships/tags" Target="../tags/tag278.xml"/><Relationship Id="rId76" Type="http://schemas.openxmlformats.org/officeDocument/2006/relationships/tags" Target="../tags/tag299.xml"/><Relationship Id="rId97" Type="http://schemas.openxmlformats.org/officeDocument/2006/relationships/tags" Target="../tags/tag320.xml"/><Relationship Id="rId104" Type="http://schemas.openxmlformats.org/officeDocument/2006/relationships/tags" Target="../tags/tag327.xml"/><Relationship Id="rId120" Type="http://schemas.openxmlformats.org/officeDocument/2006/relationships/tags" Target="../tags/tag343.xml"/><Relationship Id="rId125" Type="http://schemas.openxmlformats.org/officeDocument/2006/relationships/tags" Target="../tags/tag348.xml"/><Relationship Id="rId141" Type="http://schemas.microsoft.com/office/2007/relationships/diagramDrawing" Target="../diagrams/drawing2.xml"/><Relationship Id="rId146" Type="http://schemas.openxmlformats.org/officeDocument/2006/relationships/image" Target="../media/image37.png"/><Relationship Id="rId7" Type="http://schemas.openxmlformats.org/officeDocument/2006/relationships/tags" Target="../tags/tag230.xml"/><Relationship Id="rId71" Type="http://schemas.openxmlformats.org/officeDocument/2006/relationships/tags" Target="../tags/tag294.xml"/><Relationship Id="rId92" Type="http://schemas.openxmlformats.org/officeDocument/2006/relationships/tags" Target="../tags/tag315.xml"/><Relationship Id="rId2" Type="http://schemas.openxmlformats.org/officeDocument/2006/relationships/tags" Target="../tags/tag225.xml"/><Relationship Id="rId29" Type="http://schemas.openxmlformats.org/officeDocument/2006/relationships/tags" Target="../tags/tag252.xml"/><Relationship Id="rId24" Type="http://schemas.openxmlformats.org/officeDocument/2006/relationships/tags" Target="../tags/tag247.xml"/><Relationship Id="rId40" Type="http://schemas.openxmlformats.org/officeDocument/2006/relationships/tags" Target="../tags/tag263.xml"/><Relationship Id="rId45" Type="http://schemas.openxmlformats.org/officeDocument/2006/relationships/tags" Target="../tags/tag268.xml"/><Relationship Id="rId66" Type="http://schemas.openxmlformats.org/officeDocument/2006/relationships/tags" Target="../tags/tag289.xml"/><Relationship Id="rId87" Type="http://schemas.openxmlformats.org/officeDocument/2006/relationships/tags" Target="../tags/tag310.xml"/><Relationship Id="rId110" Type="http://schemas.openxmlformats.org/officeDocument/2006/relationships/tags" Target="../tags/tag333.xml"/><Relationship Id="rId115" Type="http://schemas.openxmlformats.org/officeDocument/2006/relationships/tags" Target="../tags/tag338.xml"/><Relationship Id="rId131" Type="http://schemas.openxmlformats.org/officeDocument/2006/relationships/tags" Target="../tags/tag354.xml"/><Relationship Id="rId136" Type="http://schemas.openxmlformats.org/officeDocument/2006/relationships/slideLayout" Target="../slideLayouts/slideLayout16.xml"/><Relationship Id="rId61" Type="http://schemas.openxmlformats.org/officeDocument/2006/relationships/tags" Target="../tags/tag284.xml"/><Relationship Id="rId82" Type="http://schemas.openxmlformats.org/officeDocument/2006/relationships/tags" Target="../tags/tag305.xml"/><Relationship Id="rId19" Type="http://schemas.openxmlformats.org/officeDocument/2006/relationships/tags" Target="../tags/tag242.xml"/><Relationship Id="rId14" Type="http://schemas.openxmlformats.org/officeDocument/2006/relationships/tags" Target="../tags/tag237.xml"/><Relationship Id="rId30" Type="http://schemas.openxmlformats.org/officeDocument/2006/relationships/tags" Target="../tags/tag253.xml"/><Relationship Id="rId35" Type="http://schemas.openxmlformats.org/officeDocument/2006/relationships/tags" Target="../tags/tag258.xml"/><Relationship Id="rId56" Type="http://schemas.openxmlformats.org/officeDocument/2006/relationships/tags" Target="../tags/tag279.xml"/><Relationship Id="rId77" Type="http://schemas.openxmlformats.org/officeDocument/2006/relationships/tags" Target="../tags/tag300.xml"/><Relationship Id="rId100" Type="http://schemas.openxmlformats.org/officeDocument/2006/relationships/tags" Target="../tags/tag323.xml"/><Relationship Id="rId105" Type="http://schemas.openxmlformats.org/officeDocument/2006/relationships/tags" Target="../tags/tag328.xml"/><Relationship Id="rId126" Type="http://schemas.openxmlformats.org/officeDocument/2006/relationships/tags" Target="../tags/tag349.xml"/><Relationship Id="rId8" Type="http://schemas.openxmlformats.org/officeDocument/2006/relationships/tags" Target="../tags/tag231.xml"/><Relationship Id="rId51" Type="http://schemas.openxmlformats.org/officeDocument/2006/relationships/tags" Target="../tags/tag274.xml"/><Relationship Id="rId72" Type="http://schemas.openxmlformats.org/officeDocument/2006/relationships/tags" Target="../tags/tag295.xml"/><Relationship Id="rId93" Type="http://schemas.openxmlformats.org/officeDocument/2006/relationships/tags" Target="../tags/tag316.xml"/><Relationship Id="rId98" Type="http://schemas.openxmlformats.org/officeDocument/2006/relationships/tags" Target="../tags/tag321.xml"/><Relationship Id="rId121" Type="http://schemas.openxmlformats.org/officeDocument/2006/relationships/tags" Target="../tags/tag344.xml"/><Relationship Id="rId3" Type="http://schemas.openxmlformats.org/officeDocument/2006/relationships/tags" Target="../tags/tag226.xml"/><Relationship Id="rId25" Type="http://schemas.openxmlformats.org/officeDocument/2006/relationships/tags" Target="../tags/tag248.xml"/><Relationship Id="rId46" Type="http://schemas.openxmlformats.org/officeDocument/2006/relationships/tags" Target="../tags/tag269.xml"/><Relationship Id="rId67" Type="http://schemas.openxmlformats.org/officeDocument/2006/relationships/tags" Target="../tags/tag290.xml"/><Relationship Id="rId116" Type="http://schemas.openxmlformats.org/officeDocument/2006/relationships/tags" Target="../tags/tag339.xml"/><Relationship Id="rId137" Type="http://schemas.openxmlformats.org/officeDocument/2006/relationships/diagramData" Target="../diagrams/data2.xml"/><Relationship Id="rId20" Type="http://schemas.openxmlformats.org/officeDocument/2006/relationships/tags" Target="../tags/tag243.xml"/><Relationship Id="rId41" Type="http://schemas.openxmlformats.org/officeDocument/2006/relationships/tags" Target="../tags/tag264.xml"/><Relationship Id="rId62" Type="http://schemas.openxmlformats.org/officeDocument/2006/relationships/tags" Target="../tags/tag285.xml"/><Relationship Id="rId83" Type="http://schemas.openxmlformats.org/officeDocument/2006/relationships/tags" Target="../tags/tag306.xml"/><Relationship Id="rId88" Type="http://schemas.openxmlformats.org/officeDocument/2006/relationships/tags" Target="../tags/tag311.xml"/><Relationship Id="rId111" Type="http://schemas.openxmlformats.org/officeDocument/2006/relationships/tags" Target="../tags/tag334.xml"/><Relationship Id="rId132" Type="http://schemas.openxmlformats.org/officeDocument/2006/relationships/tags" Target="../tags/tag355.xml"/><Relationship Id="rId15" Type="http://schemas.openxmlformats.org/officeDocument/2006/relationships/tags" Target="../tags/tag238.xml"/><Relationship Id="rId36" Type="http://schemas.openxmlformats.org/officeDocument/2006/relationships/tags" Target="../tags/tag259.xml"/><Relationship Id="rId57" Type="http://schemas.openxmlformats.org/officeDocument/2006/relationships/tags" Target="../tags/tag280.xml"/><Relationship Id="rId106" Type="http://schemas.openxmlformats.org/officeDocument/2006/relationships/tags" Target="../tags/tag329.xml"/><Relationship Id="rId127" Type="http://schemas.openxmlformats.org/officeDocument/2006/relationships/tags" Target="../tags/tag350.xml"/><Relationship Id="rId10" Type="http://schemas.openxmlformats.org/officeDocument/2006/relationships/tags" Target="../tags/tag233.xml"/><Relationship Id="rId31" Type="http://schemas.openxmlformats.org/officeDocument/2006/relationships/tags" Target="../tags/tag254.xml"/><Relationship Id="rId52" Type="http://schemas.openxmlformats.org/officeDocument/2006/relationships/tags" Target="../tags/tag275.xml"/><Relationship Id="rId73" Type="http://schemas.openxmlformats.org/officeDocument/2006/relationships/tags" Target="../tags/tag296.xml"/><Relationship Id="rId78" Type="http://schemas.openxmlformats.org/officeDocument/2006/relationships/tags" Target="../tags/tag301.xml"/><Relationship Id="rId94" Type="http://schemas.openxmlformats.org/officeDocument/2006/relationships/tags" Target="../tags/tag317.xml"/><Relationship Id="rId99" Type="http://schemas.openxmlformats.org/officeDocument/2006/relationships/tags" Target="../tags/tag322.xml"/><Relationship Id="rId101" Type="http://schemas.openxmlformats.org/officeDocument/2006/relationships/tags" Target="../tags/tag324.xml"/><Relationship Id="rId122" Type="http://schemas.openxmlformats.org/officeDocument/2006/relationships/tags" Target="../tags/tag345.xml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26" Type="http://schemas.openxmlformats.org/officeDocument/2006/relationships/tags" Target="../tags/tag249.xml"/><Relationship Id="rId47" Type="http://schemas.openxmlformats.org/officeDocument/2006/relationships/tags" Target="../tags/tag270.xml"/><Relationship Id="rId68" Type="http://schemas.openxmlformats.org/officeDocument/2006/relationships/tags" Target="../tags/tag291.xml"/><Relationship Id="rId89" Type="http://schemas.openxmlformats.org/officeDocument/2006/relationships/tags" Target="../tags/tag312.xml"/><Relationship Id="rId112" Type="http://schemas.openxmlformats.org/officeDocument/2006/relationships/tags" Target="../tags/tag335.xml"/><Relationship Id="rId133" Type="http://schemas.openxmlformats.org/officeDocument/2006/relationships/tags" Target="../tags/tag356.xml"/><Relationship Id="rId16" Type="http://schemas.openxmlformats.org/officeDocument/2006/relationships/tags" Target="../tags/tag239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371.xml"/><Relationship Id="rId18" Type="http://schemas.openxmlformats.org/officeDocument/2006/relationships/tags" Target="../tags/tag376.xml"/><Relationship Id="rId26" Type="http://schemas.openxmlformats.org/officeDocument/2006/relationships/tags" Target="../tags/tag384.xml"/><Relationship Id="rId39" Type="http://schemas.openxmlformats.org/officeDocument/2006/relationships/tags" Target="../tags/tag397.xml"/><Relationship Id="rId21" Type="http://schemas.openxmlformats.org/officeDocument/2006/relationships/tags" Target="../tags/tag379.xml"/><Relationship Id="rId34" Type="http://schemas.openxmlformats.org/officeDocument/2006/relationships/tags" Target="../tags/tag392.xml"/><Relationship Id="rId42" Type="http://schemas.openxmlformats.org/officeDocument/2006/relationships/tags" Target="../tags/tag400.xml"/><Relationship Id="rId47" Type="http://schemas.openxmlformats.org/officeDocument/2006/relationships/diagramQuickStyle" Target="../diagrams/quickStyle3.xml"/><Relationship Id="rId50" Type="http://schemas.openxmlformats.org/officeDocument/2006/relationships/image" Target="../media/image21.png"/><Relationship Id="rId7" Type="http://schemas.openxmlformats.org/officeDocument/2006/relationships/tags" Target="../tags/tag365.xml"/><Relationship Id="rId2" Type="http://schemas.openxmlformats.org/officeDocument/2006/relationships/tags" Target="../tags/tag360.xml"/><Relationship Id="rId16" Type="http://schemas.openxmlformats.org/officeDocument/2006/relationships/tags" Target="../tags/tag374.xml"/><Relationship Id="rId29" Type="http://schemas.openxmlformats.org/officeDocument/2006/relationships/tags" Target="../tags/tag387.xml"/><Relationship Id="rId11" Type="http://schemas.openxmlformats.org/officeDocument/2006/relationships/tags" Target="../tags/tag369.xml"/><Relationship Id="rId24" Type="http://schemas.openxmlformats.org/officeDocument/2006/relationships/tags" Target="../tags/tag382.xml"/><Relationship Id="rId32" Type="http://schemas.openxmlformats.org/officeDocument/2006/relationships/tags" Target="../tags/tag390.xml"/><Relationship Id="rId37" Type="http://schemas.openxmlformats.org/officeDocument/2006/relationships/tags" Target="../tags/tag395.xml"/><Relationship Id="rId40" Type="http://schemas.openxmlformats.org/officeDocument/2006/relationships/tags" Target="../tags/tag398.xml"/><Relationship Id="rId45" Type="http://schemas.openxmlformats.org/officeDocument/2006/relationships/diagramData" Target="../diagrams/data3.xml"/><Relationship Id="rId5" Type="http://schemas.openxmlformats.org/officeDocument/2006/relationships/tags" Target="../tags/tag363.xml"/><Relationship Id="rId15" Type="http://schemas.openxmlformats.org/officeDocument/2006/relationships/tags" Target="../tags/tag373.xml"/><Relationship Id="rId23" Type="http://schemas.openxmlformats.org/officeDocument/2006/relationships/tags" Target="../tags/tag381.xml"/><Relationship Id="rId28" Type="http://schemas.openxmlformats.org/officeDocument/2006/relationships/tags" Target="../tags/tag386.xml"/><Relationship Id="rId36" Type="http://schemas.openxmlformats.org/officeDocument/2006/relationships/tags" Target="../tags/tag394.xml"/><Relationship Id="rId49" Type="http://schemas.microsoft.com/office/2007/relationships/diagramDrawing" Target="../diagrams/drawing3.xml"/><Relationship Id="rId10" Type="http://schemas.openxmlformats.org/officeDocument/2006/relationships/tags" Target="../tags/tag368.xml"/><Relationship Id="rId19" Type="http://schemas.openxmlformats.org/officeDocument/2006/relationships/tags" Target="../tags/tag377.xml"/><Relationship Id="rId31" Type="http://schemas.openxmlformats.org/officeDocument/2006/relationships/tags" Target="../tags/tag389.xml"/><Relationship Id="rId44" Type="http://schemas.openxmlformats.org/officeDocument/2006/relationships/slideLayout" Target="../slideLayouts/slideLayout16.xml"/><Relationship Id="rId4" Type="http://schemas.openxmlformats.org/officeDocument/2006/relationships/tags" Target="../tags/tag362.xml"/><Relationship Id="rId9" Type="http://schemas.openxmlformats.org/officeDocument/2006/relationships/tags" Target="../tags/tag367.xml"/><Relationship Id="rId14" Type="http://schemas.openxmlformats.org/officeDocument/2006/relationships/tags" Target="../tags/tag372.xml"/><Relationship Id="rId22" Type="http://schemas.openxmlformats.org/officeDocument/2006/relationships/tags" Target="../tags/tag380.xml"/><Relationship Id="rId27" Type="http://schemas.openxmlformats.org/officeDocument/2006/relationships/tags" Target="../tags/tag385.xml"/><Relationship Id="rId30" Type="http://schemas.openxmlformats.org/officeDocument/2006/relationships/tags" Target="../tags/tag388.xml"/><Relationship Id="rId35" Type="http://schemas.openxmlformats.org/officeDocument/2006/relationships/tags" Target="../tags/tag393.xml"/><Relationship Id="rId43" Type="http://schemas.openxmlformats.org/officeDocument/2006/relationships/tags" Target="../tags/tag401.xml"/><Relationship Id="rId48" Type="http://schemas.openxmlformats.org/officeDocument/2006/relationships/diagramColors" Target="../diagrams/colors3.xml"/><Relationship Id="rId8" Type="http://schemas.openxmlformats.org/officeDocument/2006/relationships/tags" Target="../tags/tag366.xml"/><Relationship Id="rId3" Type="http://schemas.openxmlformats.org/officeDocument/2006/relationships/tags" Target="../tags/tag361.xml"/><Relationship Id="rId12" Type="http://schemas.openxmlformats.org/officeDocument/2006/relationships/tags" Target="../tags/tag370.xml"/><Relationship Id="rId17" Type="http://schemas.openxmlformats.org/officeDocument/2006/relationships/tags" Target="../tags/tag375.xml"/><Relationship Id="rId25" Type="http://schemas.openxmlformats.org/officeDocument/2006/relationships/tags" Target="../tags/tag383.xml"/><Relationship Id="rId33" Type="http://schemas.openxmlformats.org/officeDocument/2006/relationships/tags" Target="../tags/tag391.xml"/><Relationship Id="rId38" Type="http://schemas.openxmlformats.org/officeDocument/2006/relationships/tags" Target="../tags/tag396.xml"/><Relationship Id="rId46" Type="http://schemas.openxmlformats.org/officeDocument/2006/relationships/diagramLayout" Target="../diagrams/layout3.xml"/><Relationship Id="rId20" Type="http://schemas.openxmlformats.org/officeDocument/2006/relationships/tags" Target="../tags/tag378.xml"/><Relationship Id="rId41" Type="http://schemas.openxmlformats.org/officeDocument/2006/relationships/tags" Target="../tags/tag399.xml"/><Relationship Id="rId1" Type="http://schemas.openxmlformats.org/officeDocument/2006/relationships/tags" Target="../tags/tag359.xml"/><Relationship Id="rId6" Type="http://schemas.openxmlformats.org/officeDocument/2006/relationships/tags" Target="../tags/tag364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414.xml"/><Relationship Id="rId18" Type="http://schemas.openxmlformats.org/officeDocument/2006/relationships/tags" Target="../tags/tag419.xml"/><Relationship Id="rId26" Type="http://schemas.openxmlformats.org/officeDocument/2006/relationships/tags" Target="../tags/tag427.xml"/><Relationship Id="rId3" Type="http://schemas.openxmlformats.org/officeDocument/2006/relationships/tags" Target="../tags/tag404.xml"/><Relationship Id="rId21" Type="http://schemas.openxmlformats.org/officeDocument/2006/relationships/tags" Target="../tags/tag422.xml"/><Relationship Id="rId34" Type="http://schemas.openxmlformats.org/officeDocument/2006/relationships/image" Target="../media/image22.png"/><Relationship Id="rId7" Type="http://schemas.openxmlformats.org/officeDocument/2006/relationships/tags" Target="../tags/tag408.xml"/><Relationship Id="rId12" Type="http://schemas.openxmlformats.org/officeDocument/2006/relationships/tags" Target="../tags/tag413.xml"/><Relationship Id="rId17" Type="http://schemas.openxmlformats.org/officeDocument/2006/relationships/tags" Target="../tags/tag418.xml"/><Relationship Id="rId25" Type="http://schemas.openxmlformats.org/officeDocument/2006/relationships/tags" Target="../tags/tag426.xml"/><Relationship Id="rId33" Type="http://schemas.microsoft.com/office/2007/relationships/diagramDrawing" Target="../diagrams/drawing4.xml"/><Relationship Id="rId2" Type="http://schemas.openxmlformats.org/officeDocument/2006/relationships/tags" Target="../tags/tag403.xml"/><Relationship Id="rId16" Type="http://schemas.openxmlformats.org/officeDocument/2006/relationships/tags" Target="../tags/tag417.xml"/><Relationship Id="rId20" Type="http://schemas.openxmlformats.org/officeDocument/2006/relationships/tags" Target="../tags/tag421.xml"/><Relationship Id="rId29" Type="http://schemas.openxmlformats.org/officeDocument/2006/relationships/diagramData" Target="../diagrams/data4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24" Type="http://schemas.openxmlformats.org/officeDocument/2006/relationships/tags" Target="../tags/tag425.xml"/><Relationship Id="rId32" Type="http://schemas.openxmlformats.org/officeDocument/2006/relationships/diagramColors" Target="../diagrams/colors4.xml"/><Relationship Id="rId5" Type="http://schemas.openxmlformats.org/officeDocument/2006/relationships/tags" Target="../tags/tag406.xml"/><Relationship Id="rId15" Type="http://schemas.openxmlformats.org/officeDocument/2006/relationships/tags" Target="../tags/tag416.xml"/><Relationship Id="rId23" Type="http://schemas.openxmlformats.org/officeDocument/2006/relationships/tags" Target="../tags/tag424.xml"/><Relationship Id="rId28" Type="http://schemas.openxmlformats.org/officeDocument/2006/relationships/notesSlide" Target="../notesSlides/notesSlide5.xml"/><Relationship Id="rId10" Type="http://schemas.openxmlformats.org/officeDocument/2006/relationships/tags" Target="../tags/tag411.xml"/><Relationship Id="rId19" Type="http://schemas.openxmlformats.org/officeDocument/2006/relationships/tags" Target="../tags/tag420.xml"/><Relationship Id="rId31" Type="http://schemas.openxmlformats.org/officeDocument/2006/relationships/diagramQuickStyle" Target="../diagrams/quickStyle4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tags" Target="../tags/tag415.xml"/><Relationship Id="rId22" Type="http://schemas.openxmlformats.org/officeDocument/2006/relationships/tags" Target="../tags/tag423.xml"/><Relationship Id="rId27" Type="http://schemas.openxmlformats.org/officeDocument/2006/relationships/slideLayout" Target="../slideLayouts/slideLayout16.xml"/><Relationship Id="rId30" Type="http://schemas.openxmlformats.org/officeDocument/2006/relationships/diagramLayout" Target="../diagrams/layout4.xml"/><Relationship Id="rId8" Type="http://schemas.openxmlformats.org/officeDocument/2006/relationships/tags" Target="../tags/tag40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435.xml"/><Relationship Id="rId13" Type="http://schemas.openxmlformats.org/officeDocument/2006/relationships/tags" Target="../tags/tag440.xml"/><Relationship Id="rId18" Type="http://schemas.openxmlformats.org/officeDocument/2006/relationships/diagramColors" Target="../diagrams/colors5.xml"/><Relationship Id="rId3" Type="http://schemas.openxmlformats.org/officeDocument/2006/relationships/tags" Target="../tags/tag430.xml"/><Relationship Id="rId21" Type="http://schemas.openxmlformats.org/officeDocument/2006/relationships/image" Target="../media/image24.png"/><Relationship Id="rId7" Type="http://schemas.openxmlformats.org/officeDocument/2006/relationships/tags" Target="../tags/tag434.xml"/><Relationship Id="rId12" Type="http://schemas.openxmlformats.org/officeDocument/2006/relationships/tags" Target="../tags/tag439.xml"/><Relationship Id="rId17" Type="http://schemas.openxmlformats.org/officeDocument/2006/relationships/diagramQuickStyle" Target="../diagrams/quickStyle5.xml"/><Relationship Id="rId2" Type="http://schemas.openxmlformats.org/officeDocument/2006/relationships/tags" Target="../tags/tag429.xml"/><Relationship Id="rId16" Type="http://schemas.openxmlformats.org/officeDocument/2006/relationships/diagramLayout" Target="../diagrams/layout5.xml"/><Relationship Id="rId20" Type="http://schemas.openxmlformats.org/officeDocument/2006/relationships/image" Target="../media/image23.png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tags" Target="../tags/tag438.xml"/><Relationship Id="rId24" Type="http://schemas.openxmlformats.org/officeDocument/2006/relationships/image" Target="../media/image27.svg"/><Relationship Id="rId5" Type="http://schemas.openxmlformats.org/officeDocument/2006/relationships/tags" Target="../tags/tag432.xml"/><Relationship Id="rId15" Type="http://schemas.openxmlformats.org/officeDocument/2006/relationships/diagramData" Target="../diagrams/data5.xml"/><Relationship Id="rId23" Type="http://schemas.openxmlformats.org/officeDocument/2006/relationships/image" Target="../media/image26.png"/><Relationship Id="rId10" Type="http://schemas.openxmlformats.org/officeDocument/2006/relationships/tags" Target="../tags/tag437.xml"/><Relationship Id="rId19" Type="http://schemas.microsoft.com/office/2007/relationships/diagramDrawing" Target="../diagrams/drawing5.xml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4" Type="http://schemas.openxmlformats.org/officeDocument/2006/relationships/slideLayout" Target="../slideLayouts/slideLayout16.xml"/><Relationship Id="rId22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48.xml"/><Relationship Id="rId13" Type="http://schemas.openxmlformats.org/officeDocument/2006/relationships/hyperlink" Target="https://doi.org/10.1007/JHEP10(2022)185" TargetMode="External"/><Relationship Id="rId3" Type="http://schemas.openxmlformats.org/officeDocument/2006/relationships/tags" Target="../tags/tag443.xml"/><Relationship Id="rId7" Type="http://schemas.openxmlformats.org/officeDocument/2006/relationships/tags" Target="../tags/tag447.xml"/><Relationship Id="rId12" Type="http://schemas.openxmlformats.org/officeDocument/2006/relationships/slideLayout" Target="../slideLayouts/slideLayout16.xml"/><Relationship Id="rId2" Type="http://schemas.openxmlformats.org/officeDocument/2006/relationships/tags" Target="../tags/tag442.xml"/><Relationship Id="rId1" Type="http://schemas.openxmlformats.org/officeDocument/2006/relationships/tags" Target="../tags/tag441.xml"/><Relationship Id="rId6" Type="http://schemas.openxmlformats.org/officeDocument/2006/relationships/tags" Target="../tags/tag446.xml"/><Relationship Id="rId11" Type="http://schemas.openxmlformats.org/officeDocument/2006/relationships/tags" Target="../tags/tag451.xml"/><Relationship Id="rId5" Type="http://schemas.openxmlformats.org/officeDocument/2006/relationships/tags" Target="../tags/tag445.xml"/><Relationship Id="rId10" Type="http://schemas.openxmlformats.org/officeDocument/2006/relationships/tags" Target="../tags/tag450.xml"/><Relationship Id="rId4" Type="http://schemas.openxmlformats.org/officeDocument/2006/relationships/tags" Target="../tags/tag444.xml"/><Relationship Id="rId9" Type="http://schemas.openxmlformats.org/officeDocument/2006/relationships/tags" Target="../tags/tag449.xml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59.xml"/><Relationship Id="rId13" Type="http://schemas.openxmlformats.org/officeDocument/2006/relationships/tags" Target="../tags/tag464.xml"/><Relationship Id="rId3" Type="http://schemas.openxmlformats.org/officeDocument/2006/relationships/tags" Target="../tags/tag454.xml"/><Relationship Id="rId7" Type="http://schemas.openxmlformats.org/officeDocument/2006/relationships/tags" Target="../tags/tag458.xml"/><Relationship Id="rId12" Type="http://schemas.openxmlformats.org/officeDocument/2006/relationships/tags" Target="../tags/tag463.xml"/><Relationship Id="rId17" Type="http://schemas.openxmlformats.org/officeDocument/2006/relationships/image" Target="../media/image29.png"/><Relationship Id="rId2" Type="http://schemas.openxmlformats.org/officeDocument/2006/relationships/tags" Target="../tags/tag453.xml"/><Relationship Id="rId16" Type="http://schemas.openxmlformats.org/officeDocument/2006/relationships/slideLayout" Target="../slideLayouts/slideLayout16.xml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11" Type="http://schemas.openxmlformats.org/officeDocument/2006/relationships/tags" Target="../tags/tag462.xml"/><Relationship Id="rId5" Type="http://schemas.openxmlformats.org/officeDocument/2006/relationships/tags" Target="../tags/tag456.xml"/><Relationship Id="rId15" Type="http://schemas.openxmlformats.org/officeDocument/2006/relationships/tags" Target="../tags/tag466.xml"/><Relationship Id="rId10" Type="http://schemas.openxmlformats.org/officeDocument/2006/relationships/tags" Target="../tags/tag461.xml"/><Relationship Id="rId4" Type="http://schemas.openxmlformats.org/officeDocument/2006/relationships/tags" Target="../tags/tag455.xml"/><Relationship Id="rId9" Type="http://schemas.openxmlformats.org/officeDocument/2006/relationships/tags" Target="../tags/tag460.xml"/><Relationship Id="rId14" Type="http://schemas.openxmlformats.org/officeDocument/2006/relationships/tags" Target="../tags/tag46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74.xml"/><Relationship Id="rId13" Type="http://schemas.openxmlformats.org/officeDocument/2006/relationships/tags" Target="../tags/tag479.xml"/><Relationship Id="rId18" Type="http://schemas.openxmlformats.org/officeDocument/2006/relationships/image" Target="../media/image30.png"/><Relationship Id="rId3" Type="http://schemas.openxmlformats.org/officeDocument/2006/relationships/tags" Target="../tags/tag469.xml"/><Relationship Id="rId7" Type="http://schemas.openxmlformats.org/officeDocument/2006/relationships/tags" Target="../tags/tag473.xml"/><Relationship Id="rId12" Type="http://schemas.openxmlformats.org/officeDocument/2006/relationships/tags" Target="../tags/tag478.xml"/><Relationship Id="rId17" Type="http://schemas.openxmlformats.org/officeDocument/2006/relationships/hyperlink" Target="https://doi.org/10.1088/0034-4885/79/11/116201" TargetMode="External"/><Relationship Id="rId2" Type="http://schemas.openxmlformats.org/officeDocument/2006/relationships/tags" Target="../tags/tag468.xml"/><Relationship Id="rId16" Type="http://schemas.openxmlformats.org/officeDocument/2006/relationships/slideLayout" Target="../slideLayouts/slideLayout16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tags" Target="../tags/tag477.xml"/><Relationship Id="rId5" Type="http://schemas.openxmlformats.org/officeDocument/2006/relationships/tags" Target="../tags/tag471.xml"/><Relationship Id="rId15" Type="http://schemas.openxmlformats.org/officeDocument/2006/relationships/tags" Target="../tags/tag481.xml"/><Relationship Id="rId10" Type="http://schemas.openxmlformats.org/officeDocument/2006/relationships/tags" Target="../tags/tag476.xml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tags" Target="../tags/tag480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494.xml"/><Relationship Id="rId18" Type="http://schemas.openxmlformats.org/officeDocument/2006/relationships/tags" Target="../tags/tag499.xml"/><Relationship Id="rId26" Type="http://schemas.openxmlformats.org/officeDocument/2006/relationships/tags" Target="../tags/tag507.xml"/><Relationship Id="rId39" Type="http://schemas.openxmlformats.org/officeDocument/2006/relationships/tags" Target="../tags/tag520.xml"/><Relationship Id="rId21" Type="http://schemas.openxmlformats.org/officeDocument/2006/relationships/tags" Target="../tags/tag502.xml"/><Relationship Id="rId34" Type="http://schemas.openxmlformats.org/officeDocument/2006/relationships/tags" Target="../tags/tag515.xml"/><Relationship Id="rId42" Type="http://schemas.openxmlformats.org/officeDocument/2006/relationships/tags" Target="../tags/tag523.xml"/><Relationship Id="rId47" Type="http://schemas.openxmlformats.org/officeDocument/2006/relationships/tags" Target="../tags/tag528.xml"/><Relationship Id="rId50" Type="http://schemas.openxmlformats.org/officeDocument/2006/relationships/tags" Target="../tags/tag531.xml"/><Relationship Id="rId55" Type="http://schemas.openxmlformats.org/officeDocument/2006/relationships/tags" Target="../tags/tag536.xml"/><Relationship Id="rId63" Type="http://schemas.openxmlformats.org/officeDocument/2006/relationships/image" Target="../media/image27.svg"/><Relationship Id="rId7" Type="http://schemas.openxmlformats.org/officeDocument/2006/relationships/tags" Target="../tags/tag488.xml"/><Relationship Id="rId2" Type="http://schemas.openxmlformats.org/officeDocument/2006/relationships/tags" Target="../tags/tag483.xml"/><Relationship Id="rId16" Type="http://schemas.openxmlformats.org/officeDocument/2006/relationships/tags" Target="../tags/tag497.xml"/><Relationship Id="rId29" Type="http://schemas.openxmlformats.org/officeDocument/2006/relationships/tags" Target="../tags/tag510.xml"/><Relationship Id="rId11" Type="http://schemas.openxmlformats.org/officeDocument/2006/relationships/tags" Target="../tags/tag492.xml"/><Relationship Id="rId24" Type="http://schemas.openxmlformats.org/officeDocument/2006/relationships/tags" Target="../tags/tag505.xml"/><Relationship Id="rId32" Type="http://schemas.openxmlformats.org/officeDocument/2006/relationships/tags" Target="../tags/tag513.xml"/><Relationship Id="rId37" Type="http://schemas.openxmlformats.org/officeDocument/2006/relationships/tags" Target="../tags/tag518.xml"/><Relationship Id="rId40" Type="http://schemas.openxmlformats.org/officeDocument/2006/relationships/tags" Target="../tags/tag521.xml"/><Relationship Id="rId45" Type="http://schemas.openxmlformats.org/officeDocument/2006/relationships/tags" Target="../tags/tag526.xml"/><Relationship Id="rId53" Type="http://schemas.openxmlformats.org/officeDocument/2006/relationships/tags" Target="../tags/tag534.xml"/><Relationship Id="rId58" Type="http://schemas.openxmlformats.org/officeDocument/2006/relationships/tags" Target="../tags/tag539.xml"/><Relationship Id="rId5" Type="http://schemas.openxmlformats.org/officeDocument/2006/relationships/tags" Target="../tags/tag486.xml"/><Relationship Id="rId61" Type="http://schemas.openxmlformats.org/officeDocument/2006/relationships/slideLayout" Target="../slideLayouts/slideLayout16.xml"/><Relationship Id="rId19" Type="http://schemas.openxmlformats.org/officeDocument/2006/relationships/tags" Target="../tags/tag500.xml"/><Relationship Id="rId14" Type="http://schemas.openxmlformats.org/officeDocument/2006/relationships/tags" Target="../tags/tag495.xml"/><Relationship Id="rId22" Type="http://schemas.openxmlformats.org/officeDocument/2006/relationships/tags" Target="../tags/tag503.xml"/><Relationship Id="rId27" Type="http://schemas.openxmlformats.org/officeDocument/2006/relationships/tags" Target="../tags/tag508.xml"/><Relationship Id="rId30" Type="http://schemas.openxmlformats.org/officeDocument/2006/relationships/tags" Target="../tags/tag511.xml"/><Relationship Id="rId35" Type="http://schemas.openxmlformats.org/officeDocument/2006/relationships/tags" Target="../tags/tag516.xml"/><Relationship Id="rId43" Type="http://schemas.openxmlformats.org/officeDocument/2006/relationships/tags" Target="../tags/tag524.xml"/><Relationship Id="rId48" Type="http://schemas.openxmlformats.org/officeDocument/2006/relationships/tags" Target="../tags/tag529.xml"/><Relationship Id="rId56" Type="http://schemas.openxmlformats.org/officeDocument/2006/relationships/tags" Target="../tags/tag537.xml"/><Relationship Id="rId64" Type="http://schemas.openxmlformats.org/officeDocument/2006/relationships/image" Target="../media/image30.png"/><Relationship Id="rId8" Type="http://schemas.openxmlformats.org/officeDocument/2006/relationships/tags" Target="../tags/tag489.xml"/><Relationship Id="rId51" Type="http://schemas.openxmlformats.org/officeDocument/2006/relationships/tags" Target="../tags/tag532.xml"/><Relationship Id="rId3" Type="http://schemas.openxmlformats.org/officeDocument/2006/relationships/tags" Target="../tags/tag484.xml"/><Relationship Id="rId12" Type="http://schemas.openxmlformats.org/officeDocument/2006/relationships/tags" Target="../tags/tag493.xml"/><Relationship Id="rId17" Type="http://schemas.openxmlformats.org/officeDocument/2006/relationships/tags" Target="../tags/tag498.xml"/><Relationship Id="rId25" Type="http://schemas.openxmlformats.org/officeDocument/2006/relationships/tags" Target="../tags/tag506.xml"/><Relationship Id="rId33" Type="http://schemas.openxmlformats.org/officeDocument/2006/relationships/tags" Target="../tags/tag514.xml"/><Relationship Id="rId38" Type="http://schemas.openxmlformats.org/officeDocument/2006/relationships/tags" Target="../tags/tag519.xml"/><Relationship Id="rId46" Type="http://schemas.openxmlformats.org/officeDocument/2006/relationships/tags" Target="../tags/tag527.xml"/><Relationship Id="rId59" Type="http://schemas.openxmlformats.org/officeDocument/2006/relationships/tags" Target="../tags/tag540.xml"/><Relationship Id="rId20" Type="http://schemas.openxmlformats.org/officeDocument/2006/relationships/tags" Target="../tags/tag501.xml"/><Relationship Id="rId41" Type="http://schemas.openxmlformats.org/officeDocument/2006/relationships/tags" Target="../tags/tag522.xml"/><Relationship Id="rId54" Type="http://schemas.openxmlformats.org/officeDocument/2006/relationships/tags" Target="../tags/tag535.xml"/><Relationship Id="rId62" Type="http://schemas.openxmlformats.org/officeDocument/2006/relationships/hyperlink" Target="https://doi.org/10.1088/0034-4885/79/11/116201" TargetMode="External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5" Type="http://schemas.openxmlformats.org/officeDocument/2006/relationships/tags" Target="../tags/tag496.xml"/><Relationship Id="rId23" Type="http://schemas.openxmlformats.org/officeDocument/2006/relationships/tags" Target="../tags/tag504.xml"/><Relationship Id="rId28" Type="http://schemas.openxmlformats.org/officeDocument/2006/relationships/tags" Target="../tags/tag509.xml"/><Relationship Id="rId36" Type="http://schemas.openxmlformats.org/officeDocument/2006/relationships/tags" Target="../tags/tag517.xml"/><Relationship Id="rId49" Type="http://schemas.openxmlformats.org/officeDocument/2006/relationships/tags" Target="../tags/tag530.xml"/><Relationship Id="rId57" Type="http://schemas.openxmlformats.org/officeDocument/2006/relationships/tags" Target="../tags/tag538.xml"/><Relationship Id="rId10" Type="http://schemas.openxmlformats.org/officeDocument/2006/relationships/tags" Target="../tags/tag491.xml"/><Relationship Id="rId31" Type="http://schemas.openxmlformats.org/officeDocument/2006/relationships/tags" Target="../tags/tag512.xml"/><Relationship Id="rId44" Type="http://schemas.openxmlformats.org/officeDocument/2006/relationships/tags" Target="../tags/tag525.xml"/><Relationship Id="rId52" Type="http://schemas.openxmlformats.org/officeDocument/2006/relationships/tags" Target="../tags/tag533.xml"/><Relationship Id="rId60" Type="http://schemas.openxmlformats.org/officeDocument/2006/relationships/tags" Target="../tags/tag541.xml"/><Relationship Id="rId4" Type="http://schemas.openxmlformats.org/officeDocument/2006/relationships/tags" Target="../tags/tag485.xml"/><Relationship Id="rId9" Type="http://schemas.openxmlformats.org/officeDocument/2006/relationships/tags" Target="../tags/tag4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svg"/><Relationship Id="rId5" Type="http://schemas.openxmlformats.org/officeDocument/2006/relationships/image" Target="../media/image32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549.xml"/><Relationship Id="rId13" Type="http://schemas.openxmlformats.org/officeDocument/2006/relationships/tags" Target="../tags/tag554.xml"/><Relationship Id="rId3" Type="http://schemas.openxmlformats.org/officeDocument/2006/relationships/tags" Target="../tags/tag544.xml"/><Relationship Id="rId7" Type="http://schemas.openxmlformats.org/officeDocument/2006/relationships/tags" Target="../tags/tag548.xml"/><Relationship Id="rId12" Type="http://schemas.openxmlformats.org/officeDocument/2006/relationships/tags" Target="../tags/tag553.xml"/><Relationship Id="rId17" Type="http://schemas.openxmlformats.org/officeDocument/2006/relationships/image" Target="../media/image35.png"/><Relationship Id="rId2" Type="http://schemas.openxmlformats.org/officeDocument/2006/relationships/tags" Target="../tags/tag543.xml"/><Relationship Id="rId16" Type="http://schemas.openxmlformats.org/officeDocument/2006/relationships/image" Target="../media/image34.png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tags" Target="../tags/tag552.xml"/><Relationship Id="rId5" Type="http://schemas.openxmlformats.org/officeDocument/2006/relationships/tags" Target="../tags/tag546.xml"/><Relationship Id="rId15" Type="http://schemas.openxmlformats.org/officeDocument/2006/relationships/image" Target="../media/image33.png"/><Relationship Id="rId10" Type="http://schemas.openxmlformats.org/officeDocument/2006/relationships/tags" Target="../tags/tag551.xml"/><Relationship Id="rId4" Type="http://schemas.openxmlformats.org/officeDocument/2006/relationships/tags" Target="../tags/tag545.xml"/><Relationship Id="rId9" Type="http://schemas.openxmlformats.org/officeDocument/2006/relationships/tags" Target="../tags/tag550.xml"/><Relationship Id="rId14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557.xml"/><Relationship Id="rId7" Type="http://schemas.openxmlformats.org/officeDocument/2006/relationships/tags" Target="../tags/tag561.xml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tags" Target="../tags/tag560.xml"/><Relationship Id="rId5" Type="http://schemas.openxmlformats.org/officeDocument/2006/relationships/tags" Target="../tags/tag559.xml"/><Relationship Id="rId4" Type="http://schemas.openxmlformats.org/officeDocument/2006/relationships/tags" Target="../tags/tag55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doi.org/10.1007/JHEP04%282013%29151" TargetMode="External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tags" Target="../tags/tag587.xml"/><Relationship Id="rId21" Type="http://schemas.openxmlformats.org/officeDocument/2006/relationships/tags" Target="../tags/tag582.xml"/><Relationship Id="rId42" Type="http://schemas.openxmlformats.org/officeDocument/2006/relationships/tags" Target="../tags/tag603.xml"/><Relationship Id="rId47" Type="http://schemas.openxmlformats.org/officeDocument/2006/relationships/tags" Target="../tags/tag608.xml"/><Relationship Id="rId63" Type="http://schemas.openxmlformats.org/officeDocument/2006/relationships/tags" Target="../tags/tag624.xml"/><Relationship Id="rId68" Type="http://schemas.openxmlformats.org/officeDocument/2006/relationships/tags" Target="../tags/tag629.xml"/><Relationship Id="rId84" Type="http://schemas.openxmlformats.org/officeDocument/2006/relationships/tags" Target="../tags/tag645.xml"/><Relationship Id="rId89" Type="http://schemas.openxmlformats.org/officeDocument/2006/relationships/tags" Target="../tags/tag650.xml"/><Relationship Id="rId112" Type="http://schemas.openxmlformats.org/officeDocument/2006/relationships/image" Target="../media/image39.png"/><Relationship Id="rId16" Type="http://schemas.openxmlformats.org/officeDocument/2006/relationships/tags" Target="../tags/tag577.xml"/><Relationship Id="rId107" Type="http://schemas.openxmlformats.org/officeDocument/2006/relationships/tags" Target="../tags/tag668.xml"/><Relationship Id="rId11" Type="http://schemas.openxmlformats.org/officeDocument/2006/relationships/tags" Target="../tags/tag572.xml"/><Relationship Id="rId32" Type="http://schemas.openxmlformats.org/officeDocument/2006/relationships/tags" Target="../tags/tag593.xml"/><Relationship Id="rId37" Type="http://schemas.openxmlformats.org/officeDocument/2006/relationships/tags" Target="../tags/tag598.xml"/><Relationship Id="rId53" Type="http://schemas.openxmlformats.org/officeDocument/2006/relationships/tags" Target="../tags/tag614.xml"/><Relationship Id="rId58" Type="http://schemas.openxmlformats.org/officeDocument/2006/relationships/tags" Target="../tags/tag619.xml"/><Relationship Id="rId74" Type="http://schemas.openxmlformats.org/officeDocument/2006/relationships/tags" Target="../tags/tag635.xml"/><Relationship Id="rId79" Type="http://schemas.openxmlformats.org/officeDocument/2006/relationships/tags" Target="../tags/tag640.xml"/><Relationship Id="rId102" Type="http://schemas.openxmlformats.org/officeDocument/2006/relationships/tags" Target="../tags/tag663.xml"/><Relationship Id="rId5" Type="http://schemas.openxmlformats.org/officeDocument/2006/relationships/tags" Target="../tags/tag566.xml"/><Relationship Id="rId90" Type="http://schemas.openxmlformats.org/officeDocument/2006/relationships/tags" Target="../tags/tag651.xml"/><Relationship Id="rId95" Type="http://schemas.openxmlformats.org/officeDocument/2006/relationships/tags" Target="../tags/tag656.xml"/><Relationship Id="rId22" Type="http://schemas.openxmlformats.org/officeDocument/2006/relationships/tags" Target="../tags/tag583.xml"/><Relationship Id="rId27" Type="http://schemas.openxmlformats.org/officeDocument/2006/relationships/tags" Target="../tags/tag588.xml"/><Relationship Id="rId43" Type="http://schemas.openxmlformats.org/officeDocument/2006/relationships/tags" Target="../tags/tag604.xml"/><Relationship Id="rId48" Type="http://schemas.openxmlformats.org/officeDocument/2006/relationships/tags" Target="../tags/tag609.xml"/><Relationship Id="rId64" Type="http://schemas.openxmlformats.org/officeDocument/2006/relationships/tags" Target="../tags/tag625.xml"/><Relationship Id="rId69" Type="http://schemas.openxmlformats.org/officeDocument/2006/relationships/tags" Target="../tags/tag630.xml"/><Relationship Id="rId113" Type="http://schemas.openxmlformats.org/officeDocument/2006/relationships/image" Target="../media/image40.png"/><Relationship Id="rId80" Type="http://schemas.openxmlformats.org/officeDocument/2006/relationships/tags" Target="../tags/tag641.xml"/><Relationship Id="rId85" Type="http://schemas.openxmlformats.org/officeDocument/2006/relationships/tags" Target="../tags/tag646.xml"/><Relationship Id="rId12" Type="http://schemas.openxmlformats.org/officeDocument/2006/relationships/tags" Target="../tags/tag573.xml"/><Relationship Id="rId17" Type="http://schemas.openxmlformats.org/officeDocument/2006/relationships/tags" Target="../tags/tag578.xml"/><Relationship Id="rId33" Type="http://schemas.openxmlformats.org/officeDocument/2006/relationships/tags" Target="../tags/tag594.xml"/><Relationship Id="rId38" Type="http://schemas.openxmlformats.org/officeDocument/2006/relationships/tags" Target="../tags/tag599.xml"/><Relationship Id="rId59" Type="http://schemas.openxmlformats.org/officeDocument/2006/relationships/tags" Target="../tags/tag620.xml"/><Relationship Id="rId103" Type="http://schemas.openxmlformats.org/officeDocument/2006/relationships/tags" Target="../tags/tag664.xml"/><Relationship Id="rId108" Type="http://schemas.openxmlformats.org/officeDocument/2006/relationships/tags" Target="../tags/tag669.xml"/><Relationship Id="rId54" Type="http://schemas.openxmlformats.org/officeDocument/2006/relationships/tags" Target="../tags/tag615.xml"/><Relationship Id="rId70" Type="http://schemas.openxmlformats.org/officeDocument/2006/relationships/tags" Target="../tags/tag631.xml"/><Relationship Id="rId75" Type="http://schemas.openxmlformats.org/officeDocument/2006/relationships/tags" Target="../tags/tag636.xml"/><Relationship Id="rId91" Type="http://schemas.openxmlformats.org/officeDocument/2006/relationships/tags" Target="../tags/tag652.xml"/><Relationship Id="rId96" Type="http://schemas.openxmlformats.org/officeDocument/2006/relationships/tags" Target="../tags/tag657.xml"/><Relationship Id="rId1" Type="http://schemas.openxmlformats.org/officeDocument/2006/relationships/tags" Target="../tags/tag562.xml"/><Relationship Id="rId6" Type="http://schemas.openxmlformats.org/officeDocument/2006/relationships/tags" Target="../tags/tag567.xml"/><Relationship Id="rId15" Type="http://schemas.openxmlformats.org/officeDocument/2006/relationships/tags" Target="../tags/tag576.xml"/><Relationship Id="rId23" Type="http://schemas.openxmlformats.org/officeDocument/2006/relationships/tags" Target="../tags/tag584.xml"/><Relationship Id="rId28" Type="http://schemas.openxmlformats.org/officeDocument/2006/relationships/tags" Target="../tags/tag589.xml"/><Relationship Id="rId36" Type="http://schemas.openxmlformats.org/officeDocument/2006/relationships/tags" Target="../tags/tag597.xml"/><Relationship Id="rId49" Type="http://schemas.openxmlformats.org/officeDocument/2006/relationships/tags" Target="../tags/tag610.xml"/><Relationship Id="rId57" Type="http://schemas.openxmlformats.org/officeDocument/2006/relationships/tags" Target="../tags/tag618.xml"/><Relationship Id="rId106" Type="http://schemas.openxmlformats.org/officeDocument/2006/relationships/tags" Target="../tags/tag667.xml"/><Relationship Id="rId10" Type="http://schemas.openxmlformats.org/officeDocument/2006/relationships/tags" Target="../tags/tag571.xml"/><Relationship Id="rId31" Type="http://schemas.openxmlformats.org/officeDocument/2006/relationships/tags" Target="../tags/tag592.xml"/><Relationship Id="rId44" Type="http://schemas.openxmlformats.org/officeDocument/2006/relationships/tags" Target="../tags/tag605.xml"/><Relationship Id="rId52" Type="http://schemas.openxmlformats.org/officeDocument/2006/relationships/tags" Target="../tags/tag613.xml"/><Relationship Id="rId60" Type="http://schemas.openxmlformats.org/officeDocument/2006/relationships/tags" Target="../tags/tag621.xml"/><Relationship Id="rId65" Type="http://schemas.openxmlformats.org/officeDocument/2006/relationships/tags" Target="../tags/tag626.xml"/><Relationship Id="rId73" Type="http://schemas.openxmlformats.org/officeDocument/2006/relationships/tags" Target="../tags/tag634.xml"/><Relationship Id="rId78" Type="http://schemas.openxmlformats.org/officeDocument/2006/relationships/tags" Target="../tags/tag639.xml"/><Relationship Id="rId81" Type="http://schemas.openxmlformats.org/officeDocument/2006/relationships/tags" Target="../tags/tag642.xml"/><Relationship Id="rId86" Type="http://schemas.openxmlformats.org/officeDocument/2006/relationships/tags" Target="../tags/tag647.xml"/><Relationship Id="rId94" Type="http://schemas.openxmlformats.org/officeDocument/2006/relationships/tags" Target="../tags/tag655.xml"/><Relationship Id="rId99" Type="http://schemas.openxmlformats.org/officeDocument/2006/relationships/tags" Target="../tags/tag660.xml"/><Relationship Id="rId101" Type="http://schemas.openxmlformats.org/officeDocument/2006/relationships/tags" Target="../tags/tag662.xml"/><Relationship Id="rId4" Type="http://schemas.openxmlformats.org/officeDocument/2006/relationships/tags" Target="../tags/tag565.xml"/><Relationship Id="rId9" Type="http://schemas.openxmlformats.org/officeDocument/2006/relationships/tags" Target="../tags/tag570.xml"/><Relationship Id="rId13" Type="http://schemas.openxmlformats.org/officeDocument/2006/relationships/tags" Target="../tags/tag574.xml"/><Relationship Id="rId18" Type="http://schemas.openxmlformats.org/officeDocument/2006/relationships/tags" Target="../tags/tag579.xml"/><Relationship Id="rId39" Type="http://schemas.openxmlformats.org/officeDocument/2006/relationships/tags" Target="../tags/tag600.xml"/><Relationship Id="rId109" Type="http://schemas.openxmlformats.org/officeDocument/2006/relationships/slideLayout" Target="../slideLayouts/slideLayout16.xml"/><Relationship Id="rId34" Type="http://schemas.openxmlformats.org/officeDocument/2006/relationships/tags" Target="../tags/tag595.xml"/><Relationship Id="rId50" Type="http://schemas.openxmlformats.org/officeDocument/2006/relationships/tags" Target="../tags/tag611.xml"/><Relationship Id="rId55" Type="http://schemas.openxmlformats.org/officeDocument/2006/relationships/tags" Target="../tags/tag616.xml"/><Relationship Id="rId76" Type="http://schemas.openxmlformats.org/officeDocument/2006/relationships/tags" Target="../tags/tag637.xml"/><Relationship Id="rId97" Type="http://schemas.openxmlformats.org/officeDocument/2006/relationships/tags" Target="../tags/tag658.xml"/><Relationship Id="rId104" Type="http://schemas.openxmlformats.org/officeDocument/2006/relationships/tags" Target="../tags/tag665.xml"/><Relationship Id="rId7" Type="http://schemas.openxmlformats.org/officeDocument/2006/relationships/tags" Target="../tags/tag568.xml"/><Relationship Id="rId71" Type="http://schemas.openxmlformats.org/officeDocument/2006/relationships/tags" Target="../tags/tag632.xml"/><Relationship Id="rId92" Type="http://schemas.openxmlformats.org/officeDocument/2006/relationships/tags" Target="../tags/tag653.xml"/><Relationship Id="rId2" Type="http://schemas.openxmlformats.org/officeDocument/2006/relationships/tags" Target="../tags/tag563.xml"/><Relationship Id="rId29" Type="http://schemas.openxmlformats.org/officeDocument/2006/relationships/tags" Target="../tags/tag590.xml"/><Relationship Id="rId24" Type="http://schemas.openxmlformats.org/officeDocument/2006/relationships/tags" Target="../tags/tag585.xml"/><Relationship Id="rId40" Type="http://schemas.openxmlformats.org/officeDocument/2006/relationships/tags" Target="../tags/tag601.xml"/><Relationship Id="rId45" Type="http://schemas.openxmlformats.org/officeDocument/2006/relationships/tags" Target="../tags/tag606.xml"/><Relationship Id="rId66" Type="http://schemas.openxmlformats.org/officeDocument/2006/relationships/tags" Target="../tags/tag627.xml"/><Relationship Id="rId87" Type="http://schemas.openxmlformats.org/officeDocument/2006/relationships/tags" Target="../tags/tag648.xml"/><Relationship Id="rId110" Type="http://schemas.openxmlformats.org/officeDocument/2006/relationships/image" Target="../media/image16.png"/><Relationship Id="rId61" Type="http://schemas.openxmlformats.org/officeDocument/2006/relationships/tags" Target="../tags/tag622.xml"/><Relationship Id="rId82" Type="http://schemas.openxmlformats.org/officeDocument/2006/relationships/tags" Target="../tags/tag643.xml"/><Relationship Id="rId19" Type="http://schemas.openxmlformats.org/officeDocument/2006/relationships/tags" Target="../tags/tag580.xml"/><Relationship Id="rId14" Type="http://schemas.openxmlformats.org/officeDocument/2006/relationships/tags" Target="../tags/tag575.xml"/><Relationship Id="rId30" Type="http://schemas.openxmlformats.org/officeDocument/2006/relationships/tags" Target="../tags/tag591.xml"/><Relationship Id="rId35" Type="http://schemas.openxmlformats.org/officeDocument/2006/relationships/tags" Target="../tags/tag596.xml"/><Relationship Id="rId56" Type="http://schemas.openxmlformats.org/officeDocument/2006/relationships/tags" Target="../tags/tag617.xml"/><Relationship Id="rId77" Type="http://schemas.openxmlformats.org/officeDocument/2006/relationships/tags" Target="../tags/tag638.xml"/><Relationship Id="rId100" Type="http://schemas.openxmlformats.org/officeDocument/2006/relationships/tags" Target="../tags/tag661.xml"/><Relationship Id="rId105" Type="http://schemas.openxmlformats.org/officeDocument/2006/relationships/tags" Target="../tags/tag666.xml"/><Relationship Id="rId8" Type="http://schemas.openxmlformats.org/officeDocument/2006/relationships/tags" Target="../tags/tag569.xml"/><Relationship Id="rId51" Type="http://schemas.openxmlformats.org/officeDocument/2006/relationships/tags" Target="../tags/tag612.xml"/><Relationship Id="rId72" Type="http://schemas.openxmlformats.org/officeDocument/2006/relationships/tags" Target="../tags/tag633.xml"/><Relationship Id="rId93" Type="http://schemas.openxmlformats.org/officeDocument/2006/relationships/tags" Target="../tags/tag654.xml"/><Relationship Id="rId98" Type="http://schemas.openxmlformats.org/officeDocument/2006/relationships/tags" Target="../tags/tag659.xml"/><Relationship Id="rId3" Type="http://schemas.openxmlformats.org/officeDocument/2006/relationships/tags" Target="../tags/tag564.xml"/><Relationship Id="rId25" Type="http://schemas.openxmlformats.org/officeDocument/2006/relationships/tags" Target="../tags/tag586.xml"/><Relationship Id="rId46" Type="http://schemas.openxmlformats.org/officeDocument/2006/relationships/tags" Target="../tags/tag607.xml"/><Relationship Id="rId67" Type="http://schemas.openxmlformats.org/officeDocument/2006/relationships/tags" Target="../tags/tag628.xml"/><Relationship Id="rId20" Type="http://schemas.openxmlformats.org/officeDocument/2006/relationships/tags" Target="../tags/tag581.xml"/><Relationship Id="rId41" Type="http://schemas.openxmlformats.org/officeDocument/2006/relationships/tags" Target="../tags/tag602.xml"/><Relationship Id="rId62" Type="http://schemas.openxmlformats.org/officeDocument/2006/relationships/tags" Target="../tags/tag623.xml"/><Relationship Id="rId83" Type="http://schemas.openxmlformats.org/officeDocument/2006/relationships/tags" Target="../tags/tag644.xml"/><Relationship Id="rId88" Type="http://schemas.openxmlformats.org/officeDocument/2006/relationships/tags" Target="../tags/tag649.xml"/><Relationship Id="rId11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tags" Target="../tags/tag695.xml"/><Relationship Id="rId21" Type="http://schemas.openxmlformats.org/officeDocument/2006/relationships/tags" Target="../tags/tag690.xml"/><Relationship Id="rId42" Type="http://schemas.openxmlformats.org/officeDocument/2006/relationships/tags" Target="../tags/tag711.xml"/><Relationship Id="rId47" Type="http://schemas.openxmlformats.org/officeDocument/2006/relationships/tags" Target="../tags/tag716.xml"/><Relationship Id="rId63" Type="http://schemas.openxmlformats.org/officeDocument/2006/relationships/tags" Target="../tags/tag732.xml"/><Relationship Id="rId68" Type="http://schemas.openxmlformats.org/officeDocument/2006/relationships/tags" Target="../tags/tag737.xml"/><Relationship Id="rId84" Type="http://schemas.openxmlformats.org/officeDocument/2006/relationships/tags" Target="../tags/tag753.xml"/><Relationship Id="rId89" Type="http://schemas.openxmlformats.org/officeDocument/2006/relationships/tags" Target="../tags/tag758.xml"/><Relationship Id="rId16" Type="http://schemas.openxmlformats.org/officeDocument/2006/relationships/tags" Target="../tags/tag685.xml"/><Relationship Id="rId11" Type="http://schemas.openxmlformats.org/officeDocument/2006/relationships/tags" Target="../tags/tag680.xml"/><Relationship Id="rId32" Type="http://schemas.openxmlformats.org/officeDocument/2006/relationships/tags" Target="../tags/tag701.xml"/><Relationship Id="rId37" Type="http://schemas.openxmlformats.org/officeDocument/2006/relationships/tags" Target="../tags/tag706.xml"/><Relationship Id="rId53" Type="http://schemas.openxmlformats.org/officeDocument/2006/relationships/tags" Target="../tags/tag722.xml"/><Relationship Id="rId58" Type="http://schemas.openxmlformats.org/officeDocument/2006/relationships/tags" Target="../tags/tag727.xml"/><Relationship Id="rId74" Type="http://schemas.openxmlformats.org/officeDocument/2006/relationships/tags" Target="../tags/tag743.xml"/><Relationship Id="rId79" Type="http://schemas.openxmlformats.org/officeDocument/2006/relationships/tags" Target="../tags/tag748.xml"/><Relationship Id="rId5" Type="http://schemas.openxmlformats.org/officeDocument/2006/relationships/tags" Target="../tags/tag674.xml"/><Relationship Id="rId90" Type="http://schemas.openxmlformats.org/officeDocument/2006/relationships/tags" Target="../tags/tag759.xml"/><Relationship Id="rId95" Type="http://schemas.openxmlformats.org/officeDocument/2006/relationships/tags" Target="../tags/tag764.xml"/><Relationship Id="rId22" Type="http://schemas.openxmlformats.org/officeDocument/2006/relationships/tags" Target="../tags/tag691.xml"/><Relationship Id="rId27" Type="http://schemas.openxmlformats.org/officeDocument/2006/relationships/tags" Target="../tags/tag696.xml"/><Relationship Id="rId43" Type="http://schemas.openxmlformats.org/officeDocument/2006/relationships/tags" Target="../tags/tag712.xml"/><Relationship Id="rId48" Type="http://schemas.openxmlformats.org/officeDocument/2006/relationships/tags" Target="../tags/tag717.xml"/><Relationship Id="rId64" Type="http://schemas.openxmlformats.org/officeDocument/2006/relationships/tags" Target="../tags/tag733.xml"/><Relationship Id="rId69" Type="http://schemas.openxmlformats.org/officeDocument/2006/relationships/tags" Target="../tags/tag738.xml"/><Relationship Id="rId80" Type="http://schemas.openxmlformats.org/officeDocument/2006/relationships/tags" Target="../tags/tag749.xml"/><Relationship Id="rId85" Type="http://schemas.openxmlformats.org/officeDocument/2006/relationships/tags" Target="../tags/tag754.xml"/><Relationship Id="rId3" Type="http://schemas.openxmlformats.org/officeDocument/2006/relationships/tags" Target="../tags/tag672.xml"/><Relationship Id="rId12" Type="http://schemas.openxmlformats.org/officeDocument/2006/relationships/tags" Target="../tags/tag681.xml"/><Relationship Id="rId17" Type="http://schemas.openxmlformats.org/officeDocument/2006/relationships/tags" Target="../tags/tag686.xml"/><Relationship Id="rId25" Type="http://schemas.openxmlformats.org/officeDocument/2006/relationships/tags" Target="../tags/tag694.xml"/><Relationship Id="rId33" Type="http://schemas.openxmlformats.org/officeDocument/2006/relationships/tags" Target="../tags/tag702.xml"/><Relationship Id="rId38" Type="http://schemas.openxmlformats.org/officeDocument/2006/relationships/tags" Target="../tags/tag707.xml"/><Relationship Id="rId46" Type="http://schemas.openxmlformats.org/officeDocument/2006/relationships/tags" Target="../tags/tag715.xml"/><Relationship Id="rId59" Type="http://schemas.openxmlformats.org/officeDocument/2006/relationships/tags" Target="../tags/tag728.xml"/><Relationship Id="rId67" Type="http://schemas.openxmlformats.org/officeDocument/2006/relationships/tags" Target="../tags/tag736.xml"/><Relationship Id="rId20" Type="http://schemas.openxmlformats.org/officeDocument/2006/relationships/tags" Target="../tags/tag689.xml"/><Relationship Id="rId41" Type="http://schemas.openxmlformats.org/officeDocument/2006/relationships/tags" Target="../tags/tag710.xml"/><Relationship Id="rId54" Type="http://schemas.openxmlformats.org/officeDocument/2006/relationships/tags" Target="../tags/tag723.xml"/><Relationship Id="rId62" Type="http://schemas.openxmlformats.org/officeDocument/2006/relationships/tags" Target="../tags/tag731.xml"/><Relationship Id="rId70" Type="http://schemas.openxmlformats.org/officeDocument/2006/relationships/tags" Target="../tags/tag739.xml"/><Relationship Id="rId75" Type="http://schemas.openxmlformats.org/officeDocument/2006/relationships/tags" Target="../tags/tag744.xml"/><Relationship Id="rId83" Type="http://schemas.openxmlformats.org/officeDocument/2006/relationships/tags" Target="../tags/tag752.xml"/><Relationship Id="rId88" Type="http://schemas.openxmlformats.org/officeDocument/2006/relationships/tags" Target="../tags/tag757.xml"/><Relationship Id="rId91" Type="http://schemas.openxmlformats.org/officeDocument/2006/relationships/tags" Target="../tags/tag760.xml"/><Relationship Id="rId96" Type="http://schemas.openxmlformats.org/officeDocument/2006/relationships/slideLayout" Target="../slideLayouts/slideLayout16.xml"/><Relationship Id="rId1" Type="http://schemas.openxmlformats.org/officeDocument/2006/relationships/tags" Target="../tags/tag670.xml"/><Relationship Id="rId6" Type="http://schemas.openxmlformats.org/officeDocument/2006/relationships/tags" Target="../tags/tag675.xml"/><Relationship Id="rId15" Type="http://schemas.openxmlformats.org/officeDocument/2006/relationships/tags" Target="../tags/tag684.xml"/><Relationship Id="rId23" Type="http://schemas.openxmlformats.org/officeDocument/2006/relationships/tags" Target="../tags/tag692.xml"/><Relationship Id="rId28" Type="http://schemas.openxmlformats.org/officeDocument/2006/relationships/tags" Target="../tags/tag697.xml"/><Relationship Id="rId36" Type="http://schemas.openxmlformats.org/officeDocument/2006/relationships/tags" Target="../tags/tag705.xml"/><Relationship Id="rId49" Type="http://schemas.openxmlformats.org/officeDocument/2006/relationships/tags" Target="../tags/tag718.xml"/><Relationship Id="rId57" Type="http://schemas.openxmlformats.org/officeDocument/2006/relationships/tags" Target="../tags/tag726.xml"/><Relationship Id="rId10" Type="http://schemas.openxmlformats.org/officeDocument/2006/relationships/tags" Target="../tags/tag679.xml"/><Relationship Id="rId31" Type="http://schemas.openxmlformats.org/officeDocument/2006/relationships/tags" Target="../tags/tag700.xml"/><Relationship Id="rId44" Type="http://schemas.openxmlformats.org/officeDocument/2006/relationships/tags" Target="../tags/tag713.xml"/><Relationship Id="rId52" Type="http://schemas.openxmlformats.org/officeDocument/2006/relationships/tags" Target="../tags/tag721.xml"/><Relationship Id="rId60" Type="http://schemas.openxmlformats.org/officeDocument/2006/relationships/tags" Target="../tags/tag729.xml"/><Relationship Id="rId65" Type="http://schemas.openxmlformats.org/officeDocument/2006/relationships/tags" Target="../tags/tag734.xml"/><Relationship Id="rId73" Type="http://schemas.openxmlformats.org/officeDocument/2006/relationships/tags" Target="../tags/tag742.xml"/><Relationship Id="rId78" Type="http://schemas.openxmlformats.org/officeDocument/2006/relationships/tags" Target="../tags/tag747.xml"/><Relationship Id="rId81" Type="http://schemas.openxmlformats.org/officeDocument/2006/relationships/tags" Target="../tags/tag750.xml"/><Relationship Id="rId86" Type="http://schemas.openxmlformats.org/officeDocument/2006/relationships/tags" Target="../tags/tag755.xml"/><Relationship Id="rId94" Type="http://schemas.openxmlformats.org/officeDocument/2006/relationships/tags" Target="../tags/tag763.xml"/><Relationship Id="rId99" Type="http://schemas.openxmlformats.org/officeDocument/2006/relationships/hyperlink" Target="https://doi.org/10.1016/S0550-3213(00)00421-1" TargetMode="External"/><Relationship Id="rId4" Type="http://schemas.openxmlformats.org/officeDocument/2006/relationships/tags" Target="../tags/tag673.xml"/><Relationship Id="rId9" Type="http://schemas.openxmlformats.org/officeDocument/2006/relationships/tags" Target="../tags/tag678.xml"/><Relationship Id="rId13" Type="http://schemas.openxmlformats.org/officeDocument/2006/relationships/tags" Target="../tags/tag682.xml"/><Relationship Id="rId18" Type="http://schemas.openxmlformats.org/officeDocument/2006/relationships/tags" Target="../tags/tag687.xml"/><Relationship Id="rId39" Type="http://schemas.openxmlformats.org/officeDocument/2006/relationships/tags" Target="../tags/tag708.xml"/><Relationship Id="rId34" Type="http://schemas.openxmlformats.org/officeDocument/2006/relationships/tags" Target="../tags/tag703.xml"/><Relationship Id="rId50" Type="http://schemas.openxmlformats.org/officeDocument/2006/relationships/tags" Target="../tags/tag719.xml"/><Relationship Id="rId55" Type="http://schemas.openxmlformats.org/officeDocument/2006/relationships/tags" Target="../tags/tag724.xml"/><Relationship Id="rId76" Type="http://schemas.openxmlformats.org/officeDocument/2006/relationships/tags" Target="../tags/tag745.xml"/><Relationship Id="rId97" Type="http://schemas.openxmlformats.org/officeDocument/2006/relationships/image" Target="../media/image19.png"/><Relationship Id="rId7" Type="http://schemas.openxmlformats.org/officeDocument/2006/relationships/tags" Target="../tags/tag676.xml"/><Relationship Id="rId71" Type="http://schemas.openxmlformats.org/officeDocument/2006/relationships/tags" Target="../tags/tag740.xml"/><Relationship Id="rId92" Type="http://schemas.openxmlformats.org/officeDocument/2006/relationships/tags" Target="../tags/tag761.xml"/><Relationship Id="rId2" Type="http://schemas.openxmlformats.org/officeDocument/2006/relationships/tags" Target="../tags/tag671.xml"/><Relationship Id="rId29" Type="http://schemas.openxmlformats.org/officeDocument/2006/relationships/tags" Target="../tags/tag698.xml"/><Relationship Id="rId24" Type="http://schemas.openxmlformats.org/officeDocument/2006/relationships/tags" Target="../tags/tag693.xml"/><Relationship Id="rId40" Type="http://schemas.openxmlformats.org/officeDocument/2006/relationships/tags" Target="../tags/tag709.xml"/><Relationship Id="rId45" Type="http://schemas.openxmlformats.org/officeDocument/2006/relationships/tags" Target="../tags/tag714.xml"/><Relationship Id="rId66" Type="http://schemas.openxmlformats.org/officeDocument/2006/relationships/tags" Target="../tags/tag735.xml"/><Relationship Id="rId87" Type="http://schemas.openxmlformats.org/officeDocument/2006/relationships/tags" Target="../tags/tag756.xml"/><Relationship Id="rId61" Type="http://schemas.openxmlformats.org/officeDocument/2006/relationships/tags" Target="../tags/tag730.xml"/><Relationship Id="rId82" Type="http://schemas.openxmlformats.org/officeDocument/2006/relationships/tags" Target="../tags/tag751.xml"/><Relationship Id="rId19" Type="http://schemas.openxmlformats.org/officeDocument/2006/relationships/tags" Target="../tags/tag688.xml"/><Relationship Id="rId14" Type="http://schemas.openxmlformats.org/officeDocument/2006/relationships/tags" Target="../tags/tag683.xml"/><Relationship Id="rId30" Type="http://schemas.openxmlformats.org/officeDocument/2006/relationships/tags" Target="../tags/tag699.xml"/><Relationship Id="rId35" Type="http://schemas.openxmlformats.org/officeDocument/2006/relationships/tags" Target="../tags/tag704.xml"/><Relationship Id="rId56" Type="http://schemas.openxmlformats.org/officeDocument/2006/relationships/tags" Target="../tags/tag725.xml"/><Relationship Id="rId77" Type="http://schemas.openxmlformats.org/officeDocument/2006/relationships/tags" Target="../tags/tag746.xml"/><Relationship Id="rId8" Type="http://schemas.openxmlformats.org/officeDocument/2006/relationships/tags" Target="../tags/tag677.xml"/><Relationship Id="rId51" Type="http://schemas.openxmlformats.org/officeDocument/2006/relationships/tags" Target="../tags/tag720.xml"/><Relationship Id="rId72" Type="http://schemas.openxmlformats.org/officeDocument/2006/relationships/tags" Target="../tags/tag741.xml"/><Relationship Id="rId93" Type="http://schemas.openxmlformats.org/officeDocument/2006/relationships/tags" Target="../tags/tag762.xml"/><Relationship Id="rId98" Type="http://schemas.openxmlformats.org/officeDocument/2006/relationships/hyperlink" Target="https://doi.org/10.1016/S0550-3213(02)00184-0" TargetMode="Externa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tags" Target="../tags/tag881.xml"/><Relationship Id="rId21" Type="http://schemas.openxmlformats.org/officeDocument/2006/relationships/tags" Target="../tags/tag785.xml"/><Relationship Id="rId42" Type="http://schemas.openxmlformats.org/officeDocument/2006/relationships/tags" Target="../tags/tag806.xml"/><Relationship Id="rId63" Type="http://schemas.openxmlformats.org/officeDocument/2006/relationships/tags" Target="../tags/tag827.xml"/><Relationship Id="rId84" Type="http://schemas.openxmlformats.org/officeDocument/2006/relationships/tags" Target="../tags/tag848.xml"/><Relationship Id="rId138" Type="http://schemas.openxmlformats.org/officeDocument/2006/relationships/tags" Target="../tags/tag902.xml"/><Relationship Id="rId159" Type="http://schemas.openxmlformats.org/officeDocument/2006/relationships/tags" Target="../tags/tag923.xml"/><Relationship Id="rId170" Type="http://schemas.openxmlformats.org/officeDocument/2006/relationships/slideLayout" Target="../slideLayouts/slideLayout16.xml"/><Relationship Id="rId107" Type="http://schemas.openxmlformats.org/officeDocument/2006/relationships/tags" Target="../tags/tag871.xml"/><Relationship Id="rId11" Type="http://schemas.openxmlformats.org/officeDocument/2006/relationships/tags" Target="../tags/tag775.xml"/><Relationship Id="rId32" Type="http://schemas.openxmlformats.org/officeDocument/2006/relationships/tags" Target="../tags/tag796.xml"/><Relationship Id="rId53" Type="http://schemas.openxmlformats.org/officeDocument/2006/relationships/tags" Target="../tags/tag817.xml"/><Relationship Id="rId74" Type="http://schemas.openxmlformats.org/officeDocument/2006/relationships/tags" Target="../tags/tag838.xml"/><Relationship Id="rId128" Type="http://schemas.openxmlformats.org/officeDocument/2006/relationships/tags" Target="../tags/tag892.xml"/><Relationship Id="rId149" Type="http://schemas.openxmlformats.org/officeDocument/2006/relationships/tags" Target="../tags/tag913.xml"/><Relationship Id="rId5" Type="http://schemas.openxmlformats.org/officeDocument/2006/relationships/tags" Target="../tags/tag769.xml"/><Relationship Id="rId95" Type="http://schemas.openxmlformats.org/officeDocument/2006/relationships/tags" Target="../tags/tag859.xml"/><Relationship Id="rId160" Type="http://schemas.openxmlformats.org/officeDocument/2006/relationships/tags" Target="../tags/tag924.xml"/><Relationship Id="rId22" Type="http://schemas.openxmlformats.org/officeDocument/2006/relationships/tags" Target="../tags/tag786.xml"/><Relationship Id="rId43" Type="http://schemas.openxmlformats.org/officeDocument/2006/relationships/tags" Target="../tags/tag807.xml"/><Relationship Id="rId64" Type="http://schemas.openxmlformats.org/officeDocument/2006/relationships/tags" Target="../tags/tag828.xml"/><Relationship Id="rId118" Type="http://schemas.openxmlformats.org/officeDocument/2006/relationships/tags" Target="../tags/tag882.xml"/><Relationship Id="rId139" Type="http://schemas.openxmlformats.org/officeDocument/2006/relationships/tags" Target="../tags/tag903.xml"/><Relationship Id="rId85" Type="http://schemas.openxmlformats.org/officeDocument/2006/relationships/tags" Target="../tags/tag849.xml"/><Relationship Id="rId150" Type="http://schemas.openxmlformats.org/officeDocument/2006/relationships/tags" Target="../tags/tag914.xml"/><Relationship Id="rId171" Type="http://schemas.openxmlformats.org/officeDocument/2006/relationships/image" Target="../media/image41.png"/><Relationship Id="rId12" Type="http://schemas.openxmlformats.org/officeDocument/2006/relationships/tags" Target="../tags/tag776.xml"/><Relationship Id="rId33" Type="http://schemas.openxmlformats.org/officeDocument/2006/relationships/tags" Target="../tags/tag797.xml"/><Relationship Id="rId108" Type="http://schemas.openxmlformats.org/officeDocument/2006/relationships/tags" Target="../tags/tag872.xml"/><Relationship Id="rId129" Type="http://schemas.openxmlformats.org/officeDocument/2006/relationships/tags" Target="../tags/tag893.xml"/><Relationship Id="rId54" Type="http://schemas.openxmlformats.org/officeDocument/2006/relationships/tags" Target="../tags/tag818.xml"/><Relationship Id="rId70" Type="http://schemas.openxmlformats.org/officeDocument/2006/relationships/tags" Target="../tags/tag834.xml"/><Relationship Id="rId75" Type="http://schemas.openxmlformats.org/officeDocument/2006/relationships/tags" Target="../tags/tag839.xml"/><Relationship Id="rId91" Type="http://schemas.openxmlformats.org/officeDocument/2006/relationships/tags" Target="../tags/tag855.xml"/><Relationship Id="rId96" Type="http://schemas.openxmlformats.org/officeDocument/2006/relationships/tags" Target="../tags/tag860.xml"/><Relationship Id="rId140" Type="http://schemas.openxmlformats.org/officeDocument/2006/relationships/tags" Target="../tags/tag904.xml"/><Relationship Id="rId145" Type="http://schemas.openxmlformats.org/officeDocument/2006/relationships/tags" Target="../tags/tag909.xml"/><Relationship Id="rId161" Type="http://schemas.openxmlformats.org/officeDocument/2006/relationships/tags" Target="../tags/tag925.xml"/><Relationship Id="rId166" Type="http://schemas.openxmlformats.org/officeDocument/2006/relationships/tags" Target="../tags/tag930.xml"/><Relationship Id="rId1" Type="http://schemas.openxmlformats.org/officeDocument/2006/relationships/tags" Target="../tags/tag765.xml"/><Relationship Id="rId6" Type="http://schemas.openxmlformats.org/officeDocument/2006/relationships/tags" Target="../tags/tag770.xml"/><Relationship Id="rId23" Type="http://schemas.openxmlformats.org/officeDocument/2006/relationships/tags" Target="../tags/tag787.xml"/><Relationship Id="rId28" Type="http://schemas.openxmlformats.org/officeDocument/2006/relationships/tags" Target="../tags/tag792.xml"/><Relationship Id="rId49" Type="http://schemas.openxmlformats.org/officeDocument/2006/relationships/tags" Target="../tags/tag813.xml"/><Relationship Id="rId114" Type="http://schemas.openxmlformats.org/officeDocument/2006/relationships/tags" Target="../tags/tag878.xml"/><Relationship Id="rId119" Type="http://schemas.openxmlformats.org/officeDocument/2006/relationships/tags" Target="../tags/tag883.xml"/><Relationship Id="rId44" Type="http://schemas.openxmlformats.org/officeDocument/2006/relationships/tags" Target="../tags/tag808.xml"/><Relationship Id="rId60" Type="http://schemas.openxmlformats.org/officeDocument/2006/relationships/tags" Target="../tags/tag824.xml"/><Relationship Id="rId65" Type="http://schemas.openxmlformats.org/officeDocument/2006/relationships/tags" Target="../tags/tag829.xml"/><Relationship Id="rId81" Type="http://schemas.openxmlformats.org/officeDocument/2006/relationships/tags" Target="../tags/tag845.xml"/><Relationship Id="rId86" Type="http://schemas.openxmlformats.org/officeDocument/2006/relationships/tags" Target="../tags/tag850.xml"/><Relationship Id="rId130" Type="http://schemas.openxmlformats.org/officeDocument/2006/relationships/tags" Target="../tags/tag894.xml"/><Relationship Id="rId135" Type="http://schemas.openxmlformats.org/officeDocument/2006/relationships/tags" Target="../tags/tag899.xml"/><Relationship Id="rId151" Type="http://schemas.openxmlformats.org/officeDocument/2006/relationships/tags" Target="../tags/tag915.xml"/><Relationship Id="rId156" Type="http://schemas.openxmlformats.org/officeDocument/2006/relationships/tags" Target="../tags/tag920.xml"/><Relationship Id="rId172" Type="http://schemas.openxmlformats.org/officeDocument/2006/relationships/hyperlink" Target="10.5167/uzh-169490" TargetMode="External"/><Relationship Id="rId13" Type="http://schemas.openxmlformats.org/officeDocument/2006/relationships/tags" Target="../tags/tag777.xml"/><Relationship Id="rId18" Type="http://schemas.openxmlformats.org/officeDocument/2006/relationships/tags" Target="../tags/tag782.xml"/><Relationship Id="rId39" Type="http://schemas.openxmlformats.org/officeDocument/2006/relationships/tags" Target="../tags/tag803.xml"/><Relationship Id="rId109" Type="http://schemas.openxmlformats.org/officeDocument/2006/relationships/tags" Target="../tags/tag873.xml"/><Relationship Id="rId34" Type="http://schemas.openxmlformats.org/officeDocument/2006/relationships/tags" Target="../tags/tag798.xml"/><Relationship Id="rId50" Type="http://schemas.openxmlformats.org/officeDocument/2006/relationships/tags" Target="../tags/tag814.xml"/><Relationship Id="rId55" Type="http://schemas.openxmlformats.org/officeDocument/2006/relationships/tags" Target="../tags/tag819.xml"/><Relationship Id="rId76" Type="http://schemas.openxmlformats.org/officeDocument/2006/relationships/tags" Target="../tags/tag840.xml"/><Relationship Id="rId97" Type="http://schemas.openxmlformats.org/officeDocument/2006/relationships/tags" Target="../tags/tag861.xml"/><Relationship Id="rId104" Type="http://schemas.openxmlformats.org/officeDocument/2006/relationships/tags" Target="../tags/tag868.xml"/><Relationship Id="rId120" Type="http://schemas.openxmlformats.org/officeDocument/2006/relationships/tags" Target="../tags/tag884.xml"/><Relationship Id="rId125" Type="http://schemas.openxmlformats.org/officeDocument/2006/relationships/tags" Target="../tags/tag889.xml"/><Relationship Id="rId141" Type="http://schemas.openxmlformats.org/officeDocument/2006/relationships/tags" Target="../tags/tag905.xml"/><Relationship Id="rId146" Type="http://schemas.openxmlformats.org/officeDocument/2006/relationships/tags" Target="../tags/tag910.xml"/><Relationship Id="rId167" Type="http://schemas.openxmlformats.org/officeDocument/2006/relationships/tags" Target="../tags/tag931.xml"/><Relationship Id="rId7" Type="http://schemas.openxmlformats.org/officeDocument/2006/relationships/tags" Target="../tags/tag771.xml"/><Relationship Id="rId71" Type="http://schemas.openxmlformats.org/officeDocument/2006/relationships/tags" Target="../tags/tag835.xml"/><Relationship Id="rId92" Type="http://schemas.openxmlformats.org/officeDocument/2006/relationships/tags" Target="../tags/tag856.xml"/><Relationship Id="rId162" Type="http://schemas.openxmlformats.org/officeDocument/2006/relationships/tags" Target="../tags/tag926.xml"/><Relationship Id="rId2" Type="http://schemas.openxmlformats.org/officeDocument/2006/relationships/tags" Target="../tags/tag766.xml"/><Relationship Id="rId29" Type="http://schemas.openxmlformats.org/officeDocument/2006/relationships/tags" Target="../tags/tag793.xml"/><Relationship Id="rId24" Type="http://schemas.openxmlformats.org/officeDocument/2006/relationships/tags" Target="../tags/tag788.xml"/><Relationship Id="rId40" Type="http://schemas.openxmlformats.org/officeDocument/2006/relationships/tags" Target="../tags/tag804.xml"/><Relationship Id="rId45" Type="http://schemas.openxmlformats.org/officeDocument/2006/relationships/tags" Target="../tags/tag809.xml"/><Relationship Id="rId66" Type="http://schemas.openxmlformats.org/officeDocument/2006/relationships/tags" Target="../tags/tag830.xml"/><Relationship Id="rId87" Type="http://schemas.openxmlformats.org/officeDocument/2006/relationships/tags" Target="../tags/tag851.xml"/><Relationship Id="rId110" Type="http://schemas.openxmlformats.org/officeDocument/2006/relationships/tags" Target="../tags/tag874.xml"/><Relationship Id="rId115" Type="http://schemas.openxmlformats.org/officeDocument/2006/relationships/tags" Target="../tags/tag879.xml"/><Relationship Id="rId131" Type="http://schemas.openxmlformats.org/officeDocument/2006/relationships/tags" Target="../tags/tag895.xml"/><Relationship Id="rId136" Type="http://schemas.openxmlformats.org/officeDocument/2006/relationships/tags" Target="../tags/tag900.xml"/><Relationship Id="rId157" Type="http://schemas.openxmlformats.org/officeDocument/2006/relationships/tags" Target="../tags/tag921.xml"/><Relationship Id="rId61" Type="http://schemas.openxmlformats.org/officeDocument/2006/relationships/tags" Target="../tags/tag825.xml"/><Relationship Id="rId82" Type="http://schemas.openxmlformats.org/officeDocument/2006/relationships/tags" Target="../tags/tag846.xml"/><Relationship Id="rId152" Type="http://schemas.openxmlformats.org/officeDocument/2006/relationships/tags" Target="../tags/tag916.xml"/><Relationship Id="rId19" Type="http://schemas.openxmlformats.org/officeDocument/2006/relationships/tags" Target="../tags/tag783.xml"/><Relationship Id="rId14" Type="http://schemas.openxmlformats.org/officeDocument/2006/relationships/tags" Target="../tags/tag778.xml"/><Relationship Id="rId30" Type="http://schemas.openxmlformats.org/officeDocument/2006/relationships/tags" Target="../tags/tag794.xml"/><Relationship Id="rId35" Type="http://schemas.openxmlformats.org/officeDocument/2006/relationships/tags" Target="../tags/tag799.xml"/><Relationship Id="rId56" Type="http://schemas.openxmlformats.org/officeDocument/2006/relationships/tags" Target="../tags/tag820.xml"/><Relationship Id="rId77" Type="http://schemas.openxmlformats.org/officeDocument/2006/relationships/tags" Target="../tags/tag841.xml"/><Relationship Id="rId100" Type="http://schemas.openxmlformats.org/officeDocument/2006/relationships/tags" Target="../tags/tag864.xml"/><Relationship Id="rId105" Type="http://schemas.openxmlformats.org/officeDocument/2006/relationships/tags" Target="../tags/tag869.xml"/><Relationship Id="rId126" Type="http://schemas.openxmlformats.org/officeDocument/2006/relationships/tags" Target="../tags/tag890.xml"/><Relationship Id="rId147" Type="http://schemas.openxmlformats.org/officeDocument/2006/relationships/tags" Target="../tags/tag911.xml"/><Relationship Id="rId168" Type="http://schemas.openxmlformats.org/officeDocument/2006/relationships/tags" Target="../tags/tag932.xml"/><Relationship Id="rId8" Type="http://schemas.openxmlformats.org/officeDocument/2006/relationships/tags" Target="../tags/tag772.xml"/><Relationship Id="rId51" Type="http://schemas.openxmlformats.org/officeDocument/2006/relationships/tags" Target="../tags/tag815.xml"/><Relationship Id="rId72" Type="http://schemas.openxmlformats.org/officeDocument/2006/relationships/tags" Target="../tags/tag836.xml"/><Relationship Id="rId93" Type="http://schemas.openxmlformats.org/officeDocument/2006/relationships/tags" Target="../tags/tag857.xml"/><Relationship Id="rId98" Type="http://schemas.openxmlformats.org/officeDocument/2006/relationships/tags" Target="../tags/tag862.xml"/><Relationship Id="rId121" Type="http://schemas.openxmlformats.org/officeDocument/2006/relationships/tags" Target="../tags/tag885.xml"/><Relationship Id="rId142" Type="http://schemas.openxmlformats.org/officeDocument/2006/relationships/tags" Target="../tags/tag906.xml"/><Relationship Id="rId163" Type="http://schemas.openxmlformats.org/officeDocument/2006/relationships/tags" Target="../tags/tag927.xml"/><Relationship Id="rId3" Type="http://schemas.openxmlformats.org/officeDocument/2006/relationships/tags" Target="../tags/tag767.xml"/><Relationship Id="rId25" Type="http://schemas.openxmlformats.org/officeDocument/2006/relationships/tags" Target="../tags/tag789.xml"/><Relationship Id="rId46" Type="http://schemas.openxmlformats.org/officeDocument/2006/relationships/tags" Target="../tags/tag810.xml"/><Relationship Id="rId67" Type="http://schemas.openxmlformats.org/officeDocument/2006/relationships/tags" Target="../tags/tag831.xml"/><Relationship Id="rId116" Type="http://schemas.openxmlformats.org/officeDocument/2006/relationships/tags" Target="../tags/tag880.xml"/><Relationship Id="rId137" Type="http://schemas.openxmlformats.org/officeDocument/2006/relationships/tags" Target="../tags/tag901.xml"/><Relationship Id="rId158" Type="http://schemas.openxmlformats.org/officeDocument/2006/relationships/tags" Target="../tags/tag922.xml"/><Relationship Id="rId20" Type="http://schemas.openxmlformats.org/officeDocument/2006/relationships/tags" Target="../tags/tag784.xml"/><Relationship Id="rId41" Type="http://schemas.openxmlformats.org/officeDocument/2006/relationships/tags" Target="../tags/tag805.xml"/><Relationship Id="rId62" Type="http://schemas.openxmlformats.org/officeDocument/2006/relationships/tags" Target="../tags/tag826.xml"/><Relationship Id="rId83" Type="http://schemas.openxmlformats.org/officeDocument/2006/relationships/tags" Target="../tags/tag847.xml"/><Relationship Id="rId88" Type="http://schemas.openxmlformats.org/officeDocument/2006/relationships/tags" Target="../tags/tag852.xml"/><Relationship Id="rId111" Type="http://schemas.openxmlformats.org/officeDocument/2006/relationships/tags" Target="../tags/tag875.xml"/><Relationship Id="rId132" Type="http://schemas.openxmlformats.org/officeDocument/2006/relationships/tags" Target="../tags/tag896.xml"/><Relationship Id="rId153" Type="http://schemas.openxmlformats.org/officeDocument/2006/relationships/tags" Target="../tags/tag917.xml"/><Relationship Id="rId15" Type="http://schemas.openxmlformats.org/officeDocument/2006/relationships/tags" Target="../tags/tag779.xml"/><Relationship Id="rId36" Type="http://schemas.openxmlformats.org/officeDocument/2006/relationships/tags" Target="../tags/tag800.xml"/><Relationship Id="rId57" Type="http://schemas.openxmlformats.org/officeDocument/2006/relationships/tags" Target="../tags/tag821.xml"/><Relationship Id="rId106" Type="http://schemas.openxmlformats.org/officeDocument/2006/relationships/tags" Target="../tags/tag870.xml"/><Relationship Id="rId127" Type="http://schemas.openxmlformats.org/officeDocument/2006/relationships/tags" Target="../tags/tag891.xml"/><Relationship Id="rId10" Type="http://schemas.openxmlformats.org/officeDocument/2006/relationships/tags" Target="../tags/tag774.xml"/><Relationship Id="rId31" Type="http://schemas.openxmlformats.org/officeDocument/2006/relationships/tags" Target="../tags/tag795.xml"/><Relationship Id="rId52" Type="http://schemas.openxmlformats.org/officeDocument/2006/relationships/tags" Target="../tags/tag816.xml"/><Relationship Id="rId73" Type="http://schemas.openxmlformats.org/officeDocument/2006/relationships/tags" Target="../tags/tag837.xml"/><Relationship Id="rId78" Type="http://schemas.openxmlformats.org/officeDocument/2006/relationships/tags" Target="../tags/tag842.xml"/><Relationship Id="rId94" Type="http://schemas.openxmlformats.org/officeDocument/2006/relationships/tags" Target="../tags/tag858.xml"/><Relationship Id="rId99" Type="http://schemas.openxmlformats.org/officeDocument/2006/relationships/tags" Target="../tags/tag863.xml"/><Relationship Id="rId101" Type="http://schemas.openxmlformats.org/officeDocument/2006/relationships/tags" Target="../tags/tag865.xml"/><Relationship Id="rId122" Type="http://schemas.openxmlformats.org/officeDocument/2006/relationships/tags" Target="../tags/tag886.xml"/><Relationship Id="rId143" Type="http://schemas.openxmlformats.org/officeDocument/2006/relationships/tags" Target="../tags/tag907.xml"/><Relationship Id="rId148" Type="http://schemas.openxmlformats.org/officeDocument/2006/relationships/tags" Target="../tags/tag912.xml"/><Relationship Id="rId164" Type="http://schemas.openxmlformats.org/officeDocument/2006/relationships/tags" Target="../tags/tag928.xml"/><Relationship Id="rId169" Type="http://schemas.openxmlformats.org/officeDocument/2006/relationships/tags" Target="../tags/tag933.xml"/><Relationship Id="rId4" Type="http://schemas.openxmlformats.org/officeDocument/2006/relationships/tags" Target="../tags/tag768.xml"/><Relationship Id="rId9" Type="http://schemas.openxmlformats.org/officeDocument/2006/relationships/tags" Target="../tags/tag773.xml"/><Relationship Id="rId26" Type="http://schemas.openxmlformats.org/officeDocument/2006/relationships/tags" Target="../tags/tag790.xml"/><Relationship Id="rId47" Type="http://schemas.openxmlformats.org/officeDocument/2006/relationships/tags" Target="../tags/tag811.xml"/><Relationship Id="rId68" Type="http://schemas.openxmlformats.org/officeDocument/2006/relationships/tags" Target="../tags/tag832.xml"/><Relationship Id="rId89" Type="http://schemas.openxmlformats.org/officeDocument/2006/relationships/tags" Target="../tags/tag853.xml"/><Relationship Id="rId112" Type="http://schemas.openxmlformats.org/officeDocument/2006/relationships/tags" Target="../tags/tag876.xml"/><Relationship Id="rId133" Type="http://schemas.openxmlformats.org/officeDocument/2006/relationships/tags" Target="../tags/tag897.xml"/><Relationship Id="rId154" Type="http://schemas.openxmlformats.org/officeDocument/2006/relationships/tags" Target="../tags/tag918.xml"/><Relationship Id="rId16" Type="http://schemas.openxmlformats.org/officeDocument/2006/relationships/tags" Target="../tags/tag780.xml"/><Relationship Id="rId37" Type="http://schemas.openxmlformats.org/officeDocument/2006/relationships/tags" Target="../tags/tag801.xml"/><Relationship Id="rId58" Type="http://schemas.openxmlformats.org/officeDocument/2006/relationships/tags" Target="../tags/tag822.xml"/><Relationship Id="rId79" Type="http://schemas.openxmlformats.org/officeDocument/2006/relationships/tags" Target="../tags/tag843.xml"/><Relationship Id="rId102" Type="http://schemas.openxmlformats.org/officeDocument/2006/relationships/tags" Target="../tags/tag866.xml"/><Relationship Id="rId123" Type="http://schemas.openxmlformats.org/officeDocument/2006/relationships/tags" Target="../tags/tag887.xml"/><Relationship Id="rId144" Type="http://schemas.openxmlformats.org/officeDocument/2006/relationships/tags" Target="../tags/tag908.xml"/><Relationship Id="rId90" Type="http://schemas.openxmlformats.org/officeDocument/2006/relationships/tags" Target="../tags/tag854.xml"/><Relationship Id="rId165" Type="http://schemas.openxmlformats.org/officeDocument/2006/relationships/tags" Target="../tags/tag929.xml"/><Relationship Id="rId27" Type="http://schemas.openxmlformats.org/officeDocument/2006/relationships/tags" Target="../tags/tag791.xml"/><Relationship Id="rId48" Type="http://schemas.openxmlformats.org/officeDocument/2006/relationships/tags" Target="../tags/tag812.xml"/><Relationship Id="rId69" Type="http://schemas.openxmlformats.org/officeDocument/2006/relationships/tags" Target="../tags/tag833.xml"/><Relationship Id="rId113" Type="http://schemas.openxmlformats.org/officeDocument/2006/relationships/tags" Target="../tags/tag877.xml"/><Relationship Id="rId134" Type="http://schemas.openxmlformats.org/officeDocument/2006/relationships/tags" Target="../tags/tag898.xml"/><Relationship Id="rId80" Type="http://schemas.openxmlformats.org/officeDocument/2006/relationships/tags" Target="../tags/tag844.xml"/><Relationship Id="rId155" Type="http://schemas.openxmlformats.org/officeDocument/2006/relationships/tags" Target="../tags/tag919.xml"/><Relationship Id="rId17" Type="http://schemas.openxmlformats.org/officeDocument/2006/relationships/tags" Target="../tags/tag781.xml"/><Relationship Id="rId38" Type="http://schemas.openxmlformats.org/officeDocument/2006/relationships/tags" Target="../tags/tag802.xml"/><Relationship Id="rId59" Type="http://schemas.openxmlformats.org/officeDocument/2006/relationships/tags" Target="../tags/tag823.xml"/><Relationship Id="rId103" Type="http://schemas.openxmlformats.org/officeDocument/2006/relationships/tags" Target="../tags/tag867.xml"/><Relationship Id="rId124" Type="http://schemas.openxmlformats.org/officeDocument/2006/relationships/tags" Target="../tags/tag88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9B63F-3871-43B7-541C-011432ED9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509FF72-9E20-03D8-A129-CCD5BF1C221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220980" y="-27384"/>
            <a:ext cx="11750040" cy="5029200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318F18ED-0CDC-701A-BD85-7E7A832972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5191" y="2203730"/>
            <a:ext cx="9121618" cy="1801334"/>
          </a:xfrm>
        </p:spPr>
        <p:txBody>
          <a:bodyPr>
            <a:noAutofit/>
          </a:bodyPr>
          <a:lstStyle/>
          <a:p>
            <a:r>
              <a:rPr lang="en-GB" b="0" dirty="0"/>
              <a:t>Higgs-Pair Production via Gluon Fusion: 2-Loop Top-Yukawa- and Light-Quark-Induced Electroweak Corrections and Beyond</a:t>
            </a:r>
            <a:endParaRPr lang="en-GB" b="0" dirty="0">
              <a:solidFill>
                <a:srgbClr val="000000"/>
              </a:solidFill>
              <a:effectLst/>
            </a:endParaRPr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C0DDAF46-D5BA-EE67-4D7D-CF0F9C0529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5841268"/>
            <a:ext cx="5292725" cy="2880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Jamie Chang</a:t>
            </a:r>
            <a:endParaRPr lang="en-GB" dirty="0">
              <a:solidFill>
                <a:srgbClr val="808080"/>
              </a:solidFill>
              <a:effectLst/>
            </a:endParaRP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6B8D00BD-AA79-09F1-3971-893760E5C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5325" y="6129299"/>
            <a:ext cx="6696819" cy="53912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noProof="0" dirty="0"/>
              <a:t>In collaboration with A. Bhattacharya, L. Biermann, F. Campanario, S. </a:t>
            </a:r>
            <a:r>
              <a:rPr lang="en-GB" sz="1500" noProof="0" dirty="0" err="1"/>
              <a:t>Carlotti</a:t>
            </a:r>
            <a:r>
              <a:rPr lang="en-GB" sz="1500" noProof="0" dirty="0"/>
              <a:t>, J. </a:t>
            </a:r>
            <a:r>
              <a:rPr lang="en-GB" sz="1500" noProof="0" dirty="0" err="1"/>
              <a:t>Mazzitelli</a:t>
            </a:r>
            <a:r>
              <a:rPr lang="en-GB" sz="1500" noProof="0" dirty="0"/>
              <a:t>, </a:t>
            </a:r>
            <a:r>
              <a:rPr lang="en-GB" sz="1500" dirty="0"/>
              <a:t>M. </a:t>
            </a:r>
            <a:r>
              <a:rPr lang="en-GB" sz="1500" dirty="0" err="1"/>
              <a:t>Mühlleitner</a:t>
            </a:r>
            <a:r>
              <a:rPr lang="en-GB" sz="1500" dirty="0"/>
              <a:t>,</a:t>
            </a:r>
            <a:r>
              <a:rPr lang="en-GB" sz="1500" noProof="0" dirty="0"/>
              <a:t> J. </a:t>
            </a:r>
            <a:r>
              <a:rPr lang="en-GB" sz="1500" noProof="0" dirty="0" err="1"/>
              <a:t>Ronca</a:t>
            </a:r>
            <a:r>
              <a:rPr lang="en-GB" sz="1500" dirty="0"/>
              <a:t> and M. Spira </a:t>
            </a:r>
            <a:r>
              <a:rPr lang="en-GB" sz="11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</a:t>
            </a:r>
            <a:r>
              <a:rPr lang="en-GB" sz="1100" b="1" i="1" u="sng" dirty="0"/>
              <a:t>JHEP</a:t>
            </a:r>
            <a:r>
              <a:rPr lang="en-GB" sz="1100" b="1" u="sng" dirty="0"/>
              <a:t> 07 (2026) 057]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noProof="0" dirty="0"/>
          </a:p>
        </p:txBody>
      </p:sp>
    </p:spTree>
    <p:extLst>
      <p:ext uri="{BB962C8B-B14F-4D97-AF65-F5344CB8AC3E}">
        <p14:creationId xmlns:p14="http://schemas.microsoft.com/office/powerpoint/2010/main" val="69404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B764F-19F1-AFE0-ADFD-3FCAFF819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0C78-E547-4ECD-A291-B7DF612F3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noProof="0" dirty="0">
                <a:solidFill>
                  <a:schemeClr val="bg2">
                    <a:lumMod val="50000"/>
                  </a:schemeClr>
                </a:solidFill>
              </a:rPr>
              <a:t>What is already known?</a:t>
            </a:r>
            <a:endParaRPr lang="en-GB" sz="40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D4D6FB-F7EB-051F-39EC-A5522ED95705}"/>
              </a:ext>
            </a:extLst>
          </p:cNvPr>
          <p:cNvSpPr txBox="1"/>
          <p:nvPr/>
        </p:nvSpPr>
        <p:spPr>
          <a:xfrm>
            <a:off x="1213053" y="1724297"/>
            <a:ext cx="23897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Is this the SM Higgs?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21BC1E-5AB8-D70F-C8C4-A8047215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2329965"/>
            <a:ext cx="3109859" cy="3109859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1FEEFB3-C6E0-4EE1-9619-0FDF5D2FD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05B86047-CCD9-DAF5-A961-AC82ED96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 dirty="0" err="1"/>
              <a:t>QCD@LHC,Oxford</a:t>
            </a:r>
            <a:endParaRPr lang="en-GB" noProof="0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68D8003-DC01-905F-2FC7-A418E3F7C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179081"/>
              </p:ext>
            </p:extLst>
          </p:nvPr>
        </p:nvGraphicFramePr>
        <p:xfrm>
          <a:off x="1132969" y="2108625"/>
          <a:ext cx="2282170" cy="250344"/>
        </p:xfrm>
        <a:graphic>
          <a:graphicData uri="http://schemas.openxmlformats.org/drawingml/2006/table">
            <a:tbl>
              <a:tblPr/>
              <a:tblGrid>
                <a:gridCol w="2282170">
                  <a:extLst>
                    <a:ext uri="{9D8B030D-6E8A-4147-A177-3AD203B41FA5}">
                      <a16:colId xmlns:a16="http://schemas.microsoft.com/office/drawing/2014/main" val="4134740925"/>
                    </a:ext>
                  </a:extLst>
                </a:gridCol>
              </a:tblGrid>
              <a:tr h="250344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900" b="1" dirty="0">
                          <a:effectLst/>
                          <a:hlinkClick r:id="rId3"/>
                        </a:rPr>
                        <a:t>[ATLAS, Nature 607, pages 52-59 (2022)</a:t>
                      </a:r>
                      <a:r>
                        <a:rPr lang="en-GB" sz="900" b="1" dirty="0">
                          <a:effectLst/>
                        </a:rPr>
                        <a:t>]</a:t>
                      </a: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697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607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D32AC-0064-FA8E-19AD-17349707D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8DD3-6272-7B5B-28B7-ED1BD99C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noProof="0" dirty="0">
                <a:solidFill>
                  <a:schemeClr val="bg2">
                    <a:lumMod val="50000"/>
                  </a:schemeClr>
                </a:solidFill>
              </a:rPr>
              <a:t>What is already known?</a:t>
            </a:r>
            <a:endParaRPr lang="en-GB" sz="40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482A71-6391-BA58-CC17-17028A6226B5}"/>
              </a:ext>
            </a:extLst>
          </p:cNvPr>
          <p:cNvSpPr txBox="1"/>
          <p:nvPr/>
        </p:nvSpPr>
        <p:spPr>
          <a:xfrm>
            <a:off x="1213053" y="1724297"/>
            <a:ext cx="23897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Is this the SM Higgs?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6696FB-305B-D01D-C219-237B60FA6B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9416" y="2329965"/>
            <a:ext cx="3109859" cy="31098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B6DE77-6D33-E8BA-E67B-6BBB5053A9D7}"/>
              </a:ext>
            </a:extLst>
          </p:cNvPr>
          <p:cNvSpPr txBox="1"/>
          <p:nvPr/>
        </p:nvSpPr>
        <p:spPr>
          <a:xfrm>
            <a:off x="4176735" y="3121223"/>
            <a:ext cx="200179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dirty="0"/>
              <a:t>Yukawa &amp; gauge couplings </a:t>
            </a:r>
            <a:r>
              <a:rPr lang="en-GB" sz="2000" dirty="0">
                <a:sym typeface="Wingdings" pitchFamily="2" charset="2"/>
              </a:rPr>
              <a:t></a:t>
            </a:r>
            <a:endParaRPr lang="en-GB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F940EA-1CEF-A1C1-A2B2-6CC8A07E41BE}"/>
              </a:ext>
            </a:extLst>
          </p:cNvPr>
          <p:cNvSpPr txBox="1"/>
          <p:nvPr/>
        </p:nvSpPr>
        <p:spPr>
          <a:xfrm>
            <a:off x="7144442" y="3273762"/>
            <a:ext cx="29119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b="1" dirty="0"/>
              <a:t>Higgs self-interactions?:</a:t>
            </a:r>
          </a:p>
        </p:txBody>
      </p:sp>
      <p:grpSp>
        <p:nvGrpSpPr>
          <p:cNvPr id="41" name="Group 4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 title="IguanaTex Shape Display">
            <a:extLst>
              <a:ext uri="{FF2B5EF4-FFF2-40B4-BE49-F238E27FC236}">
                <a16:creationId xmlns:a16="http://schemas.microsoft.com/office/drawing/2014/main" id="{71300505-FD26-5A09-ECAF-859F4195DAE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056440" y="3297410"/>
            <a:ext cx="1652663" cy="224456"/>
            <a:chOff x="7538732" y="4110434"/>
            <a:chExt cx="1652663" cy="224456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7FA68E3-AC90-B546-CD1F-59E9053F266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7538732" y="4110434"/>
              <a:ext cx="125260" cy="178907"/>
            </a:xfrm>
            <a:custGeom>
              <a:avLst/>
              <a:gdLst>
                <a:gd name="csX0" fmla="*/ 77124 w 125260"/>
                <a:gd name="csY0" fmla="*/ 101795 h 178907"/>
                <a:gd name="csX1" fmla="*/ 103694 w 125260"/>
                <a:gd name="csY1" fmla="*/ 172903 h 178907"/>
                <a:gd name="csX2" fmla="*/ 117106 w 125260"/>
                <a:gd name="csY2" fmla="*/ 178470 h 178907"/>
                <a:gd name="csX3" fmla="*/ 122673 w 125260"/>
                <a:gd name="csY3" fmla="*/ 178470 h 178907"/>
                <a:gd name="csX4" fmla="*/ 125457 w 125260"/>
                <a:gd name="csY4" fmla="*/ 175939 h 178907"/>
                <a:gd name="csX5" fmla="*/ 124191 w 125260"/>
                <a:gd name="csY5" fmla="*/ 173662 h 178907"/>
                <a:gd name="csX6" fmla="*/ 118371 w 125260"/>
                <a:gd name="csY6" fmla="*/ 162021 h 178907"/>
                <a:gd name="csX7" fmla="*/ 66749 w 125260"/>
                <a:gd name="csY7" fmla="*/ 18035 h 178907"/>
                <a:gd name="csX8" fmla="*/ 35876 w 125260"/>
                <a:gd name="csY8" fmla="*/ 69 h 178907"/>
                <a:gd name="csX9" fmla="*/ 31322 w 125260"/>
                <a:gd name="csY9" fmla="*/ 2852 h 178907"/>
                <a:gd name="csX10" fmla="*/ 33599 w 125260"/>
                <a:gd name="csY10" fmla="*/ 5383 h 178907"/>
                <a:gd name="csX11" fmla="*/ 50047 w 125260"/>
                <a:gd name="csY11" fmla="*/ 25627 h 178907"/>
                <a:gd name="csX12" fmla="*/ 74593 w 125260"/>
                <a:gd name="csY12" fmla="*/ 94457 h 178907"/>
                <a:gd name="csX13" fmla="*/ 4751 w 125260"/>
                <a:gd name="csY13" fmla="*/ 163793 h 178907"/>
                <a:gd name="csX14" fmla="*/ 196 w 125260"/>
                <a:gd name="csY14" fmla="*/ 171637 h 178907"/>
                <a:gd name="csX15" fmla="*/ 7788 w 125260"/>
                <a:gd name="csY15" fmla="*/ 178976 h 178907"/>
                <a:gd name="csX16" fmla="*/ 16138 w 125260"/>
                <a:gd name="csY16" fmla="*/ 173662 h 178907"/>
                <a:gd name="csX17" fmla="*/ 77124 w 125260"/>
                <a:gd name="csY17" fmla="*/ 101795 h 1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5260" h="178907">
                  <a:moveTo>
                    <a:pt x="77124" y="101795"/>
                  </a:moveTo>
                  <a:cubicBezTo>
                    <a:pt x="87499" y="128366"/>
                    <a:pt x="99645" y="167082"/>
                    <a:pt x="103694" y="172903"/>
                  </a:cubicBezTo>
                  <a:cubicBezTo>
                    <a:pt x="107743" y="178470"/>
                    <a:pt x="110273" y="178470"/>
                    <a:pt x="117106" y="178470"/>
                  </a:cubicBezTo>
                  <a:lnTo>
                    <a:pt x="122673" y="178470"/>
                  </a:lnTo>
                  <a:cubicBezTo>
                    <a:pt x="125203" y="178217"/>
                    <a:pt x="125457" y="176698"/>
                    <a:pt x="125457" y="175939"/>
                  </a:cubicBezTo>
                  <a:cubicBezTo>
                    <a:pt x="125457" y="175180"/>
                    <a:pt x="124950" y="174674"/>
                    <a:pt x="124191" y="173662"/>
                  </a:cubicBezTo>
                  <a:cubicBezTo>
                    <a:pt x="121661" y="170878"/>
                    <a:pt x="120142" y="167082"/>
                    <a:pt x="118371" y="162021"/>
                  </a:cubicBezTo>
                  <a:lnTo>
                    <a:pt x="66749" y="18035"/>
                  </a:lnTo>
                  <a:cubicBezTo>
                    <a:pt x="61435" y="3358"/>
                    <a:pt x="47770" y="69"/>
                    <a:pt x="35876" y="69"/>
                  </a:cubicBezTo>
                  <a:cubicBezTo>
                    <a:pt x="34611" y="69"/>
                    <a:pt x="31322" y="69"/>
                    <a:pt x="31322" y="2852"/>
                  </a:cubicBezTo>
                  <a:cubicBezTo>
                    <a:pt x="31322" y="4877"/>
                    <a:pt x="33346" y="5383"/>
                    <a:pt x="33599" y="5383"/>
                  </a:cubicBezTo>
                  <a:cubicBezTo>
                    <a:pt x="41950" y="6901"/>
                    <a:pt x="43721" y="8419"/>
                    <a:pt x="50047" y="25627"/>
                  </a:cubicBezTo>
                  <a:lnTo>
                    <a:pt x="74593" y="94457"/>
                  </a:lnTo>
                  <a:lnTo>
                    <a:pt x="4751" y="163793"/>
                  </a:lnTo>
                  <a:cubicBezTo>
                    <a:pt x="1715" y="166829"/>
                    <a:pt x="196" y="168348"/>
                    <a:pt x="196" y="171637"/>
                  </a:cubicBezTo>
                  <a:cubicBezTo>
                    <a:pt x="196" y="175939"/>
                    <a:pt x="3739" y="178976"/>
                    <a:pt x="7788" y="178976"/>
                  </a:cubicBezTo>
                  <a:cubicBezTo>
                    <a:pt x="11837" y="178976"/>
                    <a:pt x="14114" y="176192"/>
                    <a:pt x="16138" y="173662"/>
                  </a:cubicBezTo>
                  <a:lnTo>
                    <a:pt x="77124" y="10179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81C4D3A-DC66-6AD5-6A78-F8CC2EE89B4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7685156" y="4203025"/>
              <a:ext cx="157827" cy="120983"/>
            </a:xfrm>
            <a:custGeom>
              <a:avLst/>
              <a:gdLst>
                <a:gd name="csX0" fmla="*/ 136951 w 157827"/>
                <a:gd name="csY0" fmla="*/ 14418 h 120983"/>
                <a:gd name="csX1" fmla="*/ 152007 w 157827"/>
                <a:gd name="csY1" fmla="*/ 6447 h 120983"/>
                <a:gd name="csX2" fmla="*/ 158030 w 157827"/>
                <a:gd name="csY2" fmla="*/ 2550 h 120983"/>
                <a:gd name="csX3" fmla="*/ 155196 w 157827"/>
                <a:gd name="csY3" fmla="*/ 70 h 120983"/>
                <a:gd name="csX4" fmla="*/ 131991 w 157827"/>
                <a:gd name="csY4" fmla="*/ 779 h 120983"/>
                <a:gd name="csX5" fmla="*/ 119769 w 157827"/>
                <a:gd name="csY5" fmla="*/ 602 h 120983"/>
                <a:gd name="csX6" fmla="*/ 108609 w 157827"/>
                <a:gd name="csY6" fmla="*/ 70 h 120983"/>
                <a:gd name="csX7" fmla="*/ 104889 w 157827"/>
                <a:gd name="csY7" fmla="*/ 3967 h 120983"/>
                <a:gd name="csX8" fmla="*/ 110558 w 157827"/>
                <a:gd name="csY8" fmla="*/ 6447 h 120983"/>
                <a:gd name="csX9" fmla="*/ 117289 w 157827"/>
                <a:gd name="csY9" fmla="*/ 6801 h 120983"/>
                <a:gd name="csX10" fmla="*/ 121363 w 157827"/>
                <a:gd name="csY10" fmla="*/ 9281 h 120983"/>
                <a:gd name="csX11" fmla="*/ 120654 w 157827"/>
                <a:gd name="csY11" fmla="*/ 13178 h 120983"/>
                <a:gd name="csX12" fmla="*/ 110203 w 157827"/>
                <a:gd name="csY12" fmla="*/ 54982 h 120983"/>
                <a:gd name="csX13" fmla="*/ 50863 w 157827"/>
                <a:gd name="csY13" fmla="*/ 54982 h 120983"/>
                <a:gd name="csX14" fmla="*/ 61137 w 157827"/>
                <a:gd name="csY14" fmla="*/ 13887 h 120983"/>
                <a:gd name="csX15" fmla="*/ 76725 w 157827"/>
                <a:gd name="csY15" fmla="*/ 6447 h 120983"/>
                <a:gd name="csX16" fmla="*/ 82039 w 157827"/>
                <a:gd name="csY16" fmla="*/ 2550 h 120983"/>
                <a:gd name="csX17" fmla="*/ 79205 w 157827"/>
                <a:gd name="csY17" fmla="*/ 70 h 120983"/>
                <a:gd name="csX18" fmla="*/ 56000 w 157827"/>
                <a:gd name="csY18" fmla="*/ 779 h 120983"/>
                <a:gd name="csX19" fmla="*/ 43777 w 157827"/>
                <a:gd name="csY19" fmla="*/ 602 h 120983"/>
                <a:gd name="csX20" fmla="*/ 32618 w 157827"/>
                <a:gd name="csY20" fmla="*/ 70 h 120983"/>
                <a:gd name="csX21" fmla="*/ 28898 w 157827"/>
                <a:gd name="csY21" fmla="*/ 3967 h 120983"/>
                <a:gd name="csX22" fmla="*/ 34566 w 157827"/>
                <a:gd name="csY22" fmla="*/ 6447 h 120983"/>
                <a:gd name="csX23" fmla="*/ 41298 w 157827"/>
                <a:gd name="csY23" fmla="*/ 6801 h 120983"/>
                <a:gd name="csX24" fmla="*/ 45372 w 157827"/>
                <a:gd name="csY24" fmla="*/ 9281 h 120983"/>
                <a:gd name="csX25" fmla="*/ 44663 w 157827"/>
                <a:gd name="csY25" fmla="*/ 13178 h 120983"/>
                <a:gd name="csX26" fmla="*/ 21104 w 157827"/>
                <a:gd name="csY26" fmla="*/ 107237 h 120983"/>
                <a:gd name="csX27" fmla="*/ 5516 w 157827"/>
                <a:gd name="csY27" fmla="*/ 114677 h 120983"/>
                <a:gd name="csX28" fmla="*/ 202 w 157827"/>
                <a:gd name="csY28" fmla="*/ 118397 h 120983"/>
                <a:gd name="csX29" fmla="*/ 3036 w 157827"/>
                <a:gd name="csY29" fmla="*/ 121054 h 120983"/>
                <a:gd name="csX30" fmla="*/ 26064 w 157827"/>
                <a:gd name="csY30" fmla="*/ 120345 h 120983"/>
                <a:gd name="csX31" fmla="*/ 38286 w 157827"/>
                <a:gd name="csY31" fmla="*/ 120523 h 120983"/>
                <a:gd name="csX32" fmla="*/ 49623 w 157827"/>
                <a:gd name="csY32" fmla="*/ 121054 h 120983"/>
                <a:gd name="csX33" fmla="*/ 53343 w 157827"/>
                <a:gd name="csY33" fmla="*/ 117334 h 120983"/>
                <a:gd name="csX34" fmla="*/ 47497 w 157827"/>
                <a:gd name="csY34" fmla="*/ 114677 h 120983"/>
                <a:gd name="csX35" fmla="*/ 40766 w 157827"/>
                <a:gd name="csY35" fmla="*/ 114323 h 120983"/>
                <a:gd name="csX36" fmla="*/ 36869 w 157827"/>
                <a:gd name="csY36" fmla="*/ 111666 h 120983"/>
                <a:gd name="csX37" fmla="*/ 37578 w 157827"/>
                <a:gd name="csY37" fmla="*/ 107769 h 120983"/>
                <a:gd name="csX38" fmla="*/ 49269 w 157827"/>
                <a:gd name="csY38" fmla="*/ 61359 h 120983"/>
                <a:gd name="csX39" fmla="*/ 108609 w 157827"/>
                <a:gd name="csY39" fmla="*/ 61359 h 120983"/>
                <a:gd name="csX40" fmla="*/ 97095 w 157827"/>
                <a:gd name="csY40" fmla="*/ 107237 h 120983"/>
                <a:gd name="csX41" fmla="*/ 81507 w 157827"/>
                <a:gd name="csY41" fmla="*/ 114677 h 120983"/>
                <a:gd name="csX42" fmla="*/ 76193 w 157827"/>
                <a:gd name="csY42" fmla="*/ 118397 h 120983"/>
                <a:gd name="csX43" fmla="*/ 79027 w 157827"/>
                <a:gd name="csY43" fmla="*/ 121054 h 120983"/>
                <a:gd name="csX44" fmla="*/ 102055 w 157827"/>
                <a:gd name="csY44" fmla="*/ 120345 h 120983"/>
                <a:gd name="csX45" fmla="*/ 114277 w 157827"/>
                <a:gd name="csY45" fmla="*/ 120523 h 120983"/>
                <a:gd name="csX46" fmla="*/ 125614 w 157827"/>
                <a:gd name="csY46" fmla="*/ 121054 h 120983"/>
                <a:gd name="csX47" fmla="*/ 129334 w 157827"/>
                <a:gd name="csY47" fmla="*/ 117334 h 120983"/>
                <a:gd name="csX48" fmla="*/ 123489 w 157827"/>
                <a:gd name="csY48" fmla="*/ 114677 h 120983"/>
                <a:gd name="csX49" fmla="*/ 116757 w 157827"/>
                <a:gd name="csY49" fmla="*/ 114323 h 120983"/>
                <a:gd name="csX50" fmla="*/ 112860 w 157827"/>
                <a:gd name="csY50" fmla="*/ 111666 h 120983"/>
                <a:gd name="csX51" fmla="*/ 113569 w 157827"/>
                <a:gd name="csY51" fmla="*/ 107769 h 120983"/>
                <a:gd name="csX52" fmla="*/ 136951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51" y="14418"/>
                  </a:moveTo>
                  <a:cubicBezTo>
                    <a:pt x="138545" y="7864"/>
                    <a:pt x="138899" y="6447"/>
                    <a:pt x="152007" y="6447"/>
                  </a:cubicBezTo>
                  <a:cubicBezTo>
                    <a:pt x="155904" y="6447"/>
                    <a:pt x="158030" y="6447"/>
                    <a:pt x="158030" y="2550"/>
                  </a:cubicBezTo>
                  <a:cubicBezTo>
                    <a:pt x="158030" y="1842"/>
                    <a:pt x="157499" y="70"/>
                    <a:pt x="155196" y="70"/>
                  </a:cubicBezTo>
                  <a:cubicBezTo>
                    <a:pt x="150059" y="70"/>
                    <a:pt x="137128" y="779"/>
                    <a:pt x="131991" y="779"/>
                  </a:cubicBezTo>
                  <a:cubicBezTo>
                    <a:pt x="128980" y="779"/>
                    <a:pt x="122780" y="779"/>
                    <a:pt x="119769" y="602"/>
                  </a:cubicBezTo>
                  <a:cubicBezTo>
                    <a:pt x="116226" y="424"/>
                    <a:pt x="111975" y="70"/>
                    <a:pt x="108609" y="70"/>
                  </a:cubicBezTo>
                  <a:cubicBezTo>
                    <a:pt x="107546" y="70"/>
                    <a:pt x="104889" y="70"/>
                    <a:pt x="104889" y="3967"/>
                  </a:cubicBezTo>
                  <a:cubicBezTo>
                    <a:pt x="104889" y="6447"/>
                    <a:pt x="107015" y="6447"/>
                    <a:pt x="110558" y="6447"/>
                  </a:cubicBezTo>
                  <a:cubicBezTo>
                    <a:pt x="110735" y="6447"/>
                    <a:pt x="114100" y="6447"/>
                    <a:pt x="117289" y="6801"/>
                  </a:cubicBezTo>
                  <a:cubicBezTo>
                    <a:pt x="121009" y="7156"/>
                    <a:pt x="121363" y="7510"/>
                    <a:pt x="121363" y="9281"/>
                  </a:cubicBezTo>
                  <a:cubicBezTo>
                    <a:pt x="121363" y="9458"/>
                    <a:pt x="121363" y="10521"/>
                    <a:pt x="120654" y="13178"/>
                  </a:cubicBezTo>
                  <a:lnTo>
                    <a:pt x="110203" y="54982"/>
                  </a:lnTo>
                  <a:lnTo>
                    <a:pt x="50863" y="54982"/>
                  </a:lnTo>
                  <a:lnTo>
                    <a:pt x="61137" y="13887"/>
                  </a:lnTo>
                  <a:cubicBezTo>
                    <a:pt x="62731" y="7864"/>
                    <a:pt x="63085" y="6447"/>
                    <a:pt x="76725" y="6447"/>
                  </a:cubicBezTo>
                  <a:cubicBezTo>
                    <a:pt x="79736" y="6447"/>
                    <a:pt x="82039" y="6447"/>
                    <a:pt x="82039" y="2550"/>
                  </a:cubicBezTo>
                  <a:cubicBezTo>
                    <a:pt x="82039" y="1842"/>
                    <a:pt x="81507" y="70"/>
                    <a:pt x="79205" y="70"/>
                  </a:cubicBezTo>
                  <a:cubicBezTo>
                    <a:pt x="74068" y="70"/>
                    <a:pt x="61137" y="779"/>
                    <a:pt x="56000" y="779"/>
                  </a:cubicBezTo>
                  <a:cubicBezTo>
                    <a:pt x="52989" y="779"/>
                    <a:pt x="46789" y="779"/>
                    <a:pt x="43777" y="602"/>
                  </a:cubicBezTo>
                  <a:cubicBezTo>
                    <a:pt x="40235" y="424"/>
                    <a:pt x="35983" y="70"/>
                    <a:pt x="32618" y="70"/>
                  </a:cubicBezTo>
                  <a:cubicBezTo>
                    <a:pt x="31555" y="70"/>
                    <a:pt x="28898" y="70"/>
                    <a:pt x="28898" y="3967"/>
                  </a:cubicBezTo>
                  <a:cubicBezTo>
                    <a:pt x="28898" y="6447"/>
                    <a:pt x="31024" y="6447"/>
                    <a:pt x="34566" y="6447"/>
                  </a:cubicBezTo>
                  <a:cubicBezTo>
                    <a:pt x="34744" y="6447"/>
                    <a:pt x="38109" y="6447"/>
                    <a:pt x="41298" y="6801"/>
                  </a:cubicBezTo>
                  <a:cubicBezTo>
                    <a:pt x="45017" y="7156"/>
                    <a:pt x="45372" y="7510"/>
                    <a:pt x="45372" y="9281"/>
                  </a:cubicBezTo>
                  <a:cubicBezTo>
                    <a:pt x="45372" y="9636"/>
                    <a:pt x="45372" y="10521"/>
                    <a:pt x="44663" y="13178"/>
                  </a:cubicBezTo>
                  <a:lnTo>
                    <a:pt x="21104" y="107237"/>
                  </a:lnTo>
                  <a:cubicBezTo>
                    <a:pt x="19687" y="113260"/>
                    <a:pt x="19333" y="114677"/>
                    <a:pt x="5516" y="114677"/>
                  </a:cubicBezTo>
                  <a:cubicBezTo>
                    <a:pt x="2505" y="114677"/>
                    <a:pt x="202" y="114677"/>
                    <a:pt x="202" y="118397"/>
                  </a:cubicBezTo>
                  <a:cubicBezTo>
                    <a:pt x="202" y="120168"/>
                    <a:pt x="1442" y="121054"/>
                    <a:pt x="3036" y="121054"/>
                  </a:cubicBezTo>
                  <a:cubicBezTo>
                    <a:pt x="8173" y="121054"/>
                    <a:pt x="20927" y="120345"/>
                    <a:pt x="26064" y="120345"/>
                  </a:cubicBezTo>
                  <a:cubicBezTo>
                    <a:pt x="29075" y="120345"/>
                    <a:pt x="35275" y="120345"/>
                    <a:pt x="38286" y="120523"/>
                  </a:cubicBezTo>
                  <a:cubicBezTo>
                    <a:pt x="41829" y="120700"/>
                    <a:pt x="46257" y="121054"/>
                    <a:pt x="49623" y="121054"/>
                  </a:cubicBezTo>
                  <a:cubicBezTo>
                    <a:pt x="50509" y="121054"/>
                    <a:pt x="53343" y="121054"/>
                    <a:pt x="53343" y="117334"/>
                  </a:cubicBezTo>
                  <a:cubicBezTo>
                    <a:pt x="53343" y="114677"/>
                    <a:pt x="51571" y="114677"/>
                    <a:pt x="47497" y="114677"/>
                  </a:cubicBezTo>
                  <a:cubicBezTo>
                    <a:pt x="44663" y="114677"/>
                    <a:pt x="43955" y="114677"/>
                    <a:pt x="40766" y="114323"/>
                  </a:cubicBezTo>
                  <a:cubicBezTo>
                    <a:pt x="36869" y="113791"/>
                    <a:pt x="36869" y="113437"/>
                    <a:pt x="36869" y="111666"/>
                  </a:cubicBezTo>
                  <a:cubicBezTo>
                    <a:pt x="36869" y="111489"/>
                    <a:pt x="36869" y="110426"/>
                    <a:pt x="37578" y="107769"/>
                  </a:cubicBezTo>
                  <a:lnTo>
                    <a:pt x="49269" y="61359"/>
                  </a:lnTo>
                  <a:lnTo>
                    <a:pt x="108609" y="61359"/>
                  </a:lnTo>
                  <a:lnTo>
                    <a:pt x="97095" y="107237"/>
                  </a:lnTo>
                  <a:cubicBezTo>
                    <a:pt x="95678" y="113260"/>
                    <a:pt x="95324" y="114677"/>
                    <a:pt x="81507" y="114677"/>
                  </a:cubicBezTo>
                  <a:cubicBezTo>
                    <a:pt x="78496" y="114677"/>
                    <a:pt x="76193" y="114677"/>
                    <a:pt x="76193" y="118397"/>
                  </a:cubicBezTo>
                  <a:cubicBezTo>
                    <a:pt x="76193" y="120168"/>
                    <a:pt x="77433" y="121054"/>
                    <a:pt x="79027" y="121054"/>
                  </a:cubicBezTo>
                  <a:cubicBezTo>
                    <a:pt x="84164" y="121054"/>
                    <a:pt x="96918" y="120345"/>
                    <a:pt x="102055" y="120345"/>
                  </a:cubicBezTo>
                  <a:cubicBezTo>
                    <a:pt x="105066" y="120345"/>
                    <a:pt x="111266" y="120345"/>
                    <a:pt x="114277" y="120523"/>
                  </a:cubicBezTo>
                  <a:cubicBezTo>
                    <a:pt x="117820" y="120700"/>
                    <a:pt x="122249" y="121054"/>
                    <a:pt x="125614" y="121054"/>
                  </a:cubicBezTo>
                  <a:cubicBezTo>
                    <a:pt x="126500" y="121054"/>
                    <a:pt x="129334" y="121054"/>
                    <a:pt x="129334" y="117334"/>
                  </a:cubicBezTo>
                  <a:cubicBezTo>
                    <a:pt x="129334" y="114677"/>
                    <a:pt x="127563" y="114677"/>
                    <a:pt x="123489" y="114677"/>
                  </a:cubicBezTo>
                  <a:cubicBezTo>
                    <a:pt x="120654" y="114677"/>
                    <a:pt x="119946" y="114677"/>
                    <a:pt x="116757" y="114323"/>
                  </a:cubicBezTo>
                  <a:cubicBezTo>
                    <a:pt x="112860" y="113791"/>
                    <a:pt x="112860" y="113437"/>
                    <a:pt x="112860" y="111666"/>
                  </a:cubicBezTo>
                  <a:cubicBezTo>
                    <a:pt x="112860" y="110603"/>
                    <a:pt x="113392" y="108832"/>
                    <a:pt x="113569" y="107769"/>
                  </a:cubicBezTo>
                  <a:lnTo>
                    <a:pt x="136951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4A142BB-8702-D83F-49ED-43C2556EA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864436" y="4203025"/>
              <a:ext cx="157827" cy="120983"/>
            </a:xfrm>
            <a:custGeom>
              <a:avLst/>
              <a:gdLst>
                <a:gd name="csX0" fmla="*/ 136958 w 157827"/>
                <a:gd name="csY0" fmla="*/ 14418 h 120983"/>
                <a:gd name="csX1" fmla="*/ 152014 w 157827"/>
                <a:gd name="csY1" fmla="*/ 6447 h 120983"/>
                <a:gd name="csX2" fmla="*/ 158037 w 157827"/>
                <a:gd name="csY2" fmla="*/ 2550 h 120983"/>
                <a:gd name="csX3" fmla="*/ 155203 w 157827"/>
                <a:gd name="csY3" fmla="*/ 70 h 120983"/>
                <a:gd name="csX4" fmla="*/ 131998 w 157827"/>
                <a:gd name="csY4" fmla="*/ 779 h 120983"/>
                <a:gd name="csX5" fmla="*/ 119776 w 157827"/>
                <a:gd name="csY5" fmla="*/ 602 h 120983"/>
                <a:gd name="csX6" fmla="*/ 108616 w 157827"/>
                <a:gd name="csY6" fmla="*/ 70 h 120983"/>
                <a:gd name="csX7" fmla="*/ 104896 w 157827"/>
                <a:gd name="csY7" fmla="*/ 3967 h 120983"/>
                <a:gd name="csX8" fmla="*/ 110565 w 157827"/>
                <a:gd name="csY8" fmla="*/ 6447 h 120983"/>
                <a:gd name="csX9" fmla="*/ 117296 w 157827"/>
                <a:gd name="csY9" fmla="*/ 6801 h 120983"/>
                <a:gd name="csX10" fmla="*/ 121370 w 157827"/>
                <a:gd name="csY10" fmla="*/ 9281 h 120983"/>
                <a:gd name="csX11" fmla="*/ 120661 w 157827"/>
                <a:gd name="csY11" fmla="*/ 13178 h 120983"/>
                <a:gd name="csX12" fmla="*/ 110210 w 157827"/>
                <a:gd name="csY12" fmla="*/ 54982 h 120983"/>
                <a:gd name="csX13" fmla="*/ 50870 w 157827"/>
                <a:gd name="csY13" fmla="*/ 54982 h 120983"/>
                <a:gd name="csX14" fmla="*/ 61144 w 157827"/>
                <a:gd name="csY14" fmla="*/ 13887 h 120983"/>
                <a:gd name="csX15" fmla="*/ 76732 w 157827"/>
                <a:gd name="csY15" fmla="*/ 6447 h 120983"/>
                <a:gd name="csX16" fmla="*/ 82046 w 157827"/>
                <a:gd name="csY16" fmla="*/ 2550 h 120983"/>
                <a:gd name="csX17" fmla="*/ 79212 w 157827"/>
                <a:gd name="csY17" fmla="*/ 70 h 120983"/>
                <a:gd name="csX18" fmla="*/ 56007 w 157827"/>
                <a:gd name="csY18" fmla="*/ 779 h 120983"/>
                <a:gd name="csX19" fmla="*/ 43785 w 157827"/>
                <a:gd name="csY19" fmla="*/ 602 h 120983"/>
                <a:gd name="csX20" fmla="*/ 32625 w 157827"/>
                <a:gd name="csY20" fmla="*/ 70 h 120983"/>
                <a:gd name="csX21" fmla="*/ 28905 w 157827"/>
                <a:gd name="csY21" fmla="*/ 3967 h 120983"/>
                <a:gd name="csX22" fmla="*/ 34573 w 157827"/>
                <a:gd name="csY22" fmla="*/ 6447 h 120983"/>
                <a:gd name="csX23" fmla="*/ 41305 w 157827"/>
                <a:gd name="csY23" fmla="*/ 6801 h 120983"/>
                <a:gd name="csX24" fmla="*/ 45379 w 157827"/>
                <a:gd name="csY24" fmla="*/ 9281 h 120983"/>
                <a:gd name="csX25" fmla="*/ 44670 w 157827"/>
                <a:gd name="csY25" fmla="*/ 13178 h 120983"/>
                <a:gd name="csX26" fmla="*/ 21111 w 157827"/>
                <a:gd name="csY26" fmla="*/ 107237 h 120983"/>
                <a:gd name="csX27" fmla="*/ 5523 w 157827"/>
                <a:gd name="csY27" fmla="*/ 114677 h 120983"/>
                <a:gd name="csX28" fmla="*/ 209 w 157827"/>
                <a:gd name="csY28" fmla="*/ 118397 h 120983"/>
                <a:gd name="csX29" fmla="*/ 3043 w 157827"/>
                <a:gd name="csY29" fmla="*/ 121054 h 120983"/>
                <a:gd name="csX30" fmla="*/ 26071 w 157827"/>
                <a:gd name="csY30" fmla="*/ 120345 h 120983"/>
                <a:gd name="csX31" fmla="*/ 38293 w 157827"/>
                <a:gd name="csY31" fmla="*/ 120523 h 120983"/>
                <a:gd name="csX32" fmla="*/ 49630 w 157827"/>
                <a:gd name="csY32" fmla="*/ 121054 h 120983"/>
                <a:gd name="csX33" fmla="*/ 53350 w 157827"/>
                <a:gd name="csY33" fmla="*/ 117334 h 120983"/>
                <a:gd name="csX34" fmla="*/ 47504 w 157827"/>
                <a:gd name="csY34" fmla="*/ 114677 h 120983"/>
                <a:gd name="csX35" fmla="*/ 40773 w 157827"/>
                <a:gd name="csY35" fmla="*/ 114323 h 120983"/>
                <a:gd name="csX36" fmla="*/ 36876 w 157827"/>
                <a:gd name="csY36" fmla="*/ 111666 h 120983"/>
                <a:gd name="csX37" fmla="*/ 37585 w 157827"/>
                <a:gd name="csY37" fmla="*/ 107769 h 120983"/>
                <a:gd name="csX38" fmla="*/ 49276 w 157827"/>
                <a:gd name="csY38" fmla="*/ 61359 h 120983"/>
                <a:gd name="csX39" fmla="*/ 108616 w 157827"/>
                <a:gd name="csY39" fmla="*/ 61359 h 120983"/>
                <a:gd name="csX40" fmla="*/ 97102 w 157827"/>
                <a:gd name="csY40" fmla="*/ 107237 h 120983"/>
                <a:gd name="csX41" fmla="*/ 81514 w 157827"/>
                <a:gd name="csY41" fmla="*/ 114677 h 120983"/>
                <a:gd name="csX42" fmla="*/ 76200 w 157827"/>
                <a:gd name="csY42" fmla="*/ 118397 h 120983"/>
                <a:gd name="csX43" fmla="*/ 79035 w 157827"/>
                <a:gd name="csY43" fmla="*/ 121054 h 120983"/>
                <a:gd name="csX44" fmla="*/ 102062 w 157827"/>
                <a:gd name="csY44" fmla="*/ 120345 h 120983"/>
                <a:gd name="csX45" fmla="*/ 114285 w 157827"/>
                <a:gd name="csY45" fmla="*/ 120523 h 120983"/>
                <a:gd name="csX46" fmla="*/ 125621 w 157827"/>
                <a:gd name="csY46" fmla="*/ 121054 h 120983"/>
                <a:gd name="csX47" fmla="*/ 129341 w 157827"/>
                <a:gd name="csY47" fmla="*/ 117334 h 120983"/>
                <a:gd name="csX48" fmla="*/ 123496 w 157827"/>
                <a:gd name="csY48" fmla="*/ 114677 h 120983"/>
                <a:gd name="csX49" fmla="*/ 116764 w 157827"/>
                <a:gd name="csY49" fmla="*/ 114323 h 120983"/>
                <a:gd name="csX50" fmla="*/ 112867 w 157827"/>
                <a:gd name="csY50" fmla="*/ 111666 h 120983"/>
                <a:gd name="csX51" fmla="*/ 113576 w 157827"/>
                <a:gd name="csY51" fmla="*/ 107769 h 120983"/>
                <a:gd name="csX52" fmla="*/ 136958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58" y="14418"/>
                  </a:moveTo>
                  <a:cubicBezTo>
                    <a:pt x="138552" y="7864"/>
                    <a:pt x="138906" y="6447"/>
                    <a:pt x="152014" y="6447"/>
                  </a:cubicBezTo>
                  <a:cubicBezTo>
                    <a:pt x="155911" y="6447"/>
                    <a:pt x="158037" y="6447"/>
                    <a:pt x="158037" y="2550"/>
                  </a:cubicBezTo>
                  <a:cubicBezTo>
                    <a:pt x="158037" y="1842"/>
                    <a:pt x="157506" y="70"/>
                    <a:pt x="155203" y="70"/>
                  </a:cubicBezTo>
                  <a:cubicBezTo>
                    <a:pt x="150066" y="70"/>
                    <a:pt x="137135" y="779"/>
                    <a:pt x="131998" y="779"/>
                  </a:cubicBezTo>
                  <a:cubicBezTo>
                    <a:pt x="128987" y="779"/>
                    <a:pt x="122787" y="779"/>
                    <a:pt x="119776" y="602"/>
                  </a:cubicBezTo>
                  <a:cubicBezTo>
                    <a:pt x="116233" y="424"/>
                    <a:pt x="111982" y="70"/>
                    <a:pt x="108616" y="70"/>
                  </a:cubicBezTo>
                  <a:cubicBezTo>
                    <a:pt x="107553" y="70"/>
                    <a:pt x="104896" y="70"/>
                    <a:pt x="104896" y="3967"/>
                  </a:cubicBezTo>
                  <a:cubicBezTo>
                    <a:pt x="104896" y="6447"/>
                    <a:pt x="107022" y="6447"/>
                    <a:pt x="110565" y="6447"/>
                  </a:cubicBezTo>
                  <a:cubicBezTo>
                    <a:pt x="110742" y="6447"/>
                    <a:pt x="114107" y="6447"/>
                    <a:pt x="117296" y="6801"/>
                  </a:cubicBezTo>
                  <a:cubicBezTo>
                    <a:pt x="121016" y="7156"/>
                    <a:pt x="121370" y="7510"/>
                    <a:pt x="121370" y="9281"/>
                  </a:cubicBezTo>
                  <a:cubicBezTo>
                    <a:pt x="121370" y="9458"/>
                    <a:pt x="121370" y="10521"/>
                    <a:pt x="120661" y="13178"/>
                  </a:cubicBezTo>
                  <a:lnTo>
                    <a:pt x="110210" y="54982"/>
                  </a:lnTo>
                  <a:lnTo>
                    <a:pt x="50870" y="54982"/>
                  </a:lnTo>
                  <a:lnTo>
                    <a:pt x="61144" y="13887"/>
                  </a:lnTo>
                  <a:cubicBezTo>
                    <a:pt x="62738" y="7864"/>
                    <a:pt x="63092" y="6447"/>
                    <a:pt x="76732" y="6447"/>
                  </a:cubicBezTo>
                  <a:cubicBezTo>
                    <a:pt x="79743" y="6447"/>
                    <a:pt x="82046" y="6447"/>
                    <a:pt x="82046" y="2550"/>
                  </a:cubicBezTo>
                  <a:cubicBezTo>
                    <a:pt x="82046" y="1842"/>
                    <a:pt x="81514" y="70"/>
                    <a:pt x="79212" y="70"/>
                  </a:cubicBezTo>
                  <a:cubicBezTo>
                    <a:pt x="74075" y="70"/>
                    <a:pt x="61144" y="779"/>
                    <a:pt x="56007" y="779"/>
                  </a:cubicBezTo>
                  <a:cubicBezTo>
                    <a:pt x="52996" y="779"/>
                    <a:pt x="46796" y="779"/>
                    <a:pt x="43785" y="602"/>
                  </a:cubicBezTo>
                  <a:cubicBezTo>
                    <a:pt x="40242" y="424"/>
                    <a:pt x="35991" y="70"/>
                    <a:pt x="32625" y="70"/>
                  </a:cubicBezTo>
                  <a:cubicBezTo>
                    <a:pt x="31562" y="70"/>
                    <a:pt x="28905" y="70"/>
                    <a:pt x="28905" y="3967"/>
                  </a:cubicBezTo>
                  <a:cubicBezTo>
                    <a:pt x="28905" y="6447"/>
                    <a:pt x="31031" y="6447"/>
                    <a:pt x="34573" y="6447"/>
                  </a:cubicBezTo>
                  <a:cubicBezTo>
                    <a:pt x="34751" y="6447"/>
                    <a:pt x="38116" y="6447"/>
                    <a:pt x="41305" y="6801"/>
                  </a:cubicBezTo>
                  <a:cubicBezTo>
                    <a:pt x="45024" y="7156"/>
                    <a:pt x="45379" y="7510"/>
                    <a:pt x="45379" y="9281"/>
                  </a:cubicBezTo>
                  <a:cubicBezTo>
                    <a:pt x="45379" y="9636"/>
                    <a:pt x="45379" y="10521"/>
                    <a:pt x="44670" y="13178"/>
                  </a:cubicBezTo>
                  <a:lnTo>
                    <a:pt x="21111" y="107237"/>
                  </a:lnTo>
                  <a:cubicBezTo>
                    <a:pt x="19694" y="113260"/>
                    <a:pt x="19340" y="114677"/>
                    <a:pt x="5523" y="114677"/>
                  </a:cubicBezTo>
                  <a:cubicBezTo>
                    <a:pt x="2512" y="114677"/>
                    <a:pt x="209" y="114677"/>
                    <a:pt x="209" y="118397"/>
                  </a:cubicBezTo>
                  <a:cubicBezTo>
                    <a:pt x="209" y="120168"/>
                    <a:pt x="1449" y="121054"/>
                    <a:pt x="3043" y="121054"/>
                  </a:cubicBezTo>
                  <a:cubicBezTo>
                    <a:pt x="8180" y="121054"/>
                    <a:pt x="20934" y="120345"/>
                    <a:pt x="26071" y="120345"/>
                  </a:cubicBezTo>
                  <a:cubicBezTo>
                    <a:pt x="29082" y="120345"/>
                    <a:pt x="35282" y="120345"/>
                    <a:pt x="38293" y="120523"/>
                  </a:cubicBezTo>
                  <a:cubicBezTo>
                    <a:pt x="41836" y="120700"/>
                    <a:pt x="46264" y="121054"/>
                    <a:pt x="49630" y="121054"/>
                  </a:cubicBezTo>
                  <a:cubicBezTo>
                    <a:pt x="50516" y="121054"/>
                    <a:pt x="53350" y="121054"/>
                    <a:pt x="53350" y="117334"/>
                  </a:cubicBezTo>
                  <a:cubicBezTo>
                    <a:pt x="53350" y="114677"/>
                    <a:pt x="51578" y="114677"/>
                    <a:pt x="47504" y="114677"/>
                  </a:cubicBezTo>
                  <a:cubicBezTo>
                    <a:pt x="44670" y="114677"/>
                    <a:pt x="43962" y="114677"/>
                    <a:pt x="40773" y="114323"/>
                  </a:cubicBezTo>
                  <a:cubicBezTo>
                    <a:pt x="36876" y="113791"/>
                    <a:pt x="36876" y="113437"/>
                    <a:pt x="36876" y="111666"/>
                  </a:cubicBezTo>
                  <a:cubicBezTo>
                    <a:pt x="36876" y="111489"/>
                    <a:pt x="36876" y="110426"/>
                    <a:pt x="37585" y="107769"/>
                  </a:cubicBezTo>
                  <a:lnTo>
                    <a:pt x="49276" y="61359"/>
                  </a:lnTo>
                  <a:lnTo>
                    <a:pt x="108616" y="61359"/>
                  </a:lnTo>
                  <a:lnTo>
                    <a:pt x="97102" y="107237"/>
                  </a:lnTo>
                  <a:cubicBezTo>
                    <a:pt x="95685" y="113260"/>
                    <a:pt x="95331" y="114677"/>
                    <a:pt x="81514" y="114677"/>
                  </a:cubicBezTo>
                  <a:cubicBezTo>
                    <a:pt x="78503" y="114677"/>
                    <a:pt x="76200" y="114677"/>
                    <a:pt x="76200" y="118397"/>
                  </a:cubicBezTo>
                  <a:cubicBezTo>
                    <a:pt x="76200" y="120168"/>
                    <a:pt x="77440" y="121054"/>
                    <a:pt x="79035" y="121054"/>
                  </a:cubicBezTo>
                  <a:cubicBezTo>
                    <a:pt x="84171" y="121054"/>
                    <a:pt x="96925" y="120345"/>
                    <a:pt x="102062" y="120345"/>
                  </a:cubicBezTo>
                  <a:cubicBezTo>
                    <a:pt x="105074" y="120345"/>
                    <a:pt x="111273" y="120345"/>
                    <a:pt x="114285" y="120523"/>
                  </a:cubicBezTo>
                  <a:cubicBezTo>
                    <a:pt x="117827" y="120700"/>
                    <a:pt x="122256" y="121054"/>
                    <a:pt x="125621" y="121054"/>
                  </a:cubicBezTo>
                  <a:cubicBezTo>
                    <a:pt x="126507" y="121054"/>
                    <a:pt x="129341" y="121054"/>
                    <a:pt x="129341" y="117334"/>
                  </a:cubicBezTo>
                  <a:cubicBezTo>
                    <a:pt x="129341" y="114677"/>
                    <a:pt x="127570" y="114677"/>
                    <a:pt x="123496" y="114677"/>
                  </a:cubicBezTo>
                  <a:cubicBezTo>
                    <a:pt x="120661" y="114677"/>
                    <a:pt x="119953" y="114677"/>
                    <a:pt x="116764" y="114323"/>
                  </a:cubicBezTo>
                  <a:cubicBezTo>
                    <a:pt x="112867" y="113791"/>
                    <a:pt x="112867" y="113437"/>
                    <a:pt x="112867" y="111666"/>
                  </a:cubicBezTo>
                  <a:cubicBezTo>
                    <a:pt x="112867" y="110603"/>
                    <a:pt x="113399" y="108832"/>
                    <a:pt x="113576" y="107769"/>
                  </a:cubicBezTo>
                  <a:lnTo>
                    <a:pt x="136958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948A0124-C3C3-D81D-71D8-EF2FB72A230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043716" y="4203025"/>
              <a:ext cx="157827" cy="120983"/>
            </a:xfrm>
            <a:custGeom>
              <a:avLst/>
              <a:gdLst>
                <a:gd name="csX0" fmla="*/ 136965 w 157827"/>
                <a:gd name="csY0" fmla="*/ 14418 h 120983"/>
                <a:gd name="csX1" fmla="*/ 152022 w 157827"/>
                <a:gd name="csY1" fmla="*/ 6447 h 120983"/>
                <a:gd name="csX2" fmla="*/ 158044 w 157827"/>
                <a:gd name="csY2" fmla="*/ 2550 h 120983"/>
                <a:gd name="csX3" fmla="*/ 155210 w 157827"/>
                <a:gd name="csY3" fmla="*/ 70 h 120983"/>
                <a:gd name="csX4" fmla="*/ 132005 w 157827"/>
                <a:gd name="csY4" fmla="*/ 779 h 120983"/>
                <a:gd name="csX5" fmla="*/ 119783 w 157827"/>
                <a:gd name="csY5" fmla="*/ 602 h 120983"/>
                <a:gd name="csX6" fmla="*/ 108623 w 157827"/>
                <a:gd name="csY6" fmla="*/ 70 h 120983"/>
                <a:gd name="csX7" fmla="*/ 104903 w 157827"/>
                <a:gd name="csY7" fmla="*/ 3967 h 120983"/>
                <a:gd name="csX8" fmla="*/ 110572 w 157827"/>
                <a:gd name="csY8" fmla="*/ 6447 h 120983"/>
                <a:gd name="csX9" fmla="*/ 117303 w 157827"/>
                <a:gd name="csY9" fmla="*/ 6801 h 120983"/>
                <a:gd name="csX10" fmla="*/ 121377 w 157827"/>
                <a:gd name="csY10" fmla="*/ 9281 h 120983"/>
                <a:gd name="csX11" fmla="*/ 120668 w 157827"/>
                <a:gd name="csY11" fmla="*/ 13178 h 120983"/>
                <a:gd name="csX12" fmla="*/ 110217 w 157827"/>
                <a:gd name="csY12" fmla="*/ 54982 h 120983"/>
                <a:gd name="csX13" fmla="*/ 50877 w 157827"/>
                <a:gd name="csY13" fmla="*/ 54982 h 120983"/>
                <a:gd name="csX14" fmla="*/ 61151 w 157827"/>
                <a:gd name="csY14" fmla="*/ 13887 h 120983"/>
                <a:gd name="csX15" fmla="*/ 76739 w 157827"/>
                <a:gd name="csY15" fmla="*/ 6447 h 120983"/>
                <a:gd name="csX16" fmla="*/ 82053 w 157827"/>
                <a:gd name="csY16" fmla="*/ 2550 h 120983"/>
                <a:gd name="csX17" fmla="*/ 79219 w 157827"/>
                <a:gd name="csY17" fmla="*/ 70 h 120983"/>
                <a:gd name="csX18" fmla="*/ 56014 w 157827"/>
                <a:gd name="csY18" fmla="*/ 779 h 120983"/>
                <a:gd name="csX19" fmla="*/ 43792 w 157827"/>
                <a:gd name="csY19" fmla="*/ 602 h 120983"/>
                <a:gd name="csX20" fmla="*/ 32632 w 157827"/>
                <a:gd name="csY20" fmla="*/ 70 h 120983"/>
                <a:gd name="csX21" fmla="*/ 28912 w 157827"/>
                <a:gd name="csY21" fmla="*/ 3967 h 120983"/>
                <a:gd name="csX22" fmla="*/ 34581 w 157827"/>
                <a:gd name="csY22" fmla="*/ 6447 h 120983"/>
                <a:gd name="csX23" fmla="*/ 41312 w 157827"/>
                <a:gd name="csY23" fmla="*/ 6801 h 120983"/>
                <a:gd name="csX24" fmla="*/ 45386 w 157827"/>
                <a:gd name="csY24" fmla="*/ 9281 h 120983"/>
                <a:gd name="csX25" fmla="*/ 44677 w 157827"/>
                <a:gd name="csY25" fmla="*/ 13178 h 120983"/>
                <a:gd name="csX26" fmla="*/ 21118 w 157827"/>
                <a:gd name="csY26" fmla="*/ 107237 h 120983"/>
                <a:gd name="csX27" fmla="*/ 5530 w 157827"/>
                <a:gd name="csY27" fmla="*/ 114677 h 120983"/>
                <a:gd name="csX28" fmla="*/ 216 w 157827"/>
                <a:gd name="csY28" fmla="*/ 118397 h 120983"/>
                <a:gd name="csX29" fmla="*/ 3050 w 157827"/>
                <a:gd name="csY29" fmla="*/ 121054 h 120983"/>
                <a:gd name="csX30" fmla="*/ 26078 w 157827"/>
                <a:gd name="csY30" fmla="*/ 120345 h 120983"/>
                <a:gd name="csX31" fmla="*/ 38300 w 157827"/>
                <a:gd name="csY31" fmla="*/ 120523 h 120983"/>
                <a:gd name="csX32" fmla="*/ 49637 w 157827"/>
                <a:gd name="csY32" fmla="*/ 121054 h 120983"/>
                <a:gd name="csX33" fmla="*/ 53357 w 157827"/>
                <a:gd name="csY33" fmla="*/ 117334 h 120983"/>
                <a:gd name="csX34" fmla="*/ 47511 w 157827"/>
                <a:gd name="csY34" fmla="*/ 114677 h 120983"/>
                <a:gd name="csX35" fmla="*/ 40780 w 157827"/>
                <a:gd name="csY35" fmla="*/ 114323 h 120983"/>
                <a:gd name="csX36" fmla="*/ 36883 w 157827"/>
                <a:gd name="csY36" fmla="*/ 111666 h 120983"/>
                <a:gd name="csX37" fmla="*/ 37592 w 157827"/>
                <a:gd name="csY37" fmla="*/ 107769 h 120983"/>
                <a:gd name="csX38" fmla="*/ 49283 w 157827"/>
                <a:gd name="csY38" fmla="*/ 61359 h 120983"/>
                <a:gd name="csX39" fmla="*/ 108623 w 157827"/>
                <a:gd name="csY39" fmla="*/ 61359 h 120983"/>
                <a:gd name="csX40" fmla="*/ 97109 w 157827"/>
                <a:gd name="csY40" fmla="*/ 107237 h 120983"/>
                <a:gd name="csX41" fmla="*/ 81522 w 157827"/>
                <a:gd name="csY41" fmla="*/ 114677 h 120983"/>
                <a:gd name="csX42" fmla="*/ 76207 w 157827"/>
                <a:gd name="csY42" fmla="*/ 118397 h 120983"/>
                <a:gd name="csX43" fmla="*/ 79042 w 157827"/>
                <a:gd name="csY43" fmla="*/ 121054 h 120983"/>
                <a:gd name="csX44" fmla="*/ 102069 w 157827"/>
                <a:gd name="csY44" fmla="*/ 120345 h 120983"/>
                <a:gd name="csX45" fmla="*/ 114292 w 157827"/>
                <a:gd name="csY45" fmla="*/ 120523 h 120983"/>
                <a:gd name="csX46" fmla="*/ 125628 w 157827"/>
                <a:gd name="csY46" fmla="*/ 121054 h 120983"/>
                <a:gd name="csX47" fmla="*/ 129348 w 157827"/>
                <a:gd name="csY47" fmla="*/ 117334 h 120983"/>
                <a:gd name="csX48" fmla="*/ 123503 w 157827"/>
                <a:gd name="csY48" fmla="*/ 114677 h 120983"/>
                <a:gd name="csX49" fmla="*/ 116772 w 157827"/>
                <a:gd name="csY49" fmla="*/ 114323 h 120983"/>
                <a:gd name="csX50" fmla="*/ 112875 w 157827"/>
                <a:gd name="csY50" fmla="*/ 111666 h 120983"/>
                <a:gd name="csX51" fmla="*/ 113583 w 157827"/>
                <a:gd name="csY51" fmla="*/ 107769 h 120983"/>
                <a:gd name="csX52" fmla="*/ 136965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65" y="14418"/>
                  </a:moveTo>
                  <a:cubicBezTo>
                    <a:pt x="138559" y="7864"/>
                    <a:pt x="138913" y="6447"/>
                    <a:pt x="152022" y="6447"/>
                  </a:cubicBezTo>
                  <a:cubicBezTo>
                    <a:pt x="155919" y="6447"/>
                    <a:pt x="158044" y="6447"/>
                    <a:pt x="158044" y="2550"/>
                  </a:cubicBezTo>
                  <a:cubicBezTo>
                    <a:pt x="158044" y="1842"/>
                    <a:pt x="157513" y="70"/>
                    <a:pt x="155210" y="70"/>
                  </a:cubicBezTo>
                  <a:cubicBezTo>
                    <a:pt x="150073" y="70"/>
                    <a:pt x="137142" y="779"/>
                    <a:pt x="132005" y="779"/>
                  </a:cubicBezTo>
                  <a:cubicBezTo>
                    <a:pt x="128994" y="779"/>
                    <a:pt x="122794" y="779"/>
                    <a:pt x="119783" y="602"/>
                  </a:cubicBezTo>
                  <a:cubicBezTo>
                    <a:pt x="116240" y="424"/>
                    <a:pt x="111989" y="70"/>
                    <a:pt x="108623" y="70"/>
                  </a:cubicBezTo>
                  <a:cubicBezTo>
                    <a:pt x="107560" y="70"/>
                    <a:pt x="104903" y="70"/>
                    <a:pt x="104903" y="3967"/>
                  </a:cubicBezTo>
                  <a:cubicBezTo>
                    <a:pt x="104903" y="6447"/>
                    <a:pt x="107029" y="6447"/>
                    <a:pt x="110572" y="6447"/>
                  </a:cubicBezTo>
                  <a:cubicBezTo>
                    <a:pt x="110749" y="6447"/>
                    <a:pt x="114114" y="6447"/>
                    <a:pt x="117303" y="6801"/>
                  </a:cubicBezTo>
                  <a:cubicBezTo>
                    <a:pt x="121023" y="7156"/>
                    <a:pt x="121377" y="7510"/>
                    <a:pt x="121377" y="9281"/>
                  </a:cubicBezTo>
                  <a:cubicBezTo>
                    <a:pt x="121377" y="9458"/>
                    <a:pt x="121377" y="10521"/>
                    <a:pt x="120668" y="13178"/>
                  </a:cubicBezTo>
                  <a:lnTo>
                    <a:pt x="110217" y="54982"/>
                  </a:lnTo>
                  <a:lnTo>
                    <a:pt x="50877" y="54982"/>
                  </a:lnTo>
                  <a:lnTo>
                    <a:pt x="61151" y="13887"/>
                  </a:lnTo>
                  <a:cubicBezTo>
                    <a:pt x="62745" y="7864"/>
                    <a:pt x="63099" y="6447"/>
                    <a:pt x="76739" y="6447"/>
                  </a:cubicBezTo>
                  <a:cubicBezTo>
                    <a:pt x="79750" y="6447"/>
                    <a:pt x="82053" y="6447"/>
                    <a:pt x="82053" y="2550"/>
                  </a:cubicBezTo>
                  <a:cubicBezTo>
                    <a:pt x="82053" y="1842"/>
                    <a:pt x="81522" y="70"/>
                    <a:pt x="79219" y="70"/>
                  </a:cubicBezTo>
                  <a:cubicBezTo>
                    <a:pt x="74082" y="70"/>
                    <a:pt x="61151" y="779"/>
                    <a:pt x="56014" y="779"/>
                  </a:cubicBezTo>
                  <a:cubicBezTo>
                    <a:pt x="53003" y="779"/>
                    <a:pt x="46803" y="779"/>
                    <a:pt x="43792" y="602"/>
                  </a:cubicBezTo>
                  <a:cubicBezTo>
                    <a:pt x="40249" y="424"/>
                    <a:pt x="35998" y="70"/>
                    <a:pt x="32632" y="70"/>
                  </a:cubicBezTo>
                  <a:cubicBezTo>
                    <a:pt x="31569" y="70"/>
                    <a:pt x="28912" y="70"/>
                    <a:pt x="28912" y="3967"/>
                  </a:cubicBezTo>
                  <a:cubicBezTo>
                    <a:pt x="28912" y="6447"/>
                    <a:pt x="31038" y="6447"/>
                    <a:pt x="34581" y="6447"/>
                  </a:cubicBezTo>
                  <a:cubicBezTo>
                    <a:pt x="34758" y="6447"/>
                    <a:pt x="38123" y="6447"/>
                    <a:pt x="41312" y="6801"/>
                  </a:cubicBezTo>
                  <a:cubicBezTo>
                    <a:pt x="45032" y="7156"/>
                    <a:pt x="45386" y="7510"/>
                    <a:pt x="45386" y="9281"/>
                  </a:cubicBezTo>
                  <a:cubicBezTo>
                    <a:pt x="45386" y="9636"/>
                    <a:pt x="45386" y="10521"/>
                    <a:pt x="44677" y="13178"/>
                  </a:cubicBezTo>
                  <a:lnTo>
                    <a:pt x="21118" y="107237"/>
                  </a:lnTo>
                  <a:cubicBezTo>
                    <a:pt x="19701" y="113260"/>
                    <a:pt x="19347" y="114677"/>
                    <a:pt x="5530" y="114677"/>
                  </a:cubicBezTo>
                  <a:cubicBezTo>
                    <a:pt x="2519" y="114677"/>
                    <a:pt x="216" y="114677"/>
                    <a:pt x="216" y="118397"/>
                  </a:cubicBezTo>
                  <a:cubicBezTo>
                    <a:pt x="216" y="120168"/>
                    <a:pt x="1456" y="121054"/>
                    <a:pt x="3050" y="121054"/>
                  </a:cubicBezTo>
                  <a:cubicBezTo>
                    <a:pt x="8187" y="121054"/>
                    <a:pt x="20941" y="120345"/>
                    <a:pt x="26078" y="120345"/>
                  </a:cubicBezTo>
                  <a:cubicBezTo>
                    <a:pt x="29089" y="120345"/>
                    <a:pt x="35289" y="120345"/>
                    <a:pt x="38300" y="120523"/>
                  </a:cubicBezTo>
                  <a:cubicBezTo>
                    <a:pt x="41843" y="120700"/>
                    <a:pt x="46271" y="121054"/>
                    <a:pt x="49637" y="121054"/>
                  </a:cubicBezTo>
                  <a:cubicBezTo>
                    <a:pt x="50523" y="121054"/>
                    <a:pt x="53357" y="121054"/>
                    <a:pt x="53357" y="117334"/>
                  </a:cubicBezTo>
                  <a:cubicBezTo>
                    <a:pt x="53357" y="114677"/>
                    <a:pt x="51586" y="114677"/>
                    <a:pt x="47511" y="114677"/>
                  </a:cubicBezTo>
                  <a:cubicBezTo>
                    <a:pt x="44677" y="114677"/>
                    <a:pt x="43969" y="114677"/>
                    <a:pt x="40780" y="114323"/>
                  </a:cubicBezTo>
                  <a:cubicBezTo>
                    <a:pt x="36883" y="113791"/>
                    <a:pt x="36883" y="113437"/>
                    <a:pt x="36883" y="111666"/>
                  </a:cubicBezTo>
                  <a:cubicBezTo>
                    <a:pt x="36883" y="111489"/>
                    <a:pt x="36883" y="110426"/>
                    <a:pt x="37592" y="107769"/>
                  </a:cubicBezTo>
                  <a:lnTo>
                    <a:pt x="49283" y="61359"/>
                  </a:lnTo>
                  <a:lnTo>
                    <a:pt x="108623" y="61359"/>
                  </a:lnTo>
                  <a:lnTo>
                    <a:pt x="97109" y="107237"/>
                  </a:lnTo>
                  <a:cubicBezTo>
                    <a:pt x="95692" y="113260"/>
                    <a:pt x="95338" y="114677"/>
                    <a:pt x="81522" y="114677"/>
                  </a:cubicBezTo>
                  <a:cubicBezTo>
                    <a:pt x="78510" y="114677"/>
                    <a:pt x="76207" y="114677"/>
                    <a:pt x="76207" y="118397"/>
                  </a:cubicBezTo>
                  <a:cubicBezTo>
                    <a:pt x="76207" y="120168"/>
                    <a:pt x="77447" y="121054"/>
                    <a:pt x="79042" y="121054"/>
                  </a:cubicBezTo>
                  <a:cubicBezTo>
                    <a:pt x="84179" y="121054"/>
                    <a:pt x="96932" y="120345"/>
                    <a:pt x="102069" y="120345"/>
                  </a:cubicBezTo>
                  <a:cubicBezTo>
                    <a:pt x="105081" y="120345"/>
                    <a:pt x="111280" y="120345"/>
                    <a:pt x="114292" y="120523"/>
                  </a:cubicBezTo>
                  <a:cubicBezTo>
                    <a:pt x="117834" y="120700"/>
                    <a:pt x="122263" y="121054"/>
                    <a:pt x="125628" y="121054"/>
                  </a:cubicBezTo>
                  <a:cubicBezTo>
                    <a:pt x="126514" y="121054"/>
                    <a:pt x="129348" y="121054"/>
                    <a:pt x="129348" y="117334"/>
                  </a:cubicBezTo>
                  <a:cubicBezTo>
                    <a:pt x="129348" y="114677"/>
                    <a:pt x="127577" y="114677"/>
                    <a:pt x="123503" y="114677"/>
                  </a:cubicBezTo>
                  <a:cubicBezTo>
                    <a:pt x="120668" y="114677"/>
                    <a:pt x="119960" y="114677"/>
                    <a:pt x="116772" y="114323"/>
                  </a:cubicBezTo>
                  <a:cubicBezTo>
                    <a:pt x="112875" y="113791"/>
                    <a:pt x="112875" y="113437"/>
                    <a:pt x="112875" y="111666"/>
                  </a:cubicBezTo>
                  <a:cubicBezTo>
                    <a:pt x="112875" y="110603"/>
                    <a:pt x="113406" y="108832"/>
                    <a:pt x="113583" y="107769"/>
                  </a:cubicBezTo>
                  <a:lnTo>
                    <a:pt x="136965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B2B8B46-9EAD-9A80-CDFD-740F64A16D4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245188" y="4259228"/>
              <a:ext cx="29606" cy="75662"/>
            </a:xfrm>
            <a:custGeom>
              <a:avLst/>
              <a:gdLst>
                <a:gd name="csX0" fmla="*/ 29831 w 29606"/>
                <a:gd name="csY0" fmla="*/ 26639 h 75662"/>
                <a:gd name="csX1" fmla="*/ 13635 w 29606"/>
                <a:gd name="csY1" fmla="*/ 69 h 75662"/>
                <a:gd name="csX2" fmla="*/ 224 w 29606"/>
                <a:gd name="csY2" fmla="*/ 13480 h 75662"/>
                <a:gd name="csX3" fmla="*/ 13635 w 29606"/>
                <a:gd name="csY3" fmla="*/ 26892 h 75662"/>
                <a:gd name="csX4" fmla="*/ 22492 w 29606"/>
                <a:gd name="csY4" fmla="*/ 23603 h 75662"/>
                <a:gd name="csX5" fmla="*/ 23758 w 29606"/>
                <a:gd name="csY5" fmla="*/ 22843 h 75662"/>
                <a:gd name="csX6" fmla="*/ 24264 w 29606"/>
                <a:gd name="csY6" fmla="*/ 26639 h 75662"/>
                <a:gd name="csX7" fmla="*/ 7056 w 29606"/>
                <a:gd name="csY7" fmla="*/ 68899 h 75662"/>
                <a:gd name="csX8" fmla="*/ 4273 w 29606"/>
                <a:gd name="csY8" fmla="*/ 72947 h 75662"/>
                <a:gd name="csX9" fmla="*/ 6803 w 29606"/>
                <a:gd name="csY9" fmla="*/ 75731 h 75662"/>
                <a:gd name="csX10" fmla="*/ 29831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31" y="26639"/>
                  </a:moveTo>
                  <a:cubicBezTo>
                    <a:pt x="29831" y="9938"/>
                    <a:pt x="23504" y="69"/>
                    <a:pt x="13635" y="69"/>
                  </a:cubicBezTo>
                  <a:cubicBezTo>
                    <a:pt x="5285" y="69"/>
                    <a:pt x="224" y="6395"/>
                    <a:pt x="224" y="13480"/>
                  </a:cubicBezTo>
                  <a:cubicBezTo>
                    <a:pt x="224" y="20313"/>
                    <a:pt x="5285" y="26892"/>
                    <a:pt x="13635" y="26892"/>
                  </a:cubicBezTo>
                  <a:cubicBezTo>
                    <a:pt x="16672" y="26892"/>
                    <a:pt x="19962" y="25880"/>
                    <a:pt x="22492" y="23603"/>
                  </a:cubicBezTo>
                  <a:cubicBezTo>
                    <a:pt x="23251" y="23096"/>
                    <a:pt x="23504" y="22843"/>
                    <a:pt x="23758" y="22843"/>
                  </a:cubicBezTo>
                  <a:cubicBezTo>
                    <a:pt x="24011" y="22843"/>
                    <a:pt x="24264" y="23096"/>
                    <a:pt x="24264" y="26639"/>
                  </a:cubicBezTo>
                  <a:cubicBezTo>
                    <a:pt x="24264" y="45365"/>
                    <a:pt x="15407" y="60548"/>
                    <a:pt x="7056" y="68899"/>
                  </a:cubicBezTo>
                  <a:cubicBezTo>
                    <a:pt x="4273" y="71682"/>
                    <a:pt x="4273" y="72188"/>
                    <a:pt x="4273" y="72947"/>
                  </a:cubicBezTo>
                  <a:cubicBezTo>
                    <a:pt x="4273" y="74719"/>
                    <a:pt x="5538" y="75731"/>
                    <a:pt x="6803" y="75731"/>
                  </a:cubicBezTo>
                  <a:cubicBezTo>
                    <a:pt x="9587" y="75731"/>
                    <a:pt x="29831" y="56246"/>
                    <a:pt x="29831" y="2663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670F2D72-F190-C243-9E3D-06FEE3770E3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349304" y="4110434"/>
              <a:ext cx="125260" cy="178907"/>
            </a:xfrm>
            <a:custGeom>
              <a:avLst/>
              <a:gdLst>
                <a:gd name="csX0" fmla="*/ 77156 w 125260"/>
                <a:gd name="csY0" fmla="*/ 101795 h 178907"/>
                <a:gd name="csX1" fmla="*/ 103726 w 125260"/>
                <a:gd name="csY1" fmla="*/ 172903 h 178907"/>
                <a:gd name="csX2" fmla="*/ 117138 w 125260"/>
                <a:gd name="csY2" fmla="*/ 178470 h 178907"/>
                <a:gd name="csX3" fmla="*/ 122705 w 125260"/>
                <a:gd name="csY3" fmla="*/ 178470 h 178907"/>
                <a:gd name="csX4" fmla="*/ 125488 w 125260"/>
                <a:gd name="csY4" fmla="*/ 175939 h 178907"/>
                <a:gd name="csX5" fmla="*/ 124223 w 125260"/>
                <a:gd name="csY5" fmla="*/ 173662 h 178907"/>
                <a:gd name="csX6" fmla="*/ 118403 w 125260"/>
                <a:gd name="csY6" fmla="*/ 162021 h 178907"/>
                <a:gd name="csX7" fmla="*/ 66781 w 125260"/>
                <a:gd name="csY7" fmla="*/ 18035 h 178907"/>
                <a:gd name="csX8" fmla="*/ 35908 w 125260"/>
                <a:gd name="csY8" fmla="*/ 69 h 178907"/>
                <a:gd name="csX9" fmla="*/ 31353 w 125260"/>
                <a:gd name="csY9" fmla="*/ 2852 h 178907"/>
                <a:gd name="csX10" fmla="*/ 33631 w 125260"/>
                <a:gd name="csY10" fmla="*/ 5383 h 178907"/>
                <a:gd name="csX11" fmla="*/ 50079 w 125260"/>
                <a:gd name="csY11" fmla="*/ 25627 h 178907"/>
                <a:gd name="csX12" fmla="*/ 74625 w 125260"/>
                <a:gd name="csY12" fmla="*/ 94457 h 178907"/>
                <a:gd name="csX13" fmla="*/ 4783 w 125260"/>
                <a:gd name="csY13" fmla="*/ 163793 h 178907"/>
                <a:gd name="csX14" fmla="*/ 228 w 125260"/>
                <a:gd name="csY14" fmla="*/ 171637 h 178907"/>
                <a:gd name="csX15" fmla="*/ 7820 w 125260"/>
                <a:gd name="csY15" fmla="*/ 178976 h 178907"/>
                <a:gd name="csX16" fmla="*/ 16170 w 125260"/>
                <a:gd name="csY16" fmla="*/ 173662 h 178907"/>
                <a:gd name="csX17" fmla="*/ 77156 w 125260"/>
                <a:gd name="csY17" fmla="*/ 101795 h 1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5260" h="178907">
                  <a:moveTo>
                    <a:pt x="77156" y="101795"/>
                  </a:moveTo>
                  <a:cubicBezTo>
                    <a:pt x="87531" y="128366"/>
                    <a:pt x="99677" y="167082"/>
                    <a:pt x="103726" y="172903"/>
                  </a:cubicBezTo>
                  <a:cubicBezTo>
                    <a:pt x="107775" y="178470"/>
                    <a:pt x="110305" y="178470"/>
                    <a:pt x="117138" y="178470"/>
                  </a:cubicBezTo>
                  <a:lnTo>
                    <a:pt x="122705" y="178470"/>
                  </a:lnTo>
                  <a:cubicBezTo>
                    <a:pt x="125235" y="178217"/>
                    <a:pt x="125488" y="176698"/>
                    <a:pt x="125488" y="175939"/>
                  </a:cubicBezTo>
                  <a:cubicBezTo>
                    <a:pt x="125488" y="175180"/>
                    <a:pt x="124982" y="174674"/>
                    <a:pt x="124223" y="173662"/>
                  </a:cubicBezTo>
                  <a:cubicBezTo>
                    <a:pt x="121693" y="170878"/>
                    <a:pt x="120174" y="167082"/>
                    <a:pt x="118403" y="162021"/>
                  </a:cubicBezTo>
                  <a:lnTo>
                    <a:pt x="66781" y="18035"/>
                  </a:lnTo>
                  <a:cubicBezTo>
                    <a:pt x="61467" y="3358"/>
                    <a:pt x="47802" y="69"/>
                    <a:pt x="35908" y="69"/>
                  </a:cubicBezTo>
                  <a:cubicBezTo>
                    <a:pt x="34643" y="69"/>
                    <a:pt x="31353" y="69"/>
                    <a:pt x="31353" y="2852"/>
                  </a:cubicBezTo>
                  <a:cubicBezTo>
                    <a:pt x="31353" y="4877"/>
                    <a:pt x="33378" y="5383"/>
                    <a:pt x="33631" y="5383"/>
                  </a:cubicBezTo>
                  <a:cubicBezTo>
                    <a:pt x="41982" y="6901"/>
                    <a:pt x="43753" y="8419"/>
                    <a:pt x="50079" y="25627"/>
                  </a:cubicBezTo>
                  <a:lnTo>
                    <a:pt x="74625" y="94457"/>
                  </a:lnTo>
                  <a:lnTo>
                    <a:pt x="4783" y="163793"/>
                  </a:lnTo>
                  <a:cubicBezTo>
                    <a:pt x="1746" y="166829"/>
                    <a:pt x="228" y="168348"/>
                    <a:pt x="228" y="171637"/>
                  </a:cubicBezTo>
                  <a:cubicBezTo>
                    <a:pt x="228" y="175939"/>
                    <a:pt x="3771" y="178976"/>
                    <a:pt x="7820" y="178976"/>
                  </a:cubicBezTo>
                  <a:cubicBezTo>
                    <a:pt x="11869" y="178976"/>
                    <a:pt x="14146" y="176192"/>
                    <a:pt x="16170" y="173662"/>
                  </a:cubicBezTo>
                  <a:lnTo>
                    <a:pt x="77156" y="10179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702AE96-9260-4856-3DD1-FE53F502A82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495729" y="4203025"/>
              <a:ext cx="157827" cy="120983"/>
            </a:xfrm>
            <a:custGeom>
              <a:avLst/>
              <a:gdLst>
                <a:gd name="csX0" fmla="*/ 136983 w 157827"/>
                <a:gd name="csY0" fmla="*/ 14418 h 120983"/>
                <a:gd name="csX1" fmla="*/ 152039 w 157827"/>
                <a:gd name="csY1" fmla="*/ 6447 h 120983"/>
                <a:gd name="csX2" fmla="*/ 158062 w 157827"/>
                <a:gd name="csY2" fmla="*/ 2550 h 120983"/>
                <a:gd name="csX3" fmla="*/ 155228 w 157827"/>
                <a:gd name="csY3" fmla="*/ 70 h 120983"/>
                <a:gd name="csX4" fmla="*/ 132023 w 157827"/>
                <a:gd name="csY4" fmla="*/ 779 h 120983"/>
                <a:gd name="csX5" fmla="*/ 119801 w 157827"/>
                <a:gd name="csY5" fmla="*/ 602 h 120983"/>
                <a:gd name="csX6" fmla="*/ 108641 w 157827"/>
                <a:gd name="csY6" fmla="*/ 70 h 120983"/>
                <a:gd name="csX7" fmla="*/ 104921 w 157827"/>
                <a:gd name="csY7" fmla="*/ 3967 h 120983"/>
                <a:gd name="csX8" fmla="*/ 110590 w 157827"/>
                <a:gd name="csY8" fmla="*/ 6447 h 120983"/>
                <a:gd name="csX9" fmla="*/ 117321 w 157827"/>
                <a:gd name="csY9" fmla="*/ 6801 h 120983"/>
                <a:gd name="csX10" fmla="*/ 121395 w 157827"/>
                <a:gd name="csY10" fmla="*/ 9281 h 120983"/>
                <a:gd name="csX11" fmla="*/ 120686 w 157827"/>
                <a:gd name="csY11" fmla="*/ 13178 h 120983"/>
                <a:gd name="csX12" fmla="*/ 110235 w 157827"/>
                <a:gd name="csY12" fmla="*/ 54982 h 120983"/>
                <a:gd name="csX13" fmla="*/ 50895 w 157827"/>
                <a:gd name="csY13" fmla="*/ 54982 h 120983"/>
                <a:gd name="csX14" fmla="*/ 61169 w 157827"/>
                <a:gd name="csY14" fmla="*/ 13887 h 120983"/>
                <a:gd name="csX15" fmla="*/ 76757 w 157827"/>
                <a:gd name="csY15" fmla="*/ 6447 h 120983"/>
                <a:gd name="csX16" fmla="*/ 82071 w 157827"/>
                <a:gd name="csY16" fmla="*/ 2550 h 120983"/>
                <a:gd name="csX17" fmla="*/ 79237 w 157827"/>
                <a:gd name="csY17" fmla="*/ 70 h 120983"/>
                <a:gd name="csX18" fmla="*/ 56032 w 157827"/>
                <a:gd name="csY18" fmla="*/ 779 h 120983"/>
                <a:gd name="csX19" fmla="*/ 43809 w 157827"/>
                <a:gd name="csY19" fmla="*/ 602 h 120983"/>
                <a:gd name="csX20" fmla="*/ 32650 w 157827"/>
                <a:gd name="csY20" fmla="*/ 70 h 120983"/>
                <a:gd name="csX21" fmla="*/ 28930 w 157827"/>
                <a:gd name="csY21" fmla="*/ 3967 h 120983"/>
                <a:gd name="csX22" fmla="*/ 34598 w 157827"/>
                <a:gd name="csY22" fmla="*/ 6447 h 120983"/>
                <a:gd name="csX23" fmla="*/ 41329 w 157827"/>
                <a:gd name="csY23" fmla="*/ 6801 h 120983"/>
                <a:gd name="csX24" fmla="*/ 45404 w 157827"/>
                <a:gd name="csY24" fmla="*/ 9281 h 120983"/>
                <a:gd name="csX25" fmla="*/ 44695 w 157827"/>
                <a:gd name="csY25" fmla="*/ 13178 h 120983"/>
                <a:gd name="csX26" fmla="*/ 21136 w 157827"/>
                <a:gd name="csY26" fmla="*/ 107237 h 120983"/>
                <a:gd name="csX27" fmla="*/ 5548 w 157827"/>
                <a:gd name="csY27" fmla="*/ 114677 h 120983"/>
                <a:gd name="csX28" fmla="*/ 234 w 157827"/>
                <a:gd name="csY28" fmla="*/ 118397 h 120983"/>
                <a:gd name="csX29" fmla="*/ 3068 w 157827"/>
                <a:gd name="csY29" fmla="*/ 121054 h 120983"/>
                <a:gd name="csX30" fmla="*/ 26096 w 157827"/>
                <a:gd name="csY30" fmla="*/ 120345 h 120983"/>
                <a:gd name="csX31" fmla="*/ 38318 w 157827"/>
                <a:gd name="csY31" fmla="*/ 120523 h 120983"/>
                <a:gd name="csX32" fmla="*/ 49655 w 157827"/>
                <a:gd name="csY32" fmla="*/ 121054 h 120983"/>
                <a:gd name="csX33" fmla="*/ 53375 w 157827"/>
                <a:gd name="csY33" fmla="*/ 117334 h 120983"/>
                <a:gd name="csX34" fmla="*/ 47529 w 157827"/>
                <a:gd name="csY34" fmla="*/ 114677 h 120983"/>
                <a:gd name="csX35" fmla="*/ 40798 w 157827"/>
                <a:gd name="csY35" fmla="*/ 114323 h 120983"/>
                <a:gd name="csX36" fmla="*/ 36901 w 157827"/>
                <a:gd name="csY36" fmla="*/ 111666 h 120983"/>
                <a:gd name="csX37" fmla="*/ 37610 w 157827"/>
                <a:gd name="csY37" fmla="*/ 107769 h 120983"/>
                <a:gd name="csX38" fmla="*/ 49301 w 157827"/>
                <a:gd name="csY38" fmla="*/ 61359 h 120983"/>
                <a:gd name="csX39" fmla="*/ 108641 w 157827"/>
                <a:gd name="csY39" fmla="*/ 61359 h 120983"/>
                <a:gd name="csX40" fmla="*/ 97127 w 157827"/>
                <a:gd name="csY40" fmla="*/ 107237 h 120983"/>
                <a:gd name="csX41" fmla="*/ 81539 w 157827"/>
                <a:gd name="csY41" fmla="*/ 114677 h 120983"/>
                <a:gd name="csX42" fmla="*/ 76225 w 157827"/>
                <a:gd name="csY42" fmla="*/ 118397 h 120983"/>
                <a:gd name="csX43" fmla="*/ 79059 w 157827"/>
                <a:gd name="csY43" fmla="*/ 121054 h 120983"/>
                <a:gd name="csX44" fmla="*/ 102087 w 157827"/>
                <a:gd name="csY44" fmla="*/ 120345 h 120983"/>
                <a:gd name="csX45" fmla="*/ 114309 w 157827"/>
                <a:gd name="csY45" fmla="*/ 120523 h 120983"/>
                <a:gd name="csX46" fmla="*/ 125646 w 157827"/>
                <a:gd name="csY46" fmla="*/ 121054 h 120983"/>
                <a:gd name="csX47" fmla="*/ 129366 w 157827"/>
                <a:gd name="csY47" fmla="*/ 117334 h 120983"/>
                <a:gd name="csX48" fmla="*/ 123520 w 157827"/>
                <a:gd name="csY48" fmla="*/ 114677 h 120983"/>
                <a:gd name="csX49" fmla="*/ 116789 w 157827"/>
                <a:gd name="csY49" fmla="*/ 114323 h 120983"/>
                <a:gd name="csX50" fmla="*/ 112892 w 157827"/>
                <a:gd name="csY50" fmla="*/ 111666 h 120983"/>
                <a:gd name="csX51" fmla="*/ 113601 w 157827"/>
                <a:gd name="csY51" fmla="*/ 107769 h 120983"/>
                <a:gd name="csX52" fmla="*/ 136983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83" y="14418"/>
                  </a:moveTo>
                  <a:cubicBezTo>
                    <a:pt x="138577" y="7864"/>
                    <a:pt x="138931" y="6447"/>
                    <a:pt x="152039" y="6447"/>
                  </a:cubicBezTo>
                  <a:cubicBezTo>
                    <a:pt x="155936" y="6447"/>
                    <a:pt x="158062" y="6447"/>
                    <a:pt x="158062" y="2550"/>
                  </a:cubicBezTo>
                  <a:cubicBezTo>
                    <a:pt x="158062" y="1842"/>
                    <a:pt x="157531" y="70"/>
                    <a:pt x="155228" y="70"/>
                  </a:cubicBezTo>
                  <a:cubicBezTo>
                    <a:pt x="150091" y="70"/>
                    <a:pt x="137160" y="779"/>
                    <a:pt x="132023" y="779"/>
                  </a:cubicBezTo>
                  <a:cubicBezTo>
                    <a:pt x="129012" y="779"/>
                    <a:pt x="122812" y="779"/>
                    <a:pt x="119801" y="602"/>
                  </a:cubicBezTo>
                  <a:cubicBezTo>
                    <a:pt x="116258" y="424"/>
                    <a:pt x="112007" y="70"/>
                    <a:pt x="108641" y="70"/>
                  </a:cubicBezTo>
                  <a:cubicBezTo>
                    <a:pt x="107578" y="70"/>
                    <a:pt x="104921" y="70"/>
                    <a:pt x="104921" y="3967"/>
                  </a:cubicBezTo>
                  <a:cubicBezTo>
                    <a:pt x="104921" y="6447"/>
                    <a:pt x="107047" y="6447"/>
                    <a:pt x="110590" y="6447"/>
                  </a:cubicBezTo>
                  <a:cubicBezTo>
                    <a:pt x="110767" y="6447"/>
                    <a:pt x="114132" y="6447"/>
                    <a:pt x="117321" y="6801"/>
                  </a:cubicBezTo>
                  <a:cubicBezTo>
                    <a:pt x="121041" y="7156"/>
                    <a:pt x="121395" y="7510"/>
                    <a:pt x="121395" y="9281"/>
                  </a:cubicBezTo>
                  <a:cubicBezTo>
                    <a:pt x="121395" y="9458"/>
                    <a:pt x="121395" y="10521"/>
                    <a:pt x="120686" y="13178"/>
                  </a:cubicBezTo>
                  <a:lnTo>
                    <a:pt x="110235" y="54982"/>
                  </a:lnTo>
                  <a:lnTo>
                    <a:pt x="50895" y="54982"/>
                  </a:lnTo>
                  <a:lnTo>
                    <a:pt x="61169" y="13887"/>
                  </a:lnTo>
                  <a:cubicBezTo>
                    <a:pt x="62763" y="7864"/>
                    <a:pt x="63117" y="6447"/>
                    <a:pt x="76757" y="6447"/>
                  </a:cubicBezTo>
                  <a:cubicBezTo>
                    <a:pt x="79768" y="6447"/>
                    <a:pt x="82071" y="6447"/>
                    <a:pt x="82071" y="2550"/>
                  </a:cubicBezTo>
                  <a:cubicBezTo>
                    <a:pt x="82071" y="1842"/>
                    <a:pt x="81539" y="70"/>
                    <a:pt x="79237" y="70"/>
                  </a:cubicBezTo>
                  <a:cubicBezTo>
                    <a:pt x="74100" y="70"/>
                    <a:pt x="61169" y="779"/>
                    <a:pt x="56032" y="779"/>
                  </a:cubicBezTo>
                  <a:cubicBezTo>
                    <a:pt x="53020" y="779"/>
                    <a:pt x="46821" y="779"/>
                    <a:pt x="43809" y="602"/>
                  </a:cubicBezTo>
                  <a:cubicBezTo>
                    <a:pt x="40267" y="424"/>
                    <a:pt x="36015" y="70"/>
                    <a:pt x="32650" y="70"/>
                  </a:cubicBezTo>
                  <a:cubicBezTo>
                    <a:pt x="31587" y="70"/>
                    <a:pt x="28930" y="70"/>
                    <a:pt x="28930" y="3967"/>
                  </a:cubicBezTo>
                  <a:cubicBezTo>
                    <a:pt x="28930" y="6447"/>
                    <a:pt x="31056" y="6447"/>
                    <a:pt x="34598" y="6447"/>
                  </a:cubicBezTo>
                  <a:cubicBezTo>
                    <a:pt x="34775" y="6447"/>
                    <a:pt x="38141" y="6447"/>
                    <a:pt x="41329" y="6801"/>
                  </a:cubicBezTo>
                  <a:cubicBezTo>
                    <a:pt x="45049" y="7156"/>
                    <a:pt x="45404" y="7510"/>
                    <a:pt x="45404" y="9281"/>
                  </a:cubicBezTo>
                  <a:cubicBezTo>
                    <a:pt x="45404" y="9636"/>
                    <a:pt x="45404" y="10521"/>
                    <a:pt x="44695" y="13178"/>
                  </a:cubicBezTo>
                  <a:lnTo>
                    <a:pt x="21136" y="107237"/>
                  </a:lnTo>
                  <a:cubicBezTo>
                    <a:pt x="19719" y="113260"/>
                    <a:pt x="19365" y="114677"/>
                    <a:pt x="5548" y="114677"/>
                  </a:cubicBezTo>
                  <a:cubicBezTo>
                    <a:pt x="2537" y="114677"/>
                    <a:pt x="234" y="114677"/>
                    <a:pt x="234" y="118397"/>
                  </a:cubicBezTo>
                  <a:cubicBezTo>
                    <a:pt x="234" y="120168"/>
                    <a:pt x="1474" y="121054"/>
                    <a:pt x="3068" y="121054"/>
                  </a:cubicBezTo>
                  <a:cubicBezTo>
                    <a:pt x="8205" y="121054"/>
                    <a:pt x="20959" y="120345"/>
                    <a:pt x="26096" y="120345"/>
                  </a:cubicBezTo>
                  <a:cubicBezTo>
                    <a:pt x="29107" y="120345"/>
                    <a:pt x="35307" y="120345"/>
                    <a:pt x="38318" y="120523"/>
                  </a:cubicBezTo>
                  <a:cubicBezTo>
                    <a:pt x="41861" y="120700"/>
                    <a:pt x="46289" y="121054"/>
                    <a:pt x="49655" y="121054"/>
                  </a:cubicBezTo>
                  <a:cubicBezTo>
                    <a:pt x="50541" y="121054"/>
                    <a:pt x="53375" y="121054"/>
                    <a:pt x="53375" y="117334"/>
                  </a:cubicBezTo>
                  <a:cubicBezTo>
                    <a:pt x="53375" y="114677"/>
                    <a:pt x="51603" y="114677"/>
                    <a:pt x="47529" y="114677"/>
                  </a:cubicBezTo>
                  <a:cubicBezTo>
                    <a:pt x="44695" y="114677"/>
                    <a:pt x="43987" y="114677"/>
                    <a:pt x="40798" y="114323"/>
                  </a:cubicBezTo>
                  <a:cubicBezTo>
                    <a:pt x="36901" y="113791"/>
                    <a:pt x="36901" y="113437"/>
                    <a:pt x="36901" y="111666"/>
                  </a:cubicBezTo>
                  <a:cubicBezTo>
                    <a:pt x="36901" y="111489"/>
                    <a:pt x="36901" y="110426"/>
                    <a:pt x="37610" y="107769"/>
                  </a:cubicBezTo>
                  <a:lnTo>
                    <a:pt x="49301" y="61359"/>
                  </a:lnTo>
                  <a:lnTo>
                    <a:pt x="108641" y="61359"/>
                  </a:lnTo>
                  <a:lnTo>
                    <a:pt x="97127" y="107237"/>
                  </a:lnTo>
                  <a:cubicBezTo>
                    <a:pt x="95710" y="113260"/>
                    <a:pt x="95356" y="114677"/>
                    <a:pt x="81539" y="114677"/>
                  </a:cubicBezTo>
                  <a:cubicBezTo>
                    <a:pt x="78528" y="114677"/>
                    <a:pt x="76225" y="114677"/>
                    <a:pt x="76225" y="118397"/>
                  </a:cubicBezTo>
                  <a:cubicBezTo>
                    <a:pt x="76225" y="120168"/>
                    <a:pt x="77465" y="121054"/>
                    <a:pt x="79059" y="121054"/>
                  </a:cubicBezTo>
                  <a:cubicBezTo>
                    <a:pt x="84196" y="121054"/>
                    <a:pt x="96950" y="120345"/>
                    <a:pt x="102087" y="120345"/>
                  </a:cubicBezTo>
                  <a:cubicBezTo>
                    <a:pt x="105098" y="120345"/>
                    <a:pt x="111298" y="120345"/>
                    <a:pt x="114309" y="120523"/>
                  </a:cubicBezTo>
                  <a:cubicBezTo>
                    <a:pt x="117852" y="120700"/>
                    <a:pt x="122281" y="121054"/>
                    <a:pt x="125646" y="121054"/>
                  </a:cubicBezTo>
                  <a:cubicBezTo>
                    <a:pt x="126532" y="121054"/>
                    <a:pt x="129366" y="121054"/>
                    <a:pt x="129366" y="117334"/>
                  </a:cubicBezTo>
                  <a:cubicBezTo>
                    <a:pt x="129366" y="114677"/>
                    <a:pt x="127595" y="114677"/>
                    <a:pt x="123520" y="114677"/>
                  </a:cubicBezTo>
                  <a:cubicBezTo>
                    <a:pt x="120686" y="114677"/>
                    <a:pt x="119978" y="114677"/>
                    <a:pt x="116789" y="114323"/>
                  </a:cubicBezTo>
                  <a:cubicBezTo>
                    <a:pt x="112892" y="113791"/>
                    <a:pt x="112892" y="113437"/>
                    <a:pt x="112892" y="111666"/>
                  </a:cubicBezTo>
                  <a:cubicBezTo>
                    <a:pt x="112892" y="110603"/>
                    <a:pt x="113424" y="108832"/>
                    <a:pt x="113601" y="107769"/>
                  </a:cubicBezTo>
                  <a:lnTo>
                    <a:pt x="136983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7FC59F16-204B-1683-8FEE-30152AC592EE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675008" y="4203025"/>
              <a:ext cx="157827" cy="120983"/>
            </a:xfrm>
            <a:custGeom>
              <a:avLst/>
              <a:gdLst>
                <a:gd name="csX0" fmla="*/ 136990 w 157827"/>
                <a:gd name="csY0" fmla="*/ 14418 h 120983"/>
                <a:gd name="csX1" fmla="*/ 152046 w 157827"/>
                <a:gd name="csY1" fmla="*/ 6447 h 120983"/>
                <a:gd name="csX2" fmla="*/ 158069 w 157827"/>
                <a:gd name="csY2" fmla="*/ 2550 h 120983"/>
                <a:gd name="csX3" fmla="*/ 155235 w 157827"/>
                <a:gd name="csY3" fmla="*/ 70 h 120983"/>
                <a:gd name="csX4" fmla="*/ 132030 w 157827"/>
                <a:gd name="csY4" fmla="*/ 779 h 120983"/>
                <a:gd name="csX5" fmla="*/ 119808 w 157827"/>
                <a:gd name="csY5" fmla="*/ 602 h 120983"/>
                <a:gd name="csX6" fmla="*/ 108648 w 157827"/>
                <a:gd name="csY6" fmla="*/ 70 h 120983"/>
                <a:gd name="csX7" fmla="*/ 104928 w 157827"/>
                <a:gd name="csY7" fmla="*/ 3967 h 120983"/>
                <a:gd name="csX8" fmla="*/ 110597 w 157827"/>
                <a:gd name="csY8" fmla="*/ 6447 h 120983"/>
                <a:gd name="csX9" fmla="*/ 117328 w 157827"/>
                <a:gd name="csY9" fmla="*/ 6801 h 120983"/>
                <a:gd name="csX10" fmla="*/ 121402 w 157827"/>
                <a:gd name="csY10" fmla="*/ 9281 h 120983"/>
                <a:gd name="csX11" fmla="*/ 120693 w 157827"/>
                <a:gd name="csY11" fmla="*/ 13178 h 120983"/>
                <a:gd name="csX12" fmla="*/ 110242 w 157827"/>
                <a:gd name="csY12" fmla="*/ 54982 h 120983"/>
                <a:gd name="csX13" fmla="*/ 50902 w 157827"/>
                <a:gd name="csY13" fmla="*/ 54982 h 120983"/>
                <a:gd name="csX14" fmla="*/ 61176 w 157827"/>
                <a:gd name="csY14" fmla="*/ 13887 h 120983"/>
                <a:gd name="csX15" fmla="*/ 76764 w 157827"/>
                <a:gd name="csY15" fmla="*/ 6447 h 120983"/>
                <a:gd name="csX16" fmla="*/ 82078 w 157827"/>
                <a:gd name="csY16" fmla="*/ 2550 h 120983"/>
                <a:gd name="csX17" fmla="*/ 79244 w 157827"/>
                <a:gd name="csY17" fmla="*/ 70 h 120983"/>
                <a:gd name="csX18" fmla="*/ 56039 w 157827"/>
                <a:gd name="csY18" fmla="*/ 779 h 120983"/>
                <a:gd name="csX19" fmla="*/ 43816 w 157827"/>
                <a:gd name="csY19" fmla="*/ 602 h 120983"/>
                <a:gd name="csX20" fmla="*/ 32657 w 157827"/>
                <a:gd name="csY20" fmla="*/ 70 h 120983"/>
                <a:gd name="csX21" fmla="*/ 28937 w 157827"/>
                <a:gd name="csY21" fmla="*/ 3967 h 120983"/>
                <a:gd name="csX22" fmla="*/ 34605 w 157827"/>
                <a:gd name="csY22" fmla="*/ 6447 h 120983"/>
                <a:gd name="csX23" fmla="*/ 41337 w 157827"/>
                <a:gd name="csY23" fmla="*/ 6801 h 120983"/>
                <a:gd name="csX24" fmla="*/ 45411 w 157827"/>
                <a:gd name="csY24" fmla="*/ 9281 h 120983"/>
                <a:gd name="csX25" fmla="*/ 44702 w 157827"/>
                <a:gd name="csY25" fmla="*/ 13178 h 120983"/>
                <a:gd name="csX26" fmla="*/ 21143 w 157827"/>
                <a:gd name="csY26" fmla="*/ 107237 h 120983"/>
                <a:gd name="csX27" fmla="*/ 5555 w 157827"/>
                <a:gd name="csY27" fmla="*/ 114677 h 120983"/>
                <a:gd name="csX28" fmla="*/ 241 w 157827"/>
                <a:gd name="csY28" fmla="*/ 118397 h 120983"/>
                <a:gd name="csX29" fmla="*/ 3075 w 157827"/>
                <a:gd name="csY29" fmla="*/ 121054 h 120983"/>
                <a:gd name="csX30" fmla="*/ 26103 w 157827"/>
                <a:gd name="csY30" fmla="*/ 120345 h 120983"/>
                <a:gd name="csX31" fmla="*/ 38325 w 157827"/>
                <a:gd name="csY31" fmla="*/ 120523 h 120983"/>
                <a:gd name="csX32" fmla="*/ 49662 w 157827"/>
                <a:gd name="csY32" fmla="*/ 121054 h 120983"/>
                <a:gd name="csX33" fmla="*/ 53382 w 157827"/>
                <a:gd name="csY33" fmla="*/ 117334 h 120983"/>
                <a:gd name="csX34" fmla="*/ 47536 w 157827"/>
                <a:gd name="csY34" fmla="*/ 114677 h 120983"/>
                <a:gd name="csX35" fmla="*/ 40805 w 157827"/>
                <a:gd name="csY35" fmla="*/ 114323 h 120983"/>
                <a:gd name="csX36" fmla="*/ 36908 w 157827"/>
                <a:gd name="csY36" fmla="*/ 111666 h 120983"/>
                <a:gd name="csX37" fmla="*/ 37617 w 157827"/>
                <a:gd name="csY37" fmla="*/ 107769 h 120983"/>
                <a:gd name="csX38" fmla="*/ 49308 w 157827"/>
                <a:gd name="csY38" fmla="*/ 61359 h 120983"/>
                <a:gd name="csX39" fmla="*/ 108648 w 157827"/>
                <a:gd name="csY39" fmla="*/ 61359 h 120983"/>
                <a:gd name="csX40" fmla="*/ 97134 w 157827"/>
                <a:gd name="csY40" fmla="*/ 107237 h 120983"/>
                <a:gd name="csX41" fmla="*/ 81546 w 157827"/>
                <a:gd name="csY41" fmla="*/ 114677 h 120983"/>
                <a:gd name="csX42" fmla="*/ 76232 w 157827"/>
                <a:gd name="csY42" fmla="*/ 118397 h 120983"/>
                <a:gd name="csX43" fmla="*/ 79066 w 157827"/>
                <a:gd name="csY43" fmla="*/ 121054 h 120983"/>
                <a:gd name="csX44" fmla="*/ 102094 w 157827"/>
                <a:gd name="csY44" fmla="*/ 120345 h 120983"/>
                <a:gd name="csX45" fmla="*/ 114316 w 157827"/>
                <a:gd name="csY45" fmla="*/ 120523 h 120983"/>
                <a:gd name="csX46" fmla="*/ 125653 w 157827"/>
                <a:gd name="csY46" fmla="*/ 121054 h 120983"/>
                <a:gd name="csX47" fmla="*/ 129373 w 157827"/>
                <a:gd name="csY47" fmla="*/ 117334 h 120983"/>
                <a:gd name="csX48" fmla="*/ 123528 w 157827"/>
                <a:gd name="csY48" fmla="*/ 114677 h 120983"/>
                <a:gd name="csX49" fmla="*/ 116796 w 157827"/>
                <a:gd name="csY49" fmla="*/ 114323 h 120983"/>
                <a:gd name="csX50" fmla="*/ 112899 w 157827"/>
                <a:gd name="csY50" fmla="*/ 111666 h 120983"/>
                <a:gd name="csX51" fmla="*/ 113608 w 157827"/>
                <a:gd name="csY51" fmla="*/ 107769 h 120983"/>
                <a:gd name="csX52" fmla="*/ 136990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90" y="14418"/>
                  </a:moveTo>
                  <a:cubicBezTo>
                    <a:pt x="138584" y="7864"/>
                    <a:pt x="138938" y="6447"/>
                    <a:pt x="152046" y="6447"/>
                  </a:cubicBezTo>
                  <a:cubicBezTo>
                    <a:pt x="155943" y="6447"/>
                    <a:pt x="158069" y="6447"/>
                    <a:pt x="158069" y="2550"/>
                  </a:cubicBezTo>
                  <a:cubicBezTo>
                    <a:pt x="158069" y="1842"/>
                    <a:pt x="157538" y="70"/>
                    <a:pt x="155235" y="70"/>
                  </a:cubicBezTo>
                  <a:cubicBezTo>
                    <a:pt x="150098" y="70"/>
                    <a:pt x="137167" y="779"/>
                    <a:pt x="132030" y="779"/>
                  </a:cubicBezTo>
                  <a:cubicBezTo>
                    <a:pt x="129019" y="779"/>
                    <a:pt x="122819" y="779"/>
                    <a:pt x="119808" y="602"/>
                  </a:cubicBezTo>
                  <a:cubicBezTo>
                    <a:pt x="116265" y="424"/>
                    <a:pt x="112014" y="70"/>
                    <a:pt x="108648" y="70"/>
                  </a:cubicBezTo>
                  <a:cubicBezTo>
                    <a:pt x="107585" y="70"/>
                    <a:pt x="104928" y="70"/>
                    <a:pt x="104928" y="3967"/>
                  </a:cubicBezTo>
                  <a:cubicBezTo>
                    <a:pt x="104928" y="6447"/>
                    <a:pt x="107054" y="6447"/>
                    <a:pt x="110597" y="6447"/>
                  </a:cubicBezTo>
                  <a:cubicBezTo>
                    <a:pt x="110774" y="6447"/>
                    <a:pt x="114139" y="6447"/>
                    <a:pt x="117328" y="6801"/>
                  </a:cubicBezTo>
                  <a:cubicBezTo>
                    <a:pt x="121048" y="7156"/>
                    <a:pt x="121402" y="7510"/>
                    <a:pt x="121402" y="9281"/>
                  </a:cubicBezTo>
                  <a:cubicBezTo>
                    <a:pt x="121402" y="9458"/>
                    <a:pt x="121402" y="10521"/>
                    <a:pt x="120693" y="13178"/>
                  </a:cubicBezTo>
                  <a:lnTo>
                    <a:pt x="110242" y="54982"/>
                  </a:lnTo>
                  <a:lnTo>
                    <a:pt x="50902" y="54982"/>
                  </a:lnTo>
                  <a:lnTo>
                    <a:pt x="61176" y="13887"/>
                  </a:lnTo>
                  <a:cubicBezTo>
                    <a:pt x="62770" y="7864"/>
                    <a:pt x="63124" y="6447"/>
                    <a:pt x="76764" y="6447"/>
                  </a:cubicBezTo>
                  <a:cubicBezTo>
                    <a:pt x="79775" y="6447"/>
                    <a:pt x="82078" y="6447"/>
                    <a:pt x="82078" y="2550"/>
                  </a:cubicBezTo>
                  <a:cubicBezTo>
                    <a:pt x="82078" y="1842"/>
                    <a:pt x="81546" y="70"/>
                    <a:pt x="79244" y="70"/>
                  </a:cubicBezTo>
                  <a:cubicBezTo>
                    <a:pt x="74107" y="70"/>
                    <a:pt x="61176" y="779"/>
                    <a:pt x="56039" y="779"/>
                  </a:cubicBezTo>
                  <a:cubicBezTo>
                    <a:pt x="53027" y="779"/>
                    <a:pt x="46828" y="779"/>
                    <a:pt x="43816" y="602"/>
                  </a:cubicBezTo>
                  <a:cubicBezTo>
                    <a:pt x="40274" y="424"/>
                    <a:pt x="36022" y="70"/>
                    <a:pt x="32657" y="70"/>
                  </a:cubicBezTo>
                  <a:cubicBezTo>
                    <a:pt x="31594" y="70"/>
                    <a:pt x="28937" y="70"/>
                    <a:pt x="28937" y="3967"/>
                  </a:cubicBezTo>
                  <a:cubicBezTo>
                    <a:pt x="28937" y="6447"/>
                    <a:pt x="31063" y="6447"/>
                    <a:pt x="34605" y="6447"/>
                  </a:cubicBezTo>
                  <a:cubicBezTo>
                    <a:pt x="34783" y="6447"/>
                    <a:pt x="38148" y="6447"/>
                    <a:pt x="41337" y="6801"/>
                  </a:cubicBezTo>
                  <a:cubicBezTo>
                    <a:pt x="45056" y="7156"/>
                    <a:pt x="45411" y="7510"/>
                    <a:pt x="45411" y="9281"/>
                  </a:cubicBezTo>
                  <a:cubicBezTo>
                    <a:pt x="45411" y="9636"/>
                    <a:pt x="45411" y="10521"/>
                    <a:pt x="44702" y="13178"/>
                  </a:cubicBezTo>
                  <a:lnTo>
                    <a:pt x="21143" y="107237"/>
                  </a:lnTo>
                  <a:cubicBezTo>
                    <a:pt x="19726" y="113260"/>
                    <a:pt x="19372" y="114677"/>
                    <a:pt x="5555" y="114677"/>
                  </a:cubicBezTo>
                  <a:cubicBezTo>
                    <a:pt x="2544" y="114677"/>
                    <a:pt x="241" y="114677"/>
                    <a:pt x="241" y="118397"/>
                  </a:cubicBezTo>
                  <a:cubicBezTo>
                    <a:pt x="241" y="120168"/>
                    <a:pt x="1481" y="121054"/>
                    <a:pt x="3075" y="121054"/>
                  </a:cubicBezTo>
                  <a:cubicBezTo>
                    <a:pt x="8212" y="121054"/>
                    <a:pt x="20966" y="120345"/>
                    <a:pt x="26103" y="120345"/>
                  </a:cubicBezTo>
                  <a:cubicBezTo>
                    <a:pt x="29114" y="120345"/>
                    <a:pt x="35314" y="120345"/>
                    <a:pt x="38325" y="120523"/>
                  </a:cubicBezTo>
                  <a:cubicBezTo>
                    <a:pt x="41868" y="120700"/>
                    <a:pt x="46296" y="121054"/>
                    <a:pt x="49662" y="121054"/>
                  </a:cubicBezTo>
                  <a:cubicBezTo>
                    <a:pt x="50548" y="121054"/>
                    <a:pt x="53382" y="121054"/>
                    <a:pt x="53382" y="117334"/>
                  </a:cubicBezTo>
                  <a:cubicBezTo>
                    <a:pt x="53382" y="114677"/>
                    <a:pt x="51610" y="114677"/>
                    <a:pt x="47536" y="114677"/>
                  </a:cubicBezTo>
                  <a:cubicBezTo>
                    <a:pt x="44702" y="114677"/>
                    <a:pt x="43994" y="114677"/>
                    <a:pt x="40805" y="114323"/>
                  </a:cubicBezTo>
                  <a:cubicBezTo>
                    <a:pt x="36908" y="113791"/>
                    <a:pt x="36908" y="113437"/>
                    <a:pt x="36908" y="111666"/>
                  </a:cubicBezTo>
                  <a:cubicBezTo>
                    <a:pt x="36908" y="111489"/>
                    <a:pt x="36908" y="110426"/>
                    <a:pt x="37617" y="107769"/>
                  </a:cubicBezTo>
                  <a:lnTo>
                    <a:pt x="49308" y="61359"/>
                  </a:lnTo>
                  <a:lnTo>
                    <a:pt x="108648" y="61359"/>
                  </a:lnTo>
                  <a:lnTo>
                    <a:pt x="97134" y="107237"/>
                  </a:lnTo>
                  <a:cubicBezTo>
                    <a:pt x="95717" y="113260"/>
                    <a:pt x="95363" y="114677"/>
                    <a:pt x="81546" y="114677"/>
                  </a:cubicBezTo>
                  <a:cubicBezTo>
                    <a:pt x="78535" y="114677"/>
                    <a:pt x="76232" y="114677"/>
                    <a:pt x="76232" y="118397"/>
                  </a:cubicBezTo>
                  <a:cubicBezTo>
                    <a:pt x="76232" y="120168"/>
                    <a:pt x="77472" y="121054"/>
                    <a:pt x="79066" y="121054"/>
                  </a:cubicBezTo>
                  <a:cubicBezTo>
                    <a:pt x="84203" y="121054"/>
                    <a:pt x="96957" y="120345"/>
                    <a:pt x="102094" y="120345"/>
                  </a:cubicBezTo>
                  <a:cubicBezTo>
                    <a:pt x="105105" y="120345"/>
                    <a:pt x="111305" y="120345"/>
                    <a:pt x="114316" y="120523"/>
                  </a:cubicBezTo>
                  <a:cubicBezTo>
                    <a:pt x="117859" y="120700"/>
                    <a:pt x="122288" y="121054"/>
                    <a:pt x="125653" y="121054"/>
                  </a:cubicBezTo>
                  <a:cubicBezTo>
                    <a:pt x="126539" y="121054"/>
                    <a:pt x="129373" y="121054"/>
                    <a:pt x="129373" y="117334"/>
                  </a:cubicBezTo>
                  <a:cubicBezTo>
                    <a:pt x="129373" y="114677"/>
                    <a:pt x="127602" y="114677"/>
                    <a:pt x="123528" y="114677"/>
                  </a:cubicBezTo>
                  <a:cubicBezTo>
                    <a:pt x="120693" y="114677"/>
                    <a:pt x="119985" y="114677"/>
                    <a:pt x="116796" y="114323"/>
                  </a:cubicBezTo>
                  <a:cubicBezTo>
                    <a:pt x="112899" y="113791"/>
                    <a:pt x="112899" y="113437"/>
                    <a:pt x="112899" y="111666"/>
                  </a:cubicBezTo>
                  <a:cubicBezTo>
                    <a:pt x="112899" y="110603"/>
                    <a:pt x="113431" y="108832"/>
                    <a:pt x="113608" y="107769"/>
                  </a:cubicBezTo>
                  <a:lnTo>
                    <a:pt x="136990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DDA8ECB-299E-6620-01AD-790F272D5D0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854288" y="4203025"/>
              <a:ext cx="157827" cy="120983"/>
            </a:xfrm>
            <a:custGeom>
              <a:avLst/>
              <a:gdLst>
                <a:gd name="csX0" fmla="*/ 136997 w 157827"/>
                <a:gd name="csY0" fmla="*/ 14418 h 120983"/>
                <a:gd name="csX1" fmla="*/ 152053 w 157827"/>
                <a:gd name="csY1" fmla="*/ 6447 h 120983"/>
                <a:gd name="csX2" fmla="*/ 158076 w 157827"/>
                <a:gd name="csY2" fmla="*/ 2550 h 120983"/>
                <a:gd name="csX3" fmla="*/ 155242 w 157827"/>
                <a:gd name="csY3" fmla="*/ 70 h 120983"/>
                <a:gd name="csX4" fmla="*/ 132037 w 157827"/>
                <a:gd name="csY4" fmla="*/ 779 h 120983"/>
                <a:gd name="csX5" fmla="*/ 119815 w 157827"/>
                <a:gd name="csY5" fmla="*/ 602 h 120983"/>
                <a:gd name="csX6" fmla="*/ 108655 w 157827"/>
                <a:gd name="csY6" fmla="*/ 70 h 120983"/>
                <a:gd name="csX7" fmla="*/ 104935 w 157827"/>
                <a:gd name="csY7" fmla="*/ 3967 h 120983"/>
                <a:gd name="csX8" fmla="*/ 110604 w 157827"/>
                <a:gd name="csY8" fmla="*/ 6447 h 120983"/>
                <a:gd name="csX9" fmla="*/ 117335 w 157827"/>
                <a:gd name="csY9" fmla="*/ 6801 h 120983"/>
                <a:gd name="csX10" fmla="*/ 121409 w 157827"/>
                <a:gd name="csY10" fmla="*/ 9281 h 120983"/>
                <a:gd name="csX11" fmla="*/ 120700 w 157827"/>
                <a:gd name="csY11" fmla="*/ 13178 h 120983"/>
                <a:gd name="csX12" fmla="*/ 110249 w 157827"/>
                <a:gd name="csY12" fmla="*/ 54982 h 120983"/>
                <a:gd name="csX13" fmla="*/ 50909 w 157827"/>
                <a:gd name="csY13" fmla="*/ 54982 h 120983"/>
                <a:gd name="csX14" fmla="*/ 61183 w 157827"/>
                <a:gd name="csY14" fmla="*/ 13887 h 120983"/>
                <a:gd name="csX15" fmla="*/ 76771 w 157827"/>
                <a:gd name="csY15" fmla="*/ 6447 h 120983"/>
                <a:gd name="csX16" fmla="*/ 82085 w 157827"/>
                <a:gd name="csY16" fmla="*/ 2550 h 120983"/>
                <a:gd name="csX17" fmla="*/ 79251 w 157827"/>
                <a:gd name="csY17" fmla="*/ 70 h 120983"/>
                <a:gd name="csX18" fmla="*/ 56046 w 157827"/>
                <a:gd name="csY18" fmla="*/ 779 h 120983"/>
                <a:gd name="csX19" fmla="*/ 43823 w 157827"/>
                <a:gd name="csY19" fmla="*/ 602 h 120983"/>
                <a:gd name="csX20" fmla="*/ 32664 w 157827"/>
                <a:gd name="csY20" fmla="*/ 70 h 120983"/>
                <a:gd name="csX21" fmla="*/ 28944 w 157827"/>
                <a:gd name="csY21" fmla="*/ 3967 h 120983"/>
                <a:gd name="csX22" fmla="*/ 34612 w 157827"/>
                <a:gd name="csY22" fmla="*/ 6447 h 120983"/>
                <a:gd name="csX23" fmla="*/ 41344 w 157827"/>
                <a:gd name="csY23" fmla="*/ 6801 h 120983"/>
                <a:gd name="csX24" fmla="*/ 45418 w 157827"/>
                <a:gd name="csY24" fmla="*/ 9281 h 120983"/>
                <a:gd name="csX25" fmla="*/ 44709 w 157827"/>
                <a:gd name="csY25" fmla="*/ 13178 h 120983"/>
                <a:gd name="csX26" fmla="*/ 21150 w 157827"/>
                <a:gd name="csY26" fmla="*/ 107237 h 120983"/>
                <a:gd name="csX27" fmla="*/ 5562 w 157827"/>
                <a:gd name="csY27" fmla="*/ 114677 h 120983"/>
                <a:gd name="csX28" fmla="*/ 248 w 157827"/>
                <a:gd name="csY28" fmla="*/ 118397 h 120983"/>
                <a:gd name="csX29" fmla="*/ 3082 w 157827"/>
                <a:gd name="csY29" fmla="*/ 121054 h 120983"/>
                <a:gd name="csX30" fmla="*/ 26110 w 157827"/>
                <a:gd name="csY30" fmla="*/ 120345 h 120983"/>
                <a:gd name="csX31" fmla="*/ 38332 w 157827"/>
                <a:gd name="csY31" fmla="*/ 120523 h 120983"/>
                <a:gd name="csX32" fmla="*/ 49669 w 157827"/>
                <a:gd name="csY32" fmla="*/ 121054 h 120983"/>
                <a:gd name="csX33" fmla="*/ 53389 w 157827"/>
                <a:gd name="csY33" fmla="*/ 117334 h 120983"/>
                <a:gd name="csX34" fmla="*/ 47543 w 157827"/>
                <a:gd name="csY34" fmla="*/ 114677 h 120983"/>
                <a:gd name="csX35" fmla="*/ 40812 w 157827"/>
                <a:gd name="csY35" fmla="*/ 114323 h 120983"/>
                <a:gd name="csX36" fmla="*/ 36915 w 157827"/>
                <a:gd name="csY36" fmla="*/ 111666 h 120983"/>
                <a:gd name="csX37" fmla="*/ 37624 w 157827"/>
                <a:gd name="csY37" fmla="*/ 107769 h 120983"/>
                <a:gd name="csX38" fmla="*/ 49315 w 157827"/>
                <a:gd name="csY38" fmla="*/ 61359 h 120983"/>
                <a:gd name="csX39" fmla="*/ 108655 w 157827"/>
                <a:gd name="csY39" fmla="*/ 61359 h 120983"/>
                <a:gd name="csX40" fmla="*/ 97141 w 157827"/>
                <a:gd name="csY40" fmla="*/ 107237 h 120983"/>
                <a:gd name="csX41" fmla="*/ 81553 w 157827"/>
                <a:gd name="csY41" fmla="*/ 114677 h 120983"/>
                <a:gd name="csX42" fmla="*/ 76239 w 157827"/>
                <a:gd name="csY42" fmla="*/ 118397 h 120983"/>
                <a:gd name="csX43" fmla="*/ 79074 w 157827"/>
                <a:gd name="csY43" fmla="*/ 121054 h 120983"/>
                <a:gd name="csX44" fmla="*/ 102101 w 157827"/>
                <a:gd name="csY44" fmla="*/ 120345 h 120983"/>
                <a:gd name="csX45" fmla="*/ 114324 w 157827"/>
                <a:gd name="csY45" fmla="*/ 120523 h 120983"/>
                <a:gd name="csX46" fmla="*/ 125660 w 157827"/>
                <a:gd name="csY46" fmla="*/ 121054 h 120983"/>
                <a:gd name="csX47" fmla="*/ 129380 w 157827"/>
                <a:gd name="csY47" fmla="*/ 117334 h 120983"/>
                <a:gd name="csX48" fmla="*/ 123535 w 157827"/>
                <a:gd name="csY48" fmla="*/ 114677 h 120983"/>
                <a:gd name="csX49" fmla="*/ 116803 w 157827"/>
                <a:gd name="csY49" fmla="*/ 114323 h 120983"/>
                <a:gd name="csX50" fmla="*/ 112906 w 157827"/>
                <a:gd name="csY50" fmla="*/ 111666 h 120983"/>
                <a:gd name="csX51" fmla="*/ 113615 w 157827"/>
                <a:gd name="csY51" fmla="*/ 107769 h 120983"/>
                <a:gd name="csX52" fmla="*/ 136997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97" y="14418"/>
                  </a:moveTo>
                  <a:cubicBezTo>
                    <a:pt x="138591" y="7864"/>
                    <a:pt x="138945" y="6447"/>
                    <a:pt x="152053" y="6447"/>
                  </a:cubicBezTo>
                  <a:cubicBezTo>
                    <a:pt x="155950" y="6447"/>
                    <a:pt x="158076" y="6447"/>
                    <a:pt x="158076" y="2550"/>
                  </a:cubicBezTo>
                  <a:cubicBezTo>
                    <a:pt x="158076" y="1842"/>
                    <a:pt x="157545" y="70"/>
                    <a:pt x="155242" y="70"/>
                  </a:cubicBezTo>
                  <a:cubicBezTo>
                    <a:pt x="150105" y="70"/>
                    <a:pt x="137174" y="779"/>
                    <a:pt x="132037" y="779"/>
                  </a:cubicBezTo>
                  <a:cubicBezTo>
                    <a:pt x="129026" y="779"/>
                    <a:pt x="122826" y="779"/>
                    <a:pt x="119815" y="602"/>
                  </a:cubicBezTo>
                  <a:cubicBezTo>
                    <a:pt x="116272" y="424"/>
                    <a:pt x="112021" y="70"/>
                    <a:pt x="108655" y="70"/>
                  </a:cubicBezTo>
                  <a:cubicBezTo>
                    <a:pt x="107592" y="70"/>
                    <a:pt x="104935" y="70"/>
                    <a:pt x="104935" y="3967"/>
                  </a:cubicBezTo>
                  <a:cubicBezTo>
                    <a:pt x="104935" y="6447"/>
                    <a:pt x="107061" y="6447"/>
                    <a:pt x="110604" y="6447"/>
                  </a:cubicBezTo>
                  <a:cubicBezTo>
                    <a:pt x="110781" y="6447"/>
                    <a:pt x="114146" y="6447"/>
                    <a:pt x="117335" y="6801"/>
                  </a:cubicBezTo>
                  <a:cubicBezTo>
                    <a:pt x="121055" y="7156"/>
                    <a:pt x="121409" y="7510"/>
                    <a:pt x="121409" y="9281"/>
                  </a:cubicBezTo>
                  <a:cubicBezTo>
                    <a:pt x="121409" y="9458"/>
                    <a:pt x="121409" y="10521"/>
                    <a:pt x="120700" y="13178"/>
                  </a:cubicBezTo>
                  <a:lnTo>
                    <a:pt x="110249" y="54982"/>
                  </a:lnTo>
                  <a:lnTo>
                    <a:pt x="50909" y="54982"/>
                  </a:lnTo>
                  <a:lnTo>
                    <a:pt x="61183" y="13887"/>
                  </a:lnTo>
                  <a:cubicBezTo>
                    <a:pt x="62777" y="7864"/>
                    <a:pt x="63131" y="6447"/>
                    <a:pt x="76771" y="6447"/>
                  </a:cubicBezTo>
                  <a:cubicBezTo>
                    <a:pt x="79782" y="6447"/>
                    <a:pt x="82085" y="6447"/>
                    <a:pt x="82085" y="2550"/>
                  </a:cubicBezTo>
                  <a:cubicBezTo>
                    <a:pt x="82085" y="1842"/>
                    <a:pt x="81553" y="70"/>
                    <a:pt x="79251" y="70"/>
                  </a:cubicBezTo>
                  <a:cubicBezTo>
                    <a:pt x="74114" y="70"/>
                    <a:pt x="61183" y="779"/>
                    <a:pt x="56046" y="779"/>
                  </a:cubicBezTo>
                  <a:cubicBezTo>
                    <a:pt x="53035" y="779"/>
                    <a:pt x="46835" y="779"/>
                    <a:pt x="43823" y="602"/>
                  </a:cubicBezTo>
                  <a:cubicBezTo>
                    <a:pt x="40281" y="424"/>
                    <a:pt x="36030" y="70"/>
                    <a:pt x="32664" y="70"/>
                  </a:cubicBezTo>
                  <a:cubicBezTo>
                    <a:pt x="31601" y="70"/>
                    <a:pt x="28944" y="70"/>
                    <a:pt x="28944" y="3967"/>
                  </a:cubicBezTo>
                  <a:cubicBezTo>
                    <a:pt x="28944" y="6447"/>
                    <a:pt x="31070" y="6447"/>
                    <a:pt x="34612" y="6447"/>
                  </a:cubicBezTo>
                  <a:cubicBezTo>
                    <a:pt x="34790" y="6447"/>
                    <a:pt x="38155" y="6447"/>
                    <a:pt x="41344" y="6801"/>
                  </a:cubicBezTo>
                  <a:cubicBezTo>
                    <a:pt x="45063" y="7156"/>
                    <a:pt x="45418" y="7510"/>
                    <a:pt x="45418" y="9281"/>
                  </a:cubicBezTo>
                  <a:cubicBezTo>
                    <a:pt x="45418" y="9636"/>
                    <a:pt x="45418" y="10521"/>
                    <a:pt x="44709" y="13178"/>
                  </a:cubicBezTo>
                  <a:lnTo>
                    <a:pt x="21150" y="107237"/>
                  </a:lnTo>
                  <a:cubicBezTo>
                    <a:pt x="19733" y="113260"/>
                    <a:pt x="19379" y="114677"/>
                    <a:pt x="5562" y="114677"/>
                  </a:cubicBezTo>
                  <a:cubicBezTo>
                    <a:pt x="2551" y="114677"/>
                    <a:pt x="248" y="114677"/>
                    <a:pt x="248" y="118397"/>
                  </a:cubicBezTo>
                  <a:cubicBezTo>
                    <a:pt x="248" y="120168"/>
                    <a:pt x="1488" y="121054"/>
                    <a:pt x="3082" y="121054"/>
                  </a:cubicBezTo>
                  <a:cubicBezTo>
                    <a:pt x="8219" y="121054"/>
                    <a:pt x="20973" y="120345"/>
                    <a:pt x="26110" y="120345"/>
                  </a:cubicBezTo>
                  <a:cubicBezTo>
                    <a:pt x="29121" y="120345"/>
                    <a:pt x="35321" y="120345"/>
                    <a:pt x="38332" y="120523"/>
                  </a:cubicBezTo>
                  <a:cubicBezTo>
                    <a:pt x="41875" y="120700"/>
                    <a:pt x="46303" y="121054"/>
                    <a:pt x="49669" y="121054"/>
                  </a:cubicBezTo>
                  <a:cubicBezTo>
                    <a:pt x="50555" y="121054"/>
                    <a:pt x="53389" y="121054"/>
                    <a:pt x="53389" y="117334"/>
                  </a:cubicBezTo>
                  <a:cubicBezTo>
                    <a:pt x="53389" y="114677"/>
                    <a:pt x="51617" y="114677"/>
                    <a:pt x="47543" y="114677"/>
                  </a:cubicBezTo>
                  <a:cubicBezTo>
                    <a:pt x="44709" y="114677"/>
                    <a:pt x="44001" y="114677"/>
                    <a:pt x="40812" y="114323"/>
                  </a:cubicBezTo>
                  <a:cubicBezTo>
                    <a:pt x="36915" y="113791"/>
                    <a:pt x="36915" y="113437"/>
                    <a:pt x="36915" y="111666"/>
                  </a:cubicBezTo>
                  <a:cubicBezTo>
                    <a:pt x="36915" y="111489"/>
                    <a:pt x="36915" y="110426"/>
                    <a:pt x="37624" y="107769"/>
                  </a:cubicBezTo>
                  <a:lnTo>
                    <a:pt x="49315" y="61359"/>
                  </a:lnTo>
                  <a:lnTo>
                    <a:pt x="108655" y="61359"/>
                  </a:lnTo>
                  <a:lnTo>
                    <a:pt x="97141" y="107237"/>
                  </a:lnTo>
                  <a:cubicBezTo>
                    <a:pt x="95724" y="113260"/>
                    <a:pt x="95370" y="114677"/>
                    <a:pt x="81553" y="114677"/>
                  </a:cubicBezTo>
                  <a:cubicBezTo>
                    <a:pt x="78542" y="114677"/>
                    <a:pt x="76239" y="114677"/>
                    <a:pt x="76239" y="118397"/>
                  </a:cubicBezTo>
                  <a:cubicBezTo>
                    <a:pt x="76239" y="120168"/>
                    <a:pt x="77479" y="121054"/>
                    <a:pt x="79074" y="121054"/>
                  </a:cubicBezTo>
                  <a:cubicBezTo>
                    <a:pt x="84210" y="121054"/>
                    <a:pt x="96964" y="120345"/>
                    <a:pt x="102101" y="120345"/>
                  </a:cubicBezTo>
                  <a:cubicBezTo>
                    <a:pt x="105112" y="120345"/>
                    <a:pt x="111312" y="120345"/>
                    <a:pt x="114324" y="120523"/>
                  </a:cubicBezTo>
                  <a:cubicBezTo>
                    <a:pt x="117866" y="120700"/>
                    <a:pt x="122295" y="121054"/>
                    <a:pt x="125660" y="121054"/>
                  </a:cubicBezTo>
                  <a:cubicBezTo>
                    <a:pt x="126546" y="121054"/>
                    <a:pt x="129380" y="121054"/>
                    <a:pt x="129380" y="117334"/>
                  </a:cubicBezTo>
                  <a:cubicBezTo>
                    <a:pt x="129380" y="114677"/>
                    <a:pt x="127609" y="114677"/>
                    <a:pt x="123535" y="114677"/>
                  </a:cubicBezTo>
                  <a:cubicBezTo>
                    <a:pt x="120700" y="114677"/>
                    <a:pt x="119992" y="114677"/>
                    <a:pt x="116803" y="114323"/>
                  </a:cubicBezTo>
                  <a:cubicBezTo>
                    <a:pt x="112906" y="113791"/>
                    <a:pt x="112906" y="113437"/>
                    <a:pt x="112906" y="111666"/>
                  </a:cubicBezTo>
                  <a:cubicBezTo>
                    <a:pt x="112906" y="110603"/>
                    <a:pt x="113438" y="108832"/>
                    <a:pt x="113615" y="107769"/>
                  </a:cubicBezTo>
                  <a:lnTo>
                    <a:pt x="136997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434EDD77-1EEC-78C0-7AA6-F88E56CCD45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033568" y="4203025"/>
              <a:ext cx="157827" cy="120983"/>
            </a:xfrm>
            <a:custGeom>
              <a:avLst/>
              <a:gdLst>
                <a:gd name="csX0" fmla="*/ 137004 w 157827"/>
                <a:gd name="csY0" fmla="*/ 14418 h 120983"/>
                <a:gd name="csX1" fmla="*/ 152060 w 157827"/>
                <a:gd name="csY1" fmla="*/ 6447 h 120983"/>
                <a:gd name="csX2" fmla="*/ 158083 w 157827"/>
                <a:gd name="csY2" fmla="*/ 2550 h 120983"/>
                <a:gd name="csX3" fmla="*/ 155249 w 157827"/>
                <a:gd name="csY3" fmla="*/ 70 h 120983"/>
                <a:gd name="csX4" fmla="*/ 132044 w 157827"/>
                <a:gd name="csY4" fmla="*/ 779 h 120983"/>
                <a:gd name="csX5" fmla="*/ 119822 w 157827"/>
                <a:gd name="csY5" fmla="*/ 602 h 120983"/>
                <a:gd name="csX6" fmla="*/ 108662 w 157827"/>
                <a:gd name="csY6" fmla="*/ 70 h 120983"/>
                <a:gd name="csX7" fmla="*/ 104942 w 157827"/>
                <a:gd name="csY7" fmla="*/ 3967 h 120983"/>
                <a:gd name="csX8" fmla="*/ 110611 w 157827"/>
                <a:gd name="csY8" fmla="*/ 6447 h 120983"/>
                <a:gd name="csX9" fmla="*/ 117342 w 157827"/>
                <a:gd name="csY9" fmla="*/ 6801 h 120983"/>
                <a:gd name="csX10" fmla="*/ 121416 w 157827"/>
                <a:gd name="csY10" fmla="*/ 9281 h 120983"/>
                <a:gd name="csX11" fmla="*/ 120707 w 157827"/>
                <a:gd name="csY11" fmla="*/ 13178 h 120983"/>
                <a:gd name="csX12" fmla="*/ 110256 w 157827"/>
                <a:gd name="csY12" fmla="*/ 54982 h 120983"/>
                <a:gd name="csX13" fmla="*/ 50916 w 157827"/>
                <a:gd name="csY13" fmla="*/ 54982 h 120983"/>
                <a:gd name="csX14" fmla="*/ 61190 w 157827"/>
                <a:gd name="csY14" fmla="*/ 13887 h 120983"/>
                <a:gd name="csX15" fmla="*/ 76778 w 157827"/>
                <a:gd name="csY15" fmla="*/ 6447 h 120983"/>
                <a:gd name="csX16" fmla="*/ 82092 w 157827"/>
                <a:gd name="csY16" fmla="*/ 2550 h 120983"/>
                <a:gd name="csX17" fmla="*/ 79258 w 157827"/>
                <a:gd name="csY17" fmla="*/ 70 h 120983"/>
                <a:gd name="csX18" fmla="*/ 56053 w 157827"/>
                <a:gd name="csY18" fmla="*/ 779 h 120983"/>
                <a:gd name="csX19" fmla="*/ 43831 w 157827"/>
                <a:gd name="csY19" fmla="*/ 602 h 120983"/>
                <a:gd name="csX20" fmla="*/ 32671 w 157827"/>
                <a:gd name="csY20" fmla="*/ 70 h 120983"/>
                <a:gd name="csX21" fmla="*/ 28951 w 157827"/>
                <a:gd name="csY21" fmla="*/ 3967 h 120983"/>
                <a:gd name="csX22" fmla="*/ 34619 w 157827"/>
                <a:gd name="csY22" fmla="*/ 6447 h 120983"/>
                <a:gd name="csX23" fmla="*/ 41351 w 157827"/>
                <a:gd name="csY23" fmla="*/ 6801 h 120983"/>
                <a:gd name="csX24" fmla="*/ 45425 w 157827"/>
                <a:gd name="csY24" fmla="*/ 9281 h 120983"/>
                <a:gd name="csX25" fmla="*/ 44716 w 157827"/>
                <a:gd name="csY25" fmla="*/ 13178 h 120983"/>
                <a:gd name="csX26" fmla="*/ 21157 w 157827"/>
                <a:gd name="csY26" fmla="*/ 107237 h 120983"/>
                <a:gd name="csX27" fmla="*/ 5569 w 157827"/>
                <a:gd name="csY27" fmla="*/ 114677 h 120983"/>
                <a:gd name="csX28" fmla="*/ 255 w 157827"/>
                <a:gd name="csY28" fmla="*/ 118397 h 120983"/>
                <a:gd name="csX29" fmla="*/ 3089 w 157827"/>
                <a:gd name="csY29" fmla="*/ 121054 h 120983"/>
                <a:gd name="csX30" fmla="*/ 26117 w 157827"/>
                <a:gd name="csY30" fmla="*/ 120345 h 120983"/>
                <a:gd name="csX31" fmla="*/ 38339 w 157827"/>
                <a:gd name="csY31" fmla="*/ 120523 h 120983"/>
                <a:gd name="csX32" fmla="*/ 49676 w 157827"/>
                <a:gd name="csY32" fmla="*/ 121054 h 120983"/>
                <a:gd name="csX33" fmla="*/ 53396 w 157827"/>
                <a:gd name="csY33" fmla="*/ 117334 h 120983"/>
                <a:gd name="csX34" fmla="*/ 47550 w 157827"/>
                <a:gd name="csY34" fmla="*/ 114677 h 120983"/>
                <a:gd name="csX35" fmla="*/ 40819 w 157827"/>
                <a:gd name="csY35" fmla="*/ 114323 h 120983"/>
                <a:gd name="csX36" fmla="*/ 36922 w 157827"/>
                <a:gd name="csY36" fmla="*/ 111666 h 120983"/>
                <a:gd name="csX37" fmla="*/ 37631 w 157827"/>
                <a:gd name="csY37" fmla="*/ 107769 h 120983"/>
                <a:gd name="csX38" fmla="*/ 49322 w 157827"/>
                <a:gd name="csY38" fmla="*/ 61359 h 120983"/>
                <a:gd name="csX39" fmla="*/ 108662 w 157827"/>
                <a:gd name="csY39" fmla="*/ 61359 h 120983"/>
                <a:gd name="csX40" fmla="*/ 97148 w 157827"/>
                <a:gd name="csY40" fmla="*/ 107237 h 120983"/>
                <a:gd name="csX41" fmla="*/ 81560 w 157827"/>
                <a:gd name="csY41" fmla="*/ 114677 h 120983"/>
                <a:gd name="csX42" fmla="*/ 76246 w 157827"/>
                <a:gd name="csY42" fmla="*/ 118397 h 120983"/>
                <a:gd name="csX43" fmla="*/ 79081 w 157827"/>
                <a:gd name="csY43" fmla="*/ 121054 h 120983"/>
                <a:gd name="csX44" fmla="*/ 102108 w 157827"/>
                <a:gd name="csY44" fmla="*/ 120345 h 120983"/>
                <a:gd name="csX45" fmla="*/ 114331 w 157827"/>
                <a:gd name="csY45" fmla="*/ 120523 h 120983"/>
                <a:gd name="csX46" fmla="*/ 125667 w 157827"/>
                <a:gd name="csY46" fmla="*/ 121054 h 120983"/>
                <a:gd name="csX47" fmla="*/ 129387 w 157827"/>
                <a:gd name="csY47" fmla="*/ 117334 h 120983"/>
                <a:gd name="csX48" fmla="*/ 123542 w 157827"/>
                <a:gd name="csY48" fmla="*/ 114677 h 120983"/>
                <a:gd name="csX49" fmla="*/ 116810 w 157827"/>
                <a:gd name="csY49" fmla="*/ 114323 h 120983"/>
                <a:gd name="csX50" fmla="*/ 112913 w 157827"/>
                <a:gd name="csY50" fmla="*/ 111666 h 120983"/>
                <a:gd name="csX51" fmla="*/ 113622 w 157827"/>
                <a:gd name="csY51" fmla="*/ 107769 h 120983"/>
                <a:gd name="csX52" fmla="*/ 137004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04" y="14418"/>
                  </a:moveTo>
                  <a:cubicBezTo>
                    <a:pt x="138598" y="7864"/>
                    <a:pt x="138952" y="6447"/>
                    <a:pt x="152060" y="6447"/>
                  </a:cubicBezTo>
                  <a:cubicBezTo>
                    <a:pt x="155957" y="6447"/>
                    <a:pt x="158083" y="6447"/>
                    <a:pt x="158083" y="2550"/>
                  </a:cubicBezTo>
                  <a:cubicBezTo>
                    <a:pt x="158083" y="1842"/>
                    <a:pt x="157552" y="70"/>
                    <a:pt x="155249" y="70"/>
                  </a:cubicBezTo>
                  <a:cubicBezTo>
                    <a:pt x="150112" y="70"/>
                    <a:pt x="137181" y="779"/>
                    <a:pt x="132044" y="779"/>
                  </a:cubicBezTo>
                  <a:cubicBezTo>
                    <a:pt x="129033" y="779"/>
                    <a:pt x="122833" y="779"/>
                    <a:pt x="119822" y="602"/>
                  </a:cubicBezTo>
                  <a:cubicBezTo>
                    <a:pt x="116279" y="424"/>
                    <a:pt x="112028" y="70"/>
                    <a:pt x="108662" y="70"/>
                  </a:cubicBezTo>
                  <a:cubicBezTo>
                    <a:pt x="107599" y="70"/>
                    <a:pt x="104942" y="70"/>
                    <a:pt x="104942" y="3967"/>
                  </a:cubicBezTo>
                  <a:cubicBezTo>
                    <a:pt x="104942" y="6447"/>
                    <a:pt x="107068" y="6447"/>
                    <a:pt x="110611" y="6447"/>
                  </a:cubicBezTo>
                  <a:cubicBezTo>
                    <a:pt x="110788" y="6447"/>
                    <a:pt x="114153" y="6447"/>
                    <a:pt x="117342" y="6801"/>
                  </a:cubicBezTo>
                  <a:cubicBezTo>
                    <a:pt x="121062" y="7156"/>
                    <a:pt x="121416" y="7510"/>
                    <a:pt x="121416" y="9281"/>
                  </a:cubicBezTo>
                  <a:cubicBezTo>
                    <a:pt x="121416" y="9458"/>
                    <a:pt x="121416" y="10521"/>
                    <a:pt x="120707" y="13178"/>
                  </a:cubicBezTo>
                  <a:lnTo>
                    <a:pt x="110256" y="54982"/>
                  </a:lnTo>
                  <a:lnTo>
                    <a:pt x="50916" y="54982"/>
                  </a:lnTo>
                  <a:lnTo>
                    <a:pt x="61190" y="13887"/>
                  </a:lnTo>
                  <a:cubicBezTo>
                    <a:pt x="62784" y="7864"/>
                    <a:pt x="63138" y="6447"/>
                    <a:pt x="76778" y="6447"/>
                  </a:cubicBezTo>
                  <a:cubicBezTo>
                    <a:pt x="79789" y="6447"/>
                    <a:pt x="82092" y="6447"/>
                    <a:pt x="82092" y="2550"/>
                  </a:cubicBezTo>
                  <a:cubicBezTo>
                    <a:pt x="82092" y="1842"/>
                    <a:pt x="81560" y="70"/>
                    <a:pt x="79258" y="70"/>
                  </a:cubicBezTo>
                  <a:cubicBezTo>
                    <a:pt x="74121" y="70"/>
                    <a:pt x="61190" y="779"/>
                    <a:pt x="56053" y="779"/>
                  </a:cubicBezTo>
                  <a:cubicBezTo>
                    <a:pt x="53042" y="779"/>
                    <a:pt x="46842" y="779"/>
                    <a:pt x="43831" y="602"/>
                  </a:cubicBezTo>
                  <a:cubicBezTo>
                    <a:pt x="40288" y="424"/>
                    <a:pt x="36037" y="70"/>
                    <a:pt x="32671" y="70"/>
                  </a:cubicBezTo>
                  <a:cubicBezTo>
                    <a:pt x="31608" y="70"/>
                    <a:pt x="28951" y="70"/>
                    <a:pt x="28951" y="3967"/>
                  </a:cubicBezTo>
                  <a:cubicBezTo>
                    <a:pt x="28951" y="6447"/>
                    <a:pt x="31077" y="6447"/>
                    <a:pt x="34619" y="6447"/>
                  </a:cubicBezTo>
                  <a:cubicBezTo>
                    <a:pt x="34797" y="6447"/>
                    <a:pt x="38162" y="6447"/>
                    <a:pt x="41351" y="6801"/>
                  </a:cubicBezTo>
                  <a:cubicBezTo>
                    <a:pt x="45071" y="7156"/>
                    <a:pt x="45425" y="7510"/>
                    <a:pt x="45425" y="9281"/>
                  </a:cubicBezTo>
                  <a:cubicBezTo>
                    <a:pt x="45425" y="9636"/>
                    <a:pt x="45425" y="10521"/>
                    <a:pt x="44716" y="13178"/>
                  </a:cubicBezTo>
                  <a:lnTo>
                    <a:pt x="21157" y="107237"/>
                  </a:lnTo>
                  <a:cubicBezTo>
                    <a:pt x="19740" y="113260"/>
                    <a:pt x="19386" y="114677"/>
                    <a:pt x="5569" y="114677"/>
                  </a:cubicBezTo>
                  <a:cubicBezTo>
                    <a:pt x="2558" y="114677"/>
                    <a:pt x="255" y="114677"/>
                    <a:pt x="255" y="118397"/>
                  </a:cubicBezTo>
                  <a:cubicBezTo>
                    <a:pt x="255" y="120168"/>
                    <a:pt x="1495" y="121054"/>
                    <a:pt x="3089" y="121054"/>
                  </a:cubicBezTo>
                  <a:cubicBezTo>
                    <a:pt x="8226" y="121054"/>
                    <a:pt x="20980" y="120345"/>
                    <a:pt x="26117" y="120345"/>
                  </a:cubicBezTo>
                  <a:cubicBezTo>
                    <a:pt x="29128" y="120345"/>
                    <a:pt x="35328" y="120345"/>
                    <a:pt x="38339" y="120523"/>
                  </a:cubicBezTo>
                  <a:cubicBezTo>
                    <a:pt x="41882" y="120700"/>
                    <a:pt x="46310" y="121054"/>
                    <a:pt x="49676" y="121054"/>
                  </a:cubicBezTo>
                  <a:cubicBezTo>
                    <a:pt x="50562" y="121054"/>
                    <a:pt x="53396" y="121054"/>
                    <a:pt x="53396" y="117334"/>
                  </a:cubicBezTo>
                  <a:cubicBezTo>
                    <a:pt x="53396" y="114677"/>
                    <a:pt x="51625" y="114677"/>
                    <a:pt x="47550" y="114677"/>
                  </a:cubicBezTo>
                  <a:cubicBezTo>
                    <a:pt x="44716" y="114677"/>
                    <a:pt x="44008" y="114677"/>
                    <a:pt x="40819" y="114323"/>
                  </a:cubicBezTo>
                  <a:cubicBezTo>
                    <a:pt x="36922" y="113791"/>
                    <a:pt x="36922" y="113437"/>
                    <a:pt x="36922" y="111666"/>
                  </a:cubicBezTo>
                  <a:cubicBezTo>
                    <a:pt x="36922" y="111489"/>
                    <a:pt x="36922" y="110426"/>
                    <a:pt x="37631" y="107769"/>
                  </a:cubicBezTo>
                  <a:lnTo>
                    <a:pt x="49322" y="61359"/>
                  </a:lnTo>
                  <a:lnTo>
                    <a:pt x="108662" y="61359"/>
                  </a:lnTo>
                  <a:lnTo>
                    <a:pt x="97148" y="107237"/>
                  </a:lnTo>
                  <a:cubicBezTo>
                    <a:pt x="95731" y="113260"/>
                    <a:pt x="95377" y="114677"/>
                    <a:pt x="81560" y="114677"/>
                  </a:cubicBezTo>
                  <a:cubicBezTo>
                    <a:pt x="78549" y="114677"/>
                    <a:pt x="76246" y="114677"/>
                    <a:pt x="76246" y="118397"/>
                  </a:cubicBezTo>
                  <a:cubicBezTo>
                    <a:pt x="76246" y="120168"/>
                    <a:pt x="77486" y="121054"/>
                    <a:pt x="79081" y="121054"/>
                  </a:cubicBezTo>
                  <a:cubicBezTo>
                    <a:pt x="84218" y="121054"/>
                    <a:pt x="96971" y="120345"/>
                    <a:pt x="102108" y="120345"/>
                  </a:cubicBezTo>
                  <a:cubicBezTo>
                    <a:pt x="105120" y="120345"/>
                    <a:pt x="111319" y="120345"/>
                    <a:pt x="114331" y="120523"/>
                  </a:cubicBezTo>
                  <a:cubicBezTo>
                    <a:pt x="117873" y="120700"/>
                    <a:pt x="122302" y="121054"/>
                    <a:pt x="125667" y="121054"/>
                  </a:cubicBezTo>
                  <a:cubicBezTo>
                    <a:pt x="126553" y="121054"/>
                    <a:pt x="129387" y="121054"/>
                    <a:pt x="129387" y="117334"/>
                  </a:cubicBezTo>
                  <a:cubicBezTo>
                    <a:pt x="129387" y="114677"/>
                    <a:pt x="127616" y="114677"/>
                    <a:pt x="123542" y="114677"/>
                  </a:cubicBezTo>
                  <a:cubicBezTo>
                    <a:pt x="120707" y="114677"/>
                    <a:pt x="119999" y="114677"/>
                    <a:pt x="116810" y="114323"/>
                  </a:cubicBezTo>
                  <a:cubicBezTo>
                    <a:pt x="112913" y="113791"/>
                    <a:pt x="112913" y="113437"/>
                    <a:pt x="112913" y="111666"/>
                  </a:cubicBezTo>
                  <a:cubicBezTo>
                    <a:pt x="112913" y="110603"/>
                    <a:pt x="113445" y="108832"/>
                    <a:pt x="113622" y="107769"/>
                  </a:cubicBezTo>
                  <a:lnTo>
                    <a:pt x="137004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0E62F8B-B8B4-7800-37C9-165DC07B4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775A782-A10F-192B-4CF6-E82ACE8E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25EFCCE8-5AED-CAEB-3352-2397738F1F35}"/>
              </a:ext>
            </a:extLst>
          </p:cNvPr>
          <p:cNvGraphicFramePr>
            <a:graphicFrameLocks noGrp="1"/>
          </p:cNvGraphicFramePr>
          <p:nvPr/>
        </p:nvGraphicFramePr>
        <p:xfrm>
          <a:off x="1132969" y="2108625"/>
          <a:ext cx="2282170" cy="250344"/>
        </p:xfrm>
        <a:graphic>
          <a:graphicData uri="http://schemas.openxmlformats.org/drawingml/2006/table">
            <a:tbl>
              <a:tblPr/>
              <a:tblGrid>
                <a:gridCol w="2282170">
                  <a:extLst>
                    <a:ext uri="{9D8B030D-6E8A-4147-A177-3AD203B41FA5}">
                      <a16:colId xmlns:a16="http://schemas.microsoft.com/office/drawing/2014/main" val="4134740925"/>
                    </a:ext>
                  </a:extLst>
                </a:gridCol>
              </a:tblGrid>
              <a:tr h="250344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900" b="1" dirty="0">
                          <a:effectLst/>
                          <a:hlinkClick r:id="rId14"/>
                        </a:rPr>
                        <a:t>[ATLAS, Nature 607, pages 52-59 (2022)</a:t>
                      </a:r>
                      <a:r>
                        <a:rPr lang="en-GB" sz="900" b="1" dirty="0">
                          <a:effectLst/>
                        </a:rPr>
                        <a:t>]</a:t>
                      </a: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697900"/>
                  </a:ext>
                </a:extLst>
              </a:tr>
            </a:tbl>
          </a:graphicData>
        </a:graphic>
      </p:graphicFrame>
      <p:sp>
        <p:nvSpPr>
          <p:cNvPr id="4" name="Down Arrow 3">
            <a:extLst>
              <a:ext uri="{FF2B5EF4-FFF2-40B4-BE49-F238E27FC236}">
                <a16:creationId xmlns:a16="http://schemas.microsoft.com/office/drawing/2014/main" id="{35DD14E6-3C6B-ECAA-590F-4813F0391A9F}"/>
              </a:ext>
            </a:extLst>
          </p:cNvPr>
          <p:cNvSpPr/>
          <p:nvPr/>
        </p:nvSpPr>
        <p:spPr>
          <a:xfrm rot="16200000">
            <a:off x="6173570" y="3004297"/>
            <a:ext cx="679666" cy="893385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pic>
        <p:nvPicPr>
          <p:cNvPr id="5" name="Picture 4" descr="HANDS-ON CERN">
            <a:extLst>
              <a:ext uri="{FF2B5EF4-FFF2-40B4-BE49-F238E27FC236}">
                <a16:creationId xmlns:a16="http://schemas.microsoft.com/office/drawing/2014/main" id="{68712120-8955-AA2D-A859-B0F0A57D4A2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81756" y="1285793"/>
            <a:ext cx="22352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32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2276E-DDE7-3B7F-6424-B12664836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3AA0C-FD5D-F6BE-2317-68908A2AF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noProof="0" dirty="0">
                <a:solidFill>
                  <a:schemeClr val="bg2">
                    <a:lumMod val="50000"/>
                  </a:schemeClr>
                </a:solidFill>
              </a:rPr>
              <a:t>What is already known?</a:t>
            </a:r>
            <a:endParaRPr lang="en-GB" sz="4000" noProof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624664-E105-936D-CF89-4889B957DFAD}"/>
              </a:ext>
            </a:extLst>
          </p:cNvPr>
          <p:cNvSpPr txBox="1"/>
          <p:nvPr/>
        </p:nvSpPr>
        <p:spPr>
          <a:xfrm>
            <a:off x="1213053" y="1724297"/>
            <a:ext cx="23897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Is this the SM Higgs?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5C892B-C3AA-7C9B-C4B8-0E9133A530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9416" y="2329965"/>
            <a:ext cx="3109859" cy="31098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AD88AE-B6FD-68BB-AF1F-D30DB12694A5}"/>
              </a:ext>
            </a:extLst>
          </p:cNvPr>
          <p:cNvSpPr txBox="1"/>
          <p:nvPr/>
        </p:nvSpPr>
        <p:spPr>
          <a:xfrm>
            <a:off x="4176735" y="3121223"/>
            <a:ext cx="200179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dirty="0"/>
              <a:t>Yukawa &amp; gauge couplings </a:t>
            </a:r>
            <a:r>
              <a:rPr lang="en-GB" sz="2000" dirty="0">
                <a:sym typeface="Wingdings" pitchFamily="2" charset="2"/>
              </a:rPr>
              <a:t></a:t>
            </a:r>
            <a:endParaRPr lang="en-GB" sz="2000" dirty="0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68B84B3D-69E2-F82C-B052-86945590982F}"/>
              </a:ext>
            </a:extLst>
          </p:cNvPr>
          <p:cNvSpPr/>
          <p:nvPr/>
        </p:nvSpPr>
        <p:spPr>
          <a:xfrm rot="16200000">
            <a:off x="6173570" y="3004297"/>
            <a:ext cx="679666" cy="893385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3B1793-A229-8DC9-F5CE-6FDB053FB5B7}"/>
              </a:ext>
            </a:extLst>
          </p:cNvPr>
          <p:cNvSpPr txBox="1"/>
          <p:nvPr/>
        </p:nvSpPr>
        <p:spPr>
          <a:xfrm>
            <a:off x="7144442" y="3273762"/>
            <a:ext cx="29119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b="1" dirty="0"/>
              <a:t>Higgs self-interactions?:</a:t>
            </a:r>
          </a:p>
        </p:txBody>
      </p:sp>
      <p:grpSp>
        <p:nvGrpSpPr>
          <p:cNvPr id="41" name="Group 4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 title="IguanaTex Shape Display">
            <a:extLst>
              <a:ext uri="{FF2B5EF4-FFF2-40B4-BE49-F238E27FC236}">
                <a16:creationId xmlns:a16="http://schemas.microsoft.com/office/drawing/2014/main" id="{DE7A57ED-8FF5-EA06-520C-26E87E6F011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056440" y="3297410"/>
            <a:ext cx="1652663" cy="224456"/>
            <a:chOff x="7538732" y="4110434"/>
            <a:chExt cx="1652663" cy="224456"/>
          </a:xfrm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BD680C15-E2E9-FA8A-866C-D0593CCD541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7538732" y="4110434"/>
              <a:ext cx="125260" cy="178907"/>
            </a:xfrm>
            <a:custGeom>
              <a:avLst/>
              <a:gdLst>
                <a:gd name="csX0" fmla="*/ 77124 w 125260"/>
                <a:gd name="csY0" fmla="*/ 101795 h 178907"/>
                <a:gd name="csX1" fmla="*/ 103694 w 125260"/>
                <a:gd name="csY1" fmla="*/ 172903 h 178907"/>
                <a:gd name="csX2" fmla="*/ 117106 w 125260"/>
                <a:gd name="csY2" fmla="*/ 178470 h 178907"/>
                <a:gd name="csX3" fmla="*/ 122673 w 125260"/>
                <a:gd name="csY3" fmla="*/ 178470 h 178907"/>
                <a:gd name="csX4" fmla="*/ 125457 w 125260"/>
                <a:gd name="csY4" fmla="*/ 175939 h 178907"/>
                <a:gd name="csX5" fmla="*/ 124191 w 125260"/>
                <a:gd name="csY5" fmla="*/ 173662 h 178907"/>
                <a:gd name="csX6" fmla="*/ 118371 w 125260"/>
                <a:gd name="csY6" fmla="*/ 162021 h 178907"/>
                <a:gd name="csX7" fmla="*/ 66749 w 125260"/>
                <a:gd name="csY7" fmla="*/ 18035 h 178907"/>
                <a:gd name="csX8" fmla="*/ 35876 w 125260"/>
                <a:gd name="csY8" fmla="*/ 69 h 178907"/>
                <a:gd name="csX9" fmla="*/ 31322 w 125260"/>
                <a:gd name="csY9" fmla="*/ 2852 h 178907"/>
                <a:gd name="csX10" fmla="*/ 33599 w 125260"/>
                <a:gd name="csY10" fmla="*/ 5383 h 178907"/>
                <a:gd name="csX11" fmla="*/ 50047 w 125260"/>
                <a:gd name="csY11" fmla="*/ 25627 h 178907"/>
                <a:gd name="csX12" fmla="*/ 74593 w 125260"/>
                <a:gd name="csY12" fmla="*/ 94457 h 178907"/>
                <a:gd name="csX13" fmla="*/ 4751 w 125260"/>
                <a:gd name="csY13" fmla="*/ 163793 h 178907"/>
                <a:gd name="csX14" fmla="*/ 196 w 125260"/>
                <a:gd name="csY14" fmla="*/ 171637 h 178907"/>
                <a:gd name="csX15" fmla="*/ 7788 w 125260"/>
                <a:gd name="csY15" fmla="*/ 178976 h 178907"/>
                <a:gd name="csX16" fmla="*/ 16138 w 125260"/>
                <a:gd name="csY16" fmla="*/ 173662 h 178907"/>
                <a:gd name="csX17" fmla="*/ 77124 w 125260"/>
                <a:gd name="csY17" fmla="*/ 101795 h 1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5260" h="178907">
                  <a:moveTo>
                    <a:pt x="77124" y="101795"/>
                  </a:moveTo>
                  <a:cubicBezTo>
                    <a:pt x="87499" y="128366"/>
                    <a:pt x="99645" y="167082"/>
                    <a:pt x="103694" y="172903"/>
                  </a:cubicBezTo>
                  <a:cubicBezTo>
                    <a:pt x="107743" y="178470"/>
                    <a:pt x="110273" y="178470"/>
                    <a:pt x="117106" y="178470"/>
                  </a:cubicBezTo>
                  <a:lnTo>
                    <a:pt x="122673" y="178470"/>
                  </a:lnTo>
                  <a:cubicBezTo>
                    <a:pt x="125203" y="178217"/>
                    <a:pt x="125457" y="176698"/>
                    <a:pt x="125457" y="175939"/>
                  </a:cubicBezTo>
                  <a:cubicBezTo>
                    <a:pt x="125457" y="175180"/>
                    <a:pt x="124950" y="174674"/>
                    <a:pt x="124191" y="173662"/>
                  </a:cubicBezTo>
                  <a:cubicBezTo>
                    <a:pt x="121661" y="170878"/>
                    <a:pt x="120142" y="167082"/>
                    <a:pt x="118371" y="162021"/>
                  </a:cubicBezTo>
                  <a:lnTo>
                    <a:pt x="66749" y="18035"/>
                  </a:lnTo>
                  <a:cubicBezTo>
                    <a:pt x="61435" y="3358"/>
                    <a:pt x="47770" y="69"/>
                    <a:pt x="35876" y="69"/>
                  </a:cubicBezTo>
                  <a:cubicBezTo>
                    <a:pt x="34611" y="69"/>
                    <a:pt x="31322" y="69"/>
                    <a:pt x="31322" y="2852"/>
                  </a:cubicBezTo>
                  <a:cubicBezTo>
                    <a:pt x="31322" y="4877"/>
                    <a:pt x="33346" y="5383"/>
                    <a:pt x="33599" y="5383"/>
                  </a:cubicBezTo>
                  <a:cubicBezTo>
                    <a:pt x="41950" y="6901"/>
                    <a:pt x="43721" y="8419"/>
                    <a:pt x="50047" y="25627"/>
                  </a:cubicBezTo>
                  <a:lnTo>
                    <a:pt x="74593" y="94457"/>
                  </a:lnTo>
                  <a:lnTo>
                    <a:pt x="4751" y="163793"/>
                  </a:lnTo>
                  <a:cubicBezTo>
                    <a:pt x="1715" y="166829"/>
                    <a:pt x="196" y="168348"/>
                    <a:pt x="196" y="171637"/>
                  </a:cubicBezTo>
                  <a:cubicBezTo>
                    <a:pt x="196" y="175939"/>
                    <a:pt x="3739" y="178976"/>
                    <a:pt x="7788" y="178976"/>
                  </a:cubicBezTo>
                  <a:cubicBezTo>
                    <a:pt x="11837" y="178976"/>
                    <a:pt x="14114" y="176192"/>
                    <a:pt x="16138" y="173662"/>
                  </a:cubicBezTo>
                  <a:lnTo>
                    <a:pt x="77124" y="10179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AACBCF7-FEBD-2F20-19FC-53ACC98BF9E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7685156" y="4203025"/>
              <a:ext cx="157827" cy="120983"/>
            </a:xfrm>
            <a:custGeom>
              <a:avLst/>
              <a:gdLst>
                <a:gd name="csX0" fmla="*/ 136951 w 157827"/>
                <a:gd name="csY0" fmla="*/ 14418 h 120983"/>
                <a:gd name="csX1" fmla="*/ 152007 w 157827"/>
                <a:gd name="csY1" fmla="*/ 6447 h 120983"/>
                <a:gd name="csX2" fmla="*/ 158030 w 157827"/>
                <a:gd name="csY2" fmla="*/ 2550 h 120983"/>
                <a:gd name="csX3" fmla="*/ 155196 w 157827"/>
                <a:gd name="csY3" fmla="*/ 70 h 120983"/>
                <a:gd name="csX4" fmla="*/ 131991 w 157827"/>
                <a:gd name="csY4" fmla="*/ 779 h 120983"/>
                <a:gd name="csX5" fmla="*/ 119769 w 157827"/>
                <a:gd name="csY5" fmla="*/ 602 h 120983"/>
                <a:gd name="csX6" fmla="*/ 108609 w 157827"/>
                <a:gd name="csY6" fmla="*/ 70 h 120983"/>
                <a:gd name="csX7" fmla="*/ 104889 w 157827"/>
                <a:gd name="csY7" fmla="*/ 3967 h 120983"/>
                <a:gd name="csX8" fmla="*/ 110558 w 157827"/>
                <a:gd name="csY8" fmla="*/ 6447 h 120983"/>
                <a:gd name="csX9" fmla="*/ 117289 w 157827"/>
                <a:gd name="csY9" fmla="*/ 6801 h 120983"/>
                <a:gd name="csX10" fmla="*/ 121363 w 157827"/>
                <a:gd name="csY10" fmla="*/ 9281 h 120983"/>
                <a:gd name="csX11" fmla="*/ 120654 w 157827"/>
                <a:gd name="csY11" fmla="*/ 13178 h 120983"/>
                <a:gd name="csX12" fmla="*/ 110203 w 157827"/>
                <a:gd name="csY12" fmla="*/ 54982 h 120983"/>
                <a:gd name="csX13" fmla="*/ 50863 w 157827"/>
                <a:gd name="csY13" fmla="*/ 54982 h 120983"/>
                <a:gd name="csX14" fmla="*/ 61137 w 157827"/>
                <a:gd name="csY14" fmla="*/ 13887 h 120983"/>
                <a:gd name="csX15" fmla="*/ 76725 w 157827"/>
                <a:gd name="csY15" fmla="*/ 6447 h 120983"/>
                <a:gd name="csX16" fmla="*/ 82039 w 157827"/>
                <a:gd name="csY16" fmla="*/ 2550 h 120983"/>
                <a:gd name="csX17" fmla="*/ 79205 w 157827"/>
                <a:gd name="csY17" fmla="*/ 70 h 120983"/>
                <a:gd name="csX18" fmla="*/ 56000 w 157827"/>
                <a:gd name="csY18" fmla="*/ 779 h 120983"/>
                <a:gd name="csX19" fmla="*/ 43777 w 157827"/>
                <a:gd name="csY19" fmla="*/ 602 h 120983"/>
                <a:gd name="csX20" fmla="*/ 32618 w 157827"/>
                <a:gd name="csY20" fmla="*/ 70 h 120983"/>
                <a:gd name="csX21" fmla="*/ 28898 w 157827"/>
                <a:gd name="csY21" fmla="*/ 3967 h 120983"/>
                <a:gd name="csX22" fmla="*/ 34566 w 157827"/>
                <a:gd name="csY22" fmla="*/ 6447 h 120983"/>
                <a:gd name="csX23" fmla="*/ 41298 w 157827"/>
                <a:gd name="csY23" fmla="*/ 6801 h 120983"/>
                <a:gd name="csX24" fmla="*/ 45372 w 157827"/>
                <a:gd name="csY24" fmla="*/ 9281 h 120983"/>
                <a:gd name="csX25" fmla="*/ 44663 w 157827"/>
                <a:gd name="csY25" fmla="*/ 13178 h 120983"/>
                <a:gd name="csX26" fmla="*/ 21104 w 157827"/>
                <a:gd name="csY26" fmla="*/ 107237 h 120983"/>
                <a:gd name="csX27" fmla="*/ 5516 w 157827"/>
                <a:gd name="csY27" fmla="*/ 114677 h 120983"/>
                <a:gd name="csX28" fmla="*/ 202 w 157827"/>
                <a:gd name="csY28" fmla="*/ 118397 h 120983"/>
                <a:gd name="csX29" fmla="*/ 3036 w 157827"/>
                <a:gd name="csY29" fmla="*/ 121054 h 120983"/>
                <a:gd name="csX30" fmla="*/ 26064 w 157827"/>
                <a:gd name="csY30" fmla="*/ 120345 h 120983"/>
                <a:gd name="csX31" fmla="*/ 38286 w 157827"/>
                <a:gd name="csY31" fmla="*/ 120523 h 120983"/>
                <a:gd name="csX32" fmla="*/ 49623 w 157827"/>
                <a:gd name="csY32" fmla="*/ 121054 h 120983"/>
                <a:gd name="csX33" fmla="*/ 53343 w 157827"/>
                <a:gd name="csY33" fmla="*/ 117334 h 120983"/>
                <a:gd name="csX34" fmla="*/ 47497 w 157827"/>
                <a:gd name="csY34" fmla="*/ 114677 h 120983"/>
                <a:gd name="csX35" fmla="*/ 40766 w 157827"/>
                <a:gd name="csY35" fmla="*/ 114323 h 120983"/>
                <a:gd name="csX36" fmla="*/ 36869 w 157827"/>
                <a:gd name="csY36" fmla="*/ 111666 h 120983"/>
                <a:gd name="csX37" fmla="*/ 37578 w 157827"/>
                <a:gd name="csY37" fmla="*/ 107769 h 120983"/>
                <a:gd name="csX38" fmla="*/ 49269 w 157827"/>
                <a:gd name="csY38" fmla="*/ 61359 h 120983"/>
                <a:gd name="csX39" fmla="*/ 108609 w 157827"/>
                <a:gd name="csY39" fmla="*/ 61359 h 120983"/>
                <a:gd name="csX40" fmla="*/ 97095 w 157827"/>
                <a:gd name="csY40" fmla="*/ 107237 h 120983"/>
                <a:gd name="csX41" fmla="*/ 81507 w 157827"/>
                <a:gd name="csY41" fmla="*/ 114677 h 120983"/>
                <a:gd name="csX42" fmla="*/ 76193 w 157827"/>
                <a:gd name="csY42" fmla="*/ 118397 h 120983"/>
                <a:gd name="csX43" fmla="*/ 79027 w 157827"/>
                <a:gd name="csY43" fmla="*/ 121054 h 120983"/>
                <a:gd name="csX44" fmla="*/ 102055 w 157827"/>
                <a:gd name="csY44" fmla="*/ 120345 h 120983"/>
                <a:gd name="csX45" fmla="*/ 114277 w 157827"/>
                <a:gd name="csY45" fmla="*/ 120523 h 120983"/>
                <a:gd name="csX46" fmla="*/ 125614 w 157827"/>
                <a:gd name="csY46" fmla="*/ 121054 h 120983"/>
                <a:gd name="csX47" fmla="*/ 129334 w 157827"/>
                <a:gd name="csY47" fmla="*/ 117334 h 120983"/>
                <a:gd name="csX48" fmla="*/ 123489 w 157827"/>
                <a:gd name="csY48" fmla="*/ 114677 h 120983"/>
                <a:gd name="csX49" fmla="*/ 116757 w 157827"/>
                <a:gd name="csY49" fmla="*/ 114323 h 120983"/>
                <a:gd name="csX50" fmla="*/ 112860 w 157827"/>
                <a:gd name="csY50" fmla="*/ 111666 h 120983"/>
                <a:gd name="csX51" fmla="*/ 113569 w 157827"/>
                <a:gd name="csY51" fmla="*/ 107769 h 120983"/>
                <a:gd name="csX52" fmla="*/ 136951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51" y="14418"/>
                  </a:moveTo>
                  <a:cubicBezTo>
                    <a:pt x="138545" y="7864"/>
                    <a:pt x="138899" y="6447"/>
                    <a:pt x="152007" y="6447"/>
                  </a:cubicBezTo>
                  <a:cubicBezTo>
                    <a:pt x="155904" y="6447"/>
                    <a:pt x="158030" y="6447"/>
                    <a:pt x="158030" y="2550"/>
                  </a:cubicBezTo>
                  <a:cubicBezTo>
                    <a:pt x="158030" y="1842"/>
                    <a:pt x="157499" y="70"/>
                    <a:pt x="155196" y="70"/>
                  </a:cubicBezTo>
                  <a:cubicBezTo>
                    <a:pt x="150059" y="70"/>
                    <a:pt x="137128" y="779"/>
                    <a:pt x="131991" y="779"/>
                  </a:cubicBezTo>
                  <a:cubicBezTo>
                    <a:pt x="128980" y="779"/>
                    <a:pt x="122780" y="779"/>
                    <a:pt x="119769" y="602"/>
                  </a:cubicBezTo>
                  <a:cubicBezTo>
                    <a:pt x="116226" y="424"/>
                    <a:pt x="111975" y="70"/>
                    <a:pt x="108609" y="70"/>
                  </a:cubicBezTo>
                  <a:cubicBezTo>
                    <a:pt x="107546" y="70"/>
                    <a:pt x="104889" y="70"/>
                    <a:pt x="104889" y="3967"/>
                  </a:cubicBezTo>
                  <a:cubicBezTo>
                    <a:pt x="104889" y="6447"/>
                    <a:pt x="107015" y="6447"/>
                    <a:pt x="110558" y="6447"/>
                  </a:cubicBezTo>
                  <a:cubicBezTo>
                    <a:pt x="110735" y="6447"/>
                    <a:pt x="114100" y="6447"/>
                    <a:pt x="117289" y="6801"/>
                  </a:cubicBezTo>
                  <a:cubicBezTo>
                    <a:pt x="121009" y="7156"/>
                    <a:pt x="121363" y="7510"/>
                    <a:pt x="121363" y="9281"/>
                  </a:cubicBezTo>
                  <a:cubicBezTo>
                    <a:pt x="121363" y="9458"/>
                    <a:pt x="121363" y="10521"/>
                    <a:pt x="120654" y="13178"/>
                  </a:cubicBezTo>
                  <a:lnTo>
                    <a:pt x="110203" y="54982"/>
                  </a:lnTo>
                  <a:lnTo>
                    <a:pt x="50863" y="54982"/>
                  </a:lnTo>
                  <a:lnTo>
                    <a:pt x="61137" y="13887"/>
                  </a:lnTo>
                  <a:cubicBezTo>
                    <a:pt x="62731" y="7864"/>
                    <a:pt x="63085" y="6447"/>
                    <a:pt x="76725" y="6447"/>
                  </a:cubicBezTo>
                  <a:cubicBezTo>
                    <a:pt x="79736" y="6447"/>
                    <a:pt x="82039" y="6447"/>
                    <a:pt x="82039" y="2550"/>
                  </a:cubicBezTo>
                  <a:cubicBezTo>
                    <a:pt x="82039" y="1842"/>
                    <a:pt x="81507" y="70"/>
                    <a:pt x="79205" y="70"/>
                  </a:cubicBezTo>
                  <a:cubicBezTo>
                    <a:pt x="74068" y="70"/>
                    <a:pt x="61137" y="779"/>
                    <a:pt x="56000" y="779"/>
                  </a:cubicBezTo>
                  <a:cubicBezTo>
                    <a:pt x="52989" y="779"/>
                    <a:pt x="46789" y="779"/>
                    <a:pt x="43777" y="602"/>
                  </a:cubicBezTo>
                  <a:cubicBezTo>
                    <a:pt x="40235" y="424"/>
                    <a:pt x="35983" y="70"/>
                    <a:pt x="32618" y="70"/>
                  </a:cubicBezTo>
                  <a:cubicBezTo>
                    <a:pt x="31555" y="70"/>
                    <a:pt x="28898" y="70"/>
                    <a:pt x="28898" y="3967"/>
                  </a:cubicBezTo>
                  <a:cubicBezTo>
                    <a:pt x="28898" y="6447"/>
                    <a:pt x="31024" y="6447"/>
                    <a:pt x="34566" y="6447"/>
                  </a:cubicBezTo>
                  <a:cubicBezTo>
                    <a:pt x="34744" y="6447"/>
                    <a:pt x="38109" y="6447"/>
                    <a:pt x="41298" y="6801"/>
                  </a:cubicBezTo>
                  <a:cubicBezTo>
                    <a:pt x="45017" y="7156"/>
                    <a:pt x="45372" y="7510"/>
                    <a:pt x="45372" y="9281"/>
                  </a:cubicBezTo>
                  <a:cubicBezTo>
                    <a:pt x="45372" y="9636"/>
                    <a:pt x="45372" y="10521"/>
                    <a:pt x="44663" y="13178"/>
                  </a:cubicBezTo>
                  <a:lnTo>
                    <a:pt x="21104" y="107237"/>
                  </a:lnTo>
                  <a:cubicBezTo>
                    <a:pt x="19687" y="113260"/>
                    <a:pt x="19333" y="114677"/>
                    <a:pt x="5516" y="114677"/>
                  </a:cubicBezTo>
                  <a:cubicBezTo>
                    <a:pt x="2505" y="114677"/>
                    <a:pt x="202" y="114677"/>
                    <a:pt x="202" y="118397"/>
                  </a:cubicBezTo>
                  <a:cubicBezTo>
                    <a:pt x="202" y="120168"/>
                    <a:pt x="1442" y="121054"/>
                    <a:pt x="3036" y="121054"/>
                  </a:cubicBezTo>
                  <a:cubicBezTo>
                    <a:pt x="8173" y="121054"/>
                    <a:pt x="20927" y="120345"/>
                    <a:pt x="26064" y="120345"/>
                  </a:cubicBezTo>
                  <a:cubicBezTo>
                    <a:pt x="29075" y="120345"/>
                    <a:pt x="35275" y="120345"/>
                    <a:pt x="38286" y="120523"/>
                  </a:cubicBezTo>
                  <a:cubicBezTo>
                    <a:pt x="41829" y="120700"/>
                    <a:pt x="46257" y="121054"/>
                    <a:pt x="49623" y="121054"/>
                  </a:cubicBezTo>
                  <a:cubicBezTo>
                    <a:pt x="50509" y="121054"/>
                    <a:pt x="53343" y="121054"/>
                    <a:pt x="53343" y="117334"/>
                  </a:cubicBezTo>
                  <a:cubicBezTo>
                    <a:pt x="53343" y="114677"/>
                    <a:pt x="51571" y="114677"/>
                    <a:pt x="47497" y="114677"/>
                  </a:cubicBezTo>
                  <a:cubicBezTo>
                    <a:pt x="44663" y="114677"/>
                    <a:pt x="43955" y="114677"/>
                    <a:pt x="40766" y="114323"/>
                  </a:cubicBezTo>
                  <a:cubicBezTo>
                    <a:pt x="36869" y="113791"/>
                    <a:pt x="36869" y="113437"/>
                    <a:pt x="36869" y="111666"/>
                  </a:cubicBezTo>
                  <a:cubicBezTo>
                    <a:pt x="36869" y="111489"/>
                    <a:pt x="36869" y="110426"/>
                    <a:pt x="37578" y="107769"/>
                  </a:cubicBezTo>
                  <a:lnTo>
                    <a:pt x="49269" y="61359"/>
                  </a:lnTo>
                  <a:lnTo>
                    <a:pt x="108609" y="61359"/>
                  </a:lnTo>
                  <a:lnTo>
                    <a:pt x="97095" y="107237"/>
                  </a:lnTo>
                  <a:cubicBezTo>
                    <a:pt x="95678" y="113260"/>
                    <a:pt x="95324" y="114677"/>
                    <a:pt x="81507" y="114677"/>
                  </a:cubicBezTo>
                  <a:cubicBezTo>
                    <a:pt x="78496" y="114677"/>
                    <a:pt x="76193" y="114677"/>
                    <a:pt x="76193" y="118397"/>
                  </a:cubicBezTo>
                  <a:cubicBezTo>
                    <a:pt x="76193" y="120168"/>
                    <a:pt x="77433" y="121054"/>
                    <a:pt x="79027" y="121054"/>
                  </a:cubicBezTo>
                  <a:cubicBezTo>
                    <a:pt x="84164" y="121054"/>
                    <a:pt x="96918" y="120345"/>
                    <a:pt x="102055" y="120345"/>
                  </a:cubicBezTo>
                  <a:cubicBezTo>
                    <a:pt x="105066" y="120345"/>
                    <a:pt x="111266" y="120345"/>
                    <a:pt x="114277" y="120523"/>
                  </a:cubicBezTo>
                  <a:cubicBezTo>
                    <a:pt x="117820" y="120700"/>
                    <a:pt x="122249" y="121054"/>
                    <a:pt x="125614" y="121054"/>
                  </a:cubicBezTo>
                  <a:cubicBezTo>
                    <a:pt x="126500" y="121054"/>
                    <a:pt x="129334" y="121054"/>
                    <a:pt x="129334" y="117334"/>
                  </a:cubicBezTo>
                  <a:cubicBezTo>
                    <a:pt x="129334" y="114677"/>
                    <a:pt x="127563" y="114677"/>
                    <a:pt x="123489" y="114677"/>
                  </a:cubicBezTo>
                  <a:cubicBezTo>
                    <a:pt x="120654" y="114677"/>
                    <a:pt x="119946" y="114677"/>
                    <a:pt x="116757" y="114323"/>
                  </a:cubicBezTo>
                  <a:cubicBezTo>
                    <a:pt x="112860" y="113791"/>
                    <a:pt x="112860" y="113437"/>
                    <a:pt x="112860" y="111666"/>
                  </a:cubicBezTo>
                  <a:cubicBezTo>
                    <a:pt x="112860" y="110603"/>
                    <a:pt x="113392" y="108832"/>
                    <a:pt x="113569" y="107769"/>
                  </a:cubicBezTo>
                  <a:lnTo>
                    <a:pt x="136951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3EBCCF1-9B0E-674E-CBA7-61716AAAF5C6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864436" y="4203025"/>
              <a:ext cx="157827" cy="120983"/>
            </a:xfrm>
            <a:custGeom>
              <a:avLst/>
              <a:gdLst>
                <a:gd name="csX0" fmla="*/ 136958 w 157827"/>
                <a:gd name="csY0" fmla="*/ 14418 h 120983"/>
                <a:gd name="csX1" fmla="*/ 152014 w 157827"/>
                <a:gd name="csY1" fmla="*/ 6447 h 120983"/>
                <a:gd name="csX2" fmla="*/ 158037 w 157827"/>
                <a:gd name="csY2" fmla="*/ 2550 h 120983"/>
                <a:gd name="csX3" fmla="*/ 155203 w 157827"/>
                <a:gd name="csY3" fmla="*/ 70 h 120983"/>
                <a:gd name="csX4" fmla="*/ 131998 w 157827"/>
                <a:gd name="csY4" fmla="*/ 779 h 120983"/>
                <a:gd name="csX5" fmla="*/ 119776 w 157827"/>
                <a:gd name="csY5" fmla="*/ 602 h 120983"/>
                <a:gd name="csX6" fmla="*/ 108616 w 157827"/>
                <a:gd name="csY6" fmla="*/ 70 h 120983"/>
                <a:gd name="csX7" fmla="*/ 104896 w 157827"/>
                <a:gd name="csY7" fmla="*/ 3967 h 120983"/>
                <a:gd name="csX8" fmla="*/ 110565 w 157827"/>
                <a:gd name="csY8" fmla="*/ 6447 h 120983"/>
                <a:gd name="csX9" fmla="*/ 117296 w 157827"/>
                <a:gd name="csY9" fmla="*/ 6801 h 120983"/>
                <a:gd name="csX10" fmla="*/ 121370 w 157827"/>
                <a:gd name="csY10" fmla="*/ 9281 h 120983"/>
                <a:gd name="csX11" fmla="*/ 120661 w 157827"/>
                <a:gd name="csY11" fmla="*/ 13178 h 120983"/>
                <a:gd name="csX12" fmla="*/ 110210 w 157827"/>
                <a:gd name="csY12" fmla="*/ 54982 h 120983"/>
                <a:gd name="csX13" fmla="*/ 50870 w 157827"/>
                <a:gd name="csY13" fmla="*/ 54982 h 120983"/>
                <a:gd name="csX14" fmla="*/ 61144 w 157827"/>
                <a:gd name="csY14" fmla="*/ 13887 h 120983"/>
                <a:gd name="csX15" fmla="*/ 76732 w 157827"/>
                <a:gd name="csY15" fmla="*/ 6447 h 120983"/>
                <a:gd name="csX16" fmla="*/ 82046 w 157827"/>
                <a:gd name="csY16" fmla="*/ 2550 h 120983"/>
                <a:gd name="csX17" fmla="*/ 79212 w 157827"/>
                <a:gd name="csY17" fmla="*/ 70 h 120983"/>
                <a:gd name="csX18" fmla="*/ 56007 w 157827"/>
                <a:gd name="csY18" fmla="*/ 779 h 120983"/>
                <a:gd name="csX19" fmla="*/ 43785 w 157827"/>
                <a:gd name="csY19" fmla="*/ 602 h 120983"/>
                <a:gd name="csX20" fmla="*/ 32625 w 157827"/>
                <a:gd name="csY20" fmla="*/ 70 h 120983"/>
                <a:gd name="csX21" fmla="*/ 28905 w 157827"/>
                <a:gd name="csY21" fmla="*/ 3967 h 120983"/>
                <a:gd name="csX22" fmla="*/ 34573 w 157827"/>
                <a:gd name="csY22" fmla="*/ 6447 h 120983"/>
                <a:gd name="csX23" fmla="*/ 41305 w 157827"/>
                <a:gd name="csY23" fmla="*/ 6801 h 120983"/>
                <a:gd name="csX24" fmla="*/ 45379 w 157827"/>
                <a:gd name="csY24" fmla="*/ 9281 h 120983"/>
                <a:gd name="csX25" fmla="*/ 44670 w 157827"/>
                <a:gd name="csY25" fmla="*/ 13178 h 120983"/>
                <a:gd name="csX26" fmla="*/ 21111 w 157827"/>
                <a:gd name="csY26" fmla="*/ 107237 h 120983"/>
                <a:gd name="csX27" fmla="*/ 5523 w 157827"/>
                <a:gd name="csY27" fmla="*/ 114677 h 120983"/>
                <a:gd name="csX28" fmla="*/ 209 w 157827"/>
                <a:gd name="csY28" fmla="*/ 118397 h 120983"/>
                <a:gd name="csX29" fmla="*/ 3043 w 157827"/>
                <a:gd name="csY29" fmla="*/ 121054 h 120983"/>
                <a:gd name="csX30" fmla="*/ 26071 w 157827"/>
                <a:gd name="csY30" fmla="*/ 120345 h 120983"/>
                <a:gd name="csX31" fmla="*/ 38293 w 157827"/>
                <a:gd name="csY31" fmla="*/ 120523 h 120983"/>
                <a:gd name="csX32" fmla="*/ 49630 w 157827"/>
                <a:gd name="csY32" fmla="*/ 121054 h 120983"/>
                <a:gd name="csX33" fmla="*/ 53350 w 157827"/>
                <a:gd name="csY33" fmla="*/ 117334 h 120983"/>
                <a:gd name="csX34" fmla="*/ 47504 w 157827"/>
                <a:gd name="csY34" fmla="*/ 114677 h 120983"/>
                <a:gd name="csX35" fmla="*/ 40773 w 157827"/>
                <a:gd name="csY35" fmla="*/ 114323 h 120983"/>
                <a:gd name="csX36" fmla="*/ 36876 w 157827"/>
                <a:gd name="csY36" fmla="*/ 111666 h 120983"/>
                <a:gd name="csX37" fmla="*/ 37585 w 157827"/>
                <a:gd name="csY37" fmla="*/ 107769 h 120983"/>
                <a:gd name="csX38" fmla="*/ 49276 w 157827"/>
                <a:gd name="csY38" fmla="*/ 61359 h 120983"/>
                <a:gd name="csX39" fmla="*/ 108616 w 157827"/>
                <a:gd name="csY39" fmla="*/ 61359 h 120983"/>
                <a:gd name="csX40" fmla="*/ 97102 w 157827"/>
                <a:gd name="csY40" fmla="*/ 107237 h 120983"/>
                <a:gd name="csX41" fmla="*/ 81514 w 157827"/>
                <a:gd name="csY41" fmla="*/ 114677 h 120983"/>
                <a:gd name="csX42" fmla="*/ 76200 w 157827"/>
                <a:gd name="csY42" fmla="*/ 118397 h 120983"/>
                <a:gd name="csX43" fmla="*/ 79035 w 157827"/>
                <a:gd name="csY43" fmla="*/ 121054 h 120983"/>
                <a:gd name="csX44" fmla="*/ 102062 w 157827"/>
                <a:gd name="csY44" fmla="*/ 120345 h 120983"/>
                <a:gd name="csX45" fmla="*/ 114285 w 157827"/>
                <a:gd name="csY45" fmla="*/ 120523 h 120983"/>
                <a:gd name="csX46" fmla="*/ 125621 w 157827"/>
                <a:gd name="csY46" fmla="*/ 121054 h 120983"/>
                <a:gd name="csX47" fmla="*/ 129341 w 157827"/>
                <a:gd name="csY47" fmla="*/ 117334 h 120983"/>
                <a:gd name="csX48" fmla="*/ 123496 w 157827"/>
                <a:gd name="csY48" fmla="*/ 114677 h 120983"/>
                <a:gd name="csX49" fmla="*/ 116764 w 157827"/>
                <a:gd name="csY49" fmla="*/ 114323 h 120983"/>
                <a:gd name="csX50" fmla="*/ 112867 w 157827"/>
                <a:gd name="csY50" fmla="*/ 111666 h 120983"/>
                <a:gd name="csX51" fmla="*/ 113576 w 157827"/>
                <a:gd name="csY51" fmla="*/ 107769 h 120983"/>
                <a:gd name="csX52" fmla="*/ 136958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58" y="14418"/>
                  </a:moveTo>
                  <a:cubicBezTo>
                    <a:pt x="138552" y="7864"/>
                    <a:pt x="138906" y="6447"/>
                    <a:pt x="152014" y="6447"/>
                  </a:cubicBezTo>
                  <a:cubicBezTo>
                    <a:pt x="155911" y="6447"/>
                    <a:pt x="158037" y="6447"/>
                    <a:pt x="158037" y="2550"/>
                  </a:cubicBezTo>
                  <a:cubicBezTo>
                    <a:pt x="158037" y="1842"/>
                    <a:pt x="157506" y="70"/>
                    <a:pt x="155203" y="70"/>
                  </a:cubicBezTo>
                  <a:cubicBezTo>
                    <a:pt x="150066" y="70"/>
                    <a:pt x="137135" y="779"/>
                    <a:pt x="131998" y="779"/>
                  </a:cubicBezTo>
                  <a:cubicBezTo>
                    <a:pt x="128987" y="779"/>
                    <a:pt x="122787" y="779"/>
                    <a:pt x="119776" y="602"/>
                  </a:cubicBezTo>
                  <a:cubicBezTo>
                    <a:pt x="116233" y="424"/>
                    <a:pt x="111982" y="70"/>
                    <a:pt x="108616" y="70"/>
                  </a:cubicBezTo>
                  <a:cubicBezTo>
                    <a:pt x="107553" y="70"/>
                    <a:pt x="104896" y="70"/>
                    <a:pt x="104896" y="3967"/>
                  </a:cubicBezTo>
                  <a:cubicBezTo>
                    <a:pt x="104896" y="6447"/>
                    <a:pt x="107022" y="6447"/>
                    <a:pt x="110565" y="6447"/>
                  </a:cubicBezTo>
                  <a:cubicBezTo>
                    <a:pt x="110742" y="6447"/>
                    <a:pt x="114107" y="6447"/>
                    <a:pt x="117296" y="6801"/>
                  </a:cubicBezTo>
                  <a:cubicBezTo>
                    <a:pt x="121016" y="7156"/>
                    <a:pt x="121370" y="7510"/>
                    <a:pt x="121370" y="9281"/>
                  </a:cubicBezTo>
                  <a:cubicBezTo>
                    <a:pt x="121370" y="9458"/>
                    <a:pt x="121370" y="10521"/>
                    <a:pt x="120661" y="13178"/>
                  </a:cubicBezTo>
                  <a:lnTo>
                    <a:pt x="110210" y="54982"/>
                  </a:lnTo>
                  <a:lnTo>
                    <a:pt x="50870" y="54982"/>
                  </a:lnTo>
                  <a:lnTo>
                    <a:pt x="61144" y="13887"/>
                  </a:lnTo>
                  <a:cubicBezTo>
                    <a:pt x="62738" y="7864"/>
                    <a:pt x="63092" y="6447"/>
                    <a:pt x="76732" y="6447"/>
                  </a:cubicBezTo>
                  <a:cubicBezTo>
                    <a:pt x="79743" y="6447"/>
                    <a:pt x="82046" y="6447"/>
                    <a:pt x="82046" y="2550"/>
                  </a:cubicBezTo>
                  <a:cubicBezTo>
                    <a:pt x="82046" y="1842"/>
                    <a:pt x="81514" y="70"/>
                    <a:pt x="79212" y="70"/>
                  </a:cubicBezTo>
                  <a:cubicBezTo>
                    <a:pt x="74075" y="70"/>
                    <a:pt x="61144" y="779"/>
                    <a:pt x="56007" y="779"/>
                  </a:cubicBezTo>
                  <a:cubicBezTo>
                    <a:pt x="52996" y="779"/>
                    <a:pt x="46796" y="779"/>
                    <a:pt x="43785" y="602"/>
                  </a:cubicBezTo>
                  <a:cubicBezTo>
                    <a:pt x="40242" y="424"/>
                    <a:pt x="35991" y="70"/>
                    <a:pt x="32625" y="70"/>
                  </a:cubicBezTo>
                  <a:cubicBezTo>
                    <a:pt x="31562" y="70"/>
                    <a:pt x="28905" y="70"/>
                    <a:pt x="28905" y="3967"/>
                  </a:cubicBezTo>
                  <a:cubicBezTo>
                    <a:pt x="28905" y="6447"/>
                    <a:pt x="31031" y="6447"/>
                    <a:pt x="34573" y="6447"/>
                  </a:cubicBezTo>
                  <a:cubicBezTo>
                    <a:pt x="34751" y="6447"/>
                    <a:pt x="38116" y="6447"/>
                    <a:pt x="41305" y="6801"/>
                  </a:cubicBezTo>
                  <a:cubicBezTo>
                    <a:pt x="45024" y="7156"/>
                    <a:pt x="45379" y="7510"/>
                    <a:pt x="45379" y="9281"/>
                  </a:cubicBezTo>
                  <a:cubicBezTo>
                    <a:pt x="45379" y="9636"/>
                    <a:pt x="45379" y="10521"/>
                    <a:pt x="44670" y="13178"/>
                  </a:cubicBezTo>
                  <a:lnTo>
                    <a:pt x="21111" y="107237"/>
                  </a:lnTo>
                  <a:cubicBezTo>
                    <a:pt x="19694" y="113260"/>
                    <a:pt x="19340" y="114677"/>
                    <a:pt x="5523" y="114677"/>
                  </a:cubicBezTo>
                  <a:cubicBezTo>
                    <a:pt x="2512" y="114677"/>
                    <a:pt x="209" y="114677"/>
                    <a:pt x="209" y="118397"/>
                  </a:cubicBezTo>
                  <a:cubicBezTo>
                    <a:pt x="209" y="120168"/>
                    <a:pt x="1449" y="121054"/>
                    <a:pt x="3043" y="121054"/>
                  </a:cubicBezTo>
                  <a:cubicBezTo>
                    <a:pt x="8180" y="121054"/>
                    <a:pt x="20934" y="120345"/>
                    <a:pt x="26071" y="120345"/>
                  </a:cubicBezTo>
                  <a:cubicBezTo>
                    <a:pt x="29082" y="120345"/>
                    <a:pt x="35282" y="120345"/>
                    <a:pt x="38293" y="120523"/>
                  </a:cubicBezTo>
                  <a:cubicBezTo>
                    <a:pt x="41836" y="120700"/>
                    <a:pt x="46264" y="121054"/>
                    <a:pt x="49630" y="121054"/>
                  </a:cubicBezTo>
                  <a:cubicBezTo>
                    <a:pt x="50516" y="121054"/>
                    <a:pt x="53350" y="121054"/>
                    <a:pt x="53350" y="117334"/>
                  </a:cubicBezTo>
                  <a:cubicBezTo>
                    <a:pt x="53350" y="114677"/>
                    <a:pt x="51578" y="114677"/>
                    <a:pt x="47504" y="114677"/>
                  </a:cubicBezTo>
                  <a:cubicBezTo>
                    <a:pt x="44670" y="114677"/>
                    <a:pt x="43962" y="114677"/>
                    <a:pt x="40773" y="114323"/>
                  </a:cubicBezTo>
                  <a:cubicBezTo>
                    <a:pt x="36876" y="113791"/>
                    <a:pt x="36876" y="113437"/>
                    <a:pt x="36876" y="111666"/>
                  </a:cubicBezTo>
                  <a:cubicBezTo>
                    <a:pt x="36876" y="111489"/>
                    <a:pt x="36876" y="110426"/>
                    <a:pt x="37585" y="107769"/>
                  </a:cubicBezTo>
                  <a:lnTo>
                    <a:pt x="49276" y="61359"/>
                  </a:lnTo>
                  <a:lnTo>
                    <a:pt x="108616" y="61359"/>
                  </a:lnTo>
                  <a:lnTo>
                    <a:pt x="97102" y="107237"/>
                  </a:lnTo>
                  <a:cubicBezTo>
                    <a:pt x="95685" y="113260"/>
                    <a:pt x="95331" y="114677"/>
                    <a:pt x="81514" y="114677"/>
                  </a:cubicBezTo>
                  <a:cubicBezTo>
                    <a:pt x="78503" y="114677"/>
                    <a:pt x="76200" y="114677"/>
                    <a:pt x="76200" y="118397"/>
                  </a:cubicBezTo>
                  <a:cubicBezTo>
                    <a:pt x="76200" y="120168"/>
                    <a:pt x="77440" y="121054"/>
                    <a:pt x="79035" y="121054"/>
                  </a:cubicBezTo>
                  <a:cubicBezTo>
                    <a:pt x="84171" y="121054"/>
                    <a:pt x="96925" y="120345"/>
                    <a:pt x="102062" y="120345"/>
                  </a:cubicBezTo>
                  <a:cubicBezTo>
                    <a:pt x="105074" y="120345"/>
                    <a:pt x="111273" y="120345"/>
                    <a:pt x="114285" y="120523"/>
                  </a:cubicBezTo>
                  <a:cubicBezTo>
                    <a:pt x="117827" y="120700"/>
                    <a:pt x="122256" y="121054"/>
                    <a:pt x="125621" y="121054"/>
                  </a:cubicBezTo>
                  <a:cubicBezTo>
                    <a:pt x="126507" y="121054"/>
                    <a:pt x="129341" y="121054"/>
                    <a:pt x="129341" y="117334"/>
                  </a:cubicBezTo>
                  <a:cubicBezTo>
                    <a:pt x="129341" y="114677"/>
                    <a:pt x="127570" y="114677"/>
                    <a:pt x="123496" y="114677"/>
                  </a:cubicBezTo>
                  <a:cubicBezTo>
                    <a:pt x="120661" y="114677"/>
                    <a:pt x="119953" y="114677"/>
                    <a:pt x="116764" y="114323"/>
                  </a:cubicBezTo>
                  <a:cubicBezTo>
                    <a:pt x="112867" y="113791"/>
                    <a:pt x="112867" y="113437"/>
                    <a:pt x="112867" y="111666"/>
                  </a:cubicBezTo>
                  <a:cubicBezTo>
                    <a:pt x="112867" y="110603"/>
                    <a:pt x="113399" y="108832"/>
                    <a:pt x="113576" y="107769"/>
                  </a:cubicBezTo>
                  <a:lnTo>
                    <a:pt x="136958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EA4C68F4-A5F2-371C-0B3F-C081EC09016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043716" y="4203025"/>
              <a:ext cx="157827" cy="120983"/>
            </a:xfrm>
            <a:custGeom>
              <a:avLst/>
              <a:gdLst>
                <a:gd name="csX0" fmla="*/ 136965 w 157827"/>
                <a:gd name="csY0" fmla="*/ 14418 h 120983"/>
                <a:gd name="csX1" fmla="*/ 152022 w 157827"/>
                <a:gd name="csY1" fmla="*/ 6447 h 120983"/>
                <a:gd name="csX2" fmla="*/ 158044 w 157827"/>
                <a:gd name="csY2" fmla="*/ 2550 h 120983"/>
                <a:gd name="csX3" fmla="*/ 155210 w 157827"/>
                <a:gd name="csY3" fmla="*/ 70 h 120983"/>
                <a:gd name="csX4" fmla="*/ 132005 w 157827"/>
                <a:gd name="csY4" fmla="*/ 779 h 120983"/>
                <a:gd name="csX5" fmla="*/ 119783 w 157827"/>
                <a:gd name="csY5" fmla="*/ 602 h 120983"/>
                <a:gd name="csX6" fmla="*/ 108623 w 157827"/>
                <a:gd name="csY6" fmla="*/ 70 h 120983"/>
                <a:gd name="csX7" fmla="*/ 104903 w 157827"/>
                <a:gd name="csY7" fmla="*/ 3967 h 120983"/>
                <a:gd name="csX8" fmla="*/ 110572 w 157827"/>
                <a:gd name="csY8" fmla="*/ 6447 h 120983"/>
                <a:gd name="csX9" fmla="*/ 117303 w 157827"/>
                <a:gd name="csY9" fmla="*/ 6801 h 120983"/>
                <a:gd name="csX10" fmla="*/ 121377 w 157827"/>
                <a:gd name="csY10" fmla="*/ 9281 h 120983"/>
                <a:gd name="csX11" fmla="*/ 120668 w 157827"/>
                <a:gd name="csY11" fmla="*/ 13178 h 120983"/>
                <a:gd name="csX12" fmla="*/ 110217 w 157827"/>
                <a:gd name="csY12" fmla="*/ 54982 h 120983"/>
                <a:gd name="csX13" fmla="*/ 50877 w 157827"/>
                <a:gd name="csY13" fmla="*/ 54982 h 120983"/>
                <a:gd name="csX14" fmla="*/ 61151 w 157827"/>
                <a:gd name="csY14" fmla="*/ 13887 h 120983"/>
                <a:gd name="csX15" fmla="*/ 76739 w 157827"/>
                <a:gd name="csY15" fmla="*/ 6447 h 120983"/>
                <a:gd name="csX16" fmla="*/ 82053 w 157827"/>
                <a:gd name="csY16" fmla="*/ 2550 h 120983"/>
                <a:gd name="csX17" fmla="*/ 79219 w 157827"/>
                <a:gd name="csY17" fmla="*/ 70 h 120983"/>
                <a:gd name="csX18" fmla="*/ 56014 w 157827"/>
                <a:gd name="csY18" fmla="*/ 779 h 120983"/>
                <a:gd name="csX19" fmla="*/ 43792 w 157827"/>
                <a:gd name="csY19" fmla="*/ 602 h 120983"/>
                <a:gd name="csX20" fmla="*/ 32632 w 157827"/>
                <a:gd name="csY20" fmla="*/ 70 h 120983"/>
                <a:gd name="csX21" fmla="*/ 28912 w 157827"/>
                <a:gd name="csY21" fmla="*/ 3967 h 120983"/>
                <a:gd name="csX22" fmla="*/ 34581 w 157827"/>
                <a:gd name="csY22" fmla="*/ 6447 h 120983"/>
                <a:gd name="csX23" fmla="*/ 41312 w 157827"/>
                <a:gd name="csY23" fmla="*/ 6801 h 120983"/>
                <a:gd name="csX24" fmla="*/ 45386 w 157827"/>
                <a:gd name="csY24" fmla="*/ 9281 h 120983"/>
                <a:gd name="csX25" fmla="*/ 44677 w 157827"/>
                <a:gd name="csY25" fmla="*/ 13178 h 120983"/>
                <a:gd name="csX26" fmla="*/ 21118 w 157827"/>
                <a:gd name="csY26" fmla="*/ 107237 h 120983"/>
                <a:gd name="csX27" fmla="*/ 5530 w 157827"/>
                <a:gd name="csY27" fmla="*/ 114677 h 120983"/>
                <a:gd name="csX28" fmla="*/ 216 w 157827"/>
                <a:gd name="csY28" fmla="*/ 118397 h 120983"/>
                <a:gd name="csX29" fmla="*/ 3050 w 157827"/>
                <a:gd name="csY29" fmla="*/ 121054 h 120983"/>
                <a:gd name="csX30" fmla="*/ 26078 w 157827"/>
                <a:gd name="csY30" fmla="*/ 120345 h 120983"/>
                <a:gd name="csX31" fmla="*/ 38300 w 157827"/>
                <a:gd name="csY31" fmla="*/ 120523 h 120983"/>
                <a:gd name="csX32" fmla="*/ 49637 w 157827"/>
                <a:gd name="csY32" fmla="*/ 121054 h 120983"/>
                <a:gd name="csX33" fmla="*/ 53357 w 157827"/>
                <a:gd name="csY33" fmla="*/ 117334 h 120983"/>
                <a:gd name="csX34" fmla="*/ 47511 w 157827"/>
                <a:gd name="csY34" fmla="*/ 114677 h 120983"/>
                <a:gd name="csX35" fmla="*/ 40780 w 157827"/>
                <a:gd name="csY35" fmla="*/ 114323 h 120983"/>
                <a:gd name="csX36" fmla="*/ 36883 w 157827"/>
                <a:gd name="csY36" fmla="*/ 111666 h 120983"/>
                <a:gd name="csX37" fmla="*/ 37592 w 157827"/>
                <a:gd name="csY37" fmla="*/ 107769 h 120983"/>
                <a:gd name="csX38" fmla="*/ 49283 w 157827"/>
                <a:gd name="csY38" fmla="*/ 61359 h 120983"/>
                <a:gd name="csX39" fmla="*/ 108623 w 157827"/>
                <a:gd name="csY39" fmla="*/ 61359 h 120983"/>
                <a:gd name="csX40" fmla="*/ 97109 w 157827"/>
                <a:gd name="csY40" fmla="*/ 107237 h 120983"/>
                <a:gd name="csX41" fmla="*/ 81522 w 157827"/>
                <a:gd name="csY41" fmla="*/ 114677 h 120983"/>
                <a:gd name="csX42" fmla="*/ 76207 w 157827"/>
                <a:gd name="csY42" fmla="*/ 118397 h 120983"/>
                <a:gd name="csX43" fmla="*/ 79042 w 157827"/>
                <a:gd name="csY43" fmla="*/ 121054 h 120983"/>
                <a:gd name="csX44" fmla="*/ 102069 w 157827"/>
                <a:gd name="csY44" fmla="*/ 120345 h 120983"/>
                <a:gd name="csX45" fmla="*/ 114292 w 157827"/>
                <a:gd name="csY45" fmla="*/ 120523 h 120983"/>
                <a:gd name="csX46" fmla="*/ 125628 w 157827"/>
                <a:gd name="csY46" fmla="*/ 121054 h 120983"/>
                <a:gd name="csX47" fmla="*/ 129348 w 157827"/>
                <a:gd name="csY47" fmla="*/ 117334 h 120983"/>
                <a:gd name="csX48" fmla="*/ 123503 w 157827"/>
                <a:gd name="csY48" fmla="*/ 114677 h 120983"/>
                <a:gd name="csX49" fmla="*/ 116772 w 157827"/>
                <a:gd name="csY49" fmla="*/ 114323 h 120983"/>
                <a:gd name="csX50" fmla="*/ 112875 w 157827"/>
                <a:gd name="csY50" fmla="*/ 111666 h 120983"/>
                <a:gd name="csX51" fmla="*/ 113583 w 157827"/>
                <a:gd name="csY51" fmla="*/ 107769 h 120983"/>
                <a:gd name="csX52" fmla="*/ 136965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65" y="14418"/>
                  </a:moveTo>
                  <a:cubicBezTo>
                    <a:pt x="138559" y="7864"/>
                    <a:pt x="138913" y="6447"/>
                    <a:pt x="152022" y="6447"/>
                  </a:cubicBezTo>
                  <a:cubicBezTo>
                    <a:pt x="155919" y="6447"/>
                    <a:pt x="158044" y="6447"/>
                    <a:pt x="158044" y="2550"/>
                  </a:cubicBezTo>
                  <a:cubicBezTo>
                    <a:pt x="158044" y="1842"/>
                    <a:pt x="157513" y="70"/>
                    <a:pt x="155210" y="70"/>
                  </a:cubicBezTo>
                  <a:cubicBezTo>
                    <a:pt x="150073" y="70"/>
                    <a:pt x="137142" y="779"/>
                    <a:pt x="132005" y="779"/>
                  </a:cubicBezTo>
                  <a:cubicBezTo>
                    <a:pt x="128994" y="779"/>
                    <a:pt x="122794" y="779"/>
                    <a:pt x="119783" y="602"/>
                  </a:cubicBezTo>
                  <a:cubicBezTo>
                    <a:pt x="116240" y="424"/>
                    <a:pt x="111989" y="70"/>
                    <a:pt x="108623" y="70"/>
                  </a:cubicBezTo>
                  <a:cubicBezTo>
                    <a:pt x="107560" y="70"/>
                    <a:pt x="104903" y="70"/>
                    <a:pt x="104903" y="3967"/>
                  </a:cubicBezTo>
                  <a:cubicBezTo>
                    <a:pt x="104903" y="6447"/>
                    <a:pt x="107029" y="6447"/>
                    <a:pt x="110572" y="6447"/>
                  </a:cubicBezTo>
                  <a:cubicBezTo>
                    <a:pt x="110749" y="6447"/>
                    <a:pt x="114114" y="6447"/>
                    <a:pt x="117303" y="6801"/>
                  </a:cubicBezTo>
                  <a:cubicBezTo>
                    <a:pt x="121023" y="7156"/>
                    <a:pt x="121377" y="7510"/>
                    <a:pt x="121377" y="9281"/>
                  </a:cubicBezTo>
                  <a:cubicBezTo>
                    <a:pt x="121377" y="9458"/>
                    <a:pt x="121377" y="10521"/>
                    <a:pt x="120668" y="13178"/>
                  </a:cubicBezTo>
                  <a:lnTo>
                    <a:pt x="110217" y="54982"/>
                  </a:lnTo>
                  <a:lnTo>
                    <a:pt x="50877" y="54982"/>
                  </a:lnTo>
                  <a:lnTo>
                    <a:pt x="61151" y="13887"/>
                  </a:lnTo>
                  <a:cubicBezTo>
                    <a:pt x="62745" y="7864"/>
                    <a:pt x="63099" y="6447"/>
                    <a:pt x="76739" y="6447"/>
                  </a:cubicBezTo>
                  <a:cubicBezTo>
                    <a:pt x="79750" y="6447"/>
                    <a:pt x="82053" y="6447"/>
                    <a:pt x="82053" y="2550"/>
                  </a:cubicBezTo>
                  <a:cubicBezTo>
                    <a:pt x="82053" y="1842"/>
                    <a:pt x="81522" y="70"/>
                    <a:pt x="79219" y="70"/>
                  </a:cubicBezTo>
                  <a:cubicBezTo>
                    <a:pt x="74082" y="70"/>
                    <a:pt x="61151" y="779"/>
                    <a:pt x="56014" y="779"/>
                  </a:cubicBezTo>
                  <a:cubicBezTo>
                    <a:pt x="53003" y="779"/>
                    <a:pt x="46803" y="779"/>
                    <a:pt x="43792" y="602"/>
                  </a:cubicBezTo>
                  <a:cubicBezTo>
                    <a:pt x="40249" y="424"/>
                    <a:pt x="35998" y="70"/>
                    <a:pt x="32632" y="70"/>
                  </a:cubicBezTo>
                  <a:cubicBezTo>
                    <a:pt x="31569" y="70"/>
                    <a:pt x="28912" y="70"/>
                    <a:pt x="28912" y="3967"/>
                  </a:cubicBezTo>
                  <a:cubicBezTo>
                    <a:pt x="28912" y="6447"/>
                    <a:pt x="31038" y="6447"/>
                    <a:pt x="34581" y="6447"/>
                  </a:cubicBezTo>
                  <a:cubicBezTo>
                    <a:pt x="34758" y="6447"/>
                    <a:pt x="38123" y="6447"/>
                    <a:pt x="41312" y="6801"/>
                  </a:cubicBezTo>
                  <a:cubicBezTo>
                    <a:pt x="45032" y="7156"/>
                    <a:pt x="45386" y="7510"/>
                    <a:pt x="45386" y="9281"/>
                  </a:cubicBezTo>
                  <a:cubicBezTo>
                    <a:pt x="45386" y="9636"/>
                    <a:pt x="45386" y="10521"/>
                    <a:pt x="44677" y="13178"/>
                  </a:cubicBezTo>
                  <a:lnTo>
                    <a:pt x="21118" y="107237"/>
                  </a:lnTo>
                  <a:cubicBezTo>
                    <a:pt x="19701" y="113260"/>
                    <a:pt x="19347" y="114677"/>
                    <a:pt x="5530" y="114677"/>
                  </a:cubicBezTo>
                  <a:cubicBezTo>
                    <a:pt x="2519" y="114677"/>
                    <a:pt x="216" y="114677"/>
                    <a:pt x="216" y="118397"/>
                  </a:cubicBezTo>
                  <a:cubicBezTo>
                    <a:pt x="216" y="120168"/>
                    <a:pt x="1456" y="121054"/>
                    <a:pt x="3050" y="121054"/>
                  </a:cubicBezTo>
                  <a:cubicBezTo>
                    <a:pt x="8187" y="121054"/>
                    <a:pt x="20941" y="120345"/>
                    <a:pt x="26078" y="120345"/>
                  </a:cubicBezTo>
                  <a:cubicBezTo>
                    <a:pt x="29089" y="120345"/>
                    <a:pt x="35289" y="120345"/>
                    <a:pt x="38300" y="120523"/>
                  </a:cubicBezTo>
                  <a:cubicBezTo>
                    <a:pt x="41843" y="120700"/>
                    <a:pt x="46271" y="121054"/>
                    <a:pt x="49637" y="121054"/>
                  </a:cubicBezTo>
                  <a:cubicBezTo>
                    <a:pt x="50523" y="121054"/>
                    <a:pt x="53357" y="121054"/>
                    <a:pt x="53357" y="117334"/>
                  </a:cubicBezTo>
                  <a:cubicBezTo>
                    <a:pt x="53357" y="114677"/>
                    <a:pt x="51586" y="114677"/>
                    <a:pt x="47511" y="114677"/>
                  </a:cubicBezTo>
                  <a:cubicBezTo>
                    <a:pt x="44677" y="114677"/>
                    <a:pt x="43969" y="114677"/>
                    <a:pt x="40780" y="114323"/>
                  </a:cubicBezTo>
                  <a:cubicBezTo>
                    <a:pt x="36883" y="113791"/>
                    <a:pt x="36883" y="113437"/>
                    <a:pt x="36883" y="111666"/>
                  </a:cubicBezTo>
                  <a:cubicBezTo>
                    <a:pt x="36883" y="111489"/>
                    <a:pt x="36883" y="110426"/>
                    <a:pt x="37592" y="107769"/>
                  </a:cubicBezTo>
                  <a:lnTo>
                    <a:pt x="49283" y="61359"/>
                  </a:lnTo>
                  <a:lnTo>
                    <a:pt x="108623" y="61359"/>
                  </a:lnTo>
                  <a:lnTo>
                    <a:pt x="97109" y="107237"/>
                  </a:lnTo>
                  <a:cubicBezTo>
                    <a:pt x="95692" y="113260"/>
                    <a:pt x="95338" y="114677"/>
                    <a:pt x="81522" y="114677"/>
                  </a:cubicBezTo>
                  <a:cubicBezTo>
                    <a:pt x="78510" y="114677"/>
                    <a:pt x="76207" y="114677"/>
                    <a:pt x="76207" y="118397"/>
                  </a:cubicBezTo>
                  <a:cubicBezTo>
                    <a:pt x="76207" y="120168"/>
                    <a:pt x="77447" y="121054"/>
                    <a:pt x="79042" y="121054"/>
                  </a:cubicBezTo>
                  <a:cubicBezTo>
                    <a:pt x="84179" y="121054"/>
                    <a:pt x="96932" y="120345"/>
                    <a:pt x="102069" y="120345"/>
                  </a:cubicBezTo>
                  <a:cubicBezTo>
                    <a:pt x="105081" y="120345"/>
                    <a:pt x="111280" y="120345"/>
                    <a:pt x="114292" y="120523"/>
                  </a:cubicBezTo>
                  <a:cubicBezTo>
                    <a:pt x="117834" y="120700"/>
                    <a:pt x="122263" y="121054"/>
                    <a:pt x="125628" y="121054"/>
                  </a:cubicBezTo>
                  <a:cubicBezTo>
                    <a:pt x="126514" y="121054"/>
                    <a:pt x="129348" y="121054"/>
                    <a:pt x="129348" y="117334"/>
                  </a:cubicBezTo>
                  <a:cubicBezTo>
                    <a:pt x="129348" y="114677"/>
                    <a:pt x="127577" y="114677"/>
                    <a:pt x="123503" y="114677"/>
                  </a:cubicBezTo>
                  <a:cubicBezTo>
                    <a:pt x="120668" y="114677"/>
                    <a:pt x="119960" y="114677"/>
                    <a:pt x="116772" y="114323"/>
                  </a:cubicBezTo>
                  <a:cubicBezTo>
                    <a:pt x="112875" y="113791"/>
                    <a:pt x="112875" y="113437"/>
                    <a:pt x="112875" y="111666"/>
                  </a:cubicBezTo>
                  <a:cubicBezTo>
                    <a:pt x="112875" y="110603"/>
                    <a:pt x="113406" y="108832"/>
                    <a:pt x="113583" y="107769"/>
                  </a:cubicBezTo>
                  <a:lnTo>
                    <a:pt x="136965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478507FD-3DB5-85B9-BB09-B2C1621B785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245188" y="4259228"/>
              <a:ext cx="29606" cy="75662"/>
            </a:xfrm>
            <a:custGeom>
              <a:avLst/>
              <a:gdLst>
                <a:gd name="csX0" fmla="*/ 29831 w 29606"/>
                <a:gd name="csY0" fmla="*/ 26639 h 75662"/>
                <a:gd name="csX1" fmla="*/ 13635 w 29606"/>
                <a:gd name="csY1" fmla="*/ 69 h 75662"/>
                <a:gd name="csX2" fmla="*/ 224 w 29606"/>
                <a:gd name="csY2" fmla="*/ 13480 h 75662"/>
                <a:gd name="csX3" fmla="*/ 13635 w 29606"/>
                <a:gd name="csY3" fmla="*/ 26892 h 75662"/>
                <a:gd name="csX4" fmla="*/ 22492 w 29606"/>
                <a:gd name="csY4" fmla="*/ 23603 h 75662"/>
                <a:gd name="csX5" fmla="*/ 23758 w 29606"/>
                <a:gd name="csY5" fmla="*/ 22843 h 75662"/>
                <a:gd name="csX6" fmla="*/ 24264 w 29606"/>
                <a:gd name="csY6" fmla="*/ 26639 h 75662"/>
                <a:gd name="csX7" fmla="*/ 7056 w 29606"/>
                <a:gd name="csY7" fmla="*/ 68899 h 75662"/>
                <a:gd name="csX8" fmla="*/ 4273 w 29606"/>
                <a:gd name="csY8" fmla="*/ 72947 h 75662"/>
                <a:gd name="csX9" fmla="*/ 6803 w 29606"/>
                <a:gd name="csY9" fmla="*/ 75731 h 75662"/>
                <a:gd name="csX10" fmla="*/ 29831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31" y="26639"/>
                  </a:moveTo>
                  <a:cubicBezTo>
                    <a:pt x="29831" y="9938"/>
                    <a:pt x="23504" y="69"/>
                    <a:pt x="13635" y="69"/>
                  </a:cubicBezTo>
                  <a:cubicBezTo>
                    <a:pt x="5285" y="69"/>
                    <a:pt x="224" y="6395"/>
                    <a:pt x="224" y="13480"/>
                  </a:cubicBezTo>
                  <a:cubicBezTo>
                    <a:pt x="224" y="20313"/>
                    <a:pt x="5285" y="26892"/>
                    <a:pt x="13635" y="26892"/>
                  </a:cubicBezTo>
                  <a:cubicBezTo>
                    <a:pt x="16672" y="26892"/>
                    <a:pt x="19962" y="25880"/>
                    <a:pt x="22492" y="23603"/>
                  </a:cubicBezTo>
                  <a:cubicBezTo>
                    <a:pt x="23251" y="23096"/>
                    <a:pt x="23504" y="22843"/>
                    <a:pt x="23758" y="22843"/>
                  </a:cubicBezTo>
                  <a:cubicBezTo>
                    <a:pt x="24011" y="22843"/>
                    <a:pt x="24264" y="23096"/>
                    <a:pt x="24264" y="26639"/>
                  </a:cubicBezTo>
                  <a:cubicBezTo>
                    <a:pt x="24264" y="45365"/>
                    <a:pt x="15407" y="60548"/>
                    <a:pt x="7056" y="68899"/>
                  </a:cubicBezTo>
                  <a:cubicBezTo>
                    <a:pt x="4273" y="71682"/>
                    <a:pt x="4273" y="72188"/>
                    <a:pt x="4273" y="72947"/>
                  </a:cubicBezTo>
                  <a:cubicBezTo>
                    <a:pt x="4273" y="74719"/>
                    <a:pt x="5538" y="75731"/>
                    <a:pt x="6803" y="75731"/>
                  </a:cubicBezTo>
                  <a:cubicBezTo>
                    <a:pt x="9587" y="75731"/>
                    <a:pt x="29831" y="56246"/>
                    <a:pt x="29831" y="2663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6B2CFD9-77E8-83CD-F1D8-41EB9F26D09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349304" y="4110434"/>
              <a:ext cx="125260" cy="178907"/>
            </a:xfrm>
            <a:custGeom>
              <a:avLst/>
              <a:gdLst>
                <a:gd name="csX0" fmla="*/ 77156 w 125260"/>
                <a:gd name="csY0" fmla="*/ 101795 h 178907"/>
                <a:gd name="csX1" fmla="*/ 103726 w 125260"/>
                <a:gd name="csY1" fmla="*/ 172903 h 178907"/>
                <a:gd name="csX2" fmla="*/ 117138 w 125260"/>
                <a:gd name="csY2" fmla="*/ 178470 h 178907"/>
                <a:gd name="csX3" fmla="*/ 122705 w 125260"/>
                <a:gd name="csY3" fmla="*/ 178470 h 178907"/>
                <a:gd name="csX4" fmla="*/ 125488 w 125260"/>
                <a:gd name="csY4" fmla="*/ 175939 h 178907"/>
                <a:gd name="csX5" fmla="*/ 124223 w 125260"/>
                <a:gd name="csY5" fmla="*/ 173662 h 178907"/>
                <a:gd name="csX6" fmla="*/ 118403 w 125260"/>
                <a:gd name="csY6" fmla="*/ 162021 h 178907"/>
                <a:gd name="csX7" fmla="*/ 66781 w 125260"/>
                <a:gd name="csY7" fmla="*/ 18035 h 178907"/>
                <a:gd name="csX8" fmla="*/ 35908 w 125260"/>
                <a:gd name="csY8" fmla="*/ 69 h 178907"/>
                <a:gd name="csX9" fmla="*/ 31353 w 125260"/>
                <a:gd name="csY9" fmla="*/ 2852 h 178907"/>
                <a:gd name="csX10" fmla="*/ 33631 w 125260"/>
                <a:gd name="csY10" fmla="*/ 5383 h 178907"/>
                <a:gd name="csX11" fmla="*/ 50079 w 125260"/>
                <a:gd name="csY11" fmla="*/ 25627 h 178907"/>
                <a:gd name="csX12" fmla="*/ 74625 w 125260"/>
                <a:gd name="csY12" fmla="*/ 94457 h 178907"/>
                <a:gd name="csX13" fmla="*/ 4783 w 125260"/>
                <a:gd name="csY13" fmla="*/ 163793 h 178907"/>
                <a:gd name="csX14" fmla="*/ 228 w 125260"/>
                <a:gd name="csY14" fmla="*/ 171637 h 178907"/>
                <a:gd name="csX15" fmla="*/ 7820 w 125260"/>
                <a:gd name="csY15" fmla="*/ 178976 h 178907"/>
                <a:gd name="csX16" fmla="*/ 16170 w 125260"/>
                <a:gd name="csY16" fmla="*/ 173662 h 178907"/>
                <a:gd name="csX17" fmla="*/ 77156 w 125260"/>
                <a:gd name="csY17" fmla="*/ 101795 h 1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5260" h="178907">
                  <a:moveTo>
                    <a:pt x="77156" y="101795"/>
                  </a:moveTo>
                  <a:cubicBezTo>
                    <a:pt x="87531" y="128366"/>
                    <a:pt x="99677" y="167082"/>
                    <a:pt x="103726" y="172903"/>
                  </a:cubicBezTo>
                  <a:cubicBezTo>
                    <a:pt x="107775" y="178470"/>
                    <a:pt x="110305" y="178470"/>
                    <a:pt x="117138" y="178470"/>
                  </a:cubicBezTo>
                  <a:lnTo>
                    <a:pt x="122705" y="178470"/>
                  </a:lnTo>
                  <a:cubicBezTo>
                    <a:pt x="125235" y="178217"/>
                    <a:pt x="125488" y="176698"/>
                    <a:pt x="125488" y="175939"/>
                  </a:cubicBezTo>
                  <a:cubicBezTo>
                    <a:pt x="125488" y="175180"/>
                    <a:pt x="124982" y="174674"/>
                    <a:pt x="124223" y="173662"/>
                  </a:cubicBezTo>
                  <a:cubicBezTo>
                    <a:pt x="121693" y="170878"/>
                    <a:pt x="120174" y="167082"/>
                    <a:pt x="118403" y="162021"/>
                  </a:cubicBezTo>
                  <a:lnTo>
                    <a:pt x="66781" y="18035"/>
                  </a:lnTo>
                  <a:cubicBezTo>
                    <a:pt x="61467" y="3358"/>
                    <a:pt x="47802" y="69"/>
                    <a:pt x="35908" y="69"/>
                  </a:cubicBezTo>
                  <a:cubicBezTo>
                    <a:pt x="34643" y="69"/>
                    <a:pt x="31353" y="69"/>
                    <a:pt x="31353" y="2852"/>
                  </a:cubicBezTo>
                  <a:cubicBezTo>
                    <a:pt x="31353" y="4877"/>
                    <a:pt x="33378" y="5383"/>
                    <a:pt x="33631" y="5383"/>
                  </a:cubicBezTo>
                  <a:cubicBezTo>
                    <a:pt x="41982" y="6901"/>
                    <a:pt x="43753" y="8419"/>
                    <a:pt x="50079" y="25627"/>
                  </a:cubicBezTo>
                  <a:lnTo>
                    <a:pt x="74625" y="94457"/>
                  </a:lnTo>
                  <a:lnTo>
                    <a:pt x="4783" y="163793"/>
                  </a:lnTo>
                  <a:cubicBezTo>
                    <a:pt x="1746" y="166829"/>
                    <a:pt x="228" y="168348"/>
                    <a:pt x="228" y="171637"/>
                  </a:cubicBezTo>
                  <a:cubicBezTo>
                    <a:pt x="228" y="175939"/>
                    <a:pt x="3771" y="178976"/>
                    <a:pt x="7820" y="178976"/>
                  </a:cubicBezTo>
                  <a:cubicBezTo>
                    <a:pt x="11869" y="178976"/>
                    <a:pt x="14146" y="176192"/>
                    <a:pt x="16170" y="173662"/>
                  </a:cubicBezTo>
                  <a:lnTo>
                    <a:pt x="77156" y="10179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7D9309F-93C7-DDF3-DC95-AA3CD19B513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495729" y="4203025"/>
              <a:ext cx="157827" cy="120983"/>
            </a:xfrm>
            <a:custGeom>
              <a:avLst/>
              <a:gdLst>
                <a:gd name="csX0" fmla="*/ 136983 w 157827"/>
                <a:gd name="csY0" fmla="*/ 14418 h 120983"/>
                <a:gd name="csX1" fmla="*/ 152039 w 157827"/>
                <a:gd name="csY1" fmla="*/ 6447 h 120983"/>
                <a:gd name="csX2" fmla="*/ 158062 w 157827"/>
                <a:gd name="csY2" fmla="*/ 2550 h 120983"/>
                <a:gd name="csX3" fmla="*/ 155228 w 157827"/>
                <a:gd name="csY3" fmla="*/ 70 h 120983"/>
                <a:gd name="csX4" fmla="*/ 132023 w 157827"/>
                <a:gd name="csY4" fmla="*/ 779 h 120983"/>
                <a:gd name="csX5" fmla="*/ 119801 w 157827"/>
                <a:gd name="csY5" fmla="*/ 602 h 120983"/>
                <a:gd name="csX6" fmla="*/ 108641 w 157827"/>
                <a:gd name="csY6" fmla="*/ 70 h 120983"/>
                <a:gd name="csX7" fmla="*/ 104921 w 157827"/>
                <a:gd name="csY7" fmla="*/ 3967 h 120983"/>
                <a:gd name="csX8" fmla="*/ 110590 w 157827"/>
                <a:gd name="csY8" fmla="*/ 6447 h 120983"/>
                <a:gd name="csX9" fmla="*/ 117321 w 157827"/>
                <a:gd name="csY9" fmla="*/ 6801 h 120983"/>
                <a:gd name="csX10" fmla="*/ 121395 w 157827"/>
                <a:gd name="csY10" fmla="*/ 9281 h 120983"/>
                <a:gd name="csX11" fmla="*/ 120686 w 157827"/>
                <a:gd name="csY11" fmla="*/ 13178 h 120983"/>
                <a:gd name="csX12" fmla="*/ 110235 w 157827"/>
                <a:gd name="csY12" fmla="*/ 54982 h 120983"/>
                <a:gd name="csX13" fmla="*/ 50895 w 157827"/>
                <a:gd name="csY13" fmla="*/ 54982 h 120983"/>
                <a:gd name="csX14" fmla="*/ 61169 w 157827"/>
                <a:gd name="csY14" fmla="*/ 13887 h 120983"/>
                <a:gd name="csX15" fmla="*/ 76757 w 157827"/>
                <a:gd name="csY15" fmla="*/ 6447 h 120983"/>
                <a:gd name="csX16" fmla="*/ 82071 w 157827"/>
                <a:gd name="csY16" fmla="*/ 2550 h 120983"/>
                <a:gd name="csX17" fmla="*/ 79237 w 157827"/>
                <a:gd name="csY17" fmla="*/ 70 h 120983"/>
                <a:gd name="csX18" fmla="*/ 56032 w 157827"/>
                <a:gd name="csY18" fmla="*/ 779 h 120983"/>
                <a:gd name="csX19" fmla="*/ 43809 w 157827"/>
                <a:gd name="csY19" fmla="*/ 602 h 120983"/>
                <a:gd name="csX20" fmla="*/ 32650 w 157827"/>
                <a:gd name="csY20" fmla="*/ 70 h 120983"/>
                <a:gd name="csX21" fmla="*/ 28930 w 157827"/>
                <a:gd name="csY21" fmla="*/ 3967 h 120983"/>
                <a:gd name="csX22" fmla="*/ 34598 w 157827"/>
                <a:gd name="csY22" fmla="*/ 6447 h 120983"/>
                <a:gd name="csX23" fmla="*/ 41329 w 157827"/>
                <a:gd name="csY23" fmla="*/ 6801 h 120983"/>
                <a:gd name="csX24" fmla="*/ 45404 w 157827"/>
                <a:gd name="csY24" fmla="*/ 9281 h 120983"/>
                <a:gd name="csX25" fmla="*/ 44695 w 157827"/>
                <a:gd name="csY25" fmla="*/ 13178 h 120983"/>
                <a:gd name="csX26" fmla="*/ 21136 w 157827"/>
                <a:gd name="csY26" fmla="*/ 107237 h 120983"/>
                <a:gd name="csX27" fmla="*/ 5548 w 157827"/>
                <a:gd name="csY27" fmla="*/ 114677 h 120983"/>
                <a:gd name="csX28" fmla="*/ 234 w 157827"/>
                <a:gd name="csY28" fmla="*/ 118397 h 120983"/>
                <a:gd name="csX29" fmla="*/ 3068 w 157827"/>
                <a:gd name="csY29" fmla="*/ 121054 h 120983"/>
                <a:gd name="csX30" fmla="*/ 26096 w 157827"/>
                <a:gd name="csY30" fmla="*/ 120345 h 120983"/>
                <a:gd name="csX31" fmla="*/ 38318 w 157827"/>
                <a:gd name="csY31" fmla="*/ 120523 h 120983"/>
                <a:gd name="csX32" fmla="*/ 49655 w 157827"/>
                <a:gd name="csY32" fmla="*/ 121054 h 120983"/>
                <a:gd name="csX33" fmla="*/ 53375 w 157827"/>
                <a:gd name="csY33" fmla="*/ 117334 h 120983"/>
                <a:gd name="csX34" fmla="*/ 47529 w 157827"/>
                <a:gd name="csY34" fmla="*/ 114677 h 120983"/>
                <a:gd name="csX35" fmla="*/ 40798 w 157827"/>
                <a:gd name="csY35" fmla="*/ 114323 h 120983"/>
                <a:gd name="csX36" fmla="*/ 36901 w 157827"/>
                <a:gd name="csY36" fmla="*/ 111666 h 120983"/>
                <a:gd name="csX37" fmla="*/ 37610 w 157827"/>
                <a:gd name="csY37" fmla="*/ 107769 h 120983"/>
                <a:gd name="csX38" fmla="*/ 49301 w 157827"/>
                <a:gd name="csY38" fmla="*/ 61359 h 120983"/>
                <a:gd name="csX39" fmla="*/ 108641 w 157827"/>
                <a:gd name="csY39" fmla="*/ 61359 h 120983"/>
                <a:gd name="csX40" fmla="*/ 97127 w 157827"/>
                <a:gd name="csY40" fmla="*/ 107237 h 120983"/>
                <a:gd name="csX41" fmla="*/ 81539 w 157827"/>
                <a:gd name="csY41" fmla="*/ 114677 h 120983"/>
                <a:gd name="csX42" fmla="*/ 76225 w 157827"/>
                <a:gd name="csY42" fmla="*/ 118397 h 120983"/>
                <a:gd name="csX43" fmla="*/ 79059 w 157827"/>
                <a:gd name="csY43" fmla="*/ 121054 h 120983"/>
                <a:gd name="csX44" fmla="*/ 102087 w 157827"/>
                <a:gd name="csY44" fmla="*/ 120345 h 120983"/>
                <a:gd name="csX45" fmla="*/ 114309 w 157827"/>
                <a:gd name="csY45" fmla="*/ 120523 h 120983"/>
                <a:gd name="csX46" fmla="*/ 125646 w 157827"/>
                <a:gd name="csY46" fmla="*/ 121054 h 120983"/>
                <a:gd name="csX47" fmla="*/ 129366 w 157827"/>
                <a:gd name="csY47" fmla="*/ 117334 h 120983"/>
                <a:gd name="csX48" fmla="*/ 123520 w 157827"/>
                <a:gd name="csY48" fmla="*/ 114677 h 120983"/>
                <a:gd name="csX49" fmla="*/ 116789 w 157827"/>
                <a:gd name="csY49" fmla="*/ 114323 h 120983"/>
                <a:gd name="csX50" fmla="*/ 112892 w 157827"/>
                <a:gd name="csY50" fmla="*/ 111666 h 120983"/>
                <a:gd name="csX51" fmla="*/ 113601 w 157827"/>
                <a:gd name="csY51" fmla="*/ 107769 h 120983"/>
                <a:gd name="csX52" fmla="*/ 136983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83" y="14418"/>
                  </a:moveTo>
                  <a:cubicBezTo>
                    <a:pt x="138577" y="7864"/>
                    <a:pt x="138931" y="6447"/>
                    <a:pt x="152039" y="6447"/>
                  </a:cubicBezTo>
                  <a:cubicBezTo>
                    <a:pt x="155936" y="6447"/>
                    <a:pt x="158062" y="6447"/>
                    <a:pt x="158062" y="2550"/>
                  </a:cubicBezTo>
                  <a:cubicBezTo>
                    <a:pt x="158062" y="1842"/>
                    <a:pt x="157531" y="70"/>
                    <a:pt x="155228" y="70"/>
                  </a:cubicBezTo>
                  <a:cubicBezTo>
                    <a:pt x="150091" y="70"/>
                    <a:pt x="137160" y="779"/>
                    <a:pt x="132023" y="779"/>
                  </a:cubicBezTo>
                  <a:cubicBezTo>
                    <a:pt x="129012" y="779"/>
                    <a:pt x="122812" y="779"/>
                    <a:pt x="119801" y="602"/>
                  </a:cubicBezTo>
                  <a:cubicBezTo>
                    <a:pt x="116258" y="424"/>
                    <a:pt x="112007" y="70"/>
                    <a:pt x="108641" y="70"/>
                  </a:cubicBezTo>
                  <a:cubicBezTo>
                    <a:pt x="107578" y="70"/>
                    <a:pt x="104921" y="70"/>
                    <a:pt x="104921" y="3967"/>
                  </a:cubicBezTo>
                  <a:cubicBezTo>
                    <a:pt x="104921" y="6447"/>
                    <a:pt x="107047" y="6447"/>
                    <a:pt x="110590" y="6447"/>
                  </a:cubicBezTo>
                  <a:cubicBezTo>
                    <a:pt x="110767" y="6447"/>
                    <a:pt x="114132" y="6447"/>
                    <a:pt x="117321" y="6801"/>
                  </a:cubicBezTo>
                  <a:cubicBezTo>
                    <a:pt x="121041" y="7156"/>
                    <a:pt x="121395" y="7510"/>
                    <a:pt x="121395" y="9281"/>
                  </a:cubicBezTo>
                  <a:cubicBezTo>
                    <a:pt x="121395" y="9458"/>
                    <a:pt x="121395" y="10521"/>
                    <a:pt x="120686" y="13178"/>
                  </a:cubicBezTo>
                  <a:lnTo>
                    <a:pt x="110235" y="54982"/>
                  </a:lnTo>
                  <a:lnTo>
                    <a:pt x="50895" y="54982"/>
                  </a:lnTo>
                  <a:lnTo>
                    <a:pt x="61169" y="13887"/>
                  </a:lnTo>
                  <a:cubicBezTo>
                    <a:pt x="62763" y="7864"/>
                    <a:pt x="63117" y="6447"/>
                    <a:pt x="76757" y="6447"/>
                  </a:cubicBezTo>
                  <a:cubicBezTo>
                    <a:pt x="79768" y="6447"/>
                    <a:pt x="82071" y="6447"/>
                    <a:pt x="82071" y="2550"/>
                  </a:cubicBezTo>
                  <a:cubicBezTo>
                    <a:pt x="82071" y="1842"/>
                    <a:pt x="81539" y="70"/>
                    <a:pt x="79237" y="70"/>
                  </a:cubicBezTo>
                  <a:cubicBezTo>
                    <a:pt x="74100" y="70"/>
                    <a:pt x="61169" y="779"/>
                    <a:pt x="56032" y="779"/>
                  </a:cubicBezTo>
                  <a:cubicBezTo>
                    <a:pt x="53020" y="779"/>
                    <a:pt x="46821" y="779"/>
                    <a:pt x="43809" y="602"/>
                  </a:cubicBezTo>
                  <a:cubicBezTo>
                    <a:pt x="40267" y="424"/>
                    <a:pt x="36015" y="70"/>
                    <a:pt x="32650" y="70"/>
                  </a:cubicBezTo>
                  <a:cubicBezTo>
                    <a:pt x="31587" y="70"/>
                    <a:pt x="28930" y="70"/>
                    <a:pt x="28930" y="3967"/>
                  </a:cubicBezTo>
                  <a:cubicBezTo>
                    <a:pt x="28930" y="6447"/>
                    <a:pt x="31056" y="6447"/>
                    <a:pt x="34598" y="6447"/>
                  </a:cubicBezTo>
                  <a:cubicBezTo>
                    <a:pt x="34775" y="6447"/>
                    <a:pt x="38141" y="6447"/>
                    <a:pt x="41329" y="6801"/>
                  </a:cubicBezTo>
                  <a:cubicBezTo>
                    <a:pt x="45049" y="7156"/>
                    <a:pt x="45404" y="7510"/>
                    <a:pt x="45404" y="9281"/>
                  </a:cubicBezTo>
                  <a:cubicBezTo>
                    <a:pt x="45404" y="9636"/>
                    <a:pt x="45404" y="10521"/>
                    <a:pt x="44695" y="13178"/>
                  </a:cubicBezTo>
                  <a:lnTo>
                    <a:pt x="21136" y="107237"/>
                  </a:lnTo>
                  <a:cubicBezTo>
                    <a:pt x="19719" y="113260"/>
                    <a:pt x="19365" y="114677"/>
                    <a:pt x="5548" y="114677"/>
                  </a:cubicBezTo>
                  <a:cubicBezTo>
                    <a:pt x="2537" y="114677"/>
                    <a:pt x="234" y="114677"/>
                    <a:pt x="234" y="118397"/>
                  </a:cubicBezTo>
                  <a:cubicBezTo>
                    <a:pt x="234" y="120168"/>
                    <a:pt x="1474" y="121054"/>
                    <a:pt x="3068" y="121054"/>
                  </a:cubicBezTo>
                  <a:cubicBezTo>
                    <a:pt x="8205" y="121054"/>
                    <a:pt x="20959" y="120345"/>
                    <a:pt x="26096" y="120345"/>
                  </a:cubicBezTo>
                  <a:cubicBezTo>
                    <a:pt x="29107" y="120345"/>
                    <a:pt x="35307" y="120345"/>
                    <a:pt x="38318" y="120523"/>
                  </a:cubicBezTo>
                  <a:cubicBezTo>
                    <a:pt x="41861" y="120700"/>
                    <a:pt x="46289" y="121054"/>
                    <a:pt x="49655" y="121054"/>
                  </a:cubicBezTo>
                  <a:cubicBezTo>
                    <a:pt x="50541" y="121054"/>
                    <a:pt x="53375" y="121054"/>
                    <a:pt x="53375" y="117334"/>
                  </a:cubicBezTo>
                  <a:cubicBezTo>
                    <a:pt x="53375" y="114677"/>
                    <a:pt x="51603" y="114677"/>
                    <a:pt x="47529" y="114677"/>
                  </a:cubicBezTo>
                  <a:cubicBezTo>
                    <a:pt x="44695" y="114677"/>
                    <a:pt x="43987" y="114677"/>
                    <a:pt x="40798" y="114323"/>
                  </a:cubicBezTo>
                  <a:cubicBezTo>
                    <a:pt x="36901" y="113791"/>
                    <a:pt x="36901" y="113437"/>
                    <a:pt x="36901" y="111666"/>
                  </a:cubicBezTo>
                  <a:cubicBezTo>
                    <a:pt x="36901" y="111489"/>
                    <a:pt x="36901" y="110426"/>
                    <a:pt x="37610" y="107769"/>
                  </a:cubicBezTo>
                  <a:lnTo>
                    <a:pt x="49301" y="61359"/>
                  </a:lnTo>
                  <a:lnTo>
                    <a:pt x="108641" y="61359"/>
                  </a:lnTo>
                  <a:lnTo>
                    <a:pt x="97127" y="107237"/>
                  </a:lnTo>
                  <a:cubicBezTo>
                    <a:pt x="95710" y="113260"/>
                    <a:pt x="95356" y="114677"/>
                    <a:pt x="81539" y="114677"/>
                  </a:cubicBezTo>
                  <a:cubicBezTo>
                    <a:pt x="78528" y="114677"/>
                    <a:pt x="76225" y="114677"/>
                    <a:pt x="76225" y="118397"/>
                  </a:cubicBezTo>
                  <a:cubicBezTo>
                    <a:pt x="76225" y="120168"/>
                    <a:pt x="77465" y="121054"/>
                    <a:pt x="79059" y="121054"/>
                  </a:cubicBezTo>
                  <a:cubicBezTo>
                    <a:pt x="84196" y="121054"/>
                    <a:pt x="96950" y="120345"/>
                    <a:pt x="102087" y="120345"/>
                  </a:cubicBezTo>
                  <a:cubicBezTo>
                    <a:pt x="105098" y="120345"/>
                    <a:pt x="111298" y="120345"/>
                    <a:pt x="114309" y="120523"/>
                  </a:cubicBezTo>
                  <a:cubicBezTo>
                    <a:pt x="117852" y="120700"/>
                    <a:pt x="122281" y="121054"/>
                    <a:pt x="125646" y="121054"/>
                  </a:cubicBezTo>
                  <a:cubicBezTo>
                    <a:pt x="126532" y="121054"/>
                    <a:pt x="129366" y="121054"/>
                    <a:pt x="129366" y="117334"/>
                  </a:cubicBezTo>
                  <a:cubicBezTo>
                    <a:pt x="129366" y="114677"/>
                    <a:pt x="127595" y="114677"/>
                    <a:pt x="123520" y="114677"/>
                  </a:cubicBezTo>
                  <a:cubicBezTo>
                    <a:pt x="120686" y="114677"/>
                    <a:pt x="119978" y="114677"/>
                    <a:pt x="116789" y="114323"/>
                  </a:cubicBezTo>
                  <a:cubicBezTo>
                    <a:pt x="112892" y="113791"/>
                    <a:pt x="112892" y="113437"/>
                    <a:pt x="112892" y="111666"/>
                  </a:cubicBezTo>
                  <a:cubicBezTo>
                    <a:pt x="112892" y="110603"/>
                    <a:pt x="113424" y="108832"/>
                    <a:pt x="113601" y="107769"/>
                  </a:cubicBezTo>
                  <a:lnTo>
                    <a:pt x="136983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EB3013A-676E-D10D-A66E-0BFCEC89B25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675008" y="4203025"/>
              <a:ext cx="157827" cy="120983"/>
            </a:xfrm>
            <a:custGeom>
              <a:avLst/>
              <a:gdLst>
                <a:gd name="csX0" fmla="*/ 136990 w 157827"/>
                <a:gd name="csY0" fmla="*/ 14418 h 120983"/>
                <a:gd name="csX1" fmla="*/ 152046 w 157827"/>
                <a:gd name="csY1" fmla="*/ 6447 h 120983"/>
                <a:gd name="csX2" fmla="*/ 158069 w 157827"/>
                <a:gd name="csY2" fmla="*/ 2550 h 120983"/>
                <a:gd name="csX3" fmla="*/ 155235 w 157827"/>
                <a:gd name="csY3" fmla="*/ 70 h 120983"/>
                <a:gd name="csX4" fmla="*/ 132030 w 157827"/>
                <a:gd name="csY4" fmla="*/ 779 h 120983"/>
                <a:gd name="csX5" fmla="*/ 119808 w 157827"/>
                <a:gd name="csY5" fmla="*/ 602 h 120983"/>
                <a:gd name="csX6" fmla="*/ 108648 w 157827"/>
                <a:gd name="csY6" fmla="*/ 70 h 120983"/>
                <a:gd name="csX7" fmla="*/ 104928 w 157827"/>
                <a:gd name="csY7" fmla="*/ 3967 h 120983"/>
                <a:gd name="csX8" fmla="*/ 110597 w 157827"/>
                <a:gd name="csY8" fmla="*/ 6447 h 120983"/>
                <a:gd name="csX9" fmla="*/ 117328 w 157827"/>
                <a:gd name="csY9" fmla="*/ 6801 h 120983"/>
                <a:gd name="csX10" fmla="*/ 121402 w 157827"/>
                <a:gd name="csY10" fmla="*/ 9281 h 120983"/>
                <a:gd name="csX11" fmla="*/ 120693 w 157827"/>
                <a:gd name="csY11" fmla="*/ 13178 h 120983"/>
                <a:gd name="csX12" fmla="*/ 110242 w 157827"/>
                <a:gd name="csY12" fmla="*/ 54982 h 120983"/>
                <a:gd name="csX13" fmla="*/ 50902 w 157827"/>
                <a:gd name="csY13" fmla="*/ 54982 h 120983"/>
                <a:gd name="csX14" fmla="*/ 61176 w 157827"/>
                <a:gd name="csY14" fmla="*/ 13887 h 120983"/>
                <a:gd name="csX15" fmla="*/ 76764 w 157827"/>
                <a:gd name="csY15" fmla="*/ 6447 h 120983"/>
                <a:gd name="csX16" fmla="*/ 82078 w 157827"/>
                <a:gd name="csY16" fmla="*/ 2550 h 120983"/>
                <a:gd name="csX17" fmla="*/ 79244 w 157827"/>
                <a:gd name="csY17" fmla="*/ 70 h 120983"/>
                <a:gd name="csX18" fmla="*/ 56039 w 157827"/>
                <a:gd name="csY18" fmla="*/ 779 h 120983"/>
                <a:gd name="csX19" fmla="*/ 43816 w 157827"/>
                <a:gd name="csY19" fmla="*/ 602 h 120983"/>
                <a:gd name="csX20" fmla="*/ 32657 w 157827"/>
                <a:gd name="csY20" fmla="*/ 70 h 120983"/>
                <a:gd name="csX21" fmla="*/ 28937 w 157827"/>
                <a:gd name="csY21" fmla="*/ 3967 h 120983"/>
                <a:gd name="csX22" fmla="*/ 34605 w 157827"/>
                <a:gd name="csY22" fmla="*/ 6447 h 120983"/>
                <a:gd name="csX23" fmla="*/ 41337 w 157827"/>
                <a:gd name="csY23" fmla="*/ 6801 h 120983"/>
                <a:gd name="csX24" fmla="*/ 45411 w 157827"/>
                <a:gd name="csY24" fmla="*/ 9281 h 120983"/>
                <a:gd name="csX25" fmla="*/ 44702 w 157827"/>
                <a:gd name="csY25" fmla="*/ 13178 h 120983"/>
                <a:gd name="csX26" fmla="*/ 21143 w 157827"/>
                <a:gd name="csY26" fmla="*/ 107237 h 120983"/>
                <a:gd name="csX27" fmla="*/ 5555 w 157827"/>
                <a:gd name="csY27" fmla="*/ 114677 h 120983"/>
                <a:gd name="csX28" fmla="*/ 241 w 157827"/>
                <a:gd name="csY28" fmla="*/ 118397 h 120983"/>
                <a:gd name="csX29" fmla="*/ 3075 w 157827"/>
                <a:gd name="csY29" fmla="*/ 121054 h 120983"/>
                <a:gd name="csX30" fmla="*/ 26103 w 157827"/>
                <a:gd name="csY30" fmla="*/ 120345 h 120983"/>
                <a:gd name="csX31" fmla="*/ 38325 w 157827"/>
                <a:gd name="csY31" fmla="*/ 120523 h 120983"/>
                <a:gd name="csX32" fmla="*/ 49662 w 157827"/>
                <a:gd name="csY32" fmla="*/ 121054 h 120983"/>
                <a:gd name="csX33" fmla="*/ 53382 w 157827"/>
                <a:gd name="csY33" fmla="*/ 117334 h 120983"/>
                <a:gd name="csX34" fmla="*/ 47536 w 157827"/>
                <a:gd name="csY34" fmla="*/ 114677 h 120983"/>
                <a:gd name="csX35" fmla="*/ 40805 w 157827"/>
                <a:gd name="csY35" fmla="*/ 114323 h 120983"/>
                <a:gd name="csX36" fmla="*/ 36908 w 157827"/>
                <a:gd name="csY36" fmla="*/ 111666 h 120983"/>
                <a:gd name="csX37" fmla="*/ 37617 w 157827"/>
                <a:gd name="csY37" fmla="*/ 107769 h 120983"/>
                <a:gd name="csX38" fmla="*/ 49308 w 157827"/>
                <a:gd name="csY38" fmla="*/ 61359 h 120983"/>
                <a:gd name="csX39" fmla="*/ 108648 w 157827"/>
                <a:gd name="csY39" fmla="*/ 61359 h 120983"/>
                <a:gd name="csX40" fmla="*/ 97134 w 157827"/>
                <a:gd name="csY40" fmla="*/ 107237 h 120983"/>
                <a:gd name="csX41" fmla="*/ 81546 w 157827"/>
                <a:gd name="csY41" fmla="*/ 114677 h 120983"/>
                <a:gd name="csX42" fmla="*/ 76232 w 157827"/>
                <a:gd name="csY42" fmla="*/ 118397 h 120983"/>
                <a:gd name="csX43" fmla="*/ 79066 w 157827"/>
                <a:gd name="csY43" fmla="*/ 121054 h 120983"/>
                <a:gd name="csX44" fmla="*/ 102094 w 157827"/>
                <a:gd name="csY44" fmla="*/ 120345 h 120983"/>
                <a:gd name="csX45" fmla="*/ 114316 w 157827"/>
                <a:gd name="csY45" fmla="*/ 120523 h 120983"/>
                <a:gd name="csX46" fmla="*/ 125653 w 157827"/>
                <a:gd name="csY46" fmla="*/ 121054 h 120983"/>
                <a:gd name="csX47" fmla="*/ 129373 w 157827"/>
                <a:gd name="csY47" fmla="*/ 117334 h 120983"/>
                <a:gd name="csX48" fmla="*/ 123528 w 157827"/>
                <a:gd name="csY48" fmla="*/ 114677 h 120983"/>
                <a:gd name="csX49" fmla="*/ 116796 w 157827"/>
                <a:gd name="csY49" fmla="*/ 114323 h 120983"/>
                <a:gd name="csX50" fmla="*/ 112899 w 157827"/>
                <a:gd name="csY50" fmla="*/ 111666 h 120983"/>
                <a:gd name="csX51" fmla="*/ 113608 w 157827"/>
                <a:gd name="csY51" fmla="*/ 107769 h 120983"/>
                <a:gd name="csX52" fmla="*/ 136990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90" y="14418"/>
                  </a:moveTo>
                  <a:cubicBezTo>
                    <a:pt x="138584" y="7864"/>
                    <a:pt x="138938" y="6447"/>
                    <a:pt x="152046" y="6447"/>
                  </a:cubicBezTo>
                  <a:cubicBezTo>
                    <a:pt x="155943" y="6447"/>
                    <a:pt x="158069" y="6447"/>
                    <a:pt x="158069" y="2550"/>
                  </a:cubicBezTo>
                  <a:cubicBezTo>
                    <a:pt x="158069" y="1842"/>
                    <a:pt x="157538" y="70"/>
                    <a:pt x="155235" y="70"/>
                  </a:cubicBezTo>
                  <a:cubicBezTo>
                    <a:pt x="150098" y="70"/>
                    <a:pt x="137167" y="779"/>
                    <a:pt x="132030" y="779"/>
                  </a:cubicBezTo>
                  <a:cubicBezTo>
                    <a:pt x="129019" y="779"/>
                    <a:pt x="122819" y="779"/>
                    <a:pt x="119808" y="602"/>
                  </a:cubicBezTo>
                  <a:cubicBezTo>
                    <a:pt x="116265" y="424"/>
                    <a:pt x="112014" y="70"/>
                    <a:pt x="108648" y="70"/>
                  </a:cubicBezTo>
                  <a:cubicBezTo>
                    <a:pt x="107585" y="70"/>
                    <a:pt x="104928" y="70"/>
                    <a:pt x="104928" y="3967"/>
                  </a:cubicBezTo>
                  <a:cubicBezTo>
                    <a:pt x="104928" y="6447"/>
                    <a:pt x="107054" y="6447"/>
                    <a:pt x="110597" y="6447"/>
                  </a:cubicBezTo>
                  <a:cubicBezTo>
                    <a:pt x="110774" y="6447"/>
                    <a:pt x="114139" y="6447"/>
                    <a:pt x="117328" y="6801"/>
                  </a:cubicBezTo>
                  <a:cubicBezTo>
                    <a:pt x="121048" y="7156"/>
                    <a:pt x="121402" y="7510"/>
                    <a:pt x="121402" y="9281"/>
                  </a:cubicBezTo>
                  <a:cubicBezTo>
                    <a:pt x="121402" y="9458"/>
                    <a:pt x="121402" y="10521"/>
                    <a:pt x="120693" y="13178"/>
                  </a:cubicBezTo>
                  <a:lnTo>
                    <a:pt x="110242" y="54982"/>
                  </a:lnTo>
                  <a:lnTo>
                    <a:pt x="50902" y="54982"/>
                  </a:lnTo>
                  <a:lnTo>
                    <a:pt x="61176" y="13887"/>
                  </a:lnTo>
                  <a:cubicBezTo>
                    <a:pt x="62770" y="7864"/>
                    <a:pt x="63124" y="6447"/>
                    <a:pt x="76764" y="6447"/>
                  </a:cubicBezTo>
                  <a:cubicBezTo>
                    <a:pt x="79775" y="6447"/>
                    <a:pt x="82078" y="6447"/>
                    <a:pt x="82078" y="2550"/>
                  </a:cubicBezTo>
                  <a:cubicBezTo>
                    <a:pt x="82078" y="1842"/>
                    <a:pt x="81546" y="70"/>
                    <a:pt x="79244" y="70"/>
                  </a:cubicBezTo>
                  <a:cubicBezTo>
                    <a:pt x="74107" y="70"/>
                    <a:pt x="61176" y="779"/>
                    <a:pt x="56039" y="779"/>
                  </a:cubicBezTo>
                  <a:cubicBezTo>
                    <a:pt x="53027" y="779"/>
                    <a:pt x="46828" y="779"/>
                    <a:pt x="43816" y="602"/>
                  </a:cubicBezTo>
                  <a:cubicBezTo>
                    <a:pt x="40274" y="424"/>
                    <a:pt x="36022" y="70"/>
                    <a:pt x="32657" y="70"/>
                  </a:cubicBezTo>
                  <a:cubicBezTo>
                    <a:pt x="31594" y="70"/>
                    <a:pt x="28937" y="70"/>
                    <a:pt x="28937" y="3967"/>
                  </a:cubicBezTo>
                  <a:cubicBezTo>
                    <a:pt x="28937" y="6447"/>
                    <a:pt x="31063" y="6447"/>
                    <a:pt x="34605" y="6447"/>
                  </a:cubicBezTo>
                  <a:cubicBezTo>
                    <a:pt x="34783" y="6447"/>
                    <a:pt x="38148" y="6447"/>
                    <a:pt x="41337" y="6801"/>
                  </a:cubicBezTo>
                  <a:cubicBezTo>
                    <a:pt x="45056" y="7156"/>
                    <a:pt x="45411" y="7510"/>
                    <a:pt x="45411" y="9281"/>
                  </a:cubicBezTo>
                  <a:cubicBezTo>
                    <a:pt x="45411" y="9636"/>
                    <a:pt x="45411" y="10521"/>
                    <a:pt x="44702" y="13178"/>
                  </a:cubicBezTo>
                  <a:lnTo>
                    <a:pt x="21143" y="107237"/>
                  </a:lnTo>
                  <a:cubicBezTo>
                    <a:pt x="19726" y="113260"/>
                    <a:pt x="19372" y="114677"/>
                    <a:pt x="5555" y="114677"/>
                  </a:cubicBezTo>
                  <a:cubicBezTo>
                    <a:pt x="2544" y="114677"/>
                    <a:pt x="241" y="114677"/>
                    <a:pt x="241" y="118397"/>
                  </a:cubicBezTo>
                  <a:cubicBezTo>
                    <a:pt x="241" y="120168"/>
                    <a:pt x="1481" y="121054"/>
                    <a:pt x="3075" y="121054"/>
                  </a:cubicBezTo>
                  <a:cubicBezTo>
                    <a:pt x="8212" y="121054"/>
                    <a:pt x="20966" y="120345"/>
                    <a:pt x="26103" y="120345"/>
                  </a:cubicBezTo>
                  <a:cubicBezTo>
                    <a:pt x="29114" y="120345"/>
                    <a:pt x="35314" y="120345"/>
                    <a:pt x="38325" y="120523"/>
                  </a:cubicBezTo>
                  <a:cubicBezTo>
                    <a:pt x="41868" y="120700"/>
                    <a:pt x="46296" y="121054"/>
                    <a:pt x="49662" y="121054"/>
                  </a:cubicBezTo>
                  <a:cubicBezTo>
                    <a:pt x="50548" y="121054"/>
                    <a:pt x="53382" y="121054"/>
                    <a:pt x="53382" y="117334"/>
                  </a:cubicBezTo>
                  <a:cubicBezTo>
                    <a:pt x="53382" y="114677"/>
                    <a:pt x="51610" y="114677"/>
                    <a:pt x="47536" y="114677"/>
                  </a:cubicBezTo>
                  <a:cubicBezTo>
                    <a:pt x="44702" y="114677"/>
                    <a:pt x="43994" y="114677"/>
                    <a:pt x="40805" y="114323"/>
                  </a:cubicBezTo>
                  <a:cubicBezTo>
                    <a:pt x="36908" y="113791"/>
                    <a:pt x="36908" y="113437"/>
                    <a:pt x="36908" y="111666"/>
                  </a:cubicBezTo>
                  <a:cubicBezTo>
                    <a:pt x="36908" y="111489"/>
                    <a:pt x="36908" y="110426"/>
                    <a:pt x="37617" y="107769"/>
                  </a:cubicBezTo>
                  <a:lnTo>
                    <a:pt x="49308" y="61359"/>
                  </a:lnTo>
                  <a:lnTo>
                    <a:pt x="108648" y="61359"/>
                  </a:lnTo>
                  <a:lnTo>
                    <a:pt x="97134" y="107237"/>
                  </a:lnTo>
                  <a:cubicBezTo>
                    <a:pt x="95717" y="113260"/>
                    <a:pt x="95363" y="114677"/>
                    <a:pt x="81546" y="114677"/>
                  </a:cubicBezTo>
                  <a:cubicBezTo>
                    <a:pt x="78535" y="114677"/>
                    <a:pt x="76232" y="114677"/>
                    <a:pt x="76232" y="118397"/>
                  </a:cubicBezTo>
                  <a:cubicBezTo>
                    <a:pt x="76232" y="120168"/>
                    <a:pt x="77472" y="121054"/>
                    <a:pt x="79066" y="121054"/>
                  </a:cubicBezTo>
                  <a:cubicBezTo>
                    <a:pt x="84203" y="121054"/>
                    <a:pt x="96957" y="120345"/>
                    <a:pt x="102094" y="120345"/>
                  </a:cubicBezTo>
                  <a:cubicBezTo>
                    <a:pt x="105105" y="120345"/>
                    <a:pt x="111305" y="120345"/>
                    <a:pt x="114316" y="120523"/>
                  </a:cubicBezTo>
                  <a:cubicBezTo>
                    <a:pt x="117859" y="120700"/>
                    <a:pt x="122288" y="121054"/>
                    <a:pt x="125653" y="121054"/>
                  </a:cubicBezTo>
                  <a:cubicBezTo>
                    <a:pt x="126539" y="121054"/>
                    <a:pt x="129373" y="121054"/>
                    <a:pt x="129373" y="117334"/>
                  </a:cubicBezTo>
                  <a:cubicBezTo>
                    <a:pt x="129373" y="114677"/>
                    <a:pt x="127602" y="114677"/>
                    <a:pt x="123528" y="114677"/>
                  </a:cubicBezTo>
                  <a:cubicBezTo>
                    <a:pt x="120693" y="114677"/>
                    <a:pt x="119985" y="114677"/>
                    <a:pt x="116796" y="114323"/>
                  </a:cubicBezTo>
                  <a:cubicBezTo>
                    <a:pt x="112899" y="113791"/>
                    <a:pt x="112899" y="113437"/>
                    <a:pt x="112899" y="111666"/>
                  </a:cubicBezTo>
                  <a:cubicBezTo>
                    <a:pt x="112899" y="110603"/>
                    <a:pt x="113431" y="108832"/>
                    <a:pt x="113608" y="107769"/>
                  </a:cubicBezTo>
                  <a:lnTo>
                    <a:pt x="136990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C027FA5B-CF78-B217-709B-52DDEC81EB6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854288" y="4203025"/>
              <a:ext cx="157827" cy="120983"/>
            </a:xfrm>
            <a:custGeom>
              <a:avLst/>
              <a:gdLst>
                <a:gd name="csX0" fmla="*/ 136997 w 157827"/>
                <a:gd name="csY0" fmla="*/ 14418 h 120983"/>
                <a:gd name="csX1" fmla="*/ 152053 w 157827"/>
                <a:gd name="csY1" fmla="*/ 6447 h 120983"/>
                <a:gd name="csX2" fmla="*/ 158076 w 157827"/>
                <a:gd name="csY2" fmla="*/ 2550 h 120983"/>
                <a:gd name="csX3" fmla="*/ 155242 w 157827"/>
                <a:gd name="csY3" fmla="*/ 70 h 120983"/>
                <a:gd name="csX4" fmla="*/ 132037 w 157827"/>
                <a:gd name="csY4" fmla="*/ 779 h 120983"/>
                <a:gd name="csX5" fmla="*/ 119815 w 157827"/>
                <a:gd name="csY5" fmla="*/ 602 h 120983"/>
                <a:gd name="csX6" fmla="*/ 108655 w 157827"/>
                <a:gd name="csY6" fmla="*/ 70 h 120983"/>
                <a:gd name="csX7" fmla="*/ 104935 w 157827"/>
                <a:gd name="csY7" fmla="*/ 3967 h 120983"/>
                <a:gd name="csX8" fmla="*/ 110604 w 157827"/>
                <a:gd name="csY8" fmla="*/ 6447 h 120983"/>
                <a:gd name="csX9" fmla="*/ 117335 w 157827"/>
                <a:gd name="csY9" fmla="*/ 6801 h 120983"/>
                <a:gd name="csX10" fmla="*/ 121409 w 157827"/>
                <a:gd name="csY10" fmla="*/ 9281 h 120983"/>
                <a:gd name="csX11" fmla="*/ 120700 w 157827"/>
                <a:gd name="csY11" fmla="*/ 13178 h 120983"/>
                <a:gd name="csX12" fmla="*/ 110249 w 157827"/>
                <a:gd name="csY12" fmla="*/ 54982 h 120983"/>
                <a:gd name="csX13" fmla="*/ 50909 w 157827"/>
                <a:gd name="csY13" fmla="*/ 54982 h 120983"/>
                <a:gd name="csX14" fmla="*/ 61183 w 157827"/>
                <a:gd name="csY14" fmla="*/ 13887 h 120983"/>
                <a:gd name="csX15" fmla="*/ 76771 w 157827"/>
                <a:gd name="csY15" fmla="*/ 6447 h 120983"/>
                <a:gd name="csX16" fmla="*/ 82085 w 157827"/>
                <a:gd name="csY16" fmla="*/ 2550 h 120983"/>
                <a:gd name="csX17" fmla="*/ 79251 w 157827"/>
                <a:gd name="csY17" fmla="*/ 70 h 120983"/>
                <a:gd name="csX18" fmla="*/ 56046 w 157827"/>
                <a:gd name="csY18" fmla="*/ 779 h 120983"/>
                <a:gd name="csX19" fmla="*/ 43823 w 157827"/>
                <a:gd name="csY19" fmla="*/ 602 h 120983"/>
                <a:gd name="csX20" fmla="*/ 32664 w 157827"/>
                <a:gd name="csY20" fmla="*/ 70 h 120983"/>
                <a:gd name="csX21" fmla="*/ 28944 w 157827"/>
                <a:gd name="csY21" fmla="*/ 3967 h 120983"/>
                <a:gd name="csX22" fmla="*/ 34612 w 157827"/>
                <a:gd name="csY22" fmla="*/ 6447 h 120983"/>
                <a:gd name="csX23" fmla="*/ 41344 w 157827"/>
                <a:gd name="csY23" fmla="*/ 6801 h 120983"/>
                <a:gd name="csX24" fmla="*/ 45418 w 157827"/>
                <a:gd name="csY24" fmla="*/ 9281 h 120983"/>
                <a:gd name="csX25" fmla="*/ 44709 w 157827"/>
                <a:gd name="csY25" fmla="*/ 13178 h 120983"/>
                <a:gd name="csX26" fmla="*/ 21150 w 157827"/>
                <a:gd name="csY26" fmla="*/ 107237 h 120983"/>
                <a:gd name="csX27" fmla="*/ 5562 w 157827"/>
                <a:gd name="csY27" fmla="*/ 114677 h 120983"/>
                <a:gd name="csX28" fmla="*/ 248 w 157827"/>
                <a:gd name="csY28" fmla="*/ 118397 h 120983"/>
                <a:gd name="csX29" fmla="*/ 3082 w 157827"/>
                <a:gd name="csY29" fmla="*/ 121054 h 120983"/>
                <a:gd name="csX30" fmla="*/ 26110 w 157827"/>
                <a:gd name="csY30" fmla="*/ 120345 h 120983"/>
                <a:gd name="csX31" fmla="*/ 38332 w 157827"/>
                <a:gd name="csY31" fmla="*/ 120523 h 120983"/>
                <a:gd name="csX32" fmla="*/ 49669 w 157827"/>
                <a:gd name="csY32" fmla="*/ 121054 h 120983"/>
                <a:gd name="csX33" fmla="*/ 53389 w 157827"/>
                <a:gd name="csY33" fmla="*/ 117334 h 120983"/>
                <a:gd name="csX34" fmla="*/ 47543 w 157827"/>
                <a:gd name="csY34" fmla="*/ 114677 h 120983"/>
                <a:gd name="csX35" fmla="*/ 40812 w 157827"/>
                <a:gd name="csY35" fmla="*/ 114323 h 120983"/>
                <a:gd name="csX36" fmla="*/ 36915 w 157827"/>
                <a:gd name="csY36" fmla="*/ 111666 h 120983"/>
                <a:gd name="csX37" fmla="*/ 37624 w 157827"/>
                <a:gd name="csY37" fmla="*/ 107769 h 120983"/>
                <a:gd name="csX38" fmla="*/ 49315 w 157827"/>
                <a:gd name="csY38" fmla="*/ 61359 h 120983"/>
                <a:gd name="csX39" fmla="*/ 108655 w 157827"/>
                <a:gd name="csY39" fmla="*/ 61359 h 120983"/>
                <a:gd name="csX40" fmla="*/ 97141 w 157827"/>
                <a:gd name="csY40" fmla="*/ 107237 h 120983"/>
                <a:gd name="csX41" fmla="*/ 81553 w 157827"/>
                <a:gd name="csY41" fmla="*/ 114677 h 120983"/>
                <a:gd name="csX42" fmla="*/ 76239 w 157827"/>
                <a:gd name="csY42" fmla="*/ 118397 h 120983"/>
                <a:gd name="csX43" fmla="*/ 79074 w 157827"/>
                <a:gd name="csY43" fmla="*/ 121054 h 120983"/>
                <a:gd name="csX44" fmla="*/ 102101 w 157827"/>
                <a:gd name="csY44" fmla="*/ 120345 h 120983"/>
                <a:gd name="csX45" fmla="*/ 114324 w 157827"/>
                <a:gd name="csY45" fmla="*/ 120523 h 120983"/>
                <a:gd name="csX46" fmla="*/ 125660 w 157827"/>
                <a:gd name="csY46" fmla="*/ 121054 h 120983"/>
                <a:gd name="csX47" fmla="*/ 129380 w 157827"/>
                <a:gd name="csY47" fmla="*/ 117334 h 120983"/>
                <a:gd name="csX48" fmla="*/ 123535 w 157827"/>
                <a:gd name="csY48" fmla="*/ 114677 h 120983"/>
                <a:gd name="csX49" fmla="*/ 116803 w 157827"/>
                <a:gd name="csY49" fmla="*/ 114323 h 120983"/>
                <a:gd name="csX50" fmla="*/ 112906 w 157827"/>
                <a:gd name="csY50" fmla="*/ 111666 h 120983"/>
                <a:gd name="csX51" fmla="*/ 113615 w 157827"/>
                <a:gd name="csY51" fmla="*/ 107769 h 120983"/>
                <a:gd name="csX52" fmla="*/ 136997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97" y="14418"/>
                  </a:moveTo>
                  <a:cubicBezTo>
                    <a:pt x="138591" y="7864"/>
                    <a:pt x="138945" y="6447"/>
                    <a:pt x="152053" y="6447"/>
                  </a:cubicBezTo>
                  <a:cubicBezTo>
                    <a:pt x="155950" y="6447"/>
                    <a:pt x="158076" y="6447"/>
                    <a:pt x="158076" y="2550"/>
                  </a:cubicBezTo>
                  <a:cubicBezTo>
                    <a:pt x="158076" y="1842"/>
                    <a:pt x="157545" y="70"/>
                    <a:pt x="155242" y="70"/>
                  </a:cubicBezTo>
                  <a:cubicBezTo>
                    <a:pt x="150105" y="70"/>
                    <a:pt x="137174" y="779"/>
                    <a:pt x="132037" y="779"/>
                  </a:cubicBezTo>
                  <a:cubicBezTo>
                    <a:pt x="129026" y="779"/>
                    <a:pt x="122826" y="779"/>
                    <a:pt x="119815" y="602"/>
                  </a:cubicBezTo>
                  <a:cubicBezTo>
                    <a:pt x="116272" y="424"/>
                    <a:pt x="112021" y="70"/>
                    <a:pt x="108655" y="70"/>
                  </a:cubicBezTo>
                  <a:cubicBezTo>
                    <a:pt x="107592" y="70"/>
                    <a:pt x="104935" y="70"/>
                    <a:pt x="104935" y="3967"/>
                  </a:cubicBezTo>
                  <a:cubicBezTo>
                    <a:pt x="104935" y="6447"/>
                    <a:pt x="107061" y="6447"/>
                    <a:pt x="110604" y="6447"/>
                  </a:cubicBezTo>
                  <a:cubicBezTo>
                    <a:pt x="110781" y="6447"/>
                    <a:pt x="114146" y="6447"/>
                    <a:pt x="117335" y="6801"/>
                  </a:cubicBezTo>
                  <a:cubicBezTo>
                    <a:pt x="121055" y="7156"/>
                    <a:pt x="121409" y="7510"/>
                    <a:pt x="121409" y="9281"/>
                  </a:cubicBezTo>
                  <a:cubicBezTo>
                    <a:pt x="121409" y="9458"/>
                    <a:pt x="121409" y="10521"/>
                    <a:pt x="120700" y="13178"/>
                  </a:cubicBezTo>
                  <a:lnTo>
                    <a:pt x="110249" y="54982"/>
                  </a:lnTo>
                  <a:lnTo>
                    <a:pt x="50909" y="54982"/>
                  </a:lnTo>
                  <a:lnTo>
                    <a:pt x="61183" y="13887"/>
                  </a:lnTo>
                  <a:cubicBezTo>
                    <a:pt x="62777" y="7864"/>
                    <a:pt x="63131" y="6447"/>
                    <a:pt x="76771" y="6447"/>
                  </a:cubicBezTo>
                  <a:cubicBezTo>
                    <a:pt x="79782" y="6447"/>
                    <a:pt x="82085" y="6447"/>
                    <a:pt x="82085" y="2550"/>
                  </a:cubicBezTo>
                  <a:cubicBezTo>
                    <a:pt x="82085" y="1842"/>
                    <a:pt x="81553" y="70"/>
                    <a:pt x="79251" y="70"/>
                  </a:cubicBezTo>
                  <a:cubicBezTo>
                    <a:pt x="74114" y="70"/>
                    <a:pt x="61183" y="779"/>
                    <a:pt x="56046" y="779"/>
                  </a:cubicBezTo>
                  <a:cubicBezTo>
                    <a:pt x="53035" y="779"/>
                    <a:pt x="46835" y="779"/>
                    <a:pt x="43823" y="602"/>
                  </a:cubicBezTo>
                  <a:cubicBezTo>
                    <a:pt x="40281" y="424"/>
                    <a:pt x="36030" y="70"/>
                    <a:pt x="32664" y="70"/>
                  </a:cubicBezTo>
                  <a:cubicBezTo>
                    <a:pt x="31601" y="70"/>
                    <a:pt x="28944" y="70"/>
                    <a:pt x="28944" y="3967"/>
                  </a:cubicBezTo>
                  <a:cubicBezTo>
                    <a:pt x="28944" y="6447"/>
                    <a:pt x="31070" y="6447"/>
                    <a:pt x="34612" y="6447"/>
                  </a:cubicBezTo>
                  <a:cubicBezTo>
                    <a:pt x="34790" y="6447"/>
                    <a:pt x="38155" y="6447"/>
                    <a:pt x="41344" y="6801"/>
                  </a:cubicBezTo>
                  <a:cubicBezTo>
                    <a:pt x="45063" y="7156"/>
                    <a:pt x="45418" y="7510"/>
                    <a:pt x="45418" y="9281"/>
                  </a:cubicBezTo>
                  <a:cubicBezTo>
                    <a:pt x="45418" y="9636"/>
                    <a:pt x="45418" y="10521"/>
                    <a:pt x="44709" y="13178"/>
                  </a:cubicBezTo>
                  <a:lnTo>
                    <a:pt x="21150" y="107237"/>
                  </a:lnTo>
                  <a:cubicBezTo>
                    <a:pt x="19733" y="113260"/>
                    <a:pt x="19379" y="114677"/>
                    <a:pt x="5562" y="114677"/>
                  </a:cubicBezTo>
                  <a:cubicBezTo>
                    <a:pt x="2551" y="114677"/>
                    <a:pt x="248" y="114677"/>
                    <a:pt x="248" y="118397"/>
                  </a:cubicBezTo>
                  <a:cubicBezTo>
                    <a:pt x="248" y="120168"/>
                    <a:pt x="1488" y="121054"/>
                    <a:pt x="3082" y="121054"/>
                  </a:cubicBezTo>
                  <a:cubicBezTo>
                    <a:pt x="8219" y="121054"/>
                    <a:pt x="20973" y="120345"/>
                    <a:pt x="26110" y="120345"/>
                  </a:cubicBezTo>
                  <a:cubicBezTo>
                    <a:pt x="29121" y="120345"/>
                    <a:pt x="35321" y="120345"/>
                    <a:pt x="38332" y="120523"/>
                  </a:cubicBezTo>
                  <a:cubicBezTo>
                    <a:pt x="41875" y="120700"/>
                    <a:pt x="46303" y="121054"/>
                    <a:pt x="49669" y="121054"/>
                  </a:cubicBezTo>
                  <a:cubicBezTo>
                    <a:pt x="50555" y="121054"/>
                    <a:pt x="53389" y="121054"/>
                    <a:pt x="53389" y="117334"/>
                  </a:cubicBezTo>
                  <a:cubicBezTo>
                    <a:pt x="53389" y="114677"/>
                    <a:pt x="51617" y="114677"/>
                    <a:pt x="47543" y="114677"/>
                  </a:cubicBezTo>
                  <a:cubicBezTo>
                    <a:pt x="44709" y="114677"/>
                    <a:pt x="44001" y="114677"/>
                    <a:pt x="40812" y="114323"/>
                  </a:cubicBezTo>
                  <a:cubicBezTo>
                    <a:pt x="36915" y="113791"/>
                    <a:pt x="36915" y="113437"/>
                    <a:pt x="36915" y="111666"/>
                  </a:cubicBezTo>
                  <a:cubicBezTo>
                    <a:pt x="36915" y="111489"/>
                    <a:pt x="36915" y="110426"/>
                    <a:pt x="37624" y="107769"/>
                  </a:cubicBezTo>
                  <a:lnTo>
                    <a:pt x="49315" y="61359"/>
                  </a:lnTo>
                  <a:lnTo>
                    <a:pt x="108655" y="61359"/>
                  </a:lnTo>
                  <a:lnTo>
                    <a:pt x="97141" y="107237"/>
                  </a:lnTo>
                  <a:cubicBezTo>
                    <a:pt x="95724" y="113260"/>
                    <a:pt x="95370" y="114677"/>
                    <a:pt x="81553" y="114677"/>
                  </a:cubicBezTo>
                  <a:cubicBezTo>
                    <a:pt x="78542" y="114677"/>
                    <a:pt x="76239" y="114677"/>
                    <a:pt x="76239" y="118397"/>
                  </a:cubicBezTo>
                  <a:cubicBezTo>
                    <a:pt x="76239" y="120168"/>
                    <a:pt x="77479" y="121054"/>
                    <a:pt x="79074" y="121054"/>
                  </a:cubicBezTo>
                  <a:cubicBezTo>
                    <a:pt x="84210" y="121054"/>
                    <a:pt x="96964" y="120345"/>
                    <a:pt x="102101" y="120345"/>
                  </a:cubicBezTo>
                  <a:cubicBezTo>
                    <a:pt x="105112" y="120345"/>
                    <a:pt x="111312" y="120345"/>
                    <a:pt x="114324" y="120523"/>
                  </a:cubicBezTo>
                  <a:cubicBezTo>
                    <a:pt x="117866" y="120700"/>
                    <a:pt x="122295" y="121054"/>
                    <a:pt x="125660" y="121054"/>
                  </a:cubicBezTo>
                  <a:cubicBezTo>
                    <a:pt x="126546" y="121054"/>
                    <a:pt x="129380" y="121054"/>
                    <a:pt x="129380" y="117334"/>
                  </a:cubicBezTo>
                  <a:cubicBezTo>
                    <a:pt x="129380" y="114677"/>
                    <a:pt x="127609" y="114677"/>
                    <a:pt x="123535" y="114677"/>
                  </a:cubicBezTo>
                  <a:cubicBezTo>
                    <a:pt x="120700" y="114677"/>
                    <a:pt x="119992" y="114677"/>
                    <a:pt x="116803" y="114323"/>
                  </a:cubicBezTo>
                  <a:cubicBezTo>
                    <a:pt x="112906" y="113791"/>
                    <a:pt x="112906" y="113437"/>
                    <a:pt x="112906" y="111666"/>
                  </a:cubicBezTo>
                  <a:cubicBezTo>
                    <a:pt x="112906" y="110603"/>
                    <a:pt x="113438" y="108832"/>
                    <a:pt x="113615" y="107769"/>
                  </a:cubicBezTo>
                  <a:lnTo>
                    <a:pt x="136997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F77FEC6-3834-9639-3702-40824883739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033568" y="4203025"/>
              <a:ext cx="157827" cy="120983"/>
            </a:xfrm>
            <a:custGeom>
              <a:avLst/>
              <a:gdLst>
                <a:gd name="csX0" fmla="*/ 137004 w 157827"/>
                <a:gd name="csY0" fmla="*/ 14418 h 120983"/>
                <a:gd name="csX1" fmla="*/ 152060 w 157827"/>
                <a:gd name="csY1" fmla="*/ 6447 h 120983"/>
                <a:gd name="csX2" fmla="*/ 158083 w 157827"/>
                <a:gd name="csY2" fmla="*/ 2550 h 120983"/>
                <a:gd name="csX3" fmla="*/ 155249 w 157827"/>
                <a:gd name="csY3" fmla="*/ 70 h 120983"/>
                <a:gd name="csX4" fmla="*/ 132044 w 157827"/>
                <a:gd name="csY4" fmla="*/ 779 h 120983"/>
                <a:gd name="csX5" fmla="*/ 119822 w 157827"/>
                <a:gd name="csY5" fmla="*/ 602 h 120983"/>
                <a:gd name="csX6" fmla="*/ 108662 w 157827"/>
                <a:gd name="csY6" fmla="*/ 70 h 120983"/>
                <a:gd name="csX7" fmla="*/ 104942 w 157827"/>
                <a:gd name="csY7" fmla="*/ 3967 h 120983"/>
                <a:gd name="csX8" fmla="*/ 110611 w 157827"/>
                <a:gd name="csY8" fmla="*/ 6447 h 120983"/>
                <a:gd name="csX9" fmla="*/ 117342 w 157827"/>
                <a:gd name="csY9" fmla="*/ 6801 h 120983"/>
                <a:gd name="csX10" fmla="*/ 121416 w 157827"/>
                <a:gd name="csY10" fmla="*/ 9281 h 120983"/>
                <a:gd name="csX11" fmla="*/ 120707 w 157827"/>
                <a:gd name="csY11" fmla="*/ 13178 h 120983"/>
                <a:gd name="csX12" fmla="*/ 110256 w 157827"/>
                <a:gd name="csY12" fmla="*/ 54982 h 120983"/>
                <a:gd name="csX13" fmla="*/ 50916 w 157827"/>
                <a:gd name="csY13" fmla="*/ 54982 h 120983"/>
                <a:gd name="csX14" fmla="*/ 61190 w 157827"/>
                <a:gd name="csY14" fmla="*/ 13887 h 120983"/>
                <a:gd name="csX15" fmla="*/ 76778 w 157827"/>
                <a:gd name="csY15" fmla="*/ 6447 h 120983"/>
                <a:gd name="csX16" fmla="*/ 82092 w 157827"/>
                <a:gd name="csY16" fmla="*/ 2550 h 120983"/>
                <a:gd name="csX17" fmla="*/ 79258 w 157827"/>
                <a:gd name="csY17" fmla="*/ 70 h 120983"/>
                <a:gd name="csX18" fmla="*/ 56053 w 157827"/>
                <a:gd name="csY18" fmla="*/ 779 h 120983"/>
                <a:gd name="csX19" fmla="*/ 43831 w 157827"/>
                <a:gd name="csY19" fmla="*/ 602 h 120983"/>
                <a:gd name="csX20" fmla="*/ 32671 w 157827"/>
                <a:gd name="csY20" fmla="*/ 70 h 120983"/>
                <a:gd name="csX21" fmla="*/ 28951 w 157827"/>
                <a:gd name="csY21" fmla="*/ 3967 h 120983"/>
                <a:gd name="csX22" fmla="*/ 34619 w 157827"/>
                <a:gd name="csY22" fmla="*/ 6447 h 120983"/>
                <a:gd name="csX23" fmla="*/ 41351 w 157827"/>
                <a:gd name="csY23" fmla="*/ 6801 h 120983"/>
                <a:gd name="csX24" fmla="*/ 45425 w 157827"/>
                <a:gd name="csY24" fmla="*/ 9281 h 120983"/>
                <a:gd name="csX25" fmla="*/ 44716 w 157827"/>
                <a:gd name="csY25" fmla="*/ 13178 h 120983"/>
                <a:gd name="csX26" fmla="*/ 21157 w 157827"/>
                <a:gd name="csY26" fmla="*/ 107237 h 120983"/>
                <a:gd name="csX27" fmla="*/ 5569 w 157827"/>
                <a:gd name="csY27" fmla="*/ 114677 h 120983"/>
                <a:gd name="csX28" fmla="*/ 255 w 157827"/>
                <a:gd name="csY28" fmla="*/ 118397 h 120983"/>
                <a:gd name="csX29" fmla="*/ 3089 w 157827"/>
                <a:gd name="csY29" fmla="*/ 121054 h 120983"/>
                <a:gd name="csX30" fmla="*/ 26117 w 157827"/>
                <a:gd name="csY30" fmla="*/ 120345 h 120983"/>
                <a:gd name="csX31" fmla="*/ 38339 w 157827"/>
                <a:gd name="csY31" fmla="*/ 120523 h 120983"/>
                <a:gd name="csX32" fmla="*/ 49676 w 157827"/>
                <a:gd name="csY32" fmla="*/ 121054 h 120983"/>
                <a:gd name="csX33" fmla="*/ 53396 w 157827"/>
                <a:gd name="csY33" fmla="*/ 117334 h 120983"/>
                <a:gd name="csX34" fmla="*/ 47550 w 157827"/>
                <a:gd name="csY34" fmla="*/ 114677 h 120983"/>
                <a:gd name="csX35" fmla="*/ 40819 w 157827"/>
                <a:gd name="csY35" fmla="*/ 114323 h 120983"/>
                <a:gd name="csX36" fmla="*/ 36922 w 157827"/>
                <a:gd name="csY36" fmla="*/ 111666 h 120983"/>
                <a:gd name="csX37" fmla="*/ 37631 w 157827"/>
                <a:gd name="csY37" fmla="*/ 107769 h 120983"/>
                <a:gd name="csX38" fmla="*/ 49322 w 157827"/>
                <a:gd name="csY38" fmla="*/ 61359 h 120983"/>
                <a:gd name="csX39" fmla="*/ 108662 w 157827"/>
                <a:gd name="csY39" fmla="*/ 61359 h 120983"/>
                <a:gd name="csX40" fmla="*/ 97148 w 157827"/>
                <a:gd name="csY40" fmla="*/ 107237 h 120983"/>
                <a:gd name="csX41" fmla="*/ 81560 w 157827"/>
                <a:gd name="csY41" fmla="*/ 114677 h 120983"/>
                <a:gd name="csX42" fmla="*/ 76246 w 157827"/>
                <a:gd name="csY42" fmla="*/ 118397 h 120983"/>
                <a:gd name="csX43" fmla="*/ 79081 w 157827"/>
                <a:gd name="csY43" fmla="*/ 121054 h 120983"/>
                <a:gd name="csX44" fmla="*/ 102108 w 157827"/>
                <a:gd name="csY44" fmla="*/ 120345 h 120983"/>
                <a:gd name="csX45" fmla="*/ 114331 w 157827"/>
                <a:gd name="csY45" fmla="*/ 120523 h 120983"/>
                <a:gd name="csX46" fmla="*/ 125667 w 157827"/>
                <a:gd name="csY46" fmla="*/ 121054 h 120983"/>
                <a:gd name="csX47" fmla="*/ 129387 w 157827"/>
                <a:gd name="csY47" fmla="*/ 117334 h 120983"/>
                <a:gd name="csX48" fmla="*/ 123542 w 157827"/>
                <a:gd name="csY48" fmla="*/ 114677 h 120983"/>
                <a:gd name="csX49" fmla="*/ 116810 w 157827"/>
                <a:gd name="csY49" fmla="*/ 114323 h 120983"/>
                <a:gd name="csX50" fmla="*/ 112913 w 157827"/>
                <a:gd name="csY50" fmla="*/ 111666 h 120983"/>
                <a:gd name="csX51" fmla="*/ 113622 w 157827"/>
                <a:gd name="csY51" fmla="*/ 107769 h 120983"/>
                <a:gd name="csX52" fmla="*/ 137004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04" y="14418"/>
                  </a:moveTo>
                  <a:cubicBezTo>
                    <a:pt x="138598" y="7864"/>
                    <a:pt x="138952" y="6447"/>
                    <a:pt x="152060" y="6447"/>
                  </a:cubicBezTo>
                  <a:cubicBezTo>
                    <a:pt x="155957" y="6447"/>
                    <a:pt x="158083" y="6447"/>
                    <a:pt x="158083" y="2550"/>
                  </a:cubicBezTo>
                  <a:cubicBezTo>
                    <a:pt x="158083" y="1842"/>
                    <a:pt x="157552" y="70"/>
                    <a:pt x="155249" y="70"/>
                  </a:cubicBezTo>
                  <a:cubicBezTo>
                    <a:pt x="150112" y="70"/>
                    <a:pt x="137181" y="779"/>
                    <a:pt x="132044" y="779"/>
                  </a:cubicBezTo>
                  <a:cubicBezTo>
                    <a:pt x="129033" y="779"/>
                    <a:pt x="122833" y="779"/>
                    <a:pt x="119822" y="602"/>
                  </a:cubicBezTo>
                  <a:cubicBezTo>
                    <a:pt x="116279" y="424"/>
                    <a:pt x="112028" y="70"/>
                    <a:pt x="108662" y="70"/>
                  </a:cubicBezTo>
                  <a:cubicBezTo>
                    <a:pt x="107599" y="70"/>
                    <a:pt x="104942" y="70"/>
                    <a:pt x="104942" y="3967"/>
                  </a:cubicBezTo>
                  <a:cubicBezTo>
                    <a:pt x="104942" y="6447"/>
                    <a:pt x="107068" y="6447"/>
                    <a:pt x="110611" y="6447"/>
                  </a:cubicBezTo>
                  <a:cubicBezTo>
                    <a:pt x="110788" y="6447"/>
                    <a:pt x="114153" y="6447"/>
                    <a:pt x="117342" y="6801"/>
                  </a:cubicBezTo>
                  <a:cubicBezTo>
                    <a:pt x="121062" y="7156"/>
                    <a:pt x="121416" y="7510"/>
                    <a:pt x="121416" y="9281"/>
                  </a:cubicBezTo>
                  <a:cubicBezTo>
                    <a:pt x="121416" y="9458"/>
                    <a:pt x="121416" y="10521"/>
                    <a:pt x="120707" y="13178"/>
                  </a:cubicBezTo>
                  <a:lnTo>
                    <a:pt x="110256" y="54982"/>
                  </a:lnTo>
                  <a:lnTo>
                    <a:pt x="50916" y="54982"/>
                  </a:lnTo>
                  <a:lnTo>
                    <a:pt x="61190" y="13887"/>
                  </a:lnTo>
                  <a:cubicBezTo>
                    <a:pt x="62784" y="7864"/>
                    <a:pt x="63138" y="6447"/>
                    <a:pt x="76778" y="6447"/>
                  </a:cubicBezTo>
                  <a:cubicBezTo>
                    <a:pt x="79789" y="6447"/>
                    <a:pt x="82092" y="6447"/>
                    <a:pt x="82092" y="2550"/>
                  </a:cubicBezTo>
                  <a:cubicBezTo>
                    <a:pt x="82092" y="1842"/>
                    <a:pt x="81560" y="70"/>
                    <a:pt x="79258" y="70"/>
                  </a:cubicBezTo>
                  <a:cubicBezTo>
                    <a:pt x="74121" y="70"/>
                    <a:pt x="61190" y="779"/>
                    <a:pt x="56053" y="779"/>
                  </a:cubicBezTo>
                  <a:cubicBezTo>
                    <a:pt x="53042" y="779"/>
                    <a:pt x="46842" y="779"/>
                    <a:pt x="43831" y="602"/>
                  </a:cubicBezTo>
                  <a:cubicBezTo>
                    <a:pt x="40288" y="424"/>
                    <a:pt x="36037" y="70"/>
                    <a:pt x="32671" y="70"/>
                  </a:cubicBezTo>
                  <a:cubicBezTo>
                    <a:pt x="31608" y="70"/>
                    <a:pt x="28951" y="70"/>
                    <a:pt x="28951" y="3967"/>
                  </a:cubicBezTo>
                  <a:cubicBezTo>
                    <a:pt x="28951" y="6447"/>
                    <a:pt x="31077" y="6447"/>
                    <a:pt x="34619" y="6447"/>
                  </a:cubicBezTo>
                  <a:cubicBezTo>
                    <a:pt x="34797" y="6447"/>
                    <a:pt x="38162" y="6447"/>
                    <a:pt x="41351" y="6801"/>
                  </a:cubicBezTo>
                  <a:cubicBezTo>
                    <a:pt x="45071" y="7156"/>
                    <a:pt x="45425" y="7510"/>
                    <a:pt x="45425" y="9281"/>
                  </a:cubicBezTo>
                  <a:cubicBezTo>
                    <a:pt x="45425" y="9636"/>
                    <a:pt x="45425" y="10521"/>
                    <a:pt x="44716" y="13178"/>
                  </a:cubicBezTo>
                  <a:lnTo>
                    <a:pt x="21157" y="107237"/>
                  </a:lnTo>
                  <a:cubicBezTo>
                    <a:pt x="19740" y="113260"/>
                    <a:pt x="19386" y="114677"/>
                    <a:pt x="5569" y="114677"/>
                  </a:cubicBezTo>
                  <a:cubicBezTo>
                    <a:pt x="2558" y="114677"/>
                    <a:pt x="255" y="114677"/>
                    <a:pt x="255" y="118397"/>
                  </a:cubicBezTo>
                  <a:cubicBezTo>
                    <a:pt x="255" y="120168"/>
                    <a:pt x="1495" y="121054"/>
                    <a:pt x="3089" y="121054"/>
                  </a:cubicBezTo>
                  <a:cubicBezTo>
                    <a:pt x="8226" y="121054"/>
                    <a:pt x="20980" y="120345"/>
                    <a:pt x="26117" y="120345"/>
                  </a:cubicBezTo>
                  <a:cubicBezTo>
                    <a:pt x="29128" y="120345"/>
                    <a:pt x="35328" y="120345"/>
                    <a:pt x="38339" y="120523"/>
                  </a:cubicBezTo>
                  <a:cubicBezTo>
                    <a:pt x="41882" y="120700"/>
                    <a:pt x="46310" y="121054"/>
                    <a:pt x="49676" y="121054"/>
                  </a:cubicBezTo>
                  <a:cubicBezTo>
                    <a:pt x="50562" y="121054"/>
                    <a:pt x="53396" y="121054"/>
                    <a:pt x="53396" y="117334"/>
                  </a:cubicBezTo>
                  <a:cubicBezTo>
                    <a:pt x="53396" y="114677"/>
                    <a:pt x="51625" y="114677"/>
                    <a:pt x="47550" y="114677"/>
                  </a:cubicBezTo>
                  <a:cubicBezTo>
                    <a:pt x="44716" y="114677"/>
                    <a:pt x="44008" y="114677"/>
                    <a:pt x="40819" y="114323"/>
                  </a:cubicBezTo>
                  <a:cubicBezTo>
                    <a:pt x="36922" y="113791"/>
                    <a:pt x="36922" y="113437"/>
                    <a:pt x="36922" y="111666"/>
                  </a:cubicBezTo>
                  <a:cubicBezTo>
                    <a:pt x="36922" y="111489"/>
                    <a:pt x="36922" y="110426"/>
                    <a:pt x="37631" y="107769"/>
                  </a:cubicBezTo>
                  <a:lnTo>
                    <a:pt x="49322" y="61359"/>
                  </a:lnTo>
                  <a:lnTo>
                    <a:pt x="108662" y="61359"/>
                  </a:lnTo>
                  <a:lnTo>
                    <a:pt x="97148" y="107237"/>
                  </a:lnTo>
                  <a:cubicBezTo>
                    <a:pt x="95731" y="113260"/>
                    <a:pt x="95377" y="114677"/>
                    <a:pt x="81560" y="114677"/>
                  </a:cubicBezTo>
                  <a:cubicBezTo>
                    <a:pt x="78549" y="114677"/>
                    <a:pt x="76246" y="114677"/>
                    <a:pt x="76246" y="118397"/>
                  </a:cubicBezTo>
                  <a:cubicBezTo>
                    <a:pt x="76246" y="120168"/>
                    <a:pt x="77486" y="121054"/>
                    <a:pt x="79081" y="121054"/>
                  </a:cubicBezTo>
                  <a:cubicBezTo>
                    <a:pt x="84218" y="121054"/>
                    <a:pt x="96971" y="120345"/>
                    <a:pt x="102108" y="120345"/>
                  </a:cubicBezTo>
                  <a:cubicBezTo>
                    <a:pt x="105120" y="120345"/>
                    <a:pt x="111319" y="120345"/>
                    <a:pt x="114331" y="120523"/>
                  </a:cubicBezTo>
                  <a:cubicBezTo>
                    <a:pt x="117873" y="120700"/>
                    <a:pt x="122302" y="121054"/>
                    <a:pt x="125667" y="121054"/>
                  </a:cubicBezTo>
                  <a:cubicBezTo>
                    <a:pt x="126553" y="121054"/>
                    <a:pt x="129387" y="121054"/>
                    <a:pt x="129387" y="117334"/>
                  </a:cubicBezTo>
                  <a:cubicBezTo>
                    <a:pt x="129387" y="114677"/>
                    <a:pt x="127616" y="114677"/>
                    <a:pt x="123542" y="114677"/>
                  </a:cubicBezTo>
                  <a:cubicBezTo>
                    <a:pt x="120707" y="114677"/>
                    <a:pt x="119999" y="114677"/>
                    <a:pt x="116810" y="114323"/>
                  </a:cubicBezTo>
                  <a:cubicBezTo>
                    <a:pt x="112913" y="113791"/>
                    <a:pt x="112913" y="113437"/>
                    <a:pt x="112913" y="111666"/>
                  </a:cubicBezTo>
                  <a:cubicBezTo>
                    <a:pt x="112913" y="110603"/>
                    <a:pt x="113445" y="108832"/>
                    <a:pt x="113622" y="107769"/>
                  </a:cubicBezTo>
                  <a:lnTo>
                    <a:pt x="137004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E18E822-A9DA-30C1-15CB-C28C223BF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B421D0DB-D0E7-ED6D-37A7-8C9731858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342FFBA-06CD-1D92-10C7-756282599303}"/>
              </a:ext>
            </a:extLst>
          </p:cNvPr>
          <p:cNvGraphicFramePr>
            <a:graphicFrameLocks noGrp="1"/>
          </p:cNvGraphicFramePr>
          <p:nvPr/>
        </p:nvGraphicFramePr>
        <p:xfrm>
          <a:off x="1132969" y="2108625"/>
          <a:ext cx="2282170" cy="250344"/>
        </p:xfrm>
        <a:graphic>
          <a:graphicData uri="http://schemas.openxmlformats.org/drawingml/2006/table">
            <a:tbl>
              <a:tblPr/>
              <a:tblGrid>
                <a:gridCol w="2282170">
                  <a:extLst>
                    <a:ext uri="{9D8B030D-6E8A-4147-A177-3AD203B41FA5}">
                      <a16:colId xmlns:a16="http://schemas.microsoft.com/office/drawing/2014/main" val="4134740925"/>
                    </a:ext>
                  </a:extLst>
                </a:gridCol>
              </a:tblGrid>
              <a:tr h="250344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900" b="1" dirty="0">
                          <a:effectLst/>
                          <a:hlinkClick r:id="rId14"/>
                        </a:rPr>
                        <a:t>[ATLAS, Nature 607, pages 52-59 (2022)</a:t>
                      </a:r>
                      <a:r>
                        <a:rPr lang="en-GB" sz="900" b="1" dirty="0">
                          <a:effectLst/>
                        </a:rPr>
                        <a:t>]</a:t>
                      </a:r>
                    </a:p>
                  </a:txBody>
                  <a:tcPr marR="619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697900"/>
                  </a:ext>
                </a:extLst>
              </a:tr>
            </a:tbl>
          </a:graphicData>
        </a:graphic>
      </p:graphicFrame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6B99925B-5DD2-A933-E0D3-D2FBD88208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040216" y="3645024"/>
            <a:ext cx="2141484" cy="1008112"/>
          </a:xfrm>
          <a:prstGeom prst="curvedConnector3">
            <a:avLst>
              <a:gd name="adj1" fmla="val 2393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BE4CEED-1CB2-B156-B82C-AC6BCC99F4FF}"/>
              </a:ext>
            </a:extLst>
          </p:cNvPr>
          <p:cNvSpPr txBox="1"/>
          <p:nvPr/>
        </p:nvSpPr>
        <p:spPr>
          <a:xfrm>
            <a:off x="5355630" y="4494985"/>
            <a:ext cx="273094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Measurable</a:t>
            </a:r>
            <a:r>
              <a:rPr lang="en-GB" sz="2000" dirty="0"/>
              <a:t> at (HL-)LHC</a:t>
            </a:r>
          </a:p>
        </p:txBody>
      </p: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02C3EBF5-8CF2-C9BE-6497-9E5E97C50B5E}"/>
              </a:ext>
            </a:extLst>
          </p:cNvPr>
          <p:cNvCxnSpPr>
            <a:cxnSpLocks/>
          </p:cNvCxnSpPr>
          <p:nvPr/>
        </p:nvCxnSpPr>
        <p:spPr>
          <a:xfrm rot="10800000" flipV="1">
            <a:off x="8760297" y="3708508"/>
            <a:ext cx="2593375" cy="1880731"/>
          </a:xfrm>
          <a:prstGeom prst="curvedConnector3">
            <a:avLst>
              <a:gd name="adj1" fmla="val 4609"/>
            </a:avLst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2832B50-BC3F-1CBD-6921-2E5A533D78B5}"/>
              </a:ext>
            </a:extLst>
          </p:cNvPr>
          <p:cNvSpPr txBox="1"/>
          <p:nvPr/>
        </p:nvSpPr>
        <p:spPr>
          <a:xfrm>
            <a:off x="3841354" y="5661164"/>
            <a:ext cx="76468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dirty="0"/>
              <a:t>Direct search via multiple-Higgs (&gt;2) production – </a:t>
            </a:r>
            <a:r>
              <a:rPr lang="en-GB" sz="2000" b="1" dirty="0"/>
              <a:t>goal for a future collider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26715E1-BE28-35A8-A1CB-6C949834186C}"/>
              </a:ext>
            </a:extLst>
          </p:cNvPr>
          <p:cNvCxnSpPr>
            <a:cxnSpLocks/>
          </p:cNvCxnSpPr>
          <p:nvPr/>
        </p:nvCxnSpPr>
        <p:spPr>
          <a:xfrm>
            <a:off x="10045860" y="3581539"/>
            <a:ext cx="62966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HANDS-ON CERN">
            <a:extLst>
              <a:ext uri="{FF2B5EF4-FFF2-40B4-BE49-F238E27FC236}">
                <a16:creationId xmlns:a16="http://schemas.microsoft.com/office/drawing/2014/main" id="{7786C7EC-4A86-6880-EE38-BC800A5751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81756" y="1285793"/>
            <a:ext cx="22352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5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44AB9-A39C-43D8-AB91-29E7F989D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Why</a:t>
            </a:r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this process in particular?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9831A1-3145-66A7-F11E-5D631E5782CB}"/>
              </a:ext>
            </a:extLst>
          </p:cNvPr>
          <p:cNvGrpSpPr/>
          <p:nvPr/>
        </p:nvGrpSpPr>
        <p:grpSpPr>
          <a:xfrm>
            <a:off x="462896" y="953464"/>
            <a:ext cx="5055550" cy="3740867"/>
            <a:chOff x="682469" y="760974"/>
            <a:chExt cx="3440860" cy="24913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07F618-29DB-F094-93D3-9AD01BA935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2469" y="832439"/>
              <a:ext cx="2965259" cy="24199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F2F98-2595-0095-1960-C6B735D9BA06}"/>
                </a:ext>
              </a:extLst>
            </p:cNvPr>
            <p:cNvSpPr txBox="1"/>
            <p:nvPr/>
          </p:nvSpPr>
          <p:spPr>
            <a:xfrm>
              <a:off x="940795" y="760974"/>
              <a:ext cx="318253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b="1" dirty="0">
                  <a:hlinkClick r:id="rId4"/>
                </a:rPr>
                <a:t>[Baglio et al. Rep. Prog. Phys. 79 (2016) 116201]</a:t>
              </a:r>
              <a:endParaRPr lang="en-GB" sz="600" b="1" i="0" u="none" strike="noStrike" dirty="0">
                <a:effectLst/>
              </a:endParaRPr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A86B66F-4C74-610E-BD23-C891E5546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4C28D5D-7B02-CAEF-DB1B-E7DF6835D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5ADD76-1D55-5034-F73A-F5136D188AC1}"/>
              </a:ext>
            </a:extLst>
          </p:cNvPr>
          <p:cNvSpPr txBox="1"/>
          <p:nvPr/>
        </p:nvSpPr>
        <p:spPr>
          <a:xfrm>
            <a:off x="842446" y="4553475"/>
            <a:ext cx="381945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Dominant production mechanism at hadron colliders</a:t>
            </a:r>
          </a:p>
          <a:p>
            <a:pPr algn="l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67771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25FE2-3E7A-0119-EDB8-D3F586474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927FF-BEC3-4C72-E003-0FE41FC81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Why</a:t>
            </a:r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this process in particular?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CE68E2-8627-0172-FAFC-3DB187A0D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312" y="806646"/>
            <a:ext cx="5386279" cy="721531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endParaRPr lang="en-GB" noProof="0" dirty="0"/>
          </a:p>
          <a:p>
            <a:r>
              <a:rPr lang="en-GB" b="1" dirty="0"/>
              <a:t>Destructive interference of triangles + boxes</a:t>
            </a:r>
          </a:p>
          <a:p>
            <a:endParaRPr lang="en-GB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CBC9E29-106E-0707-C34A-E408E6971EA0}"/>
              </a:ext>
            </a:extLst>
          </p:cNvPr>
          <p:cNvGrpSpPr/>
          <p:nvPr/>
        </p:nvGrpSpPr>
        <p:grpSpPr>
          <a:xfrm>
            <a:off x="462896" y="953464"/>
            <a:ext cx="5055550" cy="3740867"/>
            <a:chOff x="682469" y="760974"/>
            <a:chExt cx="3440860" cy="24913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DC8BA99-FF8C-DFEF-B1F9-60BA861F2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2469" y="832439"/>
              <a:ext cx="2965259" cy="24199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B3B463C-7895-A8BB-458D-CE02A0178B0F}"/>
                </a:ext>
              </a:extLst>
            </p:cNvPr>
            <p:cNvSpPr txBox="1"/>
            <p:nvPr/>
          </p:nvSpPr>
          <p:spPr>
            <a:xfrm>
              <a:off x="940795" y="760974"/>
              <a:ext cx="318253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b="1" dirty="0">
                  <a:hlinkClick r:id="rId9"/>
                </a:rPr>
                <a:t>[Baglio et al. Rep. Prog. Phys. 79 (2016) 116201]</a:t>
              </a:r>
              <a:endParaRPr lang="en-GB" sz="600" b="1" i="0" u="none" strike="noStrike" dirty="0">
                <a:effectLst/>
              </a:endParaRPr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8092EDD-C37C-08D0-6EB5-6A9B558A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6</a:t>
            </a:fld>
            <a:endParaRPr lang="en-GB" noProof="0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1D55EBAE-F8AA-5B4A-601C-E23064F97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A1A1E-F43F-0895-19EA-D203CBBDBC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0175" y="3318408"/>
            <a:ext cx="1690629" cy="6698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945B7D99-39C4-94F4-E45B-E8AD02101C88}"/>
              </a:ext>
            </a:extLst>
          </p:cNvPr>
          <p:cNvGrpSpPr/>
          <p:nvPr/>
        </p:nvGrpSpPr>
        <p:grpSpPr>
          <a:xfrm>
            <a:off x="5430817" y="1661263"/>
            <a:ext cx="4311303" cy="823761"/>
            <a:chOff x="712556" y="4576787"/>
            <a:chExt cx="4311303" cy="82376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1DFE8D3-573A-EDFE-F7A6-8BEDF64C1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289" y="4730676"/>
              <a:ext cx="3772016" cy="669872"/>
            </a:xfrm>
            <a:prstGeom prst="rect">
              <a:avLst/>
            </a:prstGeom>
          </p:spPr>
        </p:pic>
        <p:sp>
          <p:nvSpPr>
            <p:cNvPr id="29" name="Plus 28">
              <a:extLst>
                <a:ext uri="{FF2B5EF4-FFF2-40B4-BE49-F238E27FC236}">
                  <a16:creationId xmlns:a16="http://schemas.microsoft.com/office/drawing/2014/main" id="{902FA319-603F-43FA-6356-5CCD063D79AD}"/>
                </a:ext>
              </a:extLst>
            </p:cNvPr>
            <p:cNvSpPr/>
            <p:nvPr/>
          </p:nvSpPr>
          <p:spPr>
            <a:xfrm>
              <a:off x="2639616" y="4956087"/>
              <a:ext cx="217397" cy="225411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C0FAA89-DB30-0DC3-3E6B-39C7A26EA538}"/>
                </a:ext>
              </a:extLst>
            </p:cNvPr>
            <p:cNvCxnSpPr/>
            <p:nvPr/>
          </p:nvCxnSpPr>
          <p:spPr>
            <a:xfrm>
              <a:off x="712556" y="4730676"/>
              <a:ext cx="0" cy="66987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9738870-67EB-EE07-B048-FB7F426E3F9C}"/>
                </a:ext>
              </a:extLst>
            </p:cNvPr>
            <p:cNvCxnSpPr/>
            <p:nvPr/>
          </p:nvCxnSpPr>
          <p:spPr>
            <a:xfrm>
              <a:off x="4603780" y="4730676"/>
              <a:ext cx="0" cy="66987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6EC19E-3722-DB5E-397F-E76687D94DD5}"/>
                </a:ext>
              </a:extLst>
            </p:cNvPr>
            <p:cNvSpPr txBox="1"/>
            <p:nvPr/>
          </p:nvSpPr>
          <p:spPr>
            <a:xfrm>
              <a:off x="4661201" y="4576787"/>
              <a:ext cx="3626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2000" dirty="0"/>
                <a:t>2</a:t>
              </a:r>
            </a:p>
          </p:txBody>
        </p:sp>
      </p:grpSp>
      <p:sp>
        <p:nvSpPr>
          <p:cNvPr id="36" name="Down Arrow 35">
            <a:extLst>
              <a:ext uri="{FF2B5EF4-FFF2-40B4-BE49-F238E27FC236}">
                <a16:creationId xmlns:a16="http://schemas.microsoft.com/office/drawing/2014/main" id="{68378684-D957-DB15-42CA-D367F6479FC7}"/>
              </a:ext>
            </a:extLst>
          </p:cNvPr>
          <p:cNvSpPr/>
          <p:nvPr/>
        </p:nvSpPr>
        <p:spPr>
          <a:xfrm>
            <a:off x="7248128" y="2580768"/>
            <a:ext cx="472778" cy="66987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2141D9-93D7-BB97-D562-E5DFF6C5A8EB}"/>
              </a:ext>
            </a:extLst>
          </p:cNvPr>
          <p:cNvSpPr txBox="1"/>
          <p:nvPr/>
        </p:nvSpPr>
        <p:spPr>
          <a:xfrm>
            <a:off x="842446" y="4553475"/>
            <a:ext cx="381945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Dominant production mechanism at hadron colliders</a:t>
            </a:r>
          </a:p>
          <a:p>
            <a:pPr algn="l"/>
            <a:endParaRPr lang="en-GB" sz="20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C8F2CEB-C948-F5D4-83E8-0EF7D2E15CFC}"/>
              </a:ext>
            </a:extLst>
          </p:cNvPr>
          <p:cNvSpPr/>
          <p:nvPr/>
        </p:nvSpPr>
        <p:spPr>
          <a:xfrm>
            <a:off x="6742183" y="2132856"/>
            <a:ext cx="73897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1B2C99D-374C-3E80-3850-833A9634313B}"/>
              </a:ext>
            </a:extLst>
          </p:cNvPr>
          <p:cNvGrpSpPr/>
          <p:nvPr/>
        </p:nvGrpSpPr>
        <p:grpSpPr>
          <a:xfrm>
            <a:off x="8815227" y="3565133"/>
            <a:ext cx="1750083" cy="307777"/>
            <a:chOff x="8815227" y="3565133"/>
            <a:chExt cx="1750083" cy="3077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0803FF-BFE9-A387-DA46-48146D28DFFC}"/>
                </a:ext>
              </a:extLst>
            </p:cNvPr>
            <p:cNvSpPr txBox="1"/>
            <p:nvPr/>
          </p:nvSpPr>
          <p:spPr>
            <a:xfrm>
              <a:off x="8815227" y="3565133"/>
              <a:ext cx="953403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2000" dirty="0"/>
                <a:t>Valid for </a:t>
              </a:r>
            </a:p>
          </p:txBody>
        </p:sp>
        <p:grpSp>
          <p:nvGrpSpPr>
            <p:cNvPr id="18" name="Group 17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 \approx 1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AA15403A-9D71-C227-DD0F-6C1122C7F400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9857328" y="3614714"/>
              <a:ext cx="707982" cy="208614"/>
              <a:chOff x="15440925" y="5232887"/>
              <a:chExt cx="707982" cy="208614"/>
            </a:xfrm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381604D2-3CDC-09E1-304D-2804F0A21B19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15440925" y="5289570"/>
                <a:ext cx="124248" cy="114632"/>
              </a:xfrm>
              <a:custGeom>
                <a:avLst/>
                <a:gdLst>
                  <a:gd name="csX0" fmla="*/ 1227 w 124248"/>
                  <a:gd name="csY0" fmla="*/ 102048 h 114632"/>
                  <a:gd name="csX1" fmla="*/ 215 w 124248"/>
                  <a:gd name="csY1" fmla="*/ 107869 h 114632"/>
                  <a:gd name="csX2" fmla="*/ 7553 w 124248"/>
                  <a:gd name="csY2" fmla="*/ 114701 h 114632"/>
                  <a:gd name="csX3" fmla="*/ 18688 w 124248"/>
                  <a:gd name="csY3" fmla="*/ 100530 h 114632"/>
                  <a:gd name="csX4" fmla="*/ 30581 w 124248"/>
                  <a:gd name="csY4" fmla="*/ 53716 h 114632"/>
                  <a:gd name="csX5" fmla="*/ 73853 w 124248"/>
                  <a:gd name="csY5" fmla="*/ 75225 h 114632"/>
                  <a:gd name="csX6" fmla="*/ 73347 w 124248"/>
                  <a:gd name="csY6" fmla="*/ 80792 h 114632"/>
                  <a:gd name="csX7" fmla="*/ 72081 w 124248"/>
                  <a:gd name="csY7" fmla="*/ 89649 h 114632"/>
                  <a:gd name="csX8" fmla="*/ 95362 w 124248"/>
                  <a:gd name="csY8" fmla="*/ 114701 h 114632"/>
                  <a:gd name="csX9" fmla="*/ 115100 w 124248"/>
                  <a:gd name="csY9" fmla="*/ 101542 h 114632"/>
                  <a:gd name="csX10" fmla="*/ 124463 w 124248"/>
                  <a:gd name="csY10" fmla="*/ 75731 h 114632"/>
                  <a:gd name="csX11" fmla="*/ 121426 w 124248"/>
                  <a:gd name="csY11" fmla="*/ 73201 h 114632"/>
                  <a:gd name="csX12" fmla="*/ 117884 w 124248"/>
                  <a:gd name="csY12" fmla="*/ 77755 h 114632"/>
                  <a:gd name="csX13" fmla="*/ 95868 w 124248"/>
                  <a:gd name="csY13" fmla="*/ 109134 h 114632"/>
                  <a:gd name="csX14" fmla="*/ 87771 w 124248"/>
                  <a:gd name="csY14" fmla="*/ 96987 h 114632"/>
                  <a:gd name="csX15" fmla="*/ 89795 w 124248"/>
                  <a:gd name="csY15" fmla="*/ 82816 h 114632"/>
                  <a:gd name="csX16" fmla="*/ 91060 w 124248"/>
                  <a:gd name="csY16" fmla="*/ 74466 h 114632"/>
                  <a:gd name="csX17" fmla="*/ 41968 w 124248"/>
                  <a:gd name="csY17" fmla="*/ 48401 h 114632"/>
                  <a:gd name="csX18" fmla="*/ 65249 w 124248"/>
                  <a:gd name="csY18" fmla="*/ 31194 h 114632"/>
                  <a:gd name="csX19" fmla="*/ 94350 w 124248"/>
                  <a:gd name="csY19" fmla="*/ 10950 h 114632"/>
                  <a:gd name="csX20" fmla="*/ 93085 w 124248"/>
                  <a:gd name="csY20" fmla="*/ 16517 h 114632"/>
                  <a:gd name="csX21" fmla="*/ 102701 w 124248"/>
                  <a:gd name="csY21" fmla="*/ 25374 h 114632"/>
                  <a:gd name="csX22" fmla="*/ 116365 w 124248"/>
                  <a:gd name="csY22" fmla="*/ 11709 h 114632"/>
                  <a:gd name="csX23" fmla="*/ 106243 w 124248"/>
                  <a:gd name="csY23" fmla="*/ 2852 h 114632"/>
                  <a:gd name="csX24" fmla="*/ 64743 w 124248"/>
                  <a:gd name="csY24" fmla="*/ 24868 h 114632"/>
                  <a:gd name="csX25" fmla="*/ 32352 w 124248"/>
                  <a:gd name="csY25" fmla="*/ 46377 h 114632"/>
                  <a:gd name="csX26" fmla="*/ 37413 w 124248"/>
                  <a:gd name="csY26" fmla="*/ 26639 h 114632"/>
                  <a:gd name="csX27" fmla="*/ 41968 w 124248"/>
                  <a:gd name="csY27" fmla="*/ 6901 h 114632"/>
                  <a:gd name="csX28" fmla="*/ 34630 w 124248"/>
                  <a:gd name="csY28" fmla="*/ 69 h 114632"/>
                  <a:gd name="csX29" fmla="*/ 24508 w 124248"/>
                  <a:gd name="csY29" fmla="*/ 9179 h 114632"/>
                  <a:gd name="csX30" fmla="*/ 1227 w 124248"/>
                  <a:gd name="csY30" fmla="*/ 102048 h 1146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124248" h="114632">
                    <a:moveTo>
                      <a:pt x="1227" y="102048"/>
                    </a:moveTo>
                    <a:cubicBezTo>
                      <a:pt x="215" y="105591"/>
                      <a:pt x="215" y="106097"/>
                      <a:pt x="215" y="107869"/>
                    </a:cubicBezTo>
                    <a:cubicBezTo>
                      <a:pt x="215" y="112423"/>
                      <a:pt x="3758" y="114701"/>
                      <a:pt x="7553" y="114701"/>
                    </a:cubicBezTo>
                    <a:cubicBezTo>
                      <a:pt x="15145" y="114701"/>
                      <a:pt x="16663" y="108628"/>
                      <a:pt x="18688" y="100530"/>
                    </a:cubicBezTo>
                    <a:cubicBezTo>
                      <a:pt x="21218" y="91420"/>
                      <a:pt x="19700" y="96228"/>
                      <a:pt x="30581" y="53716"/>
                    </a:cubicBezTo>
                    <a:cubicBezTo>
                      <a:pt x="51837" y="54475"/>
                      <a:pt x="73853" y="58777"/>
                      <a:pt x="73853" y="75225"/>
                    </a:cubicBezTo>
                    <a:cubicBezTo>
                      <a:pt x="73853" y="76996"/>
                      <a:pt x="73853" y="78262"/>
                      <a:pt x="73347" y="80792"/>
                    </a:cubicBezTo>
                    <a:cubicBezTo>
                      <a:pt x="72334" y="84841"/>
                      <a:pt x="72081" y="87624"/>
                      <a:pt x="72081" y="89649"/>
                    </a:cubicBezTo>
                    <a:cubicBezTo>
                      <a:pt x="72081" y="104579"/>
                      <a:pt x="82203" y="114701"/>
                      <a:pt x="95362" y="114701"/>
                    </a:cubicBezTo>
                    <a:cubicBezTo>
                      <a:pt x="103460" y="114701"/>
                      <a:pt x="110039" y="110146"/>
                      <a:pt x="115100" y="101542"/>
                    </a:cubicBezTo>
                    <a:cubicBezTo>
                      <a:pt x="121426" y="90914"/>
                      <a:pt x="124463" y="76237"/>
                      <a:pt x="124463" y="75731"/>
                    </a:cubicBezTo>
                    <a:cubicBezTo>
                      <a:pt x="124463" y="73201"/>
                      <a:pt x="122186" y="73201"/>
                      <a:pt x="121426" y="73201"/>
                    </a:cubicBezTo>
                    <a:cubicBezTo>
                      <a:pt x="118896" y="73201"/>
                      <a:pt x="118643" y="74213"/>
                      <a:pt x="117884" y="77755"/>
                    </a:cubicBezTo>
                    <a:cubicBezTo>
                      <a:pt x="113076" y="95216"/>
                      <a:pt x="107255" y="109134"/>
                      <a:pt x="95868" y="109134"/>
                    </a:cubicBezTo>
                    <a:cubicBezTo>
                      <a:pt x="90554" y="109134"/>
                      <a:pt x="87771" y="105844"/>
                      <a:pt x="87771" y="96987"/>
                    </a:cubicBezTo>
                    <a:cubicBezTo>
                      <a:pt x="87771" y="93192"/>
                      <a:pt x="88783" y="87118"/>
                      <a:pt x="89795" y="82816"/>
                    </a:cubicBezTo>
                    <a:cubicBezTo>
                      <a:pt x="90301" y="80539"/>
                      <a:pt x="91060" y="77249"/>
                      <a:pt x="91060" y="74466"/>
                    </a:cubicBezTo>
                    <a:cubicBezTo>
                      <a:pt x="91060" y="50679"/>
                      <a:pt x="56139" y="48908"/>
                      <a:pt x="41968" y="48401"/>
                    </a:cubicBezTo>
                    <a:cubicBezTo>
                      <a:pt x="50319" y="43847"/>
                      <a:pt x="58417" y="37014"/>
                      <a:pt x="65249" y="31194"/>
                    </a:cubicBezTo>
                    <a:cubicBezTo>
                      <a:pt x="76889" y="21325"/>
                      <a:pt x="84228" y="15252"/>
                      <a:pt x="94350" y="10950"/>
                    </a:cubicBezTo>
                    <a:cubicBezTo>
                      <a:pt x="93844" y="12215"/>
                      <a:pt x="93085" y="15252"/>
                      <a:pt x="93085" y="16517"/>
                    </a:cubicBezTo>
                    <a:cubicBezTo>
                      <a:pt x="93085" y="19554"/>
                      <a:pt x="94856" y="25374"/>
                      <a:pt x="102701" y="25374"/>
                    </a:cubicBezTo>
                    <a:cubicBezTo>
                      <a:pt x="110798" y="25374"/>
                      <a:pt x="116365" y="18035"/>
                      <a:pt x="116365" y="11709"/>
                    </a:cubicBezTo>
                    <a:cubicBezTo>
                      <a:pt x="116365" y="9432"/>
                      <a:pt x="115353" y="2852"/>
                      <a:pt x="106243" y="2852"/>
                    </a:cubicBezTo>
                    <a:cubicBezTo>
                      <a:pt x="90807" y="2852"/>
                      <a:pt x="75877" y="15505"/>
                      <a:pt x="64743" y="24868"/>
                    </a:cubicBezTo>
                    <a:cubicBezTo>
                      <a:pt x="47535" y="39545"/>
                      <a:pt x="41462" y="43340"/>
                      <a:pt x="32352" y="46377"/>
                    </a:cubicBezTo>
                    <a:cubicBezTo>
                      <a:pt x="33112" y="43594"/>
                      <a:pt x="36148" y="30941"/>
                      <a:pt x="37413" y="26639"/>
                    </a:cubicBezTo>
                    <a:cubicBezTo>
                      <a:pt x="38932" y="20060"/>
                      <a:pt x="41968" y="8166"/>
                      <a:pt x="41968" y="6901"/>
                    </a:cubicBezTo>
                    <a:cubicBezTo>
                      <a:pt x="41968" y="2599"/>
                      <a:pt x="38932" y="69"/>
                      <a:pt x="34630" y="69"/>
                    </a:cubicBezTo>
                    <a:cubicBezTo>
                      <a:pt x="33871" y="69"/>
                      <a:pt x="26785" y="69"/>
                      <a:pt x="24508" y="9179"/>
                    </a:cubicBezTo>
                    <a:lnTo>
                      <a:pt x="1227" y="102048"/>
                    </a:ln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E0EC796-6116-CA6A-F66A-5EA4029DEF25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5585913" y="5316444"/>
                <a:ext cx="97424" cy="125057"/>
              </a:xfrm>
              <a:custGeom>
                <a:avLst/>
                <a:gdLst>
                  <a:gd name="csX0" fmla="*/ 58675 w 97424"/>
                  <a:gd name="csY0" fmla="*/ 72342 h 125057"/>
                  <a:gd name="csX1" fmla="*/ 79577 w 97424"/>
                  <a:gd name="csY1" fmla="*/ 120523 h 125057"/>
                  <a:gd name="csX2" fmla="*/ 88966 w 97424"/>
                  <a:gd name="csY2" fmla="*/ 124774 h 125057"/>
                  <a:gd name="csX3" fmla="*/ 92508 w 97424"/>
                  <a:gd name="csY3" fmla="*/ 124774 h 125057"/>
                  <a:gd name="csX4" fmla="*/ 97645 w 97424"/>
                  <a:gd name="csY4" fmla="*/ 122648 h 125057"/>
                  <a:gd name="csX5" fmla="*/ 96760 w 97424"/>
                  <a:gd name="csY5" fmla="*/ 120877 h 125057"/>
                  <a:gd name="csX6" fmla="*/ 92154 w 97424"/>
                  <a:gd name="csY6" fmla="*/ 113260 h 125057"/>
                  <a:gd name="csX7" fmla="*/ 48933 w 97424"/>
                  <a:gd name="csY7" fmla="*/ 11230 h 125057"/>
                  <a:gd name="csX8" fmla="*/ 25374 w 97424"/>
                  <a:gd name="csY8" fmla="*/ 70 h 125057"/>
                  <a:gd name="csX9" fmla="*/ 20768 w 97424"/>
                  <a:gd name="csY9" fmla="*/ 2550 h 125057"/>
                  <a:gd name="csX10" fmla="*/ 23425 w 97424"/>
                  <a:gd name="csY10" fmla="*/ 5030 h 125057"/>
                  <a:gd name="csX11" fmla="*/ 34939 w 97424"/>
                  <a:gd name="csY11" fmla="*/ 16190 h 125057"/>
                  <a:gd name="csX12" fmla="*/ 56018 w 97424"/>
                  <a:gd name="csY12" fmla="*/ 65788 h 125057"/>
                  <a:gd name="csX13" fmla="*/ 3763 w 97424"/>
                  <a:gd name="csY13" fmla="*/ 112906 h 125057"/>
                  <a:gd name="csX14" fmla="*/ 221 w 97424"/>
                  <a:gd name="csY14" fmla="*/ 119105 h 125057"/>
                  <a:gd name="csX15" fmla="*/ 6243 w 97424"/>
                  <a:gd name="csY15" fmla="*/ 125128 h 125057"/>
                  <a:gd name="csX16" fmla="*/ 12266 w 97424"/>
                  <a:gd name="csY16" fmla="*/ 122294 h 125057"/>
                  <a:gd name="csX17" fmla="*/ 58675 w 97424"/>
                  <a:gd name="csY17" fmla="*/ 72342 h 1250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97424" h="125057">
                    <a:moveTo>
                      <a:pt x="58675" y="72342"/>
                    </a:moveTo>
                    <a:cubicBezTo>
                      <a:pt x="67532" y="92535"/>
                      <a:pt x="77629" y="118220"/>
                      <a:pt x="79577" y="120523"/>
                    </a:cubicBezTo>
                    <a:cubicBezTo>
                      <a:pt x="82943" y="124774"/>
                      <a:pt x="86131" y="124774"/>
                      <a:pt x="88966" y="124774"/>
                    </a:cubicBezTo>
                    <a:lnTo>
                      <a:pt x="92508" y="124774"/>
                    </a:lnTo>
                    <a:cubicBezTo>
                      <a:pt x="95874" y="124774"/>
                      <a:pt x="97645" y="124774"/>
                      <a:pt x="97645" y="122648"/>
                    </a:cubicBezTo>
                    <a:cubicBezTo>
                      <a:pt x="97645" y="121763"/>
                      <a:pt x="97114" y="121231"/>
                      <a:pt x="96760" y="120877"/>
                    </a:cubicBezTo>
                    <a:cubicBezTo>
                      <a:pt x="94634" y="118928"/>
                      <a:pt x="92863" y="114854"/>
                      <a:pt x="92154" y="113260"/>
                    </a:cubicBezTo>
                    <a:lnTo>
                      <a:pt x="48933" y="11230"/>
                    </a:lnTo>
                    <a:cubicBezTo>
                      <a:pt x="47693" y="8041"/>
                      <a:pt x="44150" y="70"/>
                      <a:pt x="25374" y="70"/>
                    </a:cubicBezTo>
                    <a:cubicBezTo>
                      <a:pt x="23248" y="70"/>
                      <a:pt x="20768" y="70"/>
                      <a:pt x="20768" y="2550"/>
                    </a:cubicBezTo>
                    <a:cubicBezTo>
                      <a:pt x="20768" y="4676"/>
                      <a:pt x="22540" y="4853"/>
                      <a:pt x="23425" y="5030"/>
                    </a:cubicBezTo>
                    <a:cubicBezTo>
                      <a:pt x="27145" y="5561"/>
                      <a:pt x="30511" y="6093"/>
                      <a:pt x="34939" y="16190"/>
                    </a:cubicBezTo>
                    <a:lnTo>
                      <a:pt x="56018" y="65788"/>
                    </a:lnTo>
                    <a:lnTo>
                      <a:pt x="3763" y="112906"/>
                    </a:lnTo>
                    <a:cubicBezTo>
                      <a:pt x="1638" y="114677"/>
                      <a:pt x="221" y="116094"/>
                      <a:pt x="221" y="119105"/>
                    </a:cubicBezTo>
                    <a:cubicBezTo>
                      <a:pt x="221" y="123357"/>
                      <a:pt x="3763" y="125128"/>
                      <a:pt x="6243" y="125128"/>
                    </a:cubicBezTo>
                    <a:cubicBezTo>
                      <a:pt x="9609" y="125128"/>
                      <a:pt x="11734" y="122825"/>
                      <a:pt x="12266" y="122294"/>
                    </a:cubicBezTo>
                    <a:lnTo>
                      <a:pt x="58675" y="72342"/>
                    </a:ln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BD578A8C-F5FA-F9F7-708A-861D8CCA79D8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789689" y="5279195"/>
                <a:ext cx="168785" cy="108052"/>
              </a:xfrm>
              <a:custGeom>
                <a:avLst/>
                <a:gdLst>
                  <a:gd name="csX0" fmla="*/ 169014 w 168785"/>
                  <a:gd name="csY0" fmla="*/ 7913 h 108052"/>
                  <a:gd name="csX1" fmla="*/ 165471 w 168785"/>
                  <a:gd name="csY1" fmla="*/ 322 h 108052"/>
                  <a:gd name="csX2" fmla="*/ 161928 w 168785"/>
                  <a:gd name="csY2" fmla="*/ 7154 h 108052"/>
                  <a:gd name="csX3" fmla="*/ 126754 w 168785"/>
                  <a:gd name="csY3" fmla="*/ 34990 h 108052"/>
                  <a:gd name="csX4" fmla="*/ 86266 w 168785"/>
                  <a:gd name="csY4" fmla="*/ 18288 h 108052"/>
                  <a:gd name="csX5" fmla="*/ 42488 w 168785"/>
                  <a:gd name="csY5" fmla="*/ 69 h 108052"/>
                  <a:gd name="csX6" fmla="*/ 229 w 168785"/>
                  <a:gd name="csY6" fmla="*/ 41316 h 108052"/>
                  <a:gd name="csX7" fmla="*/ 3771 w 168785"/>
                  <a:gd name="csY7" fmla="*/ 48908 h 108052"/>
                  <a:gd name="csX8" fmla="*/ 7314 w 168785"/>
                  <a:gd name="csY8" fmla="*/ 43087 h 108052"/>
                  <a:gd name="csX9" fmla="*/ 42488 w 168785"/>
                  <a:gd name="csY9" fmla="*/ 14240 h 108052"/>
                  <a:gd name="csX10" fmla="*/ 82976 w 168785"/>
                  <a:gd name="csY10" fmla="*/ 30941 h 108052"/>
                  <a:gd name="csX11" fmla="*/ 126754 w 168785"/>
                  <a:gd name="csY11" fmla="*/ 49161 h 108052"/>
                  <a:gd name="csX12" fmla="*/ 169014 w 168785"/>
                  <a:gd name="csY12" fmla="*/ 7913 h 108052"/>
                  <a:gd name="csX13" fmla="*/ 169014 w 168785"/>
                  <a:gd name="csY13" fmla="*/ 67127 h 108052"/>
                  <a:gd name="csX14" fmla="*/ 165471 w 168785"/>
                  <a:gd name="csY14" fmla="*/ 59283 h 108052"/>
                  <a:gd name="csX15" fmla="*/ 161928 w 168785"/>
                  <a:gd name="csY15" fmla="*/ 66115 h 108052"/>
                  <a:gd name="csX16" fmla="*/ 126754 w 168785"/>
                  <a:gd name="csY16" fmla="*/ 93951 h 108052"/>
                  <a:gd name="csX17" fmla="*/ 86266 w 168785"/>
                  <a:gd name="csY17" fmla="*/ 77249 h 108052"/>
                  <a:gd name="csX18" fmla="*/ 42488 w 168785"/>
                  <a:gd name="csY18" fmla="*/ 59030 h 108052"/>
                  <a:gd name="csX19" fmla="*/ 229 w 168785"/>
                  <a:gd name="csY19" fmla="*/ 100277 h 108052"/>
                  <a:gd name="csX20" fmla="*/ 3771 w 168785"/>
                  <a:gd name="csY20" fmla="*/ 107869 h 108052"/>
                  <a:gd name="csX21" fmla="*/ 7314 w 168785"/>
                  <a:gd name="csY21" fmla="*/ 102048 h 108052"/>
                  <a:gd name="csX22" fmla="*/ 42488 w 168785"/>
                  <a:gd name="csY22" fmla="*/ 73201 h 108052"/>
                  <a:gd name="csX23" fmla="*/ 82976 w 168785"/>
                  <a:gd name="csY23" fmla="*/ 89902 h 108052"/>
                  <a:gd name="csX24" fmla="*/ 126754 w 168785"/>
                  <a:gd name="csY24" fmla="*/ 108122 h 108052"/>
                  <a:gd name="csX25" fmla="*/ 169014 w 168785"/>
                  <a:gd name="csY25" fmla="*/ 67127 h 108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168785" h="108052">
                    <a:moveTo>
                      <a:pt x="169014" y="7913"/>
                    </a:moveTo>
                    <a:cubicBezTo>
                      <a:pt x="169014" y="2599"/>
                      <a:pt x="167242" y="322"/>
                      <a:pt x="165471" y="322"/>
                    </a:cubicBezTo>
                    <a:cubicBezTo>
                      <a:pt x="164459" y="322"/>
                      <a:pt x="162181" y="1334"/>
                      <a:pt x="161928" y="7154"/>
                    </a:cubicBezTo>
                    <a:cubicBezTo>
                      <a:pt x="160916" y="24615"/>
                      <a:pt x="143202" y="34990"/>
                      <a:pt x="126754" y="34990"/>
                    </a:cubicBezTo>
                    <a:cubicBezTo>
                      <a:pt x="112077" y="34990"/>
                      <a:pt x="99425" y="27145"/>
                      <a:pt x="86266" y="18288"/>
                    </a:cubicBezTo>
                    <a:cubicBezTo>
                      <a:pt x="72601" y="9179"/>
                      <a:pt x="58936" y="69"/>
                      <a:pt x="42488" y="69"/>
                    </a:cubicBezTo>
                    <a:cubicBezTo>
                      <a:pt x="18954" y="69"/>
                      <a:pt x="229" y="18035"/>
                      <a:pt x="229" y="41316"/>
                    </a:cubicBezTo>
                    <a:cubicBezTo>
                      <a:pt x="229" y="46883"/>
                      <a:pt x="2253" y="48908"/>
                      <a:pt x="3771" y="48908"/>
                    </a:cubicBezTo>
                    <a:cubicBezTo>
                      <a:pt x="6302" y="48908"/>
                      <a:pt x="7314" y="44100"/>
                      <a:pt x="7314" y="43087"/>
                    </a:cubicBezTo>
                    <a:cubicBezTo>
                      <a:pt x="8579" y="21831"/>
                      <a:pt x="29330" y="14240"/>
                      <a:pt x="42488" y="14240"/>
                    </a:cubicBezTo>
                    <a:cubicBezTo>
                      <a:pt x="57165" y="14240"/>
                      <a:pt x="69818" y="22084"/>
                      <a:pt x="82976" y="30941"/>
                    </a:cubicBezTo>
                    <a:cubicBezTo>
                      <a:pt x="96641" y="40051"/>
                      <a:pt x="110306" y="49161"/>
                      <a:pt x="126754" y="49161"/>
                    </a:cubicBezTo>
                    <a:cubicBezTo>
                      <a:pt x="150288" y="49161"/>
                      <a:pt x="169014" y="31194"/>
                      <a:pt x="169014" y="7913"/>
                    </a:cubicBezTo>
                    <a:close/>
                    <a:moveTo>
                      <a:pt x="169014" y="67127"/>
                    </a:moveTo>
                    <a:cubicBezTo>
                      <a:pt x="169014" y="59789"/>
                      <a:pt x="165977" y="59283"/>
                      <a:pt x="165471" y="59283"/>
                    </a:cubicBezTo>
                    <a:cubicBezTo>
                      <a:pt x="164459" y="59283"/>
                      <a:pt x="162181" y="60548"/>
                      <a:pt x="161928" y="66115"/>
                    </a:cubicBezTo>
                    <a:cubicBezTo>
                      <a:pt x="160916" y="83576"/>
                      <a:pt x="143202" y="93951"/>
                      <a:pt x="126754" y="93951"/>
                    </a:cubicBezTo>
                    <a:cubicBezTo>
                      <a:pt x="112077" y="93951"/>
                      <a:pt x="99425" y="86106"/>
                      <a:pt x="86266" y="77249"/>
                    </a:cubicBezTo>
                    <a:cubicBezTo>
                      <a:pt x="72601" y="68139"/>
                      <a:pt x="58936" y="59030"/>
                      <a:pt x="42488" y="59030"/>
                    </a:cubicBezTo>
                    <a:cubicBezTo>
                      <a:pt x="18954" y="59030"/>
                      <a:pt x="229" y="76996"/>
                      <a:pt x="229" y="100277"/>
                    </a:cubicBezTo>
                    <a:cubicBezTo>
                      <a:pt x="229" y="105844"/>
                      <a:pt x="2253" y="107869"/>
                      <a:pt x="3771" y="107869"/>
                    </a:cubicBezTo>
                    <a:cubicBezTo>
                      <a:pt x="6302" y="107869"/>
                      <a:pt x="7314" y="103061"/>
                      <a:pt x="7314" y="102048"/>
                    </a:cubicBezTo>
                    <a:cubicBezTo>
                      <a:pt x="8579" y="80792"/>
                      <a:pt x="29330" y="73201"/>
                      <a:pt x="42488" y="73201"/>
                    </a:cubicBezTo>
                    <a:cubicBezTo>
                      <a:pt x="57165" y="73201"/>
                      <a:pt x="69818" y="81045"/>
                      <a:pt x="82976" y="89902"/>
                    </a:cubicBezTo>
                    <a:cubicBezTo>
                      <a:pt x="96641" y="99012"/>
                      <a:pt x="110306" y="108122"/>
                      <a:pt x="126754" y="108122"/>
                    </a:cubicBezTo>
                    <a:cubicBezTo>
                      <a:pt x="150794" y="108122"/>
                      <a:pt x="169014" y="89396"/>
                      <a:pt x="169014" y="671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48340020-20CD-F3AC-0A1A-0D92F7BE21C1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6065401" y="5232887"/>
                <a:ext cx="83506" cy="168531"/>
              </a:xfrm>
              <a:custGeom>
                <a:avLst/>
                <a:gdLst>
                  <a:gd name="csX0" fmla="*/ 52115 w 83506"/>
                  <a:gd name="csY0" fmla="*/ 6648 h 168531"/>
                  <a:gd name="csX1" fmla="*/ 46294 w 83506"/>
                  <a:gd name="csY1" fmla="*/ 69 h 168531"/>
                  <a:gd name="csX2" fmla="*/ 239 w 83506"/>
                  <a:gd name="csY2" fmla="*/ 16264 h 168531"/>
                  <a:gd name="csX3" fmla="*/ 239 w 83506"/>
                  <a:gd name="csY3" fmla="*/ 24109 h 168531"/>
                  <a:gd name="csX4" fmla="*/ 33389 w 83506"/>
                  <a:gd name="csY4" fmla="*/ 17529 h 168531"/>
                  <a:gd name="csX5" fmla="*/ 33389 w 83506"/>
                  <a:gd name="csY5" fmla="*/ 148610 h 168531"/>
                  <a:gd name="csX6" fmla="*/ 9855 w 83506"/>
                  <a:gd name="csY6" fmla="*/ 160756 h 168531"/>
                  <a:gd name="csX7" fmla="*/ 1757 w 83506"/>
                  <a:gd name="csY7" fmla="*/ 160756 h 168531"/>
                  <a:gd name="csX8" fmla="*/ 1757 w 83506"/>
                  <a:gd name="csY8" fmla="*/ 168601 h 168531"/>
                  <a:gd name="csX9" fmla="*/ 42752 w 83506"/>
                  <a:gd name="csY9" fmla="*/ 167842 h 168531"/>
                  <a:gd name="csX10" fmla="*/ 83746 w 83506"/>
                  <a:gd name="csY10" fmla="*/ 168601 h 168531"/>
                  <a:gd name="csX11" fmla="*/ 83746 w 83506"/>
                  <a:gd name="csY11" fmla="*/ 160756 h 168531"/>
                  <a:gd name="csX12" fmla="*/ 75648 w 83506"/>
                  <a:gd name="csY12" fmla="*/ 160756 h 168531"/>
                  <a:gd name="csX13" fmla="*/ 52115 w 83506"/>
                  <a:gd name="csY13" fmla="*/ 148610 h 168531"/>
                  <a:gd name="csX14" fmla="*/ 52115 w 83506"/>
                  <a:gd name="csY14" fmla="*/ 6648 h 1685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3506" h="168531">
                    <a:moveTo>
                      <a:pt x="52115" y="6648"/>
                    </a:moveTo>
                    <a:cubicBezTo>
                      <a:pt x="52115" y="575"/>
                      <a:pt x="52115" y="69"/>
                      <a:pt x="46294" y="69"/>
                    </a:cubicBezTo>
                    <a:cubicBezTo>
                      <a:pt x="30605" y="16264"/>
                      <a:pt x="8337" y="16264"/>
                      <a:pt x="239" y="16264"/>
                    </a:cubicBezTo>
                    <a:lnTo>
                      <a:pt x="239" y="24109"/>
                    </a:lnTo>
                    <a:cubicBezTo>
                      <a:pt x="5300" y="24109"/>
                      <a:pt x="20230" y="24109"/>
                      <a:pt x="33389" y="17529"/>
                    </a:cubicBezTo>
                    <a:lnTo>
                      <a:pt x="33389" y="148610"/>
                    </a:lnTo>
                    <a:cubicBezTo>
                      <a:pt x="33389" y="157720"/>
                      <a:pt x="32630" y="160756"/>
                      <a:pt x="9855" y="160756"/>
                    </a:cubicBezTo>
                    <a:lnTo>
                      <a:pt x="1757" y="160756"/>
                    </a:lnTo>
                    <a:lnTo>
                      <a:pt x="1757" y="168601"/>
                    </a:lnTo>
                    <a:cubicBezTo>
                      <a:pt x="10614" y="167842"/>
                      <a:pt x="32630" y="167842"/>
                      <a:pt x="42752" y="167842"/>
                    </a:cubicBezTo>
                    <a:cubicBezTo>
                      <a:pt x="52874" y="167842"/>
                      <a:pt x="74889" y="167842"/>
                      <a:pt x="83746" y="168601"/>
                    </a:cubicBezTo>
                    <a:lnTo>
                      <a:pt x="83746" y="160756"/>
                    </a:lnTo>
                    <a:lnTo>
                      <a:pt x="75648" y="160756"/>
                    </a:lnTo>
                    <a:cubicBezTo>
                      <a:pt x="52874" y="160756"/>
                      <a:pt x="52115" y="157973"/>
                      <a:pt x="52115" y="148610"/>
                    </a:cubicBezTo>
                    <a:lnTo>
                      <a:pt x="52115" y="6648"/>
                    </a:ln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7432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06308-D08E-C18B-9639-4ED37FE03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7C6646-85C0-8E66-B032-BA1B7857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Why</a:t>
            </a:r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 this process in particular?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14C49B-6446-5077-F350-DD2D092AE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7312" y="806646"/>
            <a:ext cx="5386279" cy="721531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endParaRPr lang="en-GB" noProof="0" dirty="0"/>
          </a:p>
          <a:p>
            <a:r>
              <a:rPr lang="en-GB" b="1" dirty="0"/>
              <a:t>Destructive interference of triangles + boxes</a:t>
            </a:r>
          </a:p>
          <a:p>
            <a:endParaRPr lang="en-GB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4708AB-544F-4167-3B99-9BB6A7B5D8B8}"/>
              </a:ext>
            </a:extLst>
          </p:cNvPr>
          <p:cNvGrpSpPr/>
          <p:nvPr/>
        </p:nvGrpSpPr>
        <p:grpSpPr>
          <a:xfrm>
            <a:off x="462896" y="953464"/>
            <a:ext cx="5055550" cy="3740867"/>
            <a:chOff x="682469" y="760974"/>
            <a:chExt cx="3440860" cy="24913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77FBDC-9C06-FB03-B07A-28D5050A2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2469" y="832439"/>
              <a:ext cx="2965259" cy="24199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385D24-7798-82FB-920B-FF6A5126D2B6}"/>
                </a:ext>
              </a:extLst>
            </p:cNvPr>
            <p:cNvSpPr txBox="1"/>
            <p:nvPr/>
          </p:nvSpPr>
          <p:spPr>
            <a:xfrm>
              <a:off x="940795" y="760974"/>
              <a:ext cx="318253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b="1" dirty="0">
                  <a:hlinkClick r:id="rId12"/>
                </a:rPr>
                <a:t>[Baglio et al. Rep. Prog. Phys. 79 (2016) 116201]</a:t>
              </a:r>
              <a:endParaRPr lang="en-GB" sz="600" b="1" i="0" u="none" strike="noStrike" dirty="0">
                <a:effectLst/>
              </a:endParaRPr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3FB62519-EDDF-9252-B0B8-4E02E491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7</a:t>
            </a:fld>
            <a:endParaRPr lang="en-GB" noProof="0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A12F510D-CEBA-BA34-EB69-546A42628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pSp>
        <p:nvGrpSpPr>
          <p:cNvPr id="27" name="Group 2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&#10;\end{align*}&#10;&#10;&#10;\end{document}" title="IguanaTex Shape Display">
            <a:extLst>
              <a:ext uri="{FF2B5EF4-FFF2-40B4-BE49-F238E27FC236}">
                <a16:creationId xmlns:a16="http://schemas.microsoft.com/office/drawing/2014/main" id="{768C0805-65CA-3ED5-7ACE-75357988831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754631" y="4760789"/>
            <a:ext cx="242412" cy="151931"/>
            <a:chOff x="8243980" y="4174203"/>
            <a:chExt cx="242412" cy="151931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1BB3410-DA7C-4058-FA7D-E0DDE39CEDB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243980" y="4174203"/>
              <a:ext cx="124248" cy="114632"/>
            </a:xfrm>
            <a:custGeom>
              <a:avLst/>
              <a:gdLst>
                <a:gd name="csX0" fmla="*/ 1236 w 124248"/>
                <a:gd name="csY0" fmla="*/ 102048 h 114632"/>
                <a:gd name="csX1" fmla="*/ 224 w 124248"/>
                <a:gd name="csY1" fmla="*/ 107869 h 114632"/>
                <a:gd name="csX2" fmla="*/ 7563 w 124248"/>
                <a:gd name="csY2" fmla="*/ 114701 h 114632"/>
                <a:gd name="csX3" fmla="*/ 18697 w 124248"/>
                <a:gd name="csY3" fmla="*/ 100530 h 114632"/>
                <a:gd name="csX4" fmla="*/ 30590 w 124248"/>
                <a:gd name="csY4" fmla="*/ 53716 h 114632"/>
                <a:gd name="csX5" fmla="*/ 73862 w 124248"/>
                <a:gd name="csY5" fmla="*/ 75225 h 114632"/>
                <a:gd name="csX6" fmla="*/ 73356 w 124248"/>
                <a:gd name="csY6" fmla="*/ 80792 h 114632"/>
                <a:gd name="csX7" fmla="*/ 72091 w 124248"/>
                <a:gd name="csY7" fmla="*/ 89649 h 114632"/>
                <a:gd name="csX8" fmla="*/ 95371 w 124248"/>
                <a:gd name="csY8" fmla="*/ 114701 h 114632"/>
                <a:gd name="csX9" fmla="*/ 115109 w 124248"/>
                <a:gd name="csY9" fmla="*/ 101542 h 114632"/>
                <a:gd name="csX10" fmla="*/ 124472 w 124248"/>
                <a:gd name="csY10" fmla="*/ 75731 h 114632"/>
                <a:gd name="csX11" fmla="*/ 121435 w 124248"/>
                <a:gd name="csY11" fmla="*/ 73201 h 114632"/>
                <a:gd name="csX12" fmla="*/ 117893 w 124248"/>
                <a:gd name="csY12" fmla="*/ 77755 h 114632"/>
                <a:gd name="csX13" fmla="*/ 95877 w 124248"/>
                <a:gd name="csY13" fmla="*/ 109134 h 114632"/>
                <a:gd name="csX14" fmla="*/ 87780 w 124248"/>
                <a:gd name="csY14" fmla="*/ 96987 h 114632"/>
                <a:gd name="csX15" fmla="*/ 89804 w 124248"/>
                <a:gd name="csY15" fmla="*/ 82816 h 114632"/>
                <a:gd name="csX16" fmla="*/ 91069 w 124248"/>
                <a:gd name="csY16" fmla="*/ 74466 h 114632"/>
                <a:gd name="csX17" fmla="*/ 41977 w 124248"/>
                <a:gd name="csY17" fmla="*/ 48401 h 114632"/>
                <a:gd name="csX18" fmla="*/ 65258 w 124248"/>
                <a:gd name="csY18" fmla="*/ 31194 h 114632"/>
                <a:gd name="csX19" fmla="*/ 94359 w 124248"/>
                <a:gd name="csY19" fmla="*/ 10950 h 114632"/>
                <a:gd name="csX20" fmla="*/ 93094 w 124248"/>
                <a:gd name="csY20" fmla="*/ 16517 h 114632"/>
                <a:gd name="csX21" fmla="*/ 102710 w 124248"/>
                <a:gd name="csY21" fmla="*/ 25374 h 114632"/>
                <a:gd name="csX22" fmla="*/ 116374 w 124248"/>
                <a:gd name="csY22" fmla="*/ 11709 h 114632"/>
                <a:gd name="csX23" fmla="*/ 106252 w 124248"/>
                <a:gd name="csY23" fmla="*/ 2852 h 114632"/>
                <a:gd name="csX24" fmla="*/ 64752 w 124248"/>
                <a:gd name="csY24" fmla="*/ 24868 h 114632"/>
                <a:gd name="csX25" fmla="*/ 32361 w 124248"/>
                <a:gd name="csY25" fmla="*/ 46377 h 114632"/>
                <a:gd name="csX26" fmla="*/ 37423 w 124248"/>
                <a:gd name="csY26" fmla="*/ 26639 h 114632"/>
                <a:gd name="csX27" fmla="*/ 41977 w 124248"/>
                <a:gd name="csY27" fmla="*/ 6901 h 114632"/>
                <a:gd name="csX28" fmla="*/ 34639 w 124248"/>
                <a:gd name="csY28" fmla="*/ 69 h 114632"/>
                <a:gd name="csX29" fmla="*/ 24517 w 124248"/>
                <a:gd name="csY29" fmla="*/ 9179 h 114632"/>
                <a:gd name="csX30" fmla="*/ 1236 w 124248"/>
                <a:gd name="csY30" fmla="*/ 102048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24248" h="114632">
                  <a:moveTo>
                    <a:pt x="1236" y="102048"/>
                  </a:moveTo>
                  <a:cubicBezTo>
                    <a:pt x="224" y="105591"/>
                    <a:pt x="224" y="106097"/>
                    <a:pt x="224" y="107869"/>
                  </a:cubicBezTo>
                  <a:cubicBezTo>
                    <a:pt x="224" y="112423"/>
                    <a:pt x="3767" y="114701"/>
                    <a:pt x="7563" y="114701"/>
                  </a:cubicBezTo>
                  <a:cubicBezTo>
                    <a:pt x="15154" y="114701"/>
                    <a:pt x="16672" y="108628"/>
                    <a:pt x="18697" y="100530"/>
                  </a:cubicBezTo>
                  <a:cubicBezTo>
                    <a:pt x="21227" y="91420"/>
                    <a:pt x="19709" y="96228"/>
                    <a:pt x="30590" y="53716"/>
                  </a:cubicBezTo>
                  <a:cubicBezTo>
                    <a:pt x="51846" y="54475"/>
                    <a:pt x="73862" y="58777"/>
                    <a:pt x="73862" y="75225"/>
                  </a:cubicBezTo>
                  <a:cubicBezTo>
                    <a:pt x="73862" y="76996"/>
                    <a:pt x="73862" y="78262"/>
                    <a:pt x="73356" y="80792"/>
                  </a:cubicBezTo>
                  <a:cubicBezTo>
                    <a:pt x="72344" y="84841"/>
                    <a:pt x="72091" y="87624"/>
                    <a:pt x="72091" y="89649"/>
                  </a:cubicBezTo>
                  <a:cubicBezTo>
                    <a:pt x="72091" y="104579"/>
                    <a:pt x="82213" y="114701"/>
                    <a:pt x="95371" y="114701"/>
                  </a:cubicBezTo>
                  <a:cubicBezTo>
                    <a:pt x="103469" y="114701"/>
                    <a:pt x="110048" y="110146"/>
                    <a:pt x="115109" y="101542"/>
                  </a:cubicBezTo>
                  <a:cubicBezTo>
                    <a:pt x="121435" y="90914"/>
                    <a:pt x="124472" y="76237"/>
                    <a:pt x="124472" y="75731"/>
                  </a:cubicBezTo>
                  <a:cubicBezTo>
                    <a:pt x="124472" y="73201"/>
                    <a:pt x="122195" y="73201"/>
                    <a:pt x="121435" y="73201"/>
                  </a:cubicBezTo>
                  <a:cubicBezTo>
                    <a:pt x="118905" y="73201"/>
                    <a:pt x="118652" y="74213"/>
                    <a:pt x="117893" y="77755"/>
                  </a:cubicBezTo>
                  <a:cubicBezTo>
                    <a:pt x="113085" y="95216"/>
                    <a:pt x="107265" y="109134"/>
                    <a:pt x="95877" y="109134"/>
                  </a:cubicBezTo>
                  <a:cubicBezTo>
                    <a:pt x="90563" y="109134"/>
                    <a:pt x="87780" y="105844"/>
                    <a:pt x="87780" y="96987"/>
                  </a:cubicBezTo>
                  <a:cubicBezTo>
                    <a:pt x="87780" y="93192"/>
                    <a:pt x="88792" y="87118"/>
                    <a:pt x="89804" y="82816"/>
                  </a:cubicBezTo>
                  <a:cubicBezTo>
                    <a:pt x="90310" y="80539"/>
                    <a:pt x="91069" y="77249"/>
                    <a:pt x="91069" y="74466"/>
                  </a:cubicBezTo>
                  <a:cubicBezTo>
                    <a:pt x="91069" y="50679"/>
                    <a:pt x="56148" y="48908"/>
                    <a:pt x="41977" y="48401"/>
                  </a:cubicBezTo>
                  <a:cubicBezTo>
                    <a:pt x="50328" y="43847"/>
                    <a:pt x="58426" y="37014"/>
                    <a:pt x="65258" y="31194"/>
                  </a:cubicBezTo>
                  <a:cubicBezTo>
                    <a:pt x="76898" y="21325"/>
                    <a:pt x="84237" y="15252"/>
                    <a:pt x="94359" y="10950"/>
                  </a:cubicBezTo>
                  <a:cubicBezTo>
                    <a:pt x="93853" y="12215"/>
                    <a:pt x="93094" y="15252"/>
                    <a:pt x="93094" y="16517"/>
                  </a:cubicBezTo>
                  <a:cubicBezTo>
                    <a:pt x="93094" y="19554"/>
                    <a:pt x="94865" y="25374"/>
                    <a:pt x="102710" y="25374"/>
                  </a:cubicBezTo>
                  <a:cubicBezTo>
                    <a:pt x="110807" y="25374"/>
                    <a:pt x="116374" y="18035"/>
                    <a:pt x="116374" y="11709"/>
                  </a:cubicBezTo>
                  <a:cubicBezTo>
                    <a:pt x="116374" y="9432"/>
                    <a:pt x="115362" y="2852"/>
                    <a:pt x="106252" y="2852"/>
                  </a:cubicBezTo>
                  <a:cubicBezTo>
                    <a:pt x="90816" y="2852"/>
                    <a:pt x="75886" y="15505"/>
                    <a:pt x="64752" y="24868"/>
                  </a:cubicBezTo>
                  <a:cubicBezTo>
                    <a:pt x="47545" y="39545"/>
                    <a:pt x="41471" y="43340"/>
                    <a:pt x="32361" y="46377"/>
                  </a:cubicBezTo>
                  <a:cubicBezTo>
                    <a:pt x="33121" y="43594"/>
                    <a:pt x="36157" y="30941"/>
                    <a:pt x="37423" y="26639"/>
                  </a:cubicBezTo>
                  <a:cubicBezTo>
                    <a:pt x="38941" y="20060"/>
                    <a:pt x="41977" y="8166"/>
                    <a:pt x="41977" y="6901"/>
                  </a:cubicBezTo>
                  <a:cubicBezTo>
                    <a:pt x="41977" y="2599"/>
                    <a:pt x="38941" y="69"/>
                    <a:pt x="34639" y="69"/>
                  </a:cubicBezTo>
                  <a:cubicBezTo>
                    <a:pt x="33880" y="69"/>
                    <a:pt x="26794" y="69"/>
                    <a:pt x="24517" y="9179"/>
                  </a:cubicBezTo>
                  <a:lnTo>
                    <a:pt x="1236" y="102048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6D0BA1B-70D7-B952-698C-A38415E5F8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388968" y="4201077"/>
              <a:ext cx="97424" cy="125057"/>
            </a:xfrm>
            <a:custGeom>
              <a:avLst/>
              <a:gdLst>
                <a:gd name="csX0" fmla="*/ 58685 w 97424"/>
                <a:gd name="csY0" fmla="*/ 72342 h 125057"/>
                <a:gd name="csX1" fmla="*/ 79587 w 97424"/>
                <a:gd name="csY1" fmla="*/ 120523 h 125057"/>
                <a:gd name="csX2" fmla="*/ 88975 w 97424"/>
                <a:gd name="csY2" fmla="*/ 124774 h 125057"/>
                <a:gd name="csX3" fmla="*/ 92517 w 97424"/>
                <a:gd name="csY3" fmla="*/ 124774 h 125057"/>
                <a:gd name="csX4" fmla="*/ 97654 w 97424"/>
                <a:gd name="csY4" fmla="*/ 122648 h 125057"/>
                <a:gd name="csX5" fmla="*/ 96769 w 97424"/>
                <a:gd name="csY5" fmla="*/ 120877 h 125057"/>
                <a:gd name="csX6" fmla="*/ 92163 w 97424"/>
                <a:gd name="csY6" fmla="*/ 113260 h 125057"/>
                <a:gd name="csX7" fmla="*/ 48942 w 97424"/>
                <a:gd name="csY7" fmla="*/ 11230 h 125057"/>
                <a:gd name="csX8" fmla="*/ 25383 w 97424"/>
                <a:gd name="csY8" fmla="*/ 70 h 125057"/>
                <a:gd name="csX9" fmla="*/ 20777 w 97424"/>
                <a:gd name="csY9" fmla="*/ 2550 h 125057"/>
                <a:gd name="csX10" fmla="*/ 23435 w 97424"/>
                <a:gd name="csY10" fmla="*/ 5030 h 125057"/>
                <a:gd name="csX11" fmla="*/ 34948 w 97424"/>
                <a:gd name="csY11" fmla="*/ 16190 h 125057"/>
                <a:gd name="csX12" fmla="*/ 56028 w 97424"/>
                <a:gd name="csY12" fmla="*/ 65788 h 125057"/>
                <a:gd name="csX13" fmla="*/ 3772 w 97424"/>
                <a:gd name="csY13" fmla="*/ 112906 h 125057"/>
                <a:gd name="csX14" fmla="*/ 230 w 97424"/>
                <a:gd name="csY14" fmla="*/ 119105 h 125057"/>
                <a:gd name="csX15" fmla="*/ 6252 w 97424"/>
                <a:gd name="csY15" fmla="*/ 125128 h 125057"/>
                <a:gd name="csX16" fmla="*/ 12275 w 97424"/>
                <a:gd name="csY16" fmla="*/ 122294 h 125057"/>
                <a:gd name="csX17" fmla="*/ 58685 w 97424"/>
                <a:gd name="csY17" fmla="*/ 72342 h 125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97424" h="125057">
                  <a:moveTo>
                    <a:pt x="58685" y="72342"/>
                  </a:moveTo>
                  <a:cubicBezTo>
                    <a:pt x="67541" y="92535"/>
                    <a:pt x="77638" y="118220"/>
                    <a:pt x="79587" y="120523"/>
                  </a:cubicBezTo>
                  <a:cubicBezTo>
                    <a:pt x="82952" y="124774"/>
                    <a:pt x="86141" y="124774"/>
                    <a:pt x="88975" y="124774"/>
                  </a:cubicBezTo>
                  <a:lnTo>
                    <a:pt x="92517" y="124774"/>
                  </a:lnTo>
                  <a:cubicBezTo>
                    <a:pt x="95883" y="124774"/>
                    <a:pt x="97654" y="124774"/>
                    <a:pt x="97654" y="122648"/>
                  </a:cubicBezTo>
                  <a:cubicBezTo>
                    <a:pt x="97654" y="121763"/>
                    <a:pt x="97123" y="121231"/>
                    <a:pt x="96769" y="120877"/>
                  </a:cubicBezTo>
                  <a:cubicBezTo>
                    <a:pt x="94643" y="118928"/>
                    <a:pt x="92872" y="114854"/>
                    <a:pt x="92163" y="113260"/>
                  </a:cubicBezTo>
                  <a:lnTo>
                    <a:pt x="48942" y="11230"/>
                  </a:lnTo>
                  <a:cubicBezTo>
                    <a:pt x="47702" y="8041"/>
                    <a:pt x="44159" y="70"/>
                    <a:pt x="25383" y="70"/>
                  </a:cubicBezTo>
                  <a:cubicBezTo>
                    <a:pt x="23257" y="70"/>
                    <a:pt x="20777" y="70"/>
                    <a:pt x="20777" y="2550"/>
                  </a:cubicBezTo>
                  <a:cubicBezTo>
                    <a:pt x="20777" y="4676"/>
                    <a:pt x="22549" y="4853"/>
                    <a:pt x="23435" y="5030"/>
                  </a:cubicBezTo>
                  <a:cubicBezTo>
                    <a:pt x="27154" y="5561"/>
                    <a:pt x="30520" y="6093"/>
                    <a:pt x="34948" y="16190"/>
                  </a:cubicBezTo>
                  <a:lnTo>
                    <a:pt x="56028" y="65788"/>
                  </a:lnTo>
                  <a:lnTo>
                    <a:pt x="3772" y="112906"/>
                  </a:lnTo>
                  <a:cubicBezTo>
                    <a:pt x="1647" y="114677"/>
                    <a:pt x="230" y="116094"/>
                    <a:pt x="230" y="119105"/>
                  </a:cubicBezTo>
                  <a:cubicBezTo>
                    <a:pt x="230" y="123357"/>
                    <a:pt x="3772" y="125128"/>
                    <a:pt x="6252" y="125128"/>
                  </a:cubicBezTo>
                  <a:cubicBezTo>
                    <a:pt x="9618" y="125128"/>
                    <a:pt x="11744" y="122825"/>
                    <a:pt x="12275" y="122294"/>
                  </a:cubicBezTo>
                  <a:lnTo>
                    <a:pt x="58685" y="72342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38C3687-4088-EF07-BDC3-5F60360550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70175" y="3318408"/>
            <a:ext cx="1690629" cy="66987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E9E8137-E91F-62B5-76C1-C3F957DA3C9A}"/>
              </a:ext>
            </a:extLst>
          </p:cNvPr>
          <p:cNvSpPr txBox="1"/>
          <p:nvPr/>
        </p:nvSpPr>
        <p:spPr>
          <a:xfrm>
            <a:off x="5174206" y="4039258"/>
            <a:ext cx="5314276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Typical hierarchy : LO ~ NLO QCD &gt; </a:t>
            </a:r>
            <a:r>
              <a:rPr lang="en-GB" sz="2000" b="1" dirty="0"/>
              <a:t>NLO EW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HL-LHC aims for ~O(30%) precision of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Need computation of NLO EW contributions!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055F9B-47A0-87FA-302C-007188AB917A}"/>
              </a:ext>
            </a:extLst>
          </p:cNvPr>
          <p:cNvGrpSpPr/>
          <p:nvPr/>
        </p:nvGrpSpPr>
        <p:grpSpPr>
          <a:xfrm>
            <a:off x="5430817" y="1661263"/>
            <a:ext cx="4311303" cy="823761"/>
            <a:chOff x="712556" y="4576787"/>
            <a:chExt cx="4311303" cy="82376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C97016B-60C0-E362-66F1-E3AD8C94C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09289" y="4730676"/>
              <a:ext cx="3772016" cy="669872"/>
            </a:xfrm>
            <a:prstGeom prst="rect">
              <a:avLst/>
            </a:prstGeom>
          </p:spPr>
        </p:pic>
        <p:sp>
          <p:nvSpPr>
            <p:cNvPr id="29" name="Plus 28">
              <a:extLst>
                <a:ext uri="{FF2B5EF4-FFF2-40B4-BE49-F238E27FC236}">
                  <a16:creationId xmlns:a16="http://schemas.microsoft.com/office/drawing/2014/main" id="{13E0B23A-A1BF-39F8-E133-770DE6DB86AB}"/>
                </a:ext>
              </a:extLst>
            </p:cNvPr>
            <p:cNvSpPr/>
            <p:nvPr/>
          </p:nvSpPr>
          <p:spPr>
            <a:xfrm>
              <a:off x="2639616" y="4956087"/>
              <a:ext cx="217397" cy="225411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28F3DD7-3ED7-9C89-F334-CC6EB134C8B5}"/>
                </a:ext>
              </a:extLst>
            </p:cNvPr>
            <p:cNvCxnSpPr/>
            <p:nvPr/>
          </p:nvCxnSpPr>
          <p:spPr>
            <a:xfrm>
              <a:off x="712556" y="4730676"/>
              <a:ext cx="0" cy="66987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68EFDEF-767A-69F9-A1BD-B4A021F9A3D7}"/>
                </a:ext>
              </a:extLst>
            </p:cNvPr>
            <p:cNvCxnSpPr/>
            <p:nvPr/>
          </p:nvCxnSpPr>
          <p:spPr>
            <a:xfrm>
              <a:off x="4603780" y="4730676"/>
              <a:ext cx="0" cy="669872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F79F79-AD57-CD51-47D9-792D2A4072E3}"/>
                </a:ext>
              </a:extLst>
            </p:cNvPr>
            <p:cNvSpPr txBox="1"/>
            <p:nvPr/>
          </p:nvSpPr>
          <p:spPr>
            <a:xfrm>
              <a:off x="4661201" y="4576787"/>
              <a:ext cx="3626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2000" dirty="0"/>
                <a:t>2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7DD6129-DC55-5EA0-3B78-A46CE7B2BB37}"/>
              </a:ext>
            </a:extLst>
          </p:cNvPr>
          <p:cNvSpPr txBox="1"/>
          <p:nvPr/>
        </p:nvSpPr>
        <p:spPr>
          <a:xfrm>
            <a:off x="842446" y="4553475"/>
            <a:ext cx="381945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Dominant production mechanism at hadron colliders</a:t>
            </a:r>
          </a:p>
          <a:p>
            <a:pPr algn="l"/>
            <a:endParaRPr lang="en-GB" sz="200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53E178E-0767-D20B-DB0C-82C64DF5C40E}"/>
              </a:ext>
            </a:extLst>
          </p:cNvPr>
          <p:cNvSpPr/>
          <p:nvPr/>
        </p:nvSpPr>
        <p:spPr>
          <a:xfrm>
            <a:off x="6742183" y="2132856"/>
            <a:ext cx="73897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0D9029-790E-7F51-9479-E05A783C299C}"/>
              </a:ext>
            </a:extLst>
          </p:cNvPr>
          <p:cNvGrpSpPr/>
          <p:nvPr/>
        </p:nvGrpSpPr>
        <p:grpSpPr>
          <a:xfrm>
            <a:off x="8815227" y="3565133"/>
            <a:ext cx="1750083" cy="307777"/>
            <a:chOff x="8815227" y="3565133"/>
            <a:chExt cx="1750083" cy="30777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96F7730-2DBE-2DCB-1436-E98FA5611965}"/>
                </a:ext>
              </a:extLst>
            </p:cNvPr>
            <p:cNvSpPr txBox="1"/>
            <p:nvPr/>
          </p:nvSpPr>
          <p:spPr>
            <a:xfrm>
              <a:off x="8815227" y="3565133"/>
              <a:ext cx="953403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2000" dirty="0"/>
                <a:t>Valid for </a:t>
              </a:r>
            </a:p>
          </p:txBody>
        </p:sp>
        <p:grpSp>
          <p:nvGrpSpPr>
            <p:cNvPr id="7" name="Group 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 \approx 1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2C2082DF-09A3-D2D1-8DA3-D6B2796B9C99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9857328" y="3614714"/>
              <a:ext cx="707982" cy="208614"/>
              <a:chOff x="15440925" y="5232887"/>
              <a:chExt cx="707982" cy="208614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D2E10414-8C4E-7746-59B8-41DCA8E27220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5440925" y="5289570"/>
                <a:ext cx="124248" cy="114632"/>
              </a:xfrm>
              <a:custGeom>
                <a:avLst/>
                <a:gdLst>
                  <a:gd name="csX0" fmla="*/ 1227 w 124248"/>
                  <a:gd name="csY0" fmla="*/ 102048 h 114632"/>
                  <a:gd name="csX1" fmla="*/ 215 w 124248"/>
                  <a:gd name="csY1" fmla="*/ 107869 h 114632"/>
                  <a:gd name="csX2" fmla="*/ 7553 w 124248"/>
                  <a:gd name="csY2" fmla="*/ 114701 h 114632"/>
                  <a:gd name="csX3" fmla="*/ 18688 w 124248"/>
                  <a:gd name="csY3" fmla="*/ 100530 h 114632"/>
                  <a:gd name="csX4" fmla="*/ 30581 w 124248"/>
                  <a:gd name="csY4" fmla="*/ 53716 h 114632"/>
                  <a:gd name="csX5" fmla="*/ 73853 w 124248"/>
                  <a:gd name="csY5" fmla="*/ 75225 h 114632"/>
                  <a:gd name="csX6" fmla="*/ 73347 w 124248"/>
                  <a:gd name="csY6" fmla="*/ 80792 h 114632"/>
                  <a:gd name="csX7" fmla="*/ 72081 w 124248"/>
                  <a:gd name="csY7" fmla="*/ 89649 h 114632"/>
                  <a:gd name="csX8" fmla="*/ 95362 w 124248"/>
                  <a:gd name="csY8" fmla="*/ 114701 h 114632"/>
                  <a:gd name="csX9" fmla="*/ 115100 w 124248"/>
                  <a:gd name="csY9" fmla="*/ 101542 h 114632"/>
                  <a:gd name="csX10" fmla="*/ 124463 w 124248"/>
                  <a:gd name="csY10" fmla="*/ 75731 h 114632"/>
                  <a:gd name="csX11" fmla="*/ 121426 w 124248"/>
                  <a:gd name="csY11" fmla="*/ 73201 h 114632"/>
                  <a:gd name="csX12" fmla="*/ 117884 w 124248"/>
                  <a:gd name="csY12" fmla="*/ 77755 h 114632"/>
                  <a:gd name="csX13" fmla="*/ 95868 w 124248"/>
                  <a:gd name="csY13" fmla="*/ 109134 h 114632"/>
                  <a:gd name="csX14" fmla="*/ 87771 w 124248"/>
                  <a:gd name="csY14" fmla="*/ 96987 h 114632"/>
                  <a:gd name="csX15" fmla="*/ 89795 w 124248"/>
                  <a:gd name="csY15" fmla="*/ 82816 h 114632"/>
                  <a:gd name="csX16" fmla="*/ 91060 w 124248"/>
                  <a:gd name="csY16" fmla="*/ 74466 h 114632"/>
                  <a:gd name="csX17" fmla="*/ 41968 w 124248"/>
                  <a:gd name="csY17" fmla="*/ 48401 h 114632"/>
                  <a:gd name="csX18" fmla="*/ 65249 w 124248"/>
                  <a:gd name="csY18" fmla="*/ 31194 h 114632"/>
                  <a:gd name="csX19" fmla="*/ 94350 w 124248"/>
                  <a:gd name="csY19" fmla="*/ 10950 h 114632"/>
                  <a:gd name="csX20" fmla="*/ 93085 w 124248"/>
                  <a:gd name="csY20" fmla="*/ 16517 h 114632"/>
                  <a:gd name="csX21" fmla="*/ 102701 w 124248"/>
                  <a:gd name="csY21" fmla="*/ 25374 h 114632"/>
                  <a:gd name="csX22" fmla="*/ 116365 w 124248"/>
                  <a:gd name="csY22" fmla="*/ 11709 h 114632"/>
                  <a:gd name="csX23" fmla="*/ 106243 w 124248"/>
                  <a:gd name="csY23" fmla="*/ 2852 h 114632"/>
                  <a:gd name="csX24" fmla="*/ 64743 w 124248"/>
                  <a:gd name="csY24" fmla="*/ 24868 h 114632"/>
                  <a:gd name="csX25" fmla="*/ 32352 w 124248"/>
                  <a:gd name="csY25" fmla="*/ 46377 h 114632"/>
                  <a:gd name="csX26" fmla="*/ 37413 w 124248"/>
                  <a:gd name="csY26" fmla="*/ 26639 h 114632"/>
                  <a:gd name="csX27" fmla="*/ 41968 w 124248"/>
                  <a:gd name="csY27" fmla="*/ 6901 h 114632"/>
                  <a:gd name="csX28" fmla="*/ 34630 w 124248"/>
                  <a:gd name="csY28" fmla="*/ 69 h 114632"/>
                  <a:gd name="csX29" fmla="*/ 24508 w 124248"/>
                  <a:gd name="csY29" fmla="*/ 9179 h 114632"/>
                  <a:gd name="csX30" fmla="*/ 1227 w 124248"/>
                  <a:gd name="csY30" fmla="*/ 102048 h 1146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124248" h="114632">
                    <a:moveTo>
                      <a:pt x="1227" y="102048"/>
                    </a:moveTo>
                    <a:cubicBezTo>
                      <a:pt x="215" y="105591"/>
                      <a:pt x="215" y="106097"/>
                      <a:pt x="215" y="107869"/>
                    </a:cubicBezTo>
                    <a:cubicBezTo>
                      <a:pt x="215" y="112423"/>
                      <a:pt x="3758" y="114701"/>
                      <a:pt x="7553" y="114701"/>
                    </a:cubicBezTo>
                    <a:cubicBezTo>
                      <a:pt x="15145" y="114701"/>
                      <a:pt x="16663" y="108628"/>
                      <a:pt x="18688" y="100530"/>
                    </a:cubicBezTo>
                    <a:cubicBezTo>
                      <a:pt x="21218" y="91420"/>
                      <a:pt x="19700" y="96228"/>
                      <a:pt x="30581" y="53716"/>
                    </a:cubicBezTo>
                    <a:cubicBezTo>
                      <a:pt x="51837" y="54475"/>
                      <a:pt x="73853" y="58777"/>
                      <a:pt x="73853" y="75225"/>
                    </a:cubicBezTo>
                    <a:cubicBezTo>
                      <a:pt x="73853" y="76996"/>
                      <a:pt x="73853" y="78262"/>
                      <a:pt x="73347" y="80792"/>
                    </a:cubicBezTo>
                    <a:cubicBezTo>
                      <a:pt x="72334" y="84841"/>
                      <a:pt x="72081" y="87624"/>
                      <a:pt x="72081" y="89649"/>
                    </a:cubicBezTo>
                    <a:cubicBezTo>
                      <a:pt x="72081" y="104579"/>
                      <a:pt x="82203" y="114701"/>
                      <a:pt x="95362" y="114701"/>
                    </a:cubicBezTo>
                    <a:cubicBezTo>
                      <a:pt x="103460" y="114701"/>
                      <a:pt x="110039" y="110146"/>
                      <a:pt x="115100" y="101542"/>
                    </a:cubicBezTo>
                    <a:cubicBezTo>
                      <a:pt x="121426" y="90914"/>
                      <a:pt x="124463" y="76237"/>
                      <a:pt x="124463" y="75731"/>
                    </a:cubicBezTo>
                    <a:cubicBezTo>
                      <a:pt x="124463" y="73201"/>
                      <a:pt x="122186" y="73201"/>
                      <a:pt x="121426" y="73201"/>
                    </a:cubicBezTo>
                    <a:cubicBezTo>
                      <a:pt x="118896" y="73201"/>
                      <a:pt x="118643" y="74213"/>
                      <a:pt x="117884" y="77755"/>
                    </a:cubicBezTo>
                    <a:cubicBezTo>
                      <a:pt x="113076" y="95216"/>
                      <a:pt x="107255" y="109134"/>
                      <a:pt x="95868" y="109134"/>
                    </a:cubicBezTo>
                    <a:cubicBezTo>
                      <a:pt x="90554" y="109134"/>
                      <a:pt x="87771" y="105844"/>
                      <a:pt x="87771" y="96987"/>
                    </a:cubicBezTo>
                    <a:cubicBezTo>
                      <a:pt x="87771" y="93192"/>
                      <a:pt x="88783" y="87118"/>
                      <a:pt x="89795" y="82816"/>
                    </a:cubicBezTo>
                    <a:cubicBezTo>
                      <a:pt x="90301" y="80539"/>
                      <a:pt x="91060" y="77249"/>
                      <a:pt x="91060" y="74466"/>
                    </a:cubicBezTo>
                    <a:cubicBezTo>
                      <a:pt x="91060" y="50679"/>
                      <a:pt x="56139" y="48908"/>
                      <a:pt x="41968" y="48401"/>
                    </a:cubicBezTo>
                    <a:cubicBezTo>
                      <a:pt x="50319" y="43847"/>
                      <a:pt x="58417" y="37014"/>
                      <a:pt x="65249" y="31194"/>
                    </a:cubicBezTo>
                    <a:cubicBezTo>
                      <a:pt x="76889" y="21325"/>
                      <a:pt x="84228" y="15252"/>
                      <a:pt x="94350" y="10950"/>
                    </a:cubicBezTo>
                    <a:cubicBezTo>
                      <a:pt x="93844" y="12215"/>
                      <a:pt x="93085" y="15252"/>
                      <a:pt x="93085" y="16517"/>
                    </a:cubicBezTo>
                    <a:cubicBezTo>
                      <a:pt x="93085" y="19554"/>
                      <a:pt x="94856" y="25374"/>
                      <a:pt x="102701" y="25374"/>
                    </a:cubicBezTo>
                    <a:cubicBezTo>
                      <a:pt x="110798" y="25374"/>
                      <a:pt x="116365" y="18035"/>
                      <a:pt x="116365" y="11709"/>
                    </a:cubicBezTo>
                    <a:cubicBezTo>
                      <a:pt x="116365" y="9432"/>
                      <a:pt x="115353" y="2852"/>
                      <a:pt x="106243" y="2852"/>
                    </a:cubicBezTo>
                    <a:cubicBezTo>
                      <a:pt x="90807" y="2852"/>
                      <a:pt x="75877" y="15505"/>
                      <a:pt x="64743" y="24868"/>
                    </a:cubicBezTo>
                    <a:cubicBezTo>
                      <a:pt x="47535" y="39545"/>
                      <a:pt x="41462" y="43340"/>
                      <a:pt x="32352" y="46377"/>
                    </a:cubicBezTo>
                    <a:cubicBezTo>
                      <a:pt x="33112" y="43594"/>
                      <a:pt x="36148" y="30941"/>
                      <a:pt x="37413" y="26639"/>
                    </a:cubicBezTo>
                    <a:cubicBezTo>
                      <a:pt x="38932" y="20060"/>
                      <a:pt x="41968" y="8166"/>
                      <a:pt x="41968" y="6901"/>
                    </a:cubicBezTo>
                    <a:cubicBezTo>
                      <a:pt x="41968" y="2599"/>
                      <a:pt x="38932" y="69"/>
                      <a:pt x="34630" y="69"/>
                    </a:cubicBezTo>
                    <a:cubicBezTo>
                      <a:pt x="33871" y="69"/>
                      <a:pt x="26785" y="69"/>
                      <a:pt x="24508" y="9179"/>
                    </a:cubicBezTo>
                    <a:lnTo>
                      <a:pt x="1227" y="102048"/>
                    </a:ln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A39B3735-F6FC-DBB8-4B28-A2C25183F05A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585913" y="5316444"/>
                <a:ext cx="97424" cy="125057"/>
              </a:xfrm>
              <a:custGeom>
                <a:avLst/>
                <a:gdLst>
                  <a:gd name="csX0" fmla="*/ 58675 w 97424"/>
                  <a:gd name="csY0" fmla="*/ 72342 h 125057"/>
                  <a:gd name="csX1" fmla="*/ 79577 w 97424"/>
                  <a:gd name="csY1" fmla="*/ 120523 h 125057"/>
                  <a:gd name="csX2" fmla="*/ 88966 w 97424"/>
                  <a:gd name="csY2" fmla="*/ 124774 h 125057"/>
                  <a:gd name="csX3" fmla="*/ 92508 w 97424"/>
                  <a:gd name="csY3" fmla="*/ 124774 h 125057"/>
                  <a:gd name="csX4" fmla="*/ 97645 w 97424"/>
                  <a:gd name="csY4" fmla="*/ 122648 h 125057"/>
                  <a:gd name="csX5" fmla="*/ 96760 w 97424"/>
                  <a:gd name="csY5" fmla="*/ 120877 h 125057"/>
                  <a:gd name="csX6" fmla="*/ 92154 w 97424"/>
                  <a:gd name="csY6" fmla="*/ 113260 h 125057"/>
                  <a:gd name="csX7" fmla="*/ 48933 w 97424"/>
                  <a:gd name="csY7" fmla="*/ 11230 h 125057"/>
                  <a:gd name="csX8" fmla="*/ 25374 w 97424"/>
                  <a:gd name="csY8" fmla="*/ 70 h 125057"/>
                  <a:gd name="csX9" fmla="*/ 20768 w 97424"/>
                  <a:gd name="csY9" fmla="*/ 2550 h 125057"/>
                  <a:gd name="csX10" fmla="*/ 23425 w 97424"/>
                  <a:gd name="csY10" fmla="*/ 5030 h 125057"/>
                  <a:gd name="csX11" fmla="*/ 34939 w 97424"/>
                  <a:gd name="csY11" fmla="*/ 16190 h 125057"/>
                  <a:gd name="csX12" fmla="*/ 56018 w 97424"/>
                  <a:gd name="csY12" fmla="*/ 65788 h 125057"/>
                  <a:gd name="csX13" fmla="*/ 3763 w 97424"/>
                  <a:gd name="csY13" fmla="*/ 112906 h 125057"/>
                  <a:gd name="csX14" fmla="*/ 221 w 97424"/>
                  <a:gd name="csY14" fmla="*/ 119105 h 125057"/>
                  <a:gd name="csX15" fmla="*/ 6243 w 97424"/>
                  <a:gd name="csY15" fmla="*/ 125128 h 125057"/>
                  <a:gd name="csX16" fmla="*/ 12266 w 97424"/>
                  <a:gd name="csY16" fmla="*/ 122294 h 125057"/>
                  <a:gd name="csX17" fmla="*/ 58675 w 97424"/>
                  <a:gd name="csY17" fmla="*/ 72342 h 12505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97424" h="125057">
                    <a:moveTo>
                      <a:pt x="58675" y="72342"/>
                    </a:moveTo>
                    <a:cubicBezTo>
                      <a:pt x="67532" y="92535"/>
                      <a:pt x="77629" y="118220"/>
                      <a:pt x="79577" y="120523"/>
                    </a:cubicBezTo>
                    <a:cubicBezTo>
                      <a:pt x="82943" y="124774"/>
                      <a:pt x="86131" y="124774"/>
                      <a:pt x="88966" y="124774"/>
                    </a:cubicBezTo>
                    <a:lnTo>
                      <a:pt x="92508" y="124774"/>
                    </a:lnTo>
                    <a:cubicBezTo>
                      <a:pt x="95874" y="124774"/>
                      <a:pt x="97645" y="124774"/>
                      <a:pt x="97645" y="122648"/>
                    </a:cubicBezTo>
                    <a:cubicBezTo>
                      <a:pt x="97645" y="121763"/>
                      <a:pt x="97114" y="121231"/>
                      <a:pt x="96760" y="120877"/>
                    </a:cubicBezTo>
                    <a:cubicBezTo>
                      <a:pt x="94634" y="118928"/>
                      <a:pt x="92863" y="114854"/>
                      <a:pt x="92154" y="113260"/>
                    </a:cubicBezTo>
                    <a:lnTo>
                      <a:pt x="48933" y="11230"/>
                    </a:lnTo>
                    <a:cubicBezTo>
                      <a:pt x="47693" y="8041"/>
                      <a:pt x="44150" y="70"/>
                      <a:pt x="25374" y="70"/>
                    </a:cubicBezTo>
                    <a:cubicBezTo>
                      <a:pt x="23248" y="70"/>
                      <a:pt x="20768" y="70"/>
                      <a:pt x="20768" y="2550"/>
                    </a:cubicBezTo>
                    <a:cubicBezTo>
                      <a:pt x="20768" y="4676"/>
                      <a:pt x="22540" y="4853"/>
                      <a:pt x="23425" y="5030"/>
                    </a:cubicBezTo>
                    <a:cubicBezTo>
                      <a:pt x="27145" y="5561"/>
                      <a:pt x="30511" y="6093"/>
                      <a:pt x="34939" y="16190"/>
                    </a:cubicBezTo>
                    <a:lnTo>
                      <a:pt x="56018" y="65788"/>
                    </a:lnTo>
                    <a:lnTo>
                      <a:pt x="3763" y="112906"/>
                    </a:lnTo>
                    <a:cubicBezTo>
                      <a:pt x="1638" y="114677"/>
                      <a:pt x="221" y="116094"/>
                      <a:pt x="221" y="119105"/>
                    </a:cubicBezTo>
                    <a:cubicBezTo>
                      <a:pt x="221" y="123357"/>
                      <a:pt x="3763" y="125128"/>
                      <a:pt x="6243" y="125128"/>
                    </a:cubicBezTo>
                    <a:cubicBezTo>
                      <a:pt x="9609" y="125128"/>
                      <a:pt x="11734" y="122825"/>
                      <a:pt x="12266" y="122294"/>
                    </a:cubicBezTo>
                    <a:lnTo>
                      <a:pt x="58675" y="72342"/>
                    </a:ln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F3066BF5-D80F-AE69-E55D-2440A9840D36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789689" y="5279195"/>
                <a:ext cx="168785" cy="108052"/>
              </a:xfrm>
              <a:custGeom>
                <a:avLst/>
                <a:gdLst>
                  <a:gd name="csX0" fmla="*/ 169014 w 168785"/>
                  <a:gd name="csY0" fmla="*/ 7913 h 108052"/>
                  <a:gd name="csX1" fmla="*/ 165471 w 168785"/>
                  <a:gd name="csY1" fmla="*/ 322 h 108052"/>
                  <a:gd name="csX2" fmla="*/ 161928 w 168785"/>
                  <a:gd name="csY2" fmla="*/ 7154 h 108052"/>
                  <a:gd name="csX3" fmla="*/ 126754 w 168785"/>
                  <a:gd name="csY3" fmla="*/ 34990 h 108052"/>
                  <a:gd name="csX4" fmla="*/ 86266 w 168785"/>
                  <a:gd name="csY4" fmla="*/ 18288 h 108052"/>
                  <a:gd name="csX5" fmla="*/ 42488 w 168785"/>
                  <a:gd name="csY5" fmla="*/ 69 h 108052"/>
                  <a:gd name="csX6" fmla="*/ 229 w 168785"/>
                  <a:gd name="csY6" fmla="*/ 41316 h 108052"/>
                  <a:gd name="csX7" fmla="*/ 3771 w 168785"/>
                  <a:gd name="csY7" fmla="*/ 48908 h 108052"/>
                  <a:gd name="csX8" fmla="*/ 7314 w 168785"/>
                  <a:gd name="csY8" fmla="*/ 43087 h 108052"/>
                  <a:gd name="csX9" fmla="*/ 42488 w 168785"/>
                  <a:gd name="csY9" fmla="*/ 14240 h 108052"/>
                  <a:gd name="csX10" fmla="*/ 82976 w 168785"/>
                  <a:gd name="csY10" fmla="*/ 30941 h 108052"/>
                  <a:gd name="csX11" fmla="*/ 126754 w 168785"/>
                  <a:gd name="csY11" fmla="*/ 49161 h 108052"/>
                  <a:gd name="csX12" fmla="*/ 169014 w 168785"/>
                  <a:gd name="csY12" fmla="*/ 7913 h 108052"/>
                  <a:gd name="csX13" fmla="*/ 169014 w 168785"/>
                  <a:gd name="csY13" fmla="*/ 67127 h 108052"/>
                  <a:gd name="csX14" fmla="*/ 165471 w 168785"/>
                  <a:gd name="csY14" fmla="*/ 59283 h 108052"/>
                  <a:gd name="csX15" fmla="*/ 161928 w 168785"/>
                  <a:gd name="csY15" fmla="*/ 66115 h 108052"/>
                  <a:gd name="csX16" fmla="*/ 126754 w 168785"/>
                  <a:gd name="csY16" fmla="*/ 93951 h 108052"/>
                  <a:gd name="csX17" fmla="*/ 86266 w 168785"/>
                  <a:gd name="csY17" fmla="*/ 77249 h 108052"/>
                  <a:gd name="csX18" fmla="*/ 42488 w 168785"/>
                  <a:gd name="csY18" fmla="*/ 59030 h 108052"/>
                  <a:gd name="csX19" fmla="*/ 229 w 168785"/>
                  <a:gd name="csY19" fmla="*/ 100277 h 108052"/>
                  <a:gd name="csX20" fmla="*/ 3771 w 168785"/>
                  <a:gd name="csY20" fmla="*/ 107869 h 108052"/>
                  <a:gd name="csX21" fmla="*/ 7314 w 168785"/>
                  <a:gd name="csY21" fmla="*/ 102048 h 108052"/>
                  <a:gd name="csX22" fmla="*/ 42488 w 168785"/>
                  <a:gd name="csY22" fmla="*/ 73201 h 108052"/>
                  <a:gd name="csX23" fmla="*/ 82976 w 168785"/>
                  <a:gd name="csY23" fmla="*/ 89902 h 108052"/>
                  <a:gd name="csX24" fmla="*/ 126754 w 168785"/>
                  <a:gd name="csY24" fmla="*/ 108122 h 108052"/>
                  <a:gd name="csX25" fmla="*/ 169014 w 168785"/>
                  <a:gd name="csY25" fmla="*/ 67127 h 108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168785" h="108052">
                    <a:moveTo>
                      <a:pt x="169014" y="7913"/>
                    </a:moveTo>
                    <a:cubicBezTo>
                      <a:pt x="169014" y="2599"/>
                      <a:pt x="167242" y="322"/>
                      <a:pt x="165471" y="322"/>
                    </a:cubicBezTo>
                    <a:cubicBezTo>
                      <a:pt x="164459" y="322"/>
                      <a:pt x="162181" y="1334"/>
                      <a:pt x="161928" y="7154"/>
                    </a:cubicBezTo>
                    <a:cubicBezTo>
                      <a:pt x="160916" y="24615"/>
                      <a:pt x="143202" y="34990"/>
                      <a:pt x="126754" y="34990"/>
                    </a:cubicBezTo>
                    <a:cubicBezTo>
                      <a:pt x="112077" y="34990"/>
                      <a:pt x="99425" y="27145"/>
                      <a:pt x="86266" y="18288"/>
                    </a:cubicBezTo>
                    <a:cubicBezTo>
                      <a:pt x="72601" y="9179"/>
                      <a:pt x="58936" y="69"/>
                      <a:pt x="42488" y="69"/>
                    </a:cubicBezTo>
                    <a:cubicBezTo>
                      <a:pt x="18954" y="69"/>
                      <a:pt x="229" y="18035"/>
                      <a:pt x="229" y="41316"/>
                    </a:cubicBezTo>
                    <a:cubicBezTo>
                      <a:pt x="229" y="46883"/>
                      <a:pt x="2253" y="48908"/>
                      <a:pt x="3771" y="48908"/>
                    </a:cubicBezTo>
                    <a:cubicBezTo>
                      <a:pt x="6302" y="48908"/>
                      <a:pt x="7314" y="44100"/>
                      <a:pt x="7314" y="43087"/>
                    </a:cubicBezTo>
                    <a:cubicBezTo>
                      <a:pt x="8579" y="21831"/>
                      <a:pt x="29330" y="14240"/>
                      <a:pt x="42488" y="14240"/>
                    </a:cubicBezTo>
                    <a:cubicBezTo>
                      <a:pt x="57165" y="14240"/>
                      <a:pt x="69818" y="22084"/>
                      <a:pt x="82976" y="30941"/>
                    </a:cubicBezTo>
                    <a:cubicBezTo>
                      <a:pt x="96641" y="40051"/>
                      <a:pt x="110306" y="49161"/>
                      <a:pt x="126754" y="49161"/>
                    </a:cubicBezTo>
                    <a:cubicBezTo>
                      <a:pt x="150288" y="49161"/>
                      <a:pt x="169014" y="31194"/>
                      <a:pt x="169014" y="7913"/>
                    </a:cubicBezTo>
                    <a:close/>
                    <a:moveTo>
                      <a:pt x="169014" y="67127"/>
                    </a:moveTo>
                    <a:cubicBezTo>
                      <a:pt x="169014" y="59789"/>
                      <a:pt x="165977" y="59283"/>
                      <a:pt x="165471" y="59283"/>
                    </a:cubicBezTo>
                    <a:cubicBezTo>
                      <a:pt x="164459" y="59283"/>
                      <a:pt x="162181" y="60548"/>
                      <a:pt x="161928" y="66115"/>
                    </a:cubicBezTo>
                    <a:cubicBezTo>
                      <a:pt x="160916" y="83576"/>
                      <a:pt x="143202" y="93951"/>
                      <a:pt x="126754" y="93951"/>
                    </a:cubicBezTo>
                    <a:cubicBezTo>
                      <a:pt x="112077" y="93951"/>
                      <a:pt x="99425" y="86106"/>
                      <a:pt x="86266" y="77249"/>
                    </a:cubicBezTo>
                    <a:cubicBezTo>
                      <a:pt x="72601" y="68139"/>
                      <a:pt x="58936" y="59030"/>
                      <a:pt x="42488" y="59030"/>
                    </a:cubicBezTo>
                    <a:cubicBezTo>
                      <a:pt x="18954" y="59030"/>
                      <a:pt x="229" y="76996"/>
                      <a:pt x="229" y="100277"/>
                    </a:cubicBezTo>
                    <a:cubicBezTo>
                      <a:pt x="229" y="105844"/>
                      <a:pt x="2253" y="107869"/>
                      <a:pt x="3771" y="107869"/>
                    </a:cubicBezTo>
                    <a:cubicBezTo>
                      <a:pt x="6302" y="107869"/>
                      <a:pt x="7314" y="103061"/>
                      <a:pt x="7314" y="102048"/>
                    </a:cubicBezTo>
                    <a:cubicBezTo>
                      <a:pt x="8579" y="80792"/>
                      <a:pt x="29330" y="73201"/>
                      <a:pt x="42488" y="73201"/>
                    </a:cubicBezTo>
                    <a:cubicBezTo>
                      <a:pt x="57165" y="73201"/>
                      <a:pt x="69818" y="81045"/>
                      <a:pt x="82976" y="89902"/>
                    </a:cubicBezTo>
                    <a:cubicBezTo>
                      <a:pt x="96641" y="99012"/>
                      <a:pt x="110306" y="108122"/>
                      <a:pt x="126754" y="108122"/>
                    </a:cubicBezTo>
                    <a:cubicBezTo>
                      <a:pt x="150794" y="108122"/>
                      <a:pt x="169014" y="89396"/>
                      <a:pt x="169014" y="6712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FCBE2C4F-0C8A-313C-A3FB-F73C8D492EB9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6065401" y="5232887"/>
                <a:ext cx="83506" cy="168531"/>
              </a:xfrm>
              <a:custGeom>
                <a:avLst/>
                <a:gdLst>
                  <a:gd name="csX0" fmla="*/ 52115 w 83506"/>
                  <a:gd name="csY0" fmla="*/ 6648 h 168531"/>
                  <a:gd name="csX1" fmla="*/ 46294 w 83506"/>
                  <a:gd name="csY1" fmla="*/ 69 h 168531"/>
                  <a:gd name="csX2" fmla="*/ 239 w 83506"/>
                  <a:gd name="csY2" fmla="*/ 16264 h 168531"/>
                  <a:gd name="csX3" fmla="*/ 239 w 83506"/>
                  <a:gd name="csY3" fmla="*/ 24109 h 168531"/>
                  <a:gd name="csX4" fmla="*/ 33389 w 83506"/>
                  <a:gd name="csY4" fmla="*/ 17529 h 168531"/>
                  <a:gd name="csX5" fmla="*/ 33389 w 83506"/>
                  <a:gd name="csY5" fmla="*/ 148610 h 168531"/>
                  <a:gd name="csX6" fmla="*/ 9855 w 83506"/>
                  <a:gd name="csY6" fmla="*/ 160756 h 168531"/>
                  <a:gd name="csX7" fmla="*/ 1757 w 83506"/>
                  <a:gd name="csY7" fmla="*/ 160756 h 168531"/>
                  <a:gd name="csX8" fmla="*/ 1757 w 83506"/>
                  <a:gd name="csY8" fmla="*/ 168601 h 168531"/>
                  <a:gd name="csX9" fmla="*/ 42752 w 83506"/>
                  <a:gd name="csY9" fmla="*/ 167842 h 168531"/>
                  <a:gd name="csX10" fmla="*/ 83746 w 83506"/>
                  <a:gd name="csY10" fmla="*/ 168601 h 168531"/>
                  <a:gd name="csX11" fmla="*/ 83746 w 83506"/>
                  <a:gd name="csY11" fmla="*/ 160756 h 168531"/>
                  <a:gd name="csX12" fmla="*/ 75648 w 83506"/>
                  <a:gd name="csY12" fmla="*/ 160756 h 168531"/>
                  <a:gd name="csX13" fmla="*/ 52115 w 83506"/>
                  <a:gd name="csY13" fmla="*/ 148610 h 168531"/>
                  <a:gd name="csX14" fmla="*/ 52115 w 83506"/>
                  <a:gd name="csY14" fmla="*/ 6648 h 1685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3506" h="168531">
                    <a:moveTo>
                      <a:pt x="52115" y="6648"/>
                    </a:moveTo>
                    <a:cubicBezTo>
                      <a:pt x="52115" y="575"/>
                      <a:pt x="52115" y="69"/>
                      <a:pt x="46294" y="69"/>
                    </a:cubicBezTo>
                    <a:cubicBezTo>
                      <a:pt x="30605" y="16264"/>
                      <a:pt x="8337" y="16264"/>
                      <a:pt x="239" y="16264"/>
                    </a:cubicBezTo>
                    <a:lnTo>
                      <a:pt x="239" y="24109"/>
                    </a:lnTo>
                    <a:cubicBezTo>
                      <a:pt x="5300" y="24109"/>
                      <a:pt x="20230" y="24109"/>
                      <a:pt x="33389" y="17529"/>
                    </a:cubicBezTo>
                    <a:lnTo>
                      <a:pt x="33389" y="148610"/>
                    </a:lnTo>
                    <a:cubicBezTo>
                      <a:pt x="33389" y="157720"/>
                      <a:pt x="32630" y="160756"/>
                      <a:pt x="9855" y="160756"/>
                    </a:cubicBezTo>
                    <a:lnTo>
                      <a:pt x="1757" y="160756"/>
                    </a:lnTo>
                    <a:lnTo>
                      <a:pt x="1757" y="168601"/>
                    </a:lnTo>
                    <a:cubicBezTo>
                      <a:pt x="10614" y="167842"/>
                      <a:pt x="32630" y="167842"/>
                      <a:pt x="42752" y="167842"/>
                    </a:cubicBezTo>
                    <a:cubicBezTo>
                      <a:pt x="52874" y="167842"/>
                      <a:pt x="74889" y="167842"/>
                      <a:pt x="83746" y="168601"/>
                    </a:cubicBezTo>
                    <a:lnTo>
                      <a:pt x="83746" y="160756"/>
                    </a:lnTo>
                    <a:lnTo>
                      <a:pt x="75648" y="160756"/>
                    </a:lnTo>
                    <a:cubicBezTo>
                      <a:pt x="52874" y="160756"/>
                      <a:pt x="52115" y="157973"/>
                      <a:pt x="52115" y="148610"/>
                    </a:cubicBezTo>
                    <a:lnTo>
                      <a:pt x="52115" y="6648"/>
                    </a:lnTo>
                    <a:close/>
                  </a:path>
                </a:pathLst>
              </a:custGeom>
              <a:solidFill>
                <a:srgbClr val="000000"/>
              </a:solidFill>
              <a:ln w="2476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2" name="Down Arrow 11">
            <a:extLst>
              <a:ext uri="{FF2B5EF4-FFF2-40B4-BE49-F238E27FC236}">
                <a16:creationId xmlns:a16="http://schemas.microsoft.com/office/drawing/2014/main" id="{00D695F1-0696-C3A9-A88B-06834D803FBB}"/>
              </a:ext>
            </a:extLst>
          </p:cNvPr>
          <p:cNvSpPr/>
          <p:nvPr/>
        </p:nvSpPr>
        <p:spPr>
          <a:xfrm>
            <a:off x="7248128" y="2580768"/>
            <a:ext cx="472778" cy="66987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</p:spTree>
    <p:extLst>
      <p:ext uri="{BB962C8B-B14F-4D97-AF65-F5344CB8AC3E}">
        <p14:creationId xmlns:p14="http://schemas.microsoft.com/office/powerpoint/2010/main" val="4229687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1FE47-9EA1-29F1-F82D-1E7D340FE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F9E56F-EDED-356F-0D43-C6768ACC7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</a:rPr>
              <a:t>Top-Yukawa and Light-Quark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7D367C-0C35-2D7D-5A46-4F75509E6B4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731286" y="1409242"/>
            <a:ext cx="4782112" cy="3685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B11E50-60AF-32F0-2ED0-C87BB30E6C85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95325" y="1470829"/>
            <a:ext cx="4782112" cy="35623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23A64D-502B-72C0-B93D-9D9978F02B67}"/>
              </a:ext>
            </a:extLst>
          </p:cNvPr>
          <p:cNvSpPr txBox="1"/>
          <p:nvPr/>
        </p:nvSpPr>
        <p:spPr>
          <a:xfrm>
            <a:off x="695325" y="756212"/>
            <a:ext cx="158425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i="0" u="sng" strike="noStrike" dirty="0">
                <a:effectLst/>
                <a:hlinkClick r:id="rId4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</a:t>
            </a:r>
            <a:r>
              <a:rPr lang="en-GB" sz="900" b="1" i="1" u="sng" dirty="0"/>
              <a:t>JHEP</a:t>
            </a:r>
            <a:r>
              <a:rPr lang="en-GB" sz="900" b="1" u="sng" dirty="0"/>
              <a:t> 07 (2026) 057</a:t>
            </a:r>
            <a:r>
              <a:rPr lang="en-GB" sz="900" b="1" i="0" u="sng" strike="noStrike" dirty="0">
                <a:effectLst/>
              </a:rPr>
              <a:t>]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BEC3408-87DF-1977-649E-6855DA0F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8</a:t>
            </a:fld>
            <a:endParaRPr lang="en-GB" noProof="0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4EF1371-FE22-BA49-ED34-7838D1CA5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E6243F-5AAB-B7DB-91CD-9D3423354535}"/>
              </a:ext>
            </a:extLst>
          </p:cNvPr>
          <p:cNvGrpSpPr/>
          <p:nvPr/>
        </p:nvGrpSpPr>
        <p:grpSpPr>
          <a:xfrm>
            <a:off x="7101487" y="5987350"/>
            <a:ext cx="4255178" cy="489231"/>
            <a:chOff x="7907961" y="5820089"/>
            <a:chExt cx="4255178" cy="4892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F07DD0-C670-F73E-909C-3BA66484C852}"/>
                </a:ext>
              </a:extLst>
            </p:cNvPr>
            <p:cNvSpPr txBox="1"/>
            <p:nvPr/>
          </p:nvSpPr>
          <p:spPr>
            <a:xfrm>
              <a:off x="7907961" y="5820089"/>
              <a:ext cx="4255178" cy="4462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endParaRPr lang="en-GB" sz="2000" dirty="0"/>
            </a:p>
            <a:p>
              <a:pPr algn="l"/>
              <a:r>
                <a:rPr lang="en-GB" sz="900" dirty="0"/>
                <a:t>In agreement with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768F2C-30CE-DD44-2C72-FE7983178B72}"/>
                </a:ext>
              </a:extLst>
            </p:cNvPr>
            <p:cNvSpPr txBox="1"/>
            <p:nvPr/>
          </p:nvSpPr>
          <p:spPr>
            <a:xfrm>
              <a:off x="8758083" y="6078488"/>
              <a:ext cx="216245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b="1" i="0" u="none" strike="noStrike" dirty="0">
                  <a:solidFill>
                    <a:srgbClr val="222222"/>
                  </a:solidFill>
                  <a:effectLst/>
                  <a:hlinkClick r:id="rId46"/>
                </a:rPr>
                <a:t>[Bonetti et al. JHEP 07 (2025) 024]</a:t>
              </a:r>
              <a:endParaRPr lang="en-GB" sz="900" b="1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D1A7633-45A0-741B-2271-3F0BD028A3B7}"/>
              </a:ext>
            </a:extLst>
          </p:cNvPr>
          <p:cNvGrpSpPr/>
          <p:nvPr/>
        </p:nvGrpSpPr>
        <p:grpSpPr>
          <a:xfrm>
            <a:off x="1081946" y="5915728"/>
            <a:ext cx="4632845" cy="492998"/>
            <a:chOff x="328744" y="5603140"/>
            <a:chExt cx="4632845" cy="49299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F314D1-AC05-8661-316A-BC548229A00F}"/>
                </a:ext>
              </a:extLst>
            </p:cNvPr>
            <p:cNvSpPr txBox="1"/>
            <p:nvPr/>
          </p:nvSpPr>
          <p:spPr>
            <a:xfrm>
              <a:off x="328744" y="5603140"/>
              <a:ext cx="4632845" cy="4462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endParaRPr lang="en-GB" sz="2000" dirty="0"/>
            </a:p>
            <a:p>
              <a:pPr algn="l"/>
              <a:r>
                <a:rPr lang="en-GB" sz="900" dirty="0"/>
                <a:t>In agreement with HTL analysis of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2D939E-887C-FE30-0912-E6B13296401A}"/>
                </a:ext>
              </a:extLst>
            </p:cNvPr>
            <p:cNvSpPr txBox="1"/>
            <p:nvPr/>
          </p:nvSpPr>
          <p:spPr>
            <a:xfrm>
              <a:off x="1919536" y="5865306"/>
              <a:ext cx="2259692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900" b="1" i="0" u="none" strike="noStrike" dirty="0">
                  <a:solidFill>
                    <a:srgbClr val="222222"/>
                  </a:solidFill>
                  <a:effectLst/>
                  <a:hlinkClick r:id="rId47"/>
                </a:rPr>
                <a:t>[Mühlleitner et al. JHEP 10 (2022) 185]</a:t>
              </a:r>
              <a:endParaRPr lang="en-GB" sz="900" b="1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1C3732C-5261-BC61-E8A5-BC7AD22FF3B9}"/>
              </a:ext>
            </a:extLst>
      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8433599" y="5078801"/>
            <a:ext cx="1838865" cy="81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CACE4B-80DD-6D12-9481-21E1EB0668AF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135560" y="5078801"/>
            <a:ext cx="1968748" cy="87047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A7A21C6-F773-DFED-0572-BB451BFD8E73}"/>
              </a:ext>
            </a:extLst>
          </p:cNvPr>
          <p:cNvGrpSpPr/>
          <p:nvPr/>
        </p:nvGrpSpPr>
        <p:grpSpPr>
          <a:xfrm>
            <a:off x="1077745" y="1088740"/>
            <a:ext cx="4017272" cy="615553"/>
            <a:chOff x="1130157" y="1397285"/>
            <a:chExt cx="4017272" cy="615553"/>
          </a:xfrm>
        </p:grpSpPr>
        <p:grpSp>
          <p:nvGrpSpPr>
            <p:cNvPr id="26" name="Group 2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sigma_{tot}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A8691E3D-35D8-09B1-BC6A-9B3022BC6FA0}"/>
                </a:ext>
              </a:extLst>
            </p:cNvPr>
            <p:cNvGrpSpPr>
              <a:grpSpLocks noChangeAspect="1"/>
            </p:cNvGrpSpPr>
            <p:nvPr>
              <p:custDataLst>
                <p:tags r:id="rId37"/>
              </p:custDataLst>
            </p:nvPr>
          </p:nvGrpSpPr>
          <p:grpSpPr>
            <a:xfrm>
              <a:off x="4792473" y="1515438"/>
              <a:ext cx="354956" cy="148793"/>
              <a:chOff x="7821786" y="4176987"/>
              <a:chExt cx="354956" cy="148793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FF6C3CB3-9220-5061-E16B-C627B3DB3A51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7821786" y="4176987"/>
                <a:ext cx="125497" cy="111848"/>
              </a:xfrm>
              <a:custGeom>
                <a:avLst/>
                <a:gdLst>
                  <a:gd name="csX0" fmla="*/ 114094 w 125497"/>
                  <a:gd name="csY0" fmla="*/ 14746 h 111848"/>
                  <a:gd name="csX1" fmla="*/ 125719 w 125497"/>
                  <a:gd name="csY1" fmla="*/ 6142 h 111848"/>
                  <a:gd name="csX2" fmla="*/ 116467 w 125497"/>
                  <a:gd name="csY2" fmla="*/ 69 h 111848"/>
                  <a:gd name="csX3" fmla="*/ 62377 w 125497"/>
                  <a:gd name="csY3" fmla="*/ 69 h 111848"/>
                  <a:gd name="csX4" fmla="*/ 221 w 125497"/>
                  <a:gd name="csY4" fmla="*/ 71935 h 111848"/>
                  <a:gd name="csX5" fmla="*/ 35807 w 125497"/>
                  <a:gd name="csY5" fmla="*/ 111917 h 111848"/>
                  <a:gd name="csX6" fmla="*/ 95353 w 125497"/>
                  <a:gd name="csY6" fmla="*/ 42328 h 111848"/>
                  <a:gd name="csX7" fmla="*/ 87999 w 125497"/>
                  <a:gd name="csY7" fmla="*/ 14746 h 111848"/>
                  <a:gd name="csX8" fmla="*/ 114094 w 125497"/>
                  <a:gd name="csY8" fmla="*/ 14746 h 111848"/>
                  <a:gd name="csX9" fmla="*/ 36044 w 125497"/>
                  <a:gd name="csY9" fmla="*/ 106350 h 111848"/>
                  <a:gd name="csX10" fmla="*/ 14930 w 125497"/>
                  <a:gd name="csY10" fmla="*/ 79021 h 111848"/>
                  <a:gd name="csX11" fmla="*/ 26080 w 125497"/>
                  <a:gd name="csY11" fmla="*/ 35749 h 111848"/>
                  <a:gd name="csX12" fmla="*/ 58344 w 125497"/>
                  <a:gd name="csY12" fmla="*/ 14746 h 111848"/>
                  <a:gd name="csX13" fmla="*/ 80170 w 125497"/>
                  <a:gd name="csY13" fmla="*/ 39292 h 111848"/>
                  <a:gd name="csX14" fmla="*/ 67359 w 125497"/>
                  <a:gd name="csY14" fmla="*/ 84841 h 111848"/>
                  <a:gd name="csX15" fmla="*/ 36044 w 125497"/>
                  <a:gd name="csY15" fmla="*/ 106350 h 1118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5497" h="111848">
                    <a:moveTo>
                      <a:pt x="114094" y="14746"/>
                    </a:moveTo>
                    <a:cubicBezTo>
                      <a:pt x="117178" y="14746"/>
                      <a:pt x="125719" y="14746"/>
                      <a:pt x="125719" y="6142"/>
                    </a:cubicBezTo>
                    <a:cubicBezTo>
                      <a:pt x="125719" y="69"/>
                      <a:pt x="120737" y="69"/>
                      <a:pt x="116467" y="69"/>
                    </a:cubicBezTo>
                    <a:lnTo>
                      <a:pt x="62377" y="69"/>
                    </a:lnTo>
                    <a:cubicBezTo>
                      <a:pt x="26555" y="69"/>
                      <a:pt x="221" y="41822"/>
                      <a:pt x="221" y="71935"/>
                    </a:cubicBezTo>
                    <a:cubicBezTo>
                      <a:pt x="221" y="94204"/>
                      <a:pt x="14218" y="111917"/>
                      <a:pt x="35807" y="111917"/>
                    </a:cubicBezTo>
                    <a:cubicBezTo>
                      <a:pt x="63801" y="111917"/>
                      <a:pt x="95353" y="81298"/>
                      <a:pt x="95353" y="42328"/>
                    </a:cubicBezTo>
                    <a:cubicBezTo>
                      <a:pt x="95353" y="38026"/>
                      <a:pt x="95353" y="25880"/>
                      <a:pt x="87999" y="14746"/>
                    </a:cubicBezTo>
                    <a:lnTo>
                      <a:pt x="114094" y="14746"/>
                    </a:lnTo>
                    <a:close/>
                    <a:moveTo>
                      <a:pt x="36044" y="106350"/>
                    </a:moveTo>
                    <a:cubicBezTo>
                      <a:pt x="24419" y="106350"/>
                      <a:pt x="14930" y="97240"/>
                      <a:pt x="14930" y="79021"/>
                    </a:cubicBezTo>
                    <a:cubicBezTo>
                      <a:pt x="14930" y="71429"/>
                      <a:pt x="17777" y="50679"/>
                      <a:pt x="26080" y="35749"/>
                    </a:cubicBezTo>
                    <a:cubicBezTo>
                      <a:pt x="36044" y="18288"/>
                      <a:pt x="50278" y="14746"/>
                      <a:pt x="58344" y="14746"/>
                    </a:cubicBezTo>
                    <a:cubicBezTo>
                      <a:pt x="78272" y="14746"/>
                      <a:pt x="80170" y="31447"/>
                      <a:pt x="80170" y="39292"/>
                    </a:cubicBezTo>
                    <a:cubicBezTo>
                      <a:pt x="80170" y="51185"/>
                      <a:pt x="75425" y="71935"/>
                      <a:pt x="67359" y="84841"/>
                    </a:cubicBezTo>
                    <a:cubicBezTo>
                      <a:pt x="58107" y="99771"/>
                      <a:pt x="45296" y="106350"/>
                      <a:pt x="36044" y="1063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55580C4-A72E-A73D-73F2-F3C9B1375680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7955306" y="4213299"/>
                <a:ext cx="56129" cy="112481"/>
              </a:xfrm>
              <a:custGeom>
                <a:avLst/>
                <a:gdLst>
                  <a:gd name="csX0" fmla="*/ 34104 w 56129"/>
                  <a:gd name="csY0" fmla="*/ 40811 h 112481"/>
                  <a:gd name="csX1" fmla="*/ 51043 w 56129"/>
                  <a:gd name="csY1" fmla="*/ 40811 h 112481"/>
                  <a:gd name="csX2" fmla="*/ 56357 w 56129"/>
                  <a:gd name="csY2" fmla="*/ 36914 h 112481"/>
                  <a:gd name="csX3" fmla="*/ 51375 w 56129"/>
                  <a:gd name="csY3" fmla="*/ 34435 h 112481"/>
                  <a:gd name="csX4" fmla="*/ 35599 w 56129"/>
                  <a:gd name="csY4" fmla="*/ 34435 h 112481"/>
                  <a:gd name="csX5" fmla="*/ 41743 w 56129"/>
                  <a:gd name="csY5" fmla="*/ 8218 h 112481"/>
                  <a:gd name="csX6" fmla="*/ 42241 w 56129"/>
                  <a:gd name="csY6" fmla="*/ 5739 h 112481"/>
                  <a:gd name="csX7" fmla="*/ 36595 w 56129"/>
                  <a:gd name="csY7" fmla="*/ 70 h 112481"/>
                  <a:gd name="csX8" fmla="*/ 28790 w 56129"/>
                  <a:gd name="csY8" fmla="*/ 7687 h 112481"/>
                  <a:gd name="csX9" fmla="*/ 22480 w 56129"/>
                  <a:gd name="csY9" fmla="*/ 34435 h 112481"/>
                  <a:gd name="csX10" fmla="*/ 5541 w 56129"/>
                  <a:gd name="csY10" fmla="*/ 34435 h 112481"/>
                  <a:gd name="csX11" fmla="*/ 227 w 56129"/>
                  <a:gd name="csY11" fmla="*/ 38332 h 112481"/>
                  <a:gd name="csX12" fmla="*/ 5209 w 56129"/>
                  <a:gd name="csY12" fmla="*/ 40811 h 112481"/>
                  <a:gd name="csX13" fmla="*/ 20985 w 56129"/>
                  <a:gd name="csY13" fmla="*/ 40811 h 112481"/>
                  <a:gd name="csX14" fmla="*/ 11187 w 56129"/>
                  <a:gd name="csY14" fmla="*/ 82615 h 112481"/>
                  <a:gd name="csX15" fmla="*/ 8696 w 56129"/>
                  <a:gd name="csY15" fmla="*/ 95724 h 112481"/>
                  <a:gd name="csX16" fmla="*/ 26465 w 56129"/>
                  <a:gd name="csY16" fmla="*/ 112551 h 112481"/>
                  <a:gd name="csX17" fmla="*/ 55361 w 56129"/>
                  <a:gd name="csY17" fmla="*/ 85450 h 112481"/>
                  <a:gd name="csX18" fmla="*/ 52704 w 56129"/>
                  <a:gd name="csY18" fmla="*/ 83147 h 112481"/>
                  <a:gd name="csX19" fmla="*/ 49216 w 56129"/>
                  <a:gd name="csY19" fmla="*/ 86512 h 112481"/>
                  <a:gd name="csX20" fmla="*/ 26964 w 56129"/>
                  <a:gd name="csY20" fmla="*/ 107592 h 112481"/>
                  <a:gd name="csX21" fmla="*/ 21151 w 56129"/>
                  <a:gd name="csY21" fmla="*/ 98912 h 112481"/>
                  <a:gd name="csX22" fmla="*/ 22148 w 56129"/>
                  <a:gd name="csY22" fmla="*/ 91649 h 112481"/>
                  <a:gd name="csX23" fmla="*/ 34104 w 56129"/>
                  <a:gd name="csY23" fmla="*/ 40811 h 1124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56129" h="112481">
                    <a:moveTo>
                      <a:pt x="34104" y="40811"/>
                    </a:moveTo>
                    <a:lnTo>
                      <a:pt x="51043" y="40811"/>
                    </a:lnTo>
                    <a:cubicBezTo>
                      <a:pt x="54198" y="40811"/>
                      <a:pt x="56357" y="40811"/>
                      <a:pt x="56357" y="36914"/>
                    </a:cubicBezTo>
                    <a:cubicBezTo>
                      <a:pt x="56357" y="34435"/>
                      <a:pt x="54198" y="34435"/>
                      <a:pt x="51375" y="34435"/>
                    </a:cubicBezTo>
                    <a:lnTo>
                      <a:pt x="35599" y="34435"/>
                    </a:lnTo>
                    <a:lnTo>
                      <a:pt x="41743" y="8218"/>
                    </a:lnTo>
                    <a:cubicBezTo>
                      <a:pt x="41909" y="7333"/>
                      <a:pt x="42241" y="6447"/>
                      <a:pt x="42241" y="5739"/>
                    </a:cubicBezTo>
                    <a:cubicBezTo>
                      <a:pt x="42241" y="2550"/>
                      <a:pt x="39917" y="70"/>
                      <a:pt x="36595" y="70"/>
                    </a:cubicBezTo>
                    <a:cubicBezTo>
                      <a:pt x="32444" y="70"/>
                      <a:pt x="29953" y="3082"/>
                      <a:pt x="28790" y="7687"/>
                    </a:cubicBezTo>
                    <a:cubicBezTo>
                      <a:pt x="27628" y="12115"/>
                      <a:pt x="29787" y="3613"/>
                      <a:pt x="22480" y="34435"/>
                    </a:cubicBezTo>
                    <a:lnTo>
                      <a:pt x="5541" y="34435"/>
                    </a:lnTo>
                    <a:cubicBezTo>
                      <a:pt x="2386" y="34435"/>
                      <a:pt x="227" y="34435"/>
                      <a:pt x="227" y="38332"/>
                    </a:cubicBezTo>
                    <a:cubicBezTo>
                      <a:pt x="227" y="40811"/>
                      <a:pt x="2220" y="40811"/>
                      <a:pt x="5209" y="40811"/>
                    </a:cubicBezTo>
                    <a:lnTo>
                      <a:pt x="20985" y="40811"/>
                    </a:lnTo>
                    <a:lnTo>
                      <a:pt x="11187" y="82615"/>
                    </a:lnTo>
                    <a:cubicBezTo>
                      <a:pt x="10191" y="87044"/>
                      <a:pt x="8696" y="93421"/>
                      <a:pt x="8696" y="95724"/>
                    </a:cubicBezTo>
                    <a:cubicBezTo>
                      <a:pt x="8696" y="106175"/>
                      <a:pt x="17000" y="112551"/>
                      <a:pt x="26465" y="112551"/>
                    </a:cubicBezTo>
                    <a:cubicBezTo>
                      <a:pt x="44899" y="112551"/>
                      <a:pt x="55361" y="87752"/>
                      <a:pt x="55361" y="85450"/>
                    </a:cubicBezTo>
                    <a:cubicBezTo>
                      <a:pt x="55361" y="83147"/>
                      <a:pt x="53202" y="83147"/>
                      <a:pt x="52704" y="83147"/>
                    </a:cubicBezTo>
                    <a:cubicBezTo>
                      <a:pt x="50711" y="83147"/>
                      <a:pt x="50545" y="83501"/>
                      <a:pt x="49216" y="86512"/>
                    </a:cubicBezTo>
                    <a:cubicBezTo>
                      <a:pt x="44566" y="97672"/>
                      <a:pt x="36097" y="107592"/>
                      <a:pt x="26964" y="107592"/>
                    </a:cubicBezTo>
                    <a:cubicBezTo>
                      <a:pt x="23476" y="107592"/>
                      <a:pt x="21151" y="105289"/>
                      <a:pt x="21151" y="98912"/>
                    </a:cubicBezTo>
                    <a:cubicBezTo>
                      <a:pt x="21151" y="97141"/>
                      <a:pt x="21816" y="93421"/>
                      <a:pt x="22148" y="91649"/>
                    </a:cubicBezTo>
                    <a:lnTo>
                      <a:pt x="34104" y="40811"/>
                    </a:ln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1D1F9871-6196-377F-D127-141ADE161E0B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8030292" y="4245892"/>
                <a:ext cx="77884" cy="79888"/>
              </a:xfrm>
              <a:custGeom>
                <a:avLst/>
                <a:gdLst>
                  <a:gd name="csX0" fmla="*/ 78114 w 77884"/>
                  <a:gd name="csY0" fmla="*/ 31069 h 79888"/>
                  <a:gd name="csX1" fmla="*/ 48057 w 77884"/>
                  <a:gd name="csY1" fmla="*/ 70 h 79888"/>
                  <a:gd name="csX2" fmla="*/ 230 w 77884"/>
                  <a:gd name="csY2" fmla="*/ 48960 h 79888"/>
                  <a:gd name="csX3" fmla="*/ 30454 w 77884"/>
                  <a:gd name="csY3" fmla="*/ 79958 h 79888"/>
                  <a:gd name="csX4" fmla="*/ 78114 w 77884"/>
                  <a:gd name="csY4" fmla="*/ 31069 h 79888"/>
                  <a:gd name="csX5" fmla="*/ 30620 w 77884"/>
                  <a:gd name="csY5" fmla="*/ 74999 h 79888"/>
                  <a:gd name="csX6" fmla="*/ 14013 w 77884"/>
                  <a:gd name="csY6" fmla="*/ 55337 h 79888"/>
                  <a:gd name="csX7" fmla="*/ 23645 w 77884"/>
                  <a:gd name="csY7" fmla="*/ 20618 h 79888"/>
                  <a:gd name="csX8" fmla="*/ 47891 w 77884"/>
                  <a:gd name="csY8" fmla="*/ 5030 h 79888"/>
                  <a:gd name="csX9" fmla="*/ 64497 w 77884"/>
                  <a:gd name="csY9" fmla="*/ 24692 h 79888"/>
                  <a:gd name="csX10" fmla="*/ 55198 w 77884"/>
                  <a:gd name="csY10" fmla="*/ 58879 h 79888"/>
                  <a:gd name="csX11" fmla="*/ 30620 w 77884"/>
                  <a:gd name="csY11" fmla="*/ 74999 h 798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7884" h="79888">
                    <a:moveTo>
                      <a:pt x="78114" y="31069"/>
                    </a:moveTo>
                    <a:cubicBezTo>
                      <a:pt x="78114" y="11407"/>
                      <a:pt x="64331" y="70"/>
                      <a:pt x="48057" y="70"/>
                    </a:cubicBezTo>
                    <a:cubicBezTo>
                      <a:pt x="23479" y="70"/>
                      <a:pt x="230" y="24692"/>
                      <a:pt x="230" y="48960"/>
                    </a:cubicBezTo>
                    <a:cubicBezTo>
                      <a:pt x="230" y="66673"/>
                      <a:pt x="12353" y="79958"/>
                      <a:pt x="30454" y="79958"/>
                    </a:cubicBezTo>
                    <a:cubicBezTo>
                      <a:pt x="54201" y="79958"/>
                      <a:pt x="78114" y="56577"/>
                      <a:pt x="78114" y="31069"/>
                    </a:cubicBezTo>
                    <a:close/>
                    <a:moveTo>
                      <a:pt x="30620" y="74999"/>
                    </a:moveTo>
                    <a:cubicBezTo>
                      <a:pt x="22317" y="74999"/>
                      <a:pt x="14013" y="69330"/>
                      <a:pt x="14013" y="55337"/>
                    </a:cubicBezTo>
                    <a:cubicBezTo>
                      <a:pt x="14013" y="48074"/>
                      <a:pt x="17169" y="30715"/>
                      <a:pt x="23645" y="20618"/>
                    </a:cubicBezTo>
                    <a:cubicBezTo>
                      <a:pt x="30786" y="9636"/>
                      <a:pt x="40418" y="5030"/>
                      <a:pt x="47891" y="5030"/>
                    </a:cubicBezTo>
                    <a:cubicBezTo>
                      <a:pt x="56858" y="5030"/>
                      <a:pt x="64497" y="11584"/>
                      <a:pt x="64497" y="24692"/>
                    </a:cubicBezTo>
                    <a:cubicBezTo>
                      <a:pt x="64497" y="28943"/>
                      <a:pt x="62504" y="46480"/>
                      <a:pt x="55198" y="58879"/>
                    </a:cubicBezTo>
                    <a:cubicBezTo>
                      <a:pt x="48887" y="69330"/>
                      <a:pt x="38923" y="74999"/>
                      <a:pt x="30620" y="749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F0AC46F-11DB-BDB8-A874-B1AE8332A599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8120613" y="4213299"/>
                <a:ext cx="56129" cy="112481"/>
              </a:xfrm>
              <a:custGeom>
                <a:avLst/>
                <a:gdLst>
                  <a:gd name="csX0" fmla="*/ 34111 w 56129"/>
                  <a:gd name="csY0" fmla="*/ 40811 h 112481"/>
                  <a:gd name="csX1" fmla="*/ 51050 w 56129"/>
                  <a:gd name="csY1" fmla="*/ 40811 h 112481"/>
                  <a:gd name="csX2" fmla="*/ 56364 w 56129"/>
                  <a:gd name="csY2" fmla="*/ 36914 h 112481"/>
                  <a:gd name="csX3" fmla="*/ 51382 w 56129"/>
                  <a:gd name="csY3" fmla="*/ 34435 h 112481"/>
                  <a:gd name="csX4" fmla="*/ 35606 w 56129"/>
                  <a:gd name="csY4" fmla="*/ 34435 h 112481"/>
                  <a:gd name="csX5" fmla="*/ 41750 w 56129"/>
                  <a:gd name="csY5" fmla="*/ 8218 h 112481"/>
                  <a:gd name="csX6" fmla="*/ 42248 w 56129"/>
                  <a:gd name="csY6" fmla="*/ 5739 h 112481"/>
                  <a:gd name="csX7" fmla="*/ 36602 w 56129"/>
                  <a:gd name="csY7" fmla="*/ 70 h 112481"/>
                  <a:gd name="csX8" fmla="*/ 28797 w 56129"/>
                  <a:gd name="csY8" fmla="*/ 7687 h 112481"/>
                  <a:gd name="csX9" fmla="*/ 22487 w 56129"/>
                  <a:gd name="csY9" fmla="*/ 34435 h 112481"/>
                  <a:gd name="csX10" fmla="*/ 5548 w 56129"/>
                  <a:gd name="csY10" fmla="*/ 34435 h 112481"/>
                  <a:gd name="csX11" fmla="*/ 234 w 56129"/>
                  <a:gd name="csY11" fmla="*/ 38332 h 112481"/>
                  <a:gd name="csX12" fmla="*/ 5216 w 56129"/>
                  <a:gd name="csY12" fmla="*/ 40811 h 112481"/>
                  <a:gd name="csX13" fmla="*/ 20992 w 56129"/>
                  <a:gd name="csY13" fmla="*/ 40811 h 112481"/>
                  <a:gd name="csX14" fmla="*/ 11194 w 56129"/>
                  <a:gd name="csY14" fmla="*/ 82615 h 112481"/>
                  <a:gd name="csX15" fmla="*/ 8703 w 56129"/>
                  <a:gd name="csY15" fmla="*/ 95724 h 112481"/>
                  <a:gd name="csX16" fmla="*/ 26472 w 56129"/>
                  <a:gd name="csY16" fmla="*/ 112551 h 112481"/>
                  <a:gd name="csX17" fmla="*/ 55368 w 56129"/>
                  <a:gd name="csY17" fmla="*/ 85450 h 112481"/>
                  <a:gd name="csX18" fmla="*/ 52711 w 56129"/>
                  <a:gd name="csY18" fmla="*/ 83147 h 112481"/>
                  <a:gd name="csX19" fmla="*/ 49223 w 56129"/>
                  <a:gd name="csY19" fmla="*/ 86512 h 112481"/>
                  <a:gd name="csX20" fmla="*/ 26970 w 56129"/>
                  <a:gd name="csY20" fmla="*/ 107592 h 112481"/>
                  <a:gd name="csX21" fmla="*/ 21158 w 56129"/>
                  <a:gd name="csY21" fmla="*/ 98912 h 112481"/>
                  <a:gd name="csX22" fmla="*/ 22155 w 56129"/>
                  <a:gd name="csY22" fmla="*/ 91649 h 112481"/>
                  <a:gd name="csX23" fmla="*/ 34111 w 56129"/>
                  <a:gd name="csY23" fmla="*/ 40811 h 1124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56129" h="112481">
                    <a:moveTo>
                      <a:pt x="34111" y="40811"/>
                    </a:moveTo>
                    <a:lnTo>
                      <a:pt x="51050" y="40811"/>
                    </a:lnTo>
                    <a:cubicBezTo>
                      <a:pt x="54205" y="40811"/>
                      <a:pt x="56364" y="40811"/>
                      <a:pt x="56364" y="36914"/>
                    </a:cubicBezTo>
                    <a:cubicBezTo>
                      <a:pt x="56364" y="34435"/>
                      <a:pt x="54205" y="34435"/>
                      <a:pt x="51382" y="34435"/>
                    </a:cubicBezTo>
                    <a:lnTo>
                      <a:pt x="35606" y="34435"/>
                    </a:lnTo>
                    <a:lnTo>
                      <a:pt x="41750" y="8218"/>
                    </a:lnTo>
                    <a:cubicBezTo>
                      <a:pt x="41916" y="7333"/>
                      <a:pt x="42248" y="6447"/>
                      <a:pt x="42248" y="5739"/>
                    </a:cubicBezTo>
                    <a:cubicBezTo>
                      <a:pt x="42248" y="2550"/>
                      <a:pt x="39924" y="70"/>
                      <a:pt x="36602" y="70"/>
                    </a:cubicBezTo>
                    <a:cubicBezTo>
                      <a:pt x="32451" y="70"/>
                      <a:pt x="29960" y="3082"/>
                      <a:pt x="28797" y="7687"/>
                    </a:cubicBezTo>
                    <a:cubicBezTo>
                      <a:pt x="27635" y="12115"/>
                      <a:pt x="29794" y="3613"/>
                      <a:pt x="22487" y="34435"/>
                    </a:cubicBezTo>
                    <a:lnTo>
                      <a:pt x="5548" y="34435"/>
                    </a:lnTo>
                    <a:cubicBezTo>
                      <a:pt x="2393" y="34435"/>
                      <a:pt x="234" y="34435"/>
                      <a:pt x="234" y="38332"/>
                    </a:cubicBezTo>
                    <a:cubicBezTo>
                      <a:pt x="234" y="40811"/>
                      <a:pt x="2227" y="40811"/>
                      <a:pt x="5216" y="40811"/>
                    </a:cubicBezTo>
                    <a:lnTo>
                      <a:pt x="20992" y="40811"/>
                    </a:lnTo>
                    <a:lnTo>
                      <a:pt x="11194" y="82615"/>
                    </a:lnTo>
                    <a:cubicBezTo>
                      <a:pt x="10198" y="87044"/>
                      <a:pt x="8703" y="93421"/>
                      <a:pt x="8703" y="95724"/>
                    </a:cubicBezTo>
                    <a:cubicBezTo>
                      <a:pt x="8703" y="106175"/>
                      <a:pt x="17007" y="112551"/>
                      <a:pt x="26472" y="112551"/>
                    </a:cubicBezTo>
                    <a:cubicBezTo>
                      <a:pt x="44905" y="112551"/>
                      <a:pt x="55368" y="87752"/>
                      <a:pt x="55368" y="85450"/>
                    </a:cubicBezTo>
                    <a:cubicBezTo>
                      <a:pt x="55368" y="83147"/>
                      <a:pt x="53209" y="83147"/>
                      <a:pt x="52711" y="83147"/>
                    </a:cubicBezTo>
                    <a:cubicBezTo>
                      <a:pt x="50718" y="83147"/>
                      <a:pt x="50552" y="83501"/>
                      <a:pt x="49223" y="86512"/>
                    </a:cubicBezTo>
                    <a:cubicBezTo>
                      <a:pt x="44573" y="97672"/>
                      <a:pt x="36104" y="107592"/>
                      <a:pt x="26970" y="107592"/>
                    </a:cubicBezTo>
                    <a:cubicBezTo>
                      <a:pt x="23483" y="107592"/>
                      <a:pt x="21158" y="105289"/>
                      <a:pt x="21158" y="98912"/>
                    </a:cubicBezTo>
                    <a:cubicBezTo>
                      <a:pt x="21158" y="97141"/>
                      <a:pt x="21822" y="93421"/>
                      <a:pt x="22155" y="91649"/>
                    </a:cubicBezTo>
                    <a:lnTo>
                      <a:pt x="34111" y="40811"/>
                    </a:ln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9DA098-0F51-4CB9-D385-88C16FAD5CFC}"/>
                </a:ext>
              </a:extLst>
            </p:cNvPr>
            <p:cNvSpPr txBox="1"/>
            <p:nvPr/>
          </p:nvSpPr>
          <p:spPr>
            <a:xfrm>
              <a:off x="1130157" y="1397285"/>
              <a:ext cx="3611438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2000" b="1" dirty="0"/>
                <a:t>Top-Yukawa: -1.9% </a:t>
              </a:r>
              <a:r>
                <a:rPr lang="en-GB" sz="2000" dirty="0"/>
                <a:t>correction to</a:t>
              </a:r>
            </a:p>
            <a:p>
              <a:pPr algn="l"/>
              <a:endParaRPr lang="en-GB" sz="20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A2F396-279D-CEEE-8A8B-D26290A5A6AF}"/>
              </a:ext>
            </a:extLst>
          </p:cNvPr>
          <p:cNvGrpSpPr/>
          <p:nvPr/>
        </p:nvGrpSpPr>
        <p:grpSpPr>
          <a:xfrm>
            <a:off x="7101487" y="997350"/>
            <a:ext cx="3993858" cy="615553"/>
            <a:chOff x="7101487" y="997350"/>
            <a:chExt cx="3993858" cy="615553"/>
          </a:xfrm>
        </p:grpSpPr>
        <p:grpSp>
          <p:nvGrpSpPr>
            <p:cNvPr id="27" name="Group 2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sigma_{tot}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239A79FC-67A4-9D42-8B68-E3F21AA6EBAD}"/>
                </a:ext>
              </a:extLst>
            </p:cNvPr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>
            <a:xfrm>
              <a:off x="10740389" y="1115148"/>
              <a:ext cx="354956" cy="148793"/>
              <a:chOff x="7821786" y="4176987"/>
              <a:chExt cx="354956" cy="148793"/>
            </a:xfrm>
          </p:grpSpPr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71EB894A-E094-2B0F-AC22-9BECB7AF1985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821786" y="4176987"/>
                <a:ext cx="125497" cy="111848"/>
              </a:xfrm>
              <a:custGeom>
                <a:avLst/>
                <a:gdLst>
                  <a:gd name="csX0" fmla="*/ 114094 w 125497"/>
                  <a:gd name="csY0" fmla="*/ 14746 h 111848"/>
                  <a:gd name="csX1" fmla="*/ 125719 w 125497"/>
                  <a:gd name="csY1" fmla="*/ 6142 h 111848"/>
                  <a:gd name="csX2" fmla="*/ 116467 w 125497"/>
                  <a:gd name="csY2" fmla="*/ 69 h 111848"/>
                  <a:gd name="csX3" fmla="*/ 62377 w 125497"/>
                  <a:gd name="csY3" fmla="*/ 69 h 111848"/>
                  <a:gd name="csX4" fmla="*/ 221 w 125497"/>
                  <a:gd name="csY4" fmla="*/ 71935 h 111848"/>
                  <a:gd name="csX5" fmla="*/ 35807 w 125497"/>
                  <a:gd name="csY5" fmla="*/ 111917 h 111848"/>
                  <a:gd name="csX6" fmla="*/ 95353 w 125497"/>
                  <a:gd name="csY6" fmla="*/ 42328 h 111848"/>
                  <a:gd name="csX7" fmla="*/ 87999 w 125497"/>
                  <a:gd name="csY7" fmla="*/ 14746 h 111848"/>
                  <a:gd name="csX8" fmla="*/ 114094 w 125497"/>
                  <a:gd name="csY8" fmla="*/ 14746 h 111848"/>
                  <a:gd name="csX9" fmla="*/ 36044 w 125497"/>
                  <a:gd name="csY9" fmla="*/ 106350 h 111848"/>
                  <a:gd name="csX10" fmla="*/ 14930 w 125497"/>
                  <a:gd name="csY10" fmla="*/ 79021 h 111848"/>
                  <a:gd name="csX11" fmla="*/ 26080 w 125497"/>
                  <a:gd name="csY11" fmla="*/ 35749 h 111848"/>
                  <a:gd name="csX12" fmla="*/ 58344 w 125497"/>
                  <a:gd name="csY12" fmla="*/ 14746 h 111848"/>
                  <a:gd name="csX13" fmla="*/ 80170 w 125497"/>
                  <a:gd name="csY13" fmla="*/ 39292 h 111848"/>
                  <a:gd name="csX14" fmla="*/ 67359 w 125497"/>
                  <a:gd name="csY14" fmla="*/ 84841 h 111848"/>
                  <a:gd name="csX15" fmla="*/ 36044 w 125497"/>
                  <a:gd name="csY15" fmla="*/ 106350 h 1118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25497" h="111848">
                    <a:moveTo>
                      <a:pt x="114094" y="14746"/>
                    </a:moveTo>
                    <a:cubicBezTo>
                      <a:pt x="117178" y="14746"/>
                      <a:pt x="125719" y="14746"/>
                      <a:pt x="125719" y="6142"/>
                    </a:cubicBezTo>
                    <a:cubicBezTo>
                      <a:pt x="125719" y="69"/>
                      <a:pt x="120737" y="69"/>
                      <a:pt x="116467" y="69"/>
                    </a:cubicBezTo>
                    <a:lnTo>
                      <a:pt x="62377" y="69"/>
                    </a:lnTo>
                    <a:cubicBezTo>
                      <a:pt x="26555" y="69"/>
                      <a:pt x="221" y="41822"/>
                      <a:pt x="221" y="71935"/>
                    </a:cubicBezTo>
                    <a:cubicBezTo>
                      <a:pt x="221" y="94204"/>
                      <a:pt x="14218" y="111917"/>
                      <a:pt x="35807" y="111917"/>
                    </a:cubicBezTo>
                    <a:cubicBezTo>
                      <a:pt x="63801" y="111917"/>
                      <a:pt x="95353" y="81298"/>
                      <a:pt x="95353" y="42328"/>
                    </a:cubicBezTo>
                    <a:cubicBezTo>
                      <a:pt x="95353" y="38026"/>
                      <a:pt x="95353" y="25880"/>
                      <a:pt x="87999" y="14746"/>
                    </a:cubicBezTo>
                    <a:lnTo>
                      <a:pt x="114094" y="14746"/>
                    </a:lnTo>
                    <a:close/>
                    <a:moveTo>
                      <a:pt x="36044" y="106350"/>
                    </a:moveTo>
                    <a:cubicBezTo>
                      <a:pt x="24419" y="106350"/>
                      <a:pt x="14930" y="97240"/>
                      <a:pt x="14930" y="79021"/>
                    </a:cubicBezTo>
                    <a:cubicBezTo>
                      <a:pt x="14930" y="71429"/>
                      <a:pt x="17777" y="50679"/>
                      <a:pt x="26080" y="35749"/>
                    </a:cubicBezTo>
                    <a:cubicBezTo>
                      <a:pt x="36044" y="18288"/>
                      <a:pt x="50278" y="14746"/>
                      <a:pt x="58344" y="14746"/>
                    </a:cubicBezTo>
                    <a:cubicBezTo>
                      <a:pt x="78272" y="14746"/>
                      <a:pt x="80170" y="31447"/>
                      <a:pt x="80170" y="39292"/>
                    </a:cubicBezTo>
                    <a:cubicBezTo>
                      <a:pt x="80170" y="51185"/>
                      <a:pt x="75425" y="71935"/>
                      <a:pt x="67359" y="84841"/>
                    </a:cubicBezTo>
                    <a:cubicBezTo>
                      <a:pt x="58107" y="99771"/>
                      <a:pt x="45296" y="106350"/>
                      <a:pt x="36044" y="10635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60EA3681-5860-1C3D-AEB6-0C1BBFDB5DE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955306" y="4213299"/>
                <a:ext cx="56129" cy="112481"/>
              </a:xfrm>
              <a:custGeom>
                <a:avLst/>
                <a:gdLst>
                  <a:gd name="csX0" fmla="*/ 34104 w 56129"/>
                  <a:gd name="csY0" fmla="*/ 40811 h 112481"/>
                  <a:gd name="csX1" fmla="*/ 51043 w 56129"/>
                  <a:gd name="csY1" fmla="*/ 40811 h 112481"/>
                  <a:gd name="csX2" fmla="*/ 56357 w 56129"/>
                  <a:gd name="csY2" fmla="*/ 36914 h 112481"/>
                  <a:gd name="csX3" fmla="*/ 51375 w 56129"/>
                  <a:gd name="csY3" fmla="*/ 34435 h 112481"/>
                  <a:gd name="csX4" fmla="*/ 35599 w 56129"/>
                  <a:gd name="csY4" fmla="*/ 34435 h 112481"/>
                  <a:gd name="csX5" fmla="*/ 41743 w 56129"/>
                  <a:gd name="csY5" fmla="*/ 8218 h 112481"/>
                  <a:gd name="csX6" fmla="*/ 42241 w 56129"/>
                  <a:gd name="csY6" fmla="*/ 5739 h 112481"/>
                  <a:gd name="csX7" fmla="*/ 36595 w 56129"/>
                  <a:gd name="csY7" fmla="*/ 70 h 112481"/>
                  <a:gd name="csX8" fmla="*/ 28790 w 56129"/>
                  <a:gd name="csY8" fmla="*/ 7687 h 112481"/>
                  <a:gd name="csX9" fmla="*/ 22480 w 56129"/>
                  <a:gd name="csY9" fmla="*/ 34435 h 112481"/>
                  <a:gd name="csX10" fmla="*/ 5541 w 56129"/>
                  <a:gd name="csY10" fmla="*/ 34435 h 112481"/>
                  <a:gd name="csX11" fmla="*/ 227 w 56129"/>
                  <a:gd name="csY11" fmla="*/ 38332 h 112481"/>
                  <a:gd name="csX12" fmla="*/ 5209 w 56129"/>
                  <a:gd name="csY12" fmla="*/ 40811 h 112481"/>
                  <a:gd name="csX13" fmla="*/ 20985 w 56129"/>
                  <a:gd name="csY13" fmla="*/ 40811 h 112481"/>
                  <a:gd name="csX14" fmla="*/ 11187 w 56129"/>
                  <a:gd name="csY14" fmla="*/ 82615 h 112481"/>
                  <a:gd name="csX15" fmla="*/ 8696 w 56129"/>
                  <a:gd name="csY15" fmla="*/ 95724 h 112481"/>
                  <a:gd name="csX16" fmla="*/ 26465 w 56129"/>
                  <a:gd name="csY16" fmla="*/ 112551 h 112481"/>
                  <a:gd name="csX17" fmla="*/ 55361 w 56129"/>
                  <a:gd name="csY17" fmla="*/ 85450 h 112481"/>
                  <a:gd name="csX18" fmla="*/ 52704 w 56129"/>
                  <a:gd name="csY18" fmla="*/ 83147 h 112481"/>
                  <a:gd name="csX19" fmla="*/ 49216 w 56129"/>
                  <a:gd name="csY19" fmla="*/ 86512 h 112481"/>
                  <a:gd name="csX20" fmla="*/ 26964 w 56129"/>
                  <a:gd name="csY20" fmla="*/ 107592 h 112481"/>
                  <a:gd name="csX21" fmla="*/ 21151 w 56129"/>
                  <a:gd name="csY21" fmla="*/ 98912 h 112481"/>
                  <a:gd name="csX22" fmla="*/ 22148 w 56129"/>
                  <a:gd name="csY22" fmla="*/ 91649 h 112481"/>
                  <a:gd name="csX23" fmla="*/ 34104 w 56129"/>
                  <a:gd name="csY23" fmla="*/ 40811 h 1124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56129" h="112481">
                    <a:moveTo>
                      <a:pt x="34104" y="40811"/>
                    </a:moveTo>
                    <a:lnTo>
                      <a:pt x="51043" y="40811"/>
                    </a:lnTo>
                    <a:cubicBezTo>
                      <a:pt x="54198" y="40811"/>
                      <a:pt x="56357" y="40811"/>
                      <a:pt x="56357" y="36914"/>
                    </a:cubicBezTo>
                    <a:cubicBezTo>
                      <a:pt x="56357" y="34435"/>
                      <a:pt x="54198" y="34435"/>
                      <a:pt x="51375" y="34435"/>
                    </a:cubicBezTo>
                    <a:lnTo>
                      <a:pt x="35599" y="34435"/>
                    </a:lnTo>
                    <a:lnTo>
                      <a:pt x="41743" y="8218"/>
                    </a:lnTo>
                    <a:cubicBezTo>
                      <a:pt x="41909" y="7333"/>
                      <a:pt x="42241" y="6447"/>
                      <a:pt x="42241" y="5739"/>
                    </a:cubicBezTo>
                    <a:cubicBezTo>
                      <a:pt x="42241" y="2550"/>
                      <a:pt x="39917" y="70"/>
                      <a:pt x="36595" y="70"/>
                    </a:cubicBezTo>
                    <a:cubicBezTo>
                      <a:pt x="32444" y="70"/>
                      <a:pt x="29953" y="3082"/>
                      <a:pt x="28790" y="7687"/>
                    </a:cubicBezTo>
                    <a:cubicBezTo>
                      <a:pt x="27628" y="12115"/>
                      <a:pt x="29787" y="3613"/>
                      <a:pt x="22480" y="34435"/>
                    </a:cubicBezTo>
                    <a:lnTo>
                      <a:pt x="5541" y="34435"/>
                    </a:lnTo>
                    <a:cubicBezTo>
                      <a:pt x="2386" y="34435"/>
                      <a:pt x="227" y="34435"/>
                      <a:pt x="227" y="38332"/>
                    </a:cubicBezTo>
                    <a:cubicBezTo>
                      <a:pt x="227" y="40811"/>
                      <a:pt x="2220" y="40811"/>
                      <a:pt x="5209" y="40811"/>
                    </a:cubicBezTo>
                    <a:lnTo>
                      <a:pt x="20985" y="40811"/>
                    </a:lnTo>
                    <a:lnTo>
                      <a:pt x="11187" y="82615"/>
                    </a:lnTo>
                    <a:cubicBezTo>
                      <a:pt x="10191" y="87044"/>
                      <a:pt x="8696" y="93421"/>
                      <a:pt x="8696" y="95724"/>
                    </a:cubicBezTo>
                    <a:cubicBezTo>
                      <a:pt x="8696" y="106175"/>
                      <a:pt x="17000" y="112551"/>
                      <a:pt x="26465" y="112551"/>
                    </a:cubicBezTo>
                    <a:cubicBezTo>
                      <a:pt x="44899" y="112551"/>
                      <a:pt x="55361" y="87752"/>
                      <a:pt x="55361" y="85450"/>
                    </a:cubicBezTo>
                    <a:cubicBezTo>
                      <a:pt x="55361" y="83147"/>
                      <a:pt x="53202" y="83147"/>
                      <a:pt x="52704" y="83147"/>
                    </a:cubicBezTo>
                    <a:cubicBezTo>
                      <a:pt x="50711" y="83147"/>
                      <a:pt x="50545" y="83501"/>
                      <a:pt x="49216" y="86512"/>
                    </a:cubicBezTo>
                    <a:cubicBezTo>
                      <a:pt x="44566" y="97672"/>
                      <a:pt x="36097" y="107592"/>
                      <a:pt x="26964" y="107592"/>
                    </a:cubicBezTo>
                    <a:cubicBezTo>
                      <a:pt x="23476" y="107592"/>
                      <a:pt x="21151" y="105289"/>
                      <a:pt x="21151" y="98912"/>
                    </a:cubicBezTo>
                    <a:cubicBezTo>
                      <a:pt x="21151" y="97141"/>
                      <a:pt x="21816" y="93421"/>
                      <a:pt x="22148" y="91649"/>
                    </a:cubicBezTo>
                    <a:lnTo>
                      <a:pt x="34104" y="40811"/>
                    </a:ln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6D87600D-A8A6-1F1B-D0B4-C3CD02D117D2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8030292" y="4245892"/>
                <a:ext cx="77884" cy="79888"/>
              </a:xfrm>
              <a:custGeom>
                <a:avLst/>
                <a:gdLst>
                  <a:gd name="csX0" fmla="*/ 78114 w 77884"/>
                  <a:gd name="csY0" fmla="*/ 31069 h 79888"/>
                  <a:gd name="csX1" fmla="*/ 48057 w 77884"/>
                  <a:gd name="csY1" fmla="*/ 70 h 79888"/>
                  <a:gd name="csX2" fmla="*/ 230 w 77884"/>
                  <a:gd name="csY2" fmla="*/ 48960 h 79888"/>
                  <a:gd name="csX3" fmla="*/ 30454 w 77884"/>
                  <a:gd name="csY3" fmla="*/ 79958 h 79888"/>
                  <a:gd name="csX4" fmla="*/ 78114 w 77884"/>
                  <a:gd name="csY4" fmla="*/ 31069 h 79888"/>
                  <a:gd name="csX5" fmla="*/ 30620 w 77884"/>
                  <a:gd name="csY5" fmla="*/ 74999 h 79888"/>
                  <a:gd name="csX6" fmla="*/ 14013 w 77884"/>
                  <a:gd name="csY6" fmla="*/ 55337 h 79888"/>
                  <a:gd name="csX7" fmla="*/ 23645 w 77884"/>
                  <a:gd name="csY7" fmla="*/ 20618 h 79888"/>
                  <a:gd name="csX8" fmla="*/ 47891 w 77884"/>
                  <a:gd name="csY8" fmla="*/ 5030 h 79888"/>
                  <a:gd name="csX9" fmla="*/ 64497 w 77884"/>
                  <a:gd name="csY9" fmla="*/ 24692 h 79888"/>
                  <a:gd name="csX10" fmla="*/ 55198 w 77884"/>
                  <a:gd name="csY10" fmla="*/ 58879 h 79888"/>
                  <a:gd name="csX11" fmla="*/ 30620 w 77884"/>
                  <a:gd name="csY11" fmla="*/ 74999 h 798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7884" h="79888">
                    <a:moveTo>
                      <a:pt x="78114" y="31069"/>
                    </a:moveTo>
                    <a:cubicBezTo>
                      <a:pt x="78114" y="11407"/>
                      <a:pt x="64331" y="70"/>
                      <a:pt x="48057" y="70"/>
                    </a:cubicBezTo>
                    <a:cubicBezTo>
                      <a:pt x="23479" y="70"/>
                      <a:pt x="230" y="24692"/>
                      <a:pt x="230" y="48960"/>
                    </a:cubicBezTo>
                    <a:cubicBezTo>
                      <a:pt x="230" y="66673"/>
                      <a:pt x="12353" y="79958"/>
                      <a:pt x="30454" y="79958"/>
                    </a:cubicBezTo>
                    <a:cubicBezTo>
                      <a:pt x="54201" y="79958"/>
                      <a:pt x="78114" y="56577"/>
                      <a:pt x="78114" y="31069"/>
                    </a:cubicBezTo>
                    <a:close/>
                    <a:moveTo>
                      <a:pt x="30620" y="74999"/>
                    </a:moveTo>
                    <a:cubicBezTo>
                      <a:pt x="22317" y="74999"/>
                      <a:pt x="14013" y="69330"/>
                      <a:pt x="14013" y="55337"/>
                    </a:cubicBezTo>
                    <a:cubicBezTo>
                      <a:pt x="14013" y="48074"/>
                      <a:pt x="17169" y="30715"/>
                      <a:pt x="23645" y="20618"/>
                    </a:cubicBezTo>
                    <a:cubicBezTo>
                      <a:pt x="30786" y="9636"/>
                      <a:pt x="40418" y="5030"/>
                      <a:pt x="47891" y="5030"/>
                    </a:cubicBezTo>
                    <a:cubicBezTo>
                      <a:pt x="56858" y="5030"/>
                      <a:pt x="64497" y="11584"/>
                      <a:pt x="64497" y="24692"/>
                    </a:cubicBezTo>
                    <a:cubicBezTo>
                      <a:pt x="64497" y="28943"/>
                      <a:pt x="62504" y="46480"/>
                      <a:pt x="55198" y="58879"/>
                    </a:cubicBezTo>
                    <a:cubicBezTo>
                      <a:pt x="48887" y="69330"/>
                      <a:pt x="38923" y="74999"/>
                      <a:pt x="30620" y="7499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044AED3-0A56-D73A-0FA4-0FF89AF83899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8120613" y="4213299"/>
                <a:ext cx="56129" cy="112481"/>
              </a:xfrm>
              <a:custGeom>
                <a:avLst/>
                <a:gdLst>
                  <a:gd name="csX0" fmla="*/ 34111 w 56129"/>
                  <a:gd name="csY0" fmla="*/ 40811 h 112481"/>
                  <a:gd name="csX1" fmla="*/ 51050 w 56129"/>
                  <a:gd name="csY1" fmla="*/ 40811 h 112481"/>
                  <a:gd name="csX2" fmla="*/ 56364 w 56129"/>
                  <a:gd name="csY2" fmla="*/ 36914 h 112481"/>
                  <a:gd name="csX3" fmla="*/ 51382 w 56129"/>
                  <a:gd name="csY3" fmla="*/ 34435 h 112481"/>
                  <a:gd name="csX4" fmla="*/ 35606 w 56129"/>
                  <a:gd name="csY4" fmla="*/ 34435 h 112481"/>
                  <a:gd name="csX5" fmla="*/ 41750 w 56129"/>
                  <a:gd name="csY5" fmla="*/ 8218 h 112481"/>
                  <a:gd name="csX6" fmla="*/ 42248 w 56129"/>
                  <a:gd name="csY6" fmla="*/ 5739 h 112481"/>
                  <a:gd name="csX7" fmla="*/ 36602 w 56129"/>
                  <a:gd name="csY7" fmla="*/ 70 h 112481"/>
                  <a:gd name="csX8" fmla="*/ 28797 w 56129"/>
                  <a:gd name="csY8" fmla="*/ 7687 h 112481"/>
                  <a:gd name="csX9" fmla="*/ 22487 w 56129"/>
                  <a:gd name="csY9" fmla="*/ 34435 h 112481"/>
                  <a:gd name="csX10" fmla="*/ 5548 w 56129"/>
                  <a:gd name="csY10" fmla="*/ 34435 h 112481"/>
                  <a:gd name="csX11" fmla="*/ 234 w 56129"/>
                  <a:gd name="csY11" fmla="*/ 38332 h 112481"/>
                  <a:gd name="csX12" fmla="*/ 5216 w 56129"/>
                  <a:gd name="csY12" fmla="*/ 40811 h 112481"/>
                  <a:gd name="csX13" fmla="*/ 20992 w 56129"/>
                  <a:gd name="csY13" fmla="*/ 40811 h 112481"/>
                  <a:gd name="csX14" fmla="*/ 11194 w 56129"/>
                  <a:gd name="csY14" fmla="*/ 82615 h 112481"/>
                  <a:gd name="csX15" fmla="*/ 8703 w 56129"/>
                  <a:gd name="csY15" fmla="*/ 95724 h 112481"/>
                  <a:gd name="csX16" fmla="*/ 26472 w 56129"/>
                  <a:gd name="csY16" fmla="*/ 112551 h 112481"/>
                  <a:gd name="csX17" fmla="*/ 55368 w 56129"/>
                  <a:gd name="csY17" fmla="*/ 85450 h 112481"/>
                  <a:gd name="csX18" fmla="*/ 52711 w 56129"/>
                  <a:gd name="csY18" fmla="*/ 83147 h 112481"/>
                  <a:gd name="csX19" fmla="*/ 49223 w 56129"/>
                  <a:gd name="csY19" fmla="*/ 86512 h 112481"/>
                  <a:gd name="csX20" fmla="*/ 26970 w 56129"/>
                  <a:gd name="csY20" fmla="*/ 107592 h 112481"/>
                  <a:gd name="csX21" fmla="*/ 21158 w 56129"/>
                  <a:gd name="csY21" fmla="*/ 98912 h 112481"/>
                  <a:gd name="csX22" fmla="*/ 22155 w 56129"/>
                  <a:gd name="csY22" fmla="*/ 91649 h 112481"/>
                  <a:gd name="csX23" fmla="*/ 34111 w 56129"/>
                  <a:gd name="csY23" fmla="*/ 40811 h 1124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56129" h="112481">
                    <a:moveTo>
                      <a:pt x="34111" y="40811"/>
                    </a:moveTo>
                    <a:lnTo>
                      <a:pt x="51050" y="40811"/>
                    </a:lnTo>
                    <a:cubicBezTo>
                      <a:pt x="54205" y="40811"/>
                      <a:pt x="56364" y="40811"/>
                      <a:pt x="56364" y="36914"/>
                    </a:cubicBezTo>
                    <a:cubicBezTo>
                      <a:pt x="56364" y="34435"/>
                      <a:pt x="54205" y="34435"/>
                      <a:pt x="51382" y="34435"/>
                    </a:cubicBezTo>
                    <a:lnTo>
                      <a:pt x="35606" y="34435"/>
                    </a:lnTo>
                    <a:lnTo>
                      <a:pt x="41750" y="8218"/>
                    </a:lnTo>
                    <a:cubicBezTo>
                      <a:pt x="41916" y="7333"/>
                      <a:pt x="42248" y="6447"/>
                      <a:pt x="42248" y="5739"/>
                    </a:cubicBezTo>
                    <a:cubicBezTo>
                      <a:pt x="42248" y="2550"/>
                      <a:pt x="39924" y="70"/>
                      <a:pt x="36602" y="70"/>
                    </a:cubicBezTo>
                    <a:cubicBezTo>
                      <a:pt x="32451" y="70"/>
                      <a:pt x="29960" y="3082"/>
                      <a:pt x="28797" y="7687"/>
                    </a:cubicBezTo>
                    <a:cubicBezTo>
                      <a:pt x="27635" y="12115"/>
                      <a:pt x="29794" y="3613"/>
                      <a:pt x="22487" y="34435"/>
                    </a:cubicBezTo>
                    <a:lnTo>
                      <a:pt x="5548" y="34435"/>
                    </a:lnTo>
                    <a:cubicBezTo>
                      <a:pt x="2393" y="34435"/>
                      <a:pt x="234" y="34435"/>
                      <a:pt x="234" y="38332"/>
                    </a:cubicBezTo>
                    <a:cubicBezTo>
                      <a:pt x="234" y="40811"/>
                      <a:pt x="2227" y="40811"/>
                      <a:pt x="5216" y="40811"/>
                    </a:cubicBezTo>
                    <a:lnTo>
                      <a:pt x="20992" y="40811"/>
                    </a:lnTo>
                    <a:lnTo>
                      <a:pt x="11194" y="82615"/>
                    </a:lnTo>
                    <a:cubicBezTo>
                      <a:pt x="10198" y="87044"/>
                      <a:pt x="8703" y="93421"/>
                      <a:pt x="8703" y="95724"/>
                    </a:cubicBezTo>
                    <a:cubicBezTo>
                      <a:pt x="8703" y="106175"/>
                      <a:pt x="17007" y="112551"/>
                      <a:pt x="26472" y="112551"/>
                    </a:cubicBezTo>
                    <a:cubicBezTo>
                      <a:pt x="44905" y="112551"/>
                      <a:pt x="55368" y="87752"/>
                      <a:pt x="55368" y="85450"/>
                    </a:cubicBezTo>
                    <a:cubicBezTo>
                      <a:pt x="55368" y="83147"/>
                      <a:pt x="53209" y="83147"/>
                      <a:pt x="52711" y="83147"/>
                    </a:cubicBezTo>
                    <a:cubicBezTo>
                      <a:pt x="50718" y="83147"/>
                      <a:pt x="50552" y="83501"/>
                      <a:pt x="49223" y="86512"/>
                    </a:cubicBezTo>
                    <a:cubicBezTo>
                      <a:pt x="44573" y="97672"/>
                      <a:pt x="36104" y="107592"/>
                      <a:pt x="26970" y="107592"/>
                    </a:cubicBezTo>
                    <a:cubicBezTo>
                      <a:pt x="23483" y="107592"/>
                      <a:pt x="21158" y="105289"/>
                      <a:pt x="21158" y="98912"/>
                    </a:cubicBezTo>
                    <a:cubicBezTo>
                      <a:pt x="21158" y="97141"/>
                      <a:pt x="21822" y="93421"/>
                      <a:pt x="22155" y="91649"/>
                    </a:cubicBezTo>
                    <a:lnTo>
                      <a:pt x="34111" y="40811"/>
                    </a:lnTo>
                    <a:close/>
                  </a:path>
                </a:pathLst>
              </a:custGeom>
              <a:solidFill>
                <a:srgbClr val="000000"/>
              </a:solidFill>
              <a:ln w="2381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1B194E-04DF-FA05-76DF-A57F37176ECC}"/>
                </a:ext>
              </a:extLst>
            </p:cNvPr>
            <p:cNvSpPr txBox="1"/>
            <p:nvPr/>
          </p:nvSpPr>
          <p:spPr>
            <a:xfrm>
              <a:off x="7101487" y="997350"/>
              <a:ext cx="3656514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2000" b="1" dirty="0"/>
                <a:t>Light-Quark: -1.5% </a:t>
              </a:r>
              <a:r>
                <a:rPr lang="en-GB" sz="2000" dirty="0"/>
                <a:t>correction to </a:t>
              </a:r>
            </a:p>
            <a:p>
              <a:pPr algn="l"/>
              <a:endParaRPr lang="en-GB" sz="2000" dirty="0"/>
            </a:p>
          </p:txBody>
        </p:sp>
      </p:grpSp>
      <p:grpSp>
        <p:nvGrpSpPr>
          <p:cNvPr id="125" name="Group 124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\text{'s} ={\text{rel. corr. to differential x.s.}}&#10;\end{align*}&#10;&#10;&#10;\end{document}" title="IguanaTex Shape Display">
            <a:extLst>
              <a:ext uri="{FF2B5EF4-FFF2-40B4-BE49-F238E27FC236}">
                <a16:creationId xmlns:a16="http://schemas.microsoft.com/office/drawing/2014/main" id="{7A4A94E8-1A27-0B72-BB0A-95BEC33CEAB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432300" y="5435600"/>
            <a:ext cx="3631024" cy="156819"/>
            <a:chOff x="8446259" y="6774820"/>
            <a:chExt cx="3631024" cy="156819"/>
          </a:xfrm>
        </p:grpSpPr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80CF24D5-31A3-E94A-7E89-63151395A65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446259" y="6774820"/>
              <a:ext cx="103750" cy="156819"/>
            </a:xfrm>
            <a:custGeom>
              <a:avLst/>
              <a:gdLst>
                <a:gd name="csX0" fmla="*/ 56335 w 103750"/>
                <a:gd name="csY0" fmla="*/ 59500 h 156819"/>
                <a:gd name="csX1" fmla="*/ 157 w 103750"/>
                <a:gd name="csY1" fmla="*/ 120449 h 156819"/>
                <a:gd name="csX2" fmla="*/ 40139 w 103750"/>
                <a:gd name="csY2" fmla="*/ 156888 h 156819"/>
                <a:gd name="csX3" fmla="*/ 90750 w 103750"/>
                <a:gd name="csY3" fmla="*/ 92902 h 156819"/>
                <a:gd name="csX4" fmla="*/ 72024 w 103750"/>
                <a:gd name="csY4" fmla="*/ 52559 h 156819"/>
                <a:gd name="csX5" fmla="*/ 47984 w 103750"/>
                <a:gd name="csY5" fmla="*/ 16987 h 156819"/>
                <a:gd name="csX6" fmla="*/ 61902 w 103750"/>
                <a:gd name="csY6" fmla="*/ 7010 h 156819"/>
                <a:gd name="csX7" fmla="*/ 79868 w 103750"/>
                <a:gd name="csY7" fmla="*/ 12866 h 156819"/>
                <a:gd name="csX8" fmla="*/ 93786 w 103750"/>
                <a:gd name="csY8" fmla="*/ 18288 h 156819"/>
                <a:gd name="csX9" fmla="*/ 103908 w 103750"/>
                <a:gd name="csY9" fmla="*/ 9612 h 156819"/>
                <a:gd name="csX10" fmla="*/ 90750 w 103750"/>
                <a:gd name="csY10" fmla="*/ 2455 h 156819"/>
                <a:gd name="csX11" fmla="*/ 69999 w 103750"/>
                <a:gd name="csY11" fmla="*/ 69 h 156819"/>
                <a:gd name="csX12" fmla="*/ 41152 w 103750"/>
                <a:gd name="csY12" fmla="*/ 22410 h 156819"/>
                <a:gd name="csX13" fmla="*/ 56335 w 103750"/>
                <a:gd name="csY13" fmla="*/ 59500 h 156819"/>
                <a:gd name="csX14" fmla="*/ 59371 w 103750"/>
                <a:gd name="csY14" fmla="*/ 64271 h 156819"/>
                <a:gd name="csX15" fmla="*/ 73289 w 103750"/>
                <a:gd name="csY15" fmla="*/ 101578 h 156819"/>
                <a:gd name="csX16" fmla="*/ 40139 w 103750"/>
                <a:gd name="csY16" fmla="*/ 152116 h 156819"/>
                <a:gd name="csX17" fmla="*/ 15847 w 103750"/>
                <a:gd name="csY17" fmla="*/ 126522 h 156819"/>
                <a:gd name="csX18" fmla="*/ 59371 w 103750"/>
                <a:gd name="csY18" fmla="*/ 64271 h 15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56819">
                  <a:moveTo>
                    <a:pt x="56335" y="59500"/>
                  </a:moveTo>
                  <a:cubicBezTo>
                    <a:pt x="24703" y="66007"/>
                    <a:pt x="157" y="94204"/>
                    <a:pt x="157" y="120449"/>
                  </a:cubicBezTo>
                  <a:cubicBezTo>
                    <a:pt x="157" y="141271"/>
                    <a:pt x="16353" y="156888"/>
                    <a:pt x="40139" y="156888"/>
                  </a:cubicBezTo>
                  <a:cubicBezTo>
                    <a:pt x="69746" y="156888"/>
                    <a:pt x="90750" y="122835"/>
                    <a:pt x="90750" y="92902"/>
                  </a:cubicBezTo>
                  <a:cubicBezTo>
                    <a:pt x="90750" y="73164"/>
                    <a:pt x="80628" y="62319"/>
                    <a:pt x="72024" y="52559"/>
                  </a:cubicBezTo>
                  <a:cubicBezTo>
                    <a:pt x="62914" y="42798"/>
                    <a:pt x="47984" y="26531"/>
                    <a:pt x="47984" y="16987"/>
                  </a:cubicBezTo>
                  <a:cubicBezTo>
                    <a:pt x="47984" y="12215"/>
                    <a:pt x="53045" y="7010"/>
                    <a:pt x="61902" y="7010"/>
                  </a:cubicBezTo>
                  <a:cubicBezTo>
                    <a:pt x="69493" y="7010"/>
                    <a:pt x="74554" y="9829"/>
                    <a:pt x="79868" y="12866"/>
                  </a:cubicBezTo>
                  <a:cubicBezTo>
                    <a:pt x="84929" y="15469"/>
                    <a:pt x="89990" y="18288"/>
                    <a:pt x="93786" y="18288"/>
                  </a:cubicBezTo>
                  <a:cubicBezTo>
                    <a:pt x="100113" y="18288"/>
                    <a:pt x="103908" y="13083"/>
                    <a:pt x="103908" y="9612"/>
                  </a:cubicBezTo>
                  <a:cubicBezTo>
                    <a:pt x="103908" y="4841"/>
                    <a:pt x="99859" y="4190"/>
                    <a:pt x="90750" y="2455"/>
                  </a:cubicBezTo>
                  <a:cubicBezTo>
                    <a:pt x="77591" y="69"/>
                    <a:pt x="74048" y="69"/>
                    <a:pt x="69999" y="69"/>
                  </a:cubicBezTo>
                  <a:cubicBezTo>
                    <a:pt x="50261" y="69"/>
                    <a:pt x="41152" y="9395"/>
                    <a:pt x="41152" y="22410"/>
                  </a:cubicBezTo>
                  <a:cubicBezTo>
                    <a:pt x="41152" y="34122"/>
                    <a:pt x="48490" y="46269"/>
                    <a:pt x="56335" y="59500"/>
                  </a:cubicBezTo>
                  <a:close/>
                  <a:moveTo>
                    <a:pt x="59371" y="64271"/>
                  </a:moveTo>
                  <a:cubicBezTo>
                    <a:pt x="65698" y="74249"/>
                    <a:pt x="73289" y="85961"/>
                    <a:pt x="73289" y="101578"/>
                  </a:cubicBezTo>
                  <a:cubicBezTo>
                    <a:pt x="73289" y="115894"/>
                    <a:pt x="63673" y="152116"/>
                    <a:pt x="40139" y="152116"/>
                  </a:cubicBezTo>
                  <a:cubicBezTo>
                    <a:pt x="26222" y="152116"/>
                    <a:pt x="15847" y="143006"/>
                    <a:pt x="15847" y="126522"/>
                  </a:cubicBezTo>
                  <a:cubicBezTo>
                    <a:pt x="15847" y="112857"/>
                    <a:pt x="25209" y="72080"/>
                    <a:pt x="59371" y="64271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64CBB196-F0A3-D3EB-7AE5-53335F78F68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8579438" y="6778508"/>
              <a:ext cx="30366" cy="64853"/>
            </a:xfrm>
            <a:custGeom>
              <a:avLst/>
              <a:gdLst>
                <a:gd name="csX0" fmla="*/ 30528 w 30366"/>
                <a:gd name="csY0" fmla="*/ 22843 h 64853"/>
                <a:gd name="csX1" fmla="*/ 13574 w 30366"/>
                <a:gd name="csY1" fmla="*/ 69 h 64853"/>
                <a:gd name="csX2" fmla="*/ 162 w 30366"/>
                <a:gd name="csY2" fmla="*/ 11564 h 64853"/>
                <a:gd name="csX3" fmla="*/ 13574 w 30366"/>
                <a:gd name="csY3" fmla="*/ 23060 h 64853"/>
                <a:gd name="csX4" fmla="*/ 23696 w 30366"/>
                <a:gd name="csY4" fmla="*/ 19590 h 64853"/>
                <a:gd name="csX5" fmla="*/ 24455 w 30366"/>
                <a:gd name="csY5" fmla="*/ 18939 h 64853"/>
                <a:gd name="csX6" fmla="*/ 24961 w 30366"/>
                <a:gd name="csY6" fmla="*/ 22843 h 64853"/>
                <a:gd name="csX7" fmla="*/ 7248 w 30366"/>
                <a:gd name="csY7" fmla="*/ 58849 h 64853"/>
                <a:gd name="csX8" fmla="*/ 4211 w 30366"/>
                <a:gd name="csY8" fmla="*/ 62536 h 64853"/>
                <a:gd name="csX9" fmla="*/ 6742 w 30366"/>
                <a:gd name="csY9" fmla="*/ 64922 h 64853"/>
                <a:gd name="csX10" fmla="*/ 30528 w 30366"/>
                <a:gd name="csY10" fmla="*/ 22843 h 648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0366" h="64853">
                  <a:moveTo>
                    <a:pt x="30528" y="22843"/>
                  </a:moveTo>
                  <a:cubicBezTo>
                    <a:pt x="30528" y="9829"/>
                    <a:pt x="24455" y="69"/>
                    <a:pt x="13574" y="69"/>
                  </a:cubicBezTo>
                  <a:cubicBezTo>
                    <a:pt x="4717" y="69"/>
                    <a:pt x="162" y="5925"/>
                    <a:pt x="162" y="11564"/>
                  </a:cubicBezTo>
                  <a:cubicBezTo>
                    <a:pt x="162" y="17204"/>
                    <a:pt x="4464" y="23060"/>
                    <a:pt x="13574" y="23060"/>
                  </a:cubicBezTo>
                  <a:cubicBezTo>
                    <a:pt x="18635" y="23060"/>
                    <a:pt x="22178" y="20891"/>
                    <a:pt x="23696" y="19590"/>
                  </a:cubicBezTo>
                  <a:cubicBezTo>
                    <a:pt x="23949" y="19156"/>
                    <a:pt x="24202" y="18939"/>
                    <a:pt x="24455" y="18939"/>
                  </a:cubicBezTo>
                  <a:cubicBezTo>
                    <a:pt x="24961" y="18939"/>
                    <a:pt x="24961" y="21976"/>
                    <a:pt x="24961" y="22843"/>
                  </a:cubicBezTo>
                  <a:cubicBezTo>
                    <a:pt x="24961" y="29784"/>
                    <a:pt x="23190" y="45401"/>
                    <a:pt x="7248" y="58849"/>
                  </a:cubicBezTo>
                  <a:cubicBezTo>
                    <a:pt x="4211" y="61452"/>
                    <a:pt x="4211" y="61885"/>
                    <a:pt x="4211" y="62536"/>
                  </a:cubicBezTo>
                  <a:cubicBezTo>
                    <a:pt x="4211" y="64055"/>
                    <a:pt x="5476" y="64922"/>
                    <a:pt x="6742" y="64922"/>
                  </a:cubicBezTo>
                  <a:cubicBezTo>
                    <a:pt x="9525" y="64922"/>
                    <a:pt x="30528" y="48438"/>
                    <a:pt x="30528" y="22843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64662A87-AC10-27DF-202A-CAA07A76E23F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8636318" y="6831865"/>
              <a:ext cx="82747" cy="99557"/>
            </a:xfrm>
            <a:custGeom>
              <a:avLst/>
              <a:gdLst>
                <a:gd name="csX0" fmla="*/ 44449 w 82747"/>
                <a:gd name="csY0" fmla="*/ 55162 h 99557"/>
                <a:gd name="csX1" fmla="*/ 70766 w 82747"/>
                <a:gd name="csY1" fmla="*/ 75116 h 99557"/>
                <a:gd name="csX2" fmla="*/ 42171 w 82747"/>
                <a:gd name="csY2" fmla="*/ 94854 h 99557"/>
                <a:gd name="csX3" fmla="*/ 6997 w 82747"/>
                <a:gd name="csY3" fmla="*/ 64055 h 99557"/>
                <a:gd name="csX4" fmla="*/ 3455 w 82747"/>
                <a:gd name="csY4" fmla="*/ 60367 h 99557"/>
                <a:gd name="csX5" fmla="*/ 165 w 82747"/>
                <a:gd name="csY5" fmla="*/ 65790 h 99557"/>
                <a:gd name="csX6" fmla="*/ 165 w 82747"/>
                <a:gd name="csY6" fmla="*/ 94421 h 99557"/>
                <a:gd name="csX7" fmla="*/ 2949 w 82747"/>
                <a:gd name="csY7" fmla="*/ 99626 h 99557"/>
                <a:gd name="csX8" fmla="*/ 9275 w 82747"/>
                <a:gd name="csY8" fmla="*/ 95288 h 99557"/>
                <a:gd name="csX9" fmla="*/ 14336 w 82747"/>
                <a:gd name="csY9" fmla="*/ 90300 h 99557"/>
                <a:gd name="csX10" fmla="*/ 42171 w 82747"/>
                <a:gd name="csY10" fmla="*/ 99626 h 99557"/>
                <a:gd name="csX11" fmla="*/ 82913 w 82747"/>
                <a:gd name="csY11" fmla="*/ 69477 h 99557"/>
                <a:gd name="csX12" fmla="*/ 72285 w 82747"/>
                <a:gd name="csY12" fmla="*/ 48871 h 99557"/>
                <a:gd name="csX13" fmla="*/ 43437 w 82747"/>
                <a:gd name="csY13" fmla="*/ 38460 h 99557"/>
                <a:gd name="csX14" fmla="*/ 12311 w 82747"/>
                <a:gd name="csY14" fmla="*/ 20674 h 99557"/>
                <a:gd name="csX15" fmla="*/ 40653 w 82747"/>
                <a:gd name="csY15" fmla="*/ 4190 h 99557"/>
                <a:gd name="csX16" fmla="*/ 70260 w 82747"/>
                <a:gd name="csY16" fmla="*/ 30435 h 99557"/>
                <a:gd name="csX17" fmla="*/ 73297 w 82747"/>
                <a:gd name="csY17" fmla="*/ 32387 h 99557"/>
                <a:gd name="csX18" fmla="*/ 76586 w 82747"/>
                <a:gd name="csY18" fmla="*/ 27181 h 99557"/>
                <a:gd name="csX19" fmla="*/ 76586 w 82747"/>
                <a:gd name="csY19" fmla="*/ 5274 h 99557"/>
                <a:gd name="csX20" fmla="*/ 73803 w 82747"/>
                <a:gd name="csY20" fmla="*/ 69 h 99557"/>
                <a:gd name="csX21" fmla="*/ 68742 w 82747"/>
                <a:gd name="csY21" fmla="*/ 2672 h 99557"/>
                <a:gd name="csX22" fmla="*/ 64440 w 82747"/>
                <a:gd name="csY22" fmla="*/ 6142 h 99557"/>
                <a:gd name="csX23" fmla="*/ 40653 w 82747"/>
                <a:gd name="csY23" fmla="*/ 69 h 99557"/>
                <a:gd name="csX24" fmla="*/ 165 w 82747"/>
                <a:gd name="csY24" fmla="*/ 26748 h 99557"/>
                <a:gd name="csX25" fmla="*/ 11046 w 82747"/>
                <a:gd name="csY25" fmla="*/ 45184 h 99557"/>
                <a:gd name="csX26" fmla="*/ 44449 w 82747"/>
                <a:gd name="csY26" fmla="*/ 55162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82747" h="99557">
                  <a:moveTo>
                    <a:pt x="44449" y="55162"/>
                  </a:moveTo>
                  <a:cubicBezTo>
                    <a:pt x="50016" y="56029"/>
                    <a:pt x="70766" y="59500"/>
                    <a:pt x="70766" y="75116"/>
                  </a:cubicBezTo>
                  <a:cubicBezTo>
                    <a:pt x="70766" y="86178"/>
                    <a:pt x="61909" y="94854"/>
                    <a:pt x="42171" y="94854"/>
                  </a:cubicBezTo>
                  <a:cubicBezTo>
                    <a:pt x="20915" y="94854"/>
                    <a:pt x="11805" y="82491"/>
                    <a:pt x="6997" y="64055"/>
                  </a:cubicBezTo>
                  <a:cubicBezTo>
                    <a:pt x="6238" y="61235"/>
                    <a:pt x="5985" y="60367"/>
                    <a:pt x="3455" y="60367"/>
                  </a:cubicBezTo>
                  <a:cubicBezTo>
                    <a:pt x="165" y="60367"/>
                    <a:pt x="165" y="61886"/>
                    <a:pt x="165" y="65790"/>
                  </a:cubicBezTo>
                  <a:lnTo>
                    <a:pt x="165" y="94421"/>
                  </a:lnTo>
                  <a:cubicBezTo>
                    <a:pt x="165" y="98108"/>
                    <a:pt x="165" y="99626"/>
                    <a:pt x="2949" y="99626"/>
                  </a:cubicBezTo>
                  <a:cubicBezTo>
                    <a:pt x="4214" y="99626"/>
                    <a:pt x="4467" y="99409"/>
                    <a:pt x="9275" y="95288"/>
                  </a:cubicBezTo>
                  <a:cubicBezTo>
                    <a:pt x="9781" y="94854"/>
                    <a:pt x="9781" y="94421"/>
                    <a:pt x="14336" y="90300"/>
                  </a:cubicBezTo>
                  <a:cubicBezTo>
                    <a:pt x="25470" y="99409"/>
                    <a:pt x="36857" y="99626"/>
                    <a:pt x="42171" y="99626"/>
                  </a:cubicBezTo>
                  <a:cubicBezTo>
                    <a:pt x="71272" y="99626"/>
                    <a:pt x="82913" y="85094"/>
                    <a:pt x="82913" y="69477"/>
                  </a:cubicBezTo>
                  <a:cubicBezTo>
                    <a:pt x="82913" y="57981"/>
                    <a:pt x="75321" y="51474"/>
                    <a:pt x="72285" y="48871"/>
                  </a:cubicBezTo>
                  <a:cubicBezTo>
                    <a:pt x="63934" y="41931"/>
                    <a:pt x="54065" y="40195"/>
                    <a:pt x="43437" y="38460"/>
                  </a:cubicBezTo>
                  <a:cubicBezTo>
                    <a:pt x="29266" y="36074"/>
                    <a:pt x="12311" y="33255"/>
                    <a:pt x="12311" y="20674"/>
                  </a:cubicBezTo>
                  <a:cubicBezTo>
                    <a:pt x="12311" y="13083"/>
                    <a:pt x="18891" y="4190"/>
                    <a:pt x="40653" y="4190"/>
                  </a:cubicBezTo>
                  <a:cubicBezTo>
                    <a:pt x="68489" y="4190"/>
                    <a:pt x="69754" y="23711"/>
                    <a:pt x="70260" y="30435"/>
                  </a:cubicBezTo>
                  <a:cubicBezTo>
                    <a:pt x="70513" y="32387"/>
                    <a:pt x="72791" y="32387"/>
                    <a:pt x="73297" y="32387"/>
                  </a:cubicBezTo>
                  <a:cubicBezTo>
                    <a:pt x="76586" y="32387"/>
                    <a:pt x="76586" y="31302"/>
                    <a:pt x="76586" y="27181"/>
                  </a:cubicBezTo>
                  <a:lnTo>
                    <a:pt x="76586" y="5274"/>
                  </a:lnTo>
                  <a:cubicBezTo>
                    <a:pt x="76586" y="1587"/>
                    <a:pt x="76586" y="69"/>
                    <a:pt x="73803" y="69"/>
                  </a:cubicBezTo>
                  <a:cubicBezTo>
                    <a:pt x="72538" y="69"/>
                    <a:pt x="72031" y="69"/>
                    <a:pt x="68742" y="2672"/>
                  </a:cubicBezTo>
                  <a:cubicBezTo>
                    <a:pt x="67983" y="3539"/>
                    <a:pt x="65452" y="5491"/>
                    <a:pt x="64440" y="6142"/>
                  </a:cubicBezTo>
                  <a:cubicBezTo>
                    <a:pt x="54824" y="69"/>
                    <a:pt x="44449" y="69"/>
                    <a:pt x="40653" y="69"/>
                  </a:cubicBezTo>
                  <a:cubicBezTo>
                    <a:pt x="9781" y="69"/>
                    <a:pt x="165" y="14601"/>
                    <a:pt x="165" y="26748"/>
                  </a:cubicBezTo>
                  <a:cubicBezTo>
                    <a:pt x="165" y="34339"/>
                    <a:pt x="4214" y="40412"/>
                    <a:pt x="11046" y="45184"/>
                  </a:cubicBezTo>
                  <a:cubicBezTo>
                    <a:pt x="19144" y="50824"/>
                    <a:pt x="26229" y="52125"/>
                    <a:pt x="44449" y="55162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15A9EAB9-6D48-FECF-1BEB-267EF9B84536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8812243" y="6849434"/>
              <a:ext cx="168278" cy="50754"/>
            </a:xfrm>
            <a:custGeom>
              <a:avLst/>
              <a:gdLst>
                <a:gd name="csX0" fmla="*/ 159847 w 168278"/>
                <a:gd name="csY0" fmla="*/ 8745 h 50754"/>
                <a:gd name="csX1" fmla="*/ 168451 w 168278"/>
                <a:gd name="csY1" fmla="*/ 4407 h 50754"/>
                <a:gd name="csX2" fmla="*/ 160100 w 168278"/>
                <a:gd name="csY2" fmla="*/ 69 h 50754"/>
                <a:gd name="csX3" fmla="*/ 8522 w 168278"/>
                <a:gd name="csY3" fmla="*/ 69 h 50754"/>
                <a:gd name="csX4" fmla="*/ 172 w 168278"/>
                <a:gd name="csY4" fmla="*/ 4407 h 50754"/>
                <a:gd name="csX5" fmla="*/ 8775 w 168278"/>
                <a:gd name="csY5" fmla="*/ 8745 h 50754"/>
                <a:gd name="csX6" fmla="*/ 159847 w 168278"/>
                <a:gd name="csY6" fmla="*/ 8745 h 50754"/>
                <a:gd name="csX7" fmla="*/ 160100 w 168278"/>
                <a:gd name="csY7" fmla="*/ 50824 h 50754"/>
                <a:gd name="csX8" fmla="*/ 168451 w 168278"/>
                <a:gd name="csY8" fmla="*/ 46486 h 50754"/>
                <a:gd name="csX9" fmla="*/ 159847 w 168278"/>
                <a:gd name="csY9" fmla="*/ 42148 h 50754"/>
                <a:gd name="csX10" fmla="*/ 8775 w 168278"/>
                <a:gd name="csY10" fmla="*/ 42148 h 50754"/>
                <a:gd name="csX11" fmla="*/ 172 w 168278"/>
                <a:gd name="csY11" fmla="*/ 46486 h 50754"/>
                <a:gd name="csX12" fmla="*/ 8522 w 168278"/>
                <a:gd name="csY12" fmla="*/ 50824 h 50754"/>
                <a:gd name="csX13" fmla="*/ 160100 w 168278"/>
                <a:gd name="csY13" fmla="*/ 50824 h 507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0754">
                  <a:moveTo>
                    <a:pt x="159847" y="8745"/>
                  </a:moveTo>
                  <a:cubicBezTo>
                    <a:pt x="163643" y="8745"/>
                    <a:pt x="168451" y="8745"/>
                    <a:pt x="168451" y="4407"/>
                  </a:cubicBezTo>
                  <a:cubicBezTo>
                    <a:pt x="168451" y="69"/>
                    <a:pt x="163643" y="69"/>
                    <a:pt x="160100" y="69"/>
                  </a:cubicBezTo>
                  <a:lnTo>
                    <a:pt x="8522" y="69"/>
                  </a:lnTo>
                  <a:cubicBezTo>
                    <a:pt x="4980" y="69"/>
                    <a:pt x="172" y="69"/>
                    <a:pt x="172" y="4407"/>
                  </a:cubicBezTo>
                  <a:cubicBezTo>
                    <a:pt x="172" y="8745"/>
                    <a:pt x="4980" y="8745"/>
                    <a:pt x="8775" y="8745"/>
                  </a:cubicBezTo>
                  <a:lnTo>
                    <a:pt x="159847" y="8745"/>
                  </a:lnTo>
                  <a:close/>
                  <a:moveTo>
                    <a:pt x="160100" y="50824"/>
                  </a:moveTo>
                  <a:cubicBezTo>
                    <a:pt x="163643" y="50824"/>
                    <a:pt x="168451" y="50824"/>
                    <a:pt x="168451" y="46486"/>
                  </a:cubicBezTo>
                  <a:cubicBezTo>
                    <a:pt x="168451" y="42148"/>
                    <a:pt x="163643" y="42148"/>
                    <a:pt x="159847" y="42148"/>
                  </a:cubicBezTo>
                  <a:lnTo>
                    <a:pt x="8775" y="42148"/>
                  </a:lnTo>
                  <a:cubicBezTo>
                    <a:pt x="4980" y="42148"/>
                    <a:pt x="172" y="42148"/>
                    <a:pt x="172" y="46486"/>
                  </a:cubicBezTo>
                  <a:cubicBezTo>
                    <a:pt x="172" y="50824"/>
                    <a:pt x="4980" y="50824"/>
                    <a:pt x="8522" y="50824"/>
                  </a:cubicBezTo>
                  <a:lnTo>
                    <a:pt x="160100" y="50824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515A58E0-E2DD-AB0E-4345-92EE8AA9410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072266" y="6833167"/>
              <a:ext cx="85025" cy="95870"/>
            </a:xfrm>
            <a:custGeom>
              <a:avLst/>
              <a:gdLst>
                <a:gd name="csX0" fmla="*/ 35356 w 85025"/>
                <a:gd name="csY0" fmla="*/ 23928 h 95870"/>
                <a:gd name="csX1" fmla="*/ 35356 w 85025"/>
                <a:gd name="csY1" fmla="*/ 69 h 95870"/>
                <a:gd name="csX2" fmla="*/ 182 w 85025"/>
                <a:gd name="csY2" fmla="*/ 2455 h 95870"/>
                <a:gd name="csX3" fmla="*/ 182 w 85025"/>
                <a:gd name="csY3" fmla="*/ 9179 h 95870"/>
                <a:gd name="csX4" fmla="*/ 19920 w 85025"/>
                <a:gd name="csY4" fmla="*/ 21325 h 95870"/>
                <a:gd name="csX5" fmla="*/ 19920 w 85025"/>
                <a:gd name="csY5" fmla="*/ 79454 h 95870"/>
                <a:gd name="csX6" fmla="*/ 182 w 85025"/>
                <a:gd name="csY6" fmla="*/ 89215 h 95870"/>
                <a:gd name="csX7" fmla="*/ 182 w 85025"/>
                <a:gd name="csY7" fmla="*/ 95939 h 95870"/>
                <a:gd name="csX8" fmla="*/ 29030 w 85025"/>
                <a:gd name="csY8" fmla="*/ 95288 h 95870"/>
                <a:gd name="csX9" fmla="*/ 61167 w 85025"/>
                <a:gd name="csY9" fmla="*/ 95939 h 95870"/>
                <a:gd name="csX10" fmla="*/ 61167 w 85025"/>
                <a:gd name="csY10" fmla="*/ 89215 h 95870"/>
                <a:gd name="csX11" fmla="*/ 55853 w 85025"/>
                <a:gd name="csY11" fmla="*/ 89215 h 95870"/>
                <a:gd name="csX12" fmla="*/ 36622 w 85025"/>
                <a:gd name="csY12" fmla="*/ 79021 h 95870"/>
                <a:gd name="csX13" fmla="*/ 36622 w 85025"/>
                <a:gd name="csY13" fmla="*/ 45618 h 95870"/>
                <a:gd name="csX14" fmla="*/ 66482 w 85025"/>
                <a:gd name="csY14" fmla="*/ 4841 h 95870"/>
                <a:gd name="csX15" fmla="*/ 69265 w 85025"/>
                <a:gd name="csY15" fmla="*/ 5057 h 95870"/>
                <a:gd name="csX16" fmla="*/ 63445 w 85025"/>
                <a:gd name="csY16" fmla="*/ 13517 h 95870"/>
                <a:gd name="csX17" fmla="*/ 74326 w 85025"/>
                <a:gd name="csY17" fmla="*/ 22843 h 95870"/>
                <a:gd name="csX18" fmla="*/ 85207 w 85025"/>
                <a:gd name="csY18" fmla="*/ 13300 h 95870"/>
                <a:gd name="csX19" fmla="*/ 66482 w 85025"/>
                <a:gd name="csY19" fmla="*/ 69 h 95870"/>
                <a:gd name="csX20" fmla="*/ 35356 w 85025"/>
                <a:gd name="csY20" fmla="*/ 23928 h 95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85025" h="95870">
                  <a:moveTo>
                    <a:pt x="35356" y="23928"/>
                  </a:moveTo>
                  <a:lnTo>
                    <a:pt x="35356" y="69"/>
                  </a:lnTo>
                  <a:lnTo>
                    <a:pt x="182" y="2455"/>
                  </a:lnTo>
                  <a:lnTo>
                    <a:pt x="182" y="9179"/>
                  </a:lnTo>
                  <a:cubicBezTo>
                    <a:pt x="17896" y="9179"/>
                    <a:pt x="19920" y="10697"/>
                    <a:pt x="19920" y="21325"/>
                  </a:cubicBezTo>
                  <a:lnTo>
                    <a:pt x="19920" y="79454"/>
                  </a:lnTo>
                  <a:cubicBezTo>
                    <a:pt x="19920" y="89215"/>
                    <a:pt x="17137" y="89215"/>
                    <a:pt x="182" y="89215"/>
                  </a:cubicBezTo>
                  <a:lnTo>
                    <a:pt x="182" y="95939"/>
                  </a:lnTo>
                  <a:cubicBezTo>
                    <a:pt x="10051" y="95722"/>
                    <a:pt x="21945" y="95288"/>
                    <a:pt x="29030" y="95288"/>
                  </a:cubicBezTo>
                  <a:cubicBezTo>
                    <a:pt x="39152" y="95288"/>
                    <a:pt x="51045" y="95288"/>
                    <a:pt x="61167" y="95939"/>
                  </a:cubicBezTo>
                  <a:lnTo>
                    <a:pt x="61167" y="89215"/>
                  </a:lnTo>
                  <a:lnTo>
                    <a:pt x="55853" y="89215"/>
                  </a:lnTo>
                  <a:cubicBezTo>
                    <a:pt x="37128" y="89215"/>
                    <a:pt x="36622" y="86829"/>
                    <a:pt x="36622" y="79021"/>
                  </a:cubicBezTo>
                  <a:lnTo>
                    <a:pt x="36622" y="45618"/>
                  </a:lnTo>
                  <a:cubicBezTo>
                    <a:pt x="36622" y="24145"/>
                    <a:pt x="47250" y="4841"/>
                    <a:pt x="66482" y="4841"/>
                  </a:cubicBezTo>
                  <a:cubicBezTo>
                    <a:pt x="68253" y="4841"/>
                    <a:pt x="68759" y="4841"/>
                    <a:pt x="69265" y="5057"/>
                  </a:cubicBezTo>
                  <a:cubicBezTo>
                    <a:pt x="68506" y="5274"/>
                    <a:pt x="63445" y="7877"/>
                    <a:pt x="63445" y="13517"/>
                  </a:cubicBezTo>
                  <a:cubicBezTo>
                    <a:pt x="63445" y="19590"/>
                    <a:pt x="68759" y="22843"/>
                    <a:pt x="74326" y="22843"/>
                  </a:cubicBezTo>
                  <a:cubicBezTo>
                    <a:pt x="78881" y="22843"/>
                    <a:pt x="85207" y="20241"/>
                    <a:pt x="85207" y="13300"/>
                  </a:cubicBezTo>
                  <a:cubicBezTo>
                    <a:pt x="85207" y="6359"/>
                    <a:pt x="77363" y="69"/>
                    <a:pt x="66482" y="69"/>
                  </a:cubicBezTo>
                  <a:cubicBezTo>
                    <a:pt x="48009" y="69"/>
                    <a:pt x="38899" y="14601"/>
                    <a:pt x="35356" y="23928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ABCF8DF7-6600-261A-5356-BD5F272DE0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9171378" y="6831865"/>
              <a:ext cx="97930" cy="99557"/>
            </a:xfrm>
            <a:custGeom>
              <a:avLst/>
              <a:gdLst>
                <a:gd name="csX0" fmla="*/ 21442 w 97930"/>
                <a:gd name="csY0" fmla="*/ 42581 h 99557"/>
                <a:gd name="csX1" fmla="*/ 52821 w 97930"/>
                <a:gd name="csY1" fmla="*/ 4841 h 99557"/>
                <a:gd name="csX2" fmla="*/ 81415 w 97930"/>
                <a:gd name="csY2" fmla="*/ 42581 h 99557"/>
                <a:gd name="csX3" fmla="*/ 21442 w 97930"/>
                <a:gd name="csY3" fmla="*/ 42581 h 99557"/>
                <a:gd name="csX4" fmla="*/ 21189 w 97930"/>
                <a:gd name="csY4" fmla="*/ 47136 h 99557"/>
                <a:gd name="csX5" fmla="*/ 91791 w 97930"/>
                <a:gd name="csY5" fmla="*/ 47136 h 99557"/>
                <a:gd name="csX6" fmla="*/ 98117 w 97930"/>
                <a:gd name="csY6" fmla="*/ 42581 h 99557"/>
                <a:gd name="csX7" fmla="*/ 52821 w 97930"/>
                <a:gd name="csY7" fmla="*/ 69 h 99557"/>
                <a:gd name="csX8" fmla="*/ 186 w 97930"/>
                <a:gd name="csY8" fmla="*/ 49522 h 99557"/>
                <a:gd name="csX9" fmla="*/ 55857 w 97930"/>
                <a:gd name="csY9" fmla="*/ 99626 h 99557"/>
                <a:gd name="csX10" fmla="*/ 98117 w 97930"/>
                <a:gd name="csY10" fmla="*/ 71429 h 99557"/>
                <a:gd name="csX11" fmla="*/ 94827 w 97930"/>
                <a:gd name="csY11" fmla="*/ 68826 h 99557"/>
                <a:gd name="csX12" fmla="*/ 91537 w 97930"/>
                <a:gd name="csY12" fmla="*/ 71863 h 99557"/>
                <a:gd name="csX13" fmla="*/ 57376 w 97930"/>
                <a:gd name="csY13" fmla="*/ 94204 h 99557"/>
                <a:gd name="csX14" fmla="*/ 28781 w 97930"/>
                <a:gd name="csY14" fmla="*/ 79671 h 99557"/>
                <a:gd name="csX15" fmla="*/ 21189 w 97930"/>
                <a:gd name="csY15" fmla="*/ 47136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97930" h="99557">
                  <a:moveTo>
                    <a:pt x="21442" y="42581"/>
                  </a:moveTo>
                  <a:cubicBezTo>
                    <a:pt x="22961" y="10263"/>
                    <a:pt x="44217" y="4841"/>
                    <a:pt x="52821" y="4841"/>
                  </a:cubicBezTo>
                  <a:cubicBezTo>
                    <a:pt x="78885" y="4841"/>
                    <a:pt x="81415" y="34122"/>
                    <a:pt x="81415" y="42581"/>
                  </a:cubicBezTo>
                  <a:lnTo>
                    <a:pt x="21442" y="42581"/>
                  </a:lnTo>
                  <a:close/>
                  <a:moveTo>
                    <a:pt x="21189" y="47136"/>
                  </a:moveTo>
                  <a:lnTo>
                    <a:pt x="91791" y="47136"/>
                  </a:lnTo>
                  <a:cubicBezTo>
                    <a:pt x="97358" y="47136"/>
                    <a:pt x="98117" y="47136"/>
                    <a:pt x="98117" y="42581"/>
                  </a:cubicBezTo>
                  <a:cubicBezTo>
                    <a:pt x="98117" y="21108"/>
                    <a:pt x="84452" y="69"/>
                    <a:pt x="52821" y="69"/>
                  </a:cubicBezTo>
                  <a:cubicBezTo>
                    <a:pt x="23467" y="69"/>
                    <a:pt x="186" y="22410"/>
                    <a:pt x="186" y="49522"/>
                  </a:cubicBezTo>
                  <a:cubicBezTo>
                    <a:pt x="186" y="78587"/>
                    <a:pt x="26756" y="99626"/>
                    <a:pt x="55857" y="99626"/>
                  </a:cubicBezTo>
                  <a:cubicBezTo>
                    <a:pt x="86730" y="99626"/>
                    <a:pt x="98117" y="75550"/>
                    <a:pt x="98117" y="71429"/>
                  </a:cubicBezTo>
                  <a:cubicBezTo>
                    <a:pt x="98117" y="69260"/>
                    <a:pt x="96092" y="68826"/>
                    <a:pt x="94827" y="68826"/>
                  </a:cubicBezTo>
                  <a:cubicBezTo>
                    <a:pt x="92550" y="68826"/>
                    <a:pt x="92044" y="70128"/>
                    <a:pt x="91537" y="71863"/>
                  </a:cubicBezTo>
                  <a:cubicBezTo>
                    <a:pt x="82681" y="94204"/>
                    <a:pt x="59906" y="94204"/>
                    <a:pt x="57376" y="94204"/>
                  </a:cubicBezTo>
                  <a:cubicBezTo>
                    <a:pt x="44723" y="94204"/>
                    <a:pt x="34601" y="87697"/>
                    <a:pt x="28781" y="79671"/>
                  </a:cubicBezTo>
                  <a:cubicBezTo>
                    <a:pt x="21189" y="69260"/>
                    <a:pt x="21189" y="54945"/>
                    <a:pt x="21189" y="47136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5ADFD6D2-4610-E6B9-397D-9E7B37ABE83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9285111" y="6778508"/>
              <a:ext cx="56177" cy="150529"/>
            </a:xfrm>
            <a:custGeom>
              <a:avLst/>
              <a:gdLst>
                <a:gd name="csX0" fmla="*/ 36630 w 56177"/>
                <a:gd name="csY0" fmla="*/ 69 h 150529"/>
                <a:gd name="csX1" fmla="*/ 191 w 56177"/>
                <a:gd name="csY1" fmla="*/ 2455 h 150529"/>
                <a:gd name="csX2" fmla="*/ 191 w 56177"/>
                <a:gd name="csY2" fmla="*/ 9179 h 150529"/>
                <a:gd name="csX3" fmla="*/ 19928 w 56177"/>
                <a:gd name="csY3" fmla="*/ 21325 h 150529"/>
                <a:gd name="csX4" fmla="*/ 19928 w 56177"/>
                <a:gd name="csY4" fmla="*/ 134113 h 150529"/>
                <a:gd name="csX5" fmla="*/ 191 w 56177"/>
                <a:gd name="csY5" fmla="*/ 143874 h 150529"/>
                <a:gd name="csX6" fmla="*/ 191 w 56177"/>
                <a:gd name="csY6" fmla="*/ 150598 h 150529"/>
                <a:gd name="csX7" fmla="*/ 28279 w 56177"/>
                <a:gd name="csY7" fmla="*/ 149947 h 150529"/>
                <a:gd name="csX8" fmla="*/ 56368 w 56177"/>
                <a:gd name="csY8" fmla="*/ 150598 h 150529"/>
                <a:gd name="csX9" fmla="*/ 56368 w 56177"/>
                <a:gd name="csY9" fmla="*/ 143874 h 150529"/>
                <a:gd name="csX10" fmla="*/ 36630 w 56177"/>
                <a:gd name="csY10" fmla="*/ 134113 h 150529"/>
                <a:gd name="csX11" fmla="*/ 36630 w 56177"/>
                <a:gd name="csY11" fmla="*/ 69 h 150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56177" h="150529">
                  <a:moveTo>
                    <a:pt x="36630" y="69"/>
                  </a:moveTo>
                  <a:lnTo>
                    <a:pt x="191" y="2455"/>
                  </a:lnTo>
                  <a:lnTo>
                    <a:pt x="191" y="9179"/>
                  </a:lnTo>
                  <a:cubicBezTo>
                    <a:pt x="17904" y="9179"/>
                    <a:pt x="19928" y="10697"/>
                    <a:pt x="19928" y="21325"/>
                  </a:cubicBezTo>
                  <a:lnTo>
                    <a:pt x="19928" y="134113"/>
                  </a:lnTo>
                  <a:cubicBezTo>
                    <a:pt x="19928" y="143874"/>
                    <a:pt x="17145" y="143874"/>
                    <a:pt x="191" y="143874"/>
                  </a:cubicBezTo>
                  <a:lnTo>
                    <a:pt x="191" y="150598"/>
                  </a:lnTo>
                  <a:cubicBezTo>
                    <a:pt x="8541" y="150381"/>
                    <a:pt x="21953" y="149947"/>
                    <a:pt x="28279" y="149947"/>
                  </a:cubicBezTo>
                  <a:cubicBezTo>
                    <a:pt x="34605" y="149947"/>
                    <a:pt x="47005" y="150381"/>
                    <a:pt x="56368" y="150598"/>
                  </a:cubicBezTo>
                  <a:lnTo>
                    <a:pt x="56368" y="143874"/>
                  </a:lnTo>
                  <a:cubicBezTo>
                    <a:pt x="39413" y="143874"/>
                    <a:pt x="36630" y="143874"/>
                    <a:pt x="36630" y="134113"/>
                  </a:cubicBezTo>
                  <a:lnTo>
                    <a:pt x="36630" y="69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9A4124D6-4C80-405D-81F7-DC365A2A040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368815" y="6906045"/>
              <a:ext cx="26823" cy="22991"/>
            </a:xfrm>
            <a:custGeom>
              <a:avLst/>
              <a:gdLst>
                <a:gd name="csX0" fmla="*/ 27017 w 26823"/>
                <a:gd name="csY0" fmla="*/ 11564 h 22991"/>
                <a:gd name="csX1" fmla="*/ 13605 w 26823"/>
                <a:gd name="csY1" fmla="*/ 69 h 22991"/>
                <a:gd name="csX2" fmla="*/ 193 w 26823"/>
                <a:gd name="csY2" fmla="*/ 11564 h 22991"/>
                <a:gd name="csX3" fmla="*/ 13605 w 26823"/>
                <a:gd name="csY3" fmla="*/ 23060 h 22991"/>
                <a:gd name="csX4" fmla="*/ 27017 w 26823"/>
                <a:gd name="csY4" fmla="*/ 11564 h 22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2991">
                  <a:moveTo>
                    <a:pt x="27017" y="11564"/>
                  </a:moveTo>
                  <a:cubicBezTo>
                    <a:pt x="27017" y="5274"/>
                    <a:pt x="20943" y="69"/>
                    <a:pt x="13605" y="69"/>
                  </a:cubicBezTo>
                  <a:cubicBezTo>
                    <a:pt x="6266" y="69"/>
                    <a:pt x="193" y="5274"/>
                    <a:pt x="193" y="11564"/>
                  </a:cubicBezTo>
                  <a:cubicBezTo>
                    <a:pt x="193" y="17855"/>
                    <a:pt x="6266" y="23060"/>
                    <a:pt x="13605" y="23060"/>
                  </a:cubicBezTo>
                  <a:cubicBezTo>
                    <a:pt x="20943" y="23060"/>
                    <a:pt x="27017" y="17855"/>
                    <a:pt x="27017" y="1156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36B2049-7C8B-51A3-6614-04E759A2213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538415" y="6831865"/>
              <a:ext cx="96412" cy="99557"/>
            </a:xfrm>
            <a:custGeom>
              <a:avLst/>
              <a:gdLst>
                <a:gd name="csX0" fmla="*/ 21204 w 96412"/>
                <a:gd name="csY0" fmla="*/ 49956 h 99557"/>
                <a:gd name="csX1" fmla="*/ 55366 w 96412"/>
                <a:gd name="csY1" fmla="*/ 5491 h 99557"/>
                <a:gd name="csX2" fmla="*/ 82442 w 96412"/>
                <a:gd name="csY2" fmla="*/ 13517 h 99557"/>
                <a:gd name="csX3" fmla="*/ 70549 w 96412"/>
                <a:gd name="csY3" fmla="*/ 23494 h 99557"/>
                <a:gd name="csX4" fmla="*/ 82189 w 96412"/>
                <a:gd name="csY4" fmla="*/ 33471 h 99557"/>
                <a:gd name="csX5" fmla="*/ 93829 w 96412"/>
                <a:gd name="csY5" fmla="*/ 23277 h 99557"/>
                <a:gd name="csX6" fmla="*/ 55113 w 96412"/>
                <a:gd name="csY6" fmla="*/ 69 h 99557"/>
                <a:gd name="csX7" fmla="*/ 200 w 96412"/>
                <a:gd name="csY7" fmla="*/ 50390 h 99557"/>
                <a:gd name="csX8" fmla="*/ 54606 w 96412"/>
                <a:gd name="csY8" fmla="*/ 99626 h 99557"/>
                <a:gd name="csX9" fmla="*/ 96613 w 96412"/>
                <a:gd name="csY9" fmla="*/ 71429 h 99557"/>
                <a:gd name="csX10" fmla="*/ 93323 w 96412"/>
                <a:gd name="csY10" fmla="*/ 69260 h 99557"/>
                <a:gd name="csX11" fmla="*/ 90034 w 96412"/>
                <a:gd name="csY11" fmla="*/ 71429 h 99557"/>
                <a:gd name="csX12" fmla="*/ 56884 w 96412"/>
                <a:gd name="csY12" fmla="*/ 94204 h 99557"/>
                <a:gd name="csX13" fmla="*/ 21204 w 96412"/>
                <a:gd name="csY13" fmla="*/ 49956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6412" h="99557">
                  <a:moveTo>
                    <a:pt x="21204" y="49956"/>
                  </a:moveTo>
                  <a:cubicBezTo>
                    <a:pt x="21204" y="14601"/>
                    <a:pt x="41954" y="5491"/>
                    <a:pt x="55366" y="5491"/>
                  </a:cubicBezTo>
                  <a:cubicBezTo>
                    <a:pt x="57643" y="5491"/>
                    <a:pt x="73585" y="5708"/>
                    <a:pt x="82442" y="13517"/>
                  </a:cubicBezTo>
                  <a:cubicBezTo>
                    <a:pt x="72067" y="14167"/>
                    <a:pt x="70549" y="20674"/>
                    <a:pt x="70549" y="23494"/>
                  </a:cubicBezTo>
                  <a:cubicBezTo>
                    <a:pt x="70549" y="29133"/>
                    <a:pt x="75104" y="33471"/>
                    <a:pt x="82189" y="33471"/>
                  </a:cubicBezTo>
                  <a:cubicBezTo>
                    <a:pt x="88768" y="33471"/>
                    <a:pt x="93829" y="29784"/>
                    <a:pt x="93829" y="23277"/>
                  </a:cubicBezTo>
                  <a:cubicBezTo>
                    <a:pt x="93829" y="8528"/>
                    <a:pt x="74597" y="69"/>
                    <a:pt x="55113" y="69"/>
                  </a:cubicBezTo>
                  <a:cubicBezTo>
                    <a:pt x="23481" y="69"/>
                    <a:pt x="200" y="23494"/>
                    <a:pt x="200" y="50390"/>
                  </a:cubicBezTo>
                  <a:cubicBezTo>
                    <a:pt x="200" y="78153"/>
                    <a:pt x="25253" y="99626"/>
                    <a:pt x="54606" y="99626"/>
                  </a:cubicBezTo>
                  <a:cubicBezTo>
                    <a:pt x="88515" y="99626"/>
                    <a:pt x="96613" y="73598"/>
                    <a:pt x="96613" y="71429"/>
                  </a:cubicBezTo>
                  <a:cubicBezTo>
                    <a:pt x="96613" y="69260"/>
                    <a:pt x="94082" y="69260"/>
                    <a:pt x="93323" y="69260"/>
                  </a:cubicBezTo>
                  <a:cubicBezTo>
                    <a:pt x="91046" y="69260"/>
                    <a:pt x="90540" y="70128"/>
                    <a:pt x="90034" y="71429"/>
                  </a:cubicBezTo>
                  <a:cubicBezTo>
                    <a:pt x="82695" y="91601"/>
                    <a:pt x="66247" y="94204"/>
                    <a:pt x="56884" y="94204"/>
                  </a:cubicBezTo>
                  <a:cubicBezTo>
                    <a:pt x="43472" y="94204"/>
                    <a:pt x="21204" y="84877"/>
                    <a:pt x="21204" y="49956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1625CA13-1CD4-EDFF-DA21-8376C9F7E47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9649364" y="6831865"/>
              <a:ext cx="112101" cy="99557"/>
            </a:xfrm>
            <a:custGeom>
              <a:avLst/>
              <a:gdLst>
                <a:gd name="csX0" fmla="*/ 112306 w 112101"/>
                <a:gd name="csY0" fmla="*/ 50824 h 99557"/>
                <a:gd name="csX1" fmla="*/ 56382 w 112101"/>
                <a:gd name="csY1" fmla="*/ 69 h 99557"/>
                <a:gd name="csX2" fmla="*/ 205 w 112101"/>
                <a:gd name="csY2" fmla="*/ 50824 h 99557"/>
                <a:gd name="csX3" fmla="*/ 56129 w 112101"/>
                <a:gd name="csY3" fmla="*/ 99626 h 99557"/>
                <a:gd name="csX4" fmla="*/ 112306 w 112101"/>
                <a:gd name="csY4" fmla="*/ 50824 h 99557"/>
                <a:gd name="csX5" fmla="*/ 56382 w 112101"/>
                <a:gd name="csY5" fmla="*/ 94204 h 99557"/>
                <a:gd name="csX6" fmla="*/ 27534 w 112101"/>
                <a:gd name="csY6" fmla="*/ 79671 h 99557"/>
                <a:gd name="csX7" fmla="*/ 21208 w 112101"/>
                <a:gd name="csY7" fmla="*/ 49088 h 99557"/>
                <a:gd name="csX8" fmla="*/ 27281 w 112101"/>
                <a:gd name="csY8" fmla="*/ 19373 h 99557"/>
                <a:gd name="csX9" fmla="*/ 56129 w 112101"/>
                <a:gd name="csY9" fmla="*/ 4841 h 99557"/>
                <a:gd name="csX10" fmla="*/ 84724 w 112101"/>
                <a:gd name="csY10" fmla="*/ 18939 h 99557"/>
                <a:gd name="csX11" fmla="*/ 91303 w 112101"/>
                <a:gd name="csY11" fmla="*/ 49088 h 99557"/>
                <a:gd name="csX12" fmla="*/ 85736 w 112101"/>
                <a:gd name="csY12" fmla="*/ 78153 h 99557"/>
                <a:gd name="csX13" fmla="*/ 56382 w 112101"/>
                <a:gd name="csY13" fmla="*/ 94204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12101" h="99557">
                  <a:moveTo>
                    <a:pt x="112306" y="50824"/>
                  </a:moveTo>
                  <a:cubicBezTo>
                    <a:pt x="112306" y="23060"/>
                    <a:pt x="87001" y="69"/>
                    <a:pt x="56382" y="69"/>
                  </a:cubicBezTo>
                  <a:cubicBezTo>
                    <a:pt x="24751" y="69"/>
                    <a:pt x="205" y="23711"/>
                    <a:pt x="205" y="50824"/>
                  </a:cubicBezTo>
                  <a:cubicBezTo>
                    <a:pt x="205" y="78804"/>
                    <a:pt x="26522" y="99626"/>
                    <a:pt x="56129" y="99626"/>
                  </a:cubicBezTo>
                  <a:cubicBezTo>
                    <a:pt x="86748" y="99626"/>
                    <a:pt x="112306" y="78370"/>
                    <a:pt x="112306" y="50824"/>
                  </a:cubicBezTo>
                  <a:close/>
                  <a:moveTo>
                    <a:pt x="56382" y="94204"/>
                  </a:moveTo>
                  <a:cubicBezTo>
                    <a:pt x="45501" y="94204"/>
                    <a:pt x="34367" y="89649"/>
                    <a:pt x="27534" y="79671"/>
                  </a:cubicBezTo>
                  <a:cubicBezTo>
                    <a:pt x="21208" y="70128"/>
                    <a:pt x="21208" y="56897"/>
                    <a:pt x="21208" y="49088"/>
                  </a:cubicBezTo>
                  <a:cubicBezTo>
                    <a:pt x="21208" y="40629"/>
                    <a:pt x="21208" y="28917"/>
                    <a:pt x="27281" y="19373"/>
                  </a:cubicBezTo>
                  <a:cubicBezTo>
                    <a:pt x="34114" y="9395"/>
                    <a:pt x="46007" y="4841"/>
                    <a:pt x="56129" y="4841"/>
                  </a:cubicBezTo>
                  <a:cubicBezTo>
                    <a:pt x="67263" y="4841"/>
                    <a:pt x="78145" y="9612"/>
                    <a:pt x="84724" y="18939"/>
                  </a:cubicBezTo>
                  <a:cubicBezTo>
                    <a:pt x="91303" y="28266"/>
                    <a:pt x="91303" y="40846"/>
                    <a:pt x="91303" y="49088"/>
                  </a:cubicBezTo>
                  <a:cubicBezTo>
                    <a:pt x="91303" y="56897"/>
                    <a:pt x="91303" y="68609"/>
                    <a:pt x="85736" y="78153"/>
                  </a:cubicBezTo>
                  <a:cubicBezTo>
                    <a:pt x="80169" y="87914"/>
                    <a:pt x="69035" y="94204"/>
                    <a:pt x="56382" y="9420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074E0F7B-C1B3-68CC-C467-0FBC1D8C5F84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775890" y="6833167"/>
              <a:ext cx="85025" cy="95870"/>
            </a:xfrm>
            <a:custGeom>
              <a:avLst/>
              <a:gdLst>
                <a:gd name="csX0" fmla="*/ 35384 w 85025"/>
                <a:gd name="csY0" fmla="*/ 23928 h 95870"/>
                <a:gd name="csX1" fmla="*/ 35384 w 85025"/>
                <a:gd name="csY1" fmla="*/ 69 h 95870"/>
                <a:gd name="csX2" fmla="*/ 210 w 85025"/>
                <a:gd name="csY2" fmla="*/ 2455 h 95870"/>
                <a:gd name="csX3" fmla="*/ 210 w 85025"/>
                <a:gd name="csY3" fmla="*/ 9179 h 95870"/>
                <a:gd name="csX4" fmla="*/ 19948 w 85025"/>
                <a:gd name="csY4" fmla="*/ 21325 h 95870"/>
                <a:gd name="csX5" fmla="*/ 19948 w 85025"/>
                <a:gd name="csY5" fmla="*/ 79454 h 95870"/>
                <a:gd name="csX6" fmla="*/ 210 w 85025"/>
                <a:gd name="csY6" fmla="*/ 89215 h 95870"/>
                <a:gd name="csX7" fmla="*/ 210 w 85025"/>
                <a:gd name="csY7" fmla="*/ 95939 h 95870"/>
                <a:gd name="csX8" fmla="*/ 29058 w 85025"/>
                <a:gd name="csY8" fmla="*/ 95288 h 95870"/>
                <a:gd name="csX9" fmla="*/ 61195 w 85025"/>
                <a:gd name="csY9" fmla="*/ 95939 h 95870"/>
                <a:gd name="csX10" fmla="*/ 61195 w 85025"/>
                <a:gd name="csY10" fmla="*/ 89215 h 95870"/>
                <a:gd name="csX11" fmla="*/ 55881 w 85025"/>
                <a:gd name="csY11" fmla="*/ 89215 h 95870"/>
                <a:gd name="csX12" fmla="*/ 36649 w 85025"/>
                <a:gd name="csY12" fmla="*/ 79021 h 95870"/>
                <a:gd name="csX13" fmla="*/ 36649 w 85025"/>
                <a:gd name="csY13" fmla="*/ 45618 h 95870"/>
                <a:gd name="csX14" fmla="*/ 66509 w 85025"/>
                <a:gd name="csY14" fmla="*/ 4841 h 95870"/>
                <a:gd name="csX15" fmla="*/ 69293 w 85025"/>
                <a:gd name="csY15" fmla="*/ 5057 h 95870"/>
                <a:gd name="csX16" fmla="*/ 63473 w 85025"/>
                <a:gd name="csY16" fmla="*/ 13517 h 95870"/>
                <a:gd name="csX17" fmla="*/ 74354 w 85025"/>
                <a:gd name="csY17" fmla="*/ 22843 h 95870"/>
                <a:gd name="csX18" fmla="*/ 85235 w 85025"/>
                <a:gd name="csY18" fmla="*/ 13300 h 95870"/>
                <a:gd name="csX19" fmla="*/ 66509 w 85025"/>
                <a:gd name="csY19" fmla="*/ 69 h 95870"/>
                <a:gd name="csX20" fmla="*/ 35384 w 85025"/>
                <a:gd name="csY20" fmla="*/ 23928 h 95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85025" h="95870">
                  <a:moveTo>
                    <a:pt x="35384" y="23928"/>
                  </a:moveTo>
                  <a:lnTo>
                    <a:pt x="35384" y="69"/>
                  </a:lnTo>
                  <a:lnTo>
                    <a:pt x="210" y="2455"/>
                  </a:lnTo>
                  <a:lnTo>
                    <a:pt x="210" y="9179"/>
                  </a:lnTo>
                  <a:cubicBezTo>
                    <a:pt x="17923" y="9179"/>
                    <a:pt x="19948" y="10697"/>
                    <a:pt x="19948" y="21325"/>
                  </a:cubicBezTo>
                  <a:lnTo>
                    <a:pt x="19948" y="79454"/>
                  </a:lnTo>
                  <a:cubicBezTo>
                    <a:pt x="19948" y="89215"/>
                    <a:pt x="17164" y="89215"/>
                    <a:pt x="210" y="89215"/>
                  </a:cubicBezTo>
                  <a:lnTo>
                    <a:pt x="210" y="95939"/>
                  </a:lnTo>
                  <a:cubicBezTo>
                    <a:pt x="10079" y="95722"/>
                    <a:pt x="21972" y="95288"/>
                    <a:pt x="29058" y="95288"/>
                  </a:cubicBezTo>
                  <a:cubicBezTo>
                    <a:pt x="39180" y="95288"/>
                    <a:pt x="51073" y="95288"/>
                    <a:pt x="61195" y="95939"/>
                  </a:cubicBezTo>
                  <a:lnTo>
                    <a:pt x="61195" y="89215"/>
                  </a:lnTo>
                  <a:lnTo>
                    <a:pt x="55881" y="89215"/>
                  </a:lnTo>
                  <a:cubicBezTo>
                    <a:pt x="37155" y="89215"/>
                    <a:pt x="36649" y="86829"/>
                    <a:pt x="36649" y="79021"/>
                  </a:cubicBezTo>
                  <a:lnTo>
                    <a:pt x="36649" y="45618"/>
                  </a:lnTo>
                  <a:cubicBezTo>
                    <a:pt x="36649" y="24145"/>
                    <a:pt x="47277" y="4841"/>
                    <a:pt x="66509" y="4841"/>
                  </a:cubicBezTo>
                  <a:cubicBezTo>
                    <a:pt x="68281" y="4841"/>
                    <a:pt x="68787" y="4841"/>
                    <a:pt x="69293" y="5057"/>
                  </a:cubicBezTo>
                  <a:cubicBezTo>
                    <a:pt x="68534" y="5274"/>
                    <a:pt x="63473" y="7877"/>
                    <a:pt x="63473" y="13517"/>
                  </a:cubicBezTo>
                  <a:cubicBezTo>
                    <a:pt x="63473" y="19590"/>
                    <a:pt x="68787" y="22843"/>
                    <a:pt x="74354" y="22843"/>
                  </a:cubicBezTo>
                  <a:cubicBezTo>
                    <a:pt x="78909" y="22843"/>
                    <a:pt x="85235" y="20241"/>
                    <a:pt x="85235" y="13300"/>
                  </a:cubicBezTo>
                  <a:cubicBezTo>
                    <a:pt x="85235" y="6359"/>
                    <a:pt x="77390" y="69"/>
                    <a:pt x="66509" y="69"/>
                  </a:cubicBezTo>
                  <a:cubicBezTo>
                    <a:pt x="48037" y="69"/>
                    <a:pt x="38927" y="14601"/>
                    <a:pt x="35384" y="23928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BFF37BEE-DF7E-6FE4-5E5A-74BE28704FE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875002" y="6833167"/>
              <a:ext cx="85025" cy="95870"/>
            </a:xfrm>
            <a:custGeom>
              <a:avLst/>
              <a:gdLst>
                <a:gd name="csX0" fmla="*/ 35388 w 85025"/>
                <a:gd name="csY0" fmla="*/ 23928 h 95870"/>
                <a:gd name="csX1" fmla="*/ 35388 w 85025"/>
                <a:gd name="csY1" fmla="*/ 69 h 95870"/>
                <a:gd name="csX2" fmla="*/ 214 w 85025"/>
                <a:gd name="csY2" fmla="*/ 2455 h 95870"/>
                <a:gd name="csX3" fmla="*/ 214 w 85025"/>
                <a:gd name="csY3" fmla="*/ 9179 h 95870"/>
                <a:gd name="csX4" fmla="*/ 19952 w 85025"/>
                <a:gd name="csY4" fmla="*/ 21325 h 95870"/>
                <a:gd name="csX5" fmla="*/ 19952 w 85025"/>
                <a:gd name="csY5" fmla="*/ 79454 h 95870"/>
                <a:gd name="csX6" fmla="*/ 214 w 85025"/>
                <a:gd name="csY6" fmla="*/ 89215 h 95870"/>
                <a:gd name="csX7" fmla="*/ 214 w 85025"/>
                <a:gd name="csY7" fmla="*/ 95939 h 95870"/>
                <a:gd name="csX8" fmla="*/ 29062 w 85025"/>
                <a:gd name="csY8" fmla="*/ 95288 h 95870"/>
                <a:gd name="csX9" fmla="*/ 61199 w 85025"/>
                <a:gd name="csY9" fmla="*/ 95939 h 95870"/>
                <a:gd name="csX10" fmla="*/ 61199 w 85025"/>
                <a:gd name="csY10" fmla="*/ 89215 h 95870"/>
                <a:gd name="csX11" fmla="*/ 55885 w 85025"/>
                <a:gd name="csY11" fmla="*/ 89215 h 95870"/>
                <a:gd name="csX12" fmla="*/ 36653 w 85025"/>
                <a:gd name="csY12" fmla="*/ 79021 h 95870"/>
                <a:gd name="csX13" fmla="*/ 36653 w 85025"/>
                <a:gd name="csY13" fmla="*/ 45618 h 95870"/>
                <a:gd name="csX14" fmla="*/ 66513 w 85025"/>
                <a:gd name="csY14" fmla="*/ 4841 h 95870"/>
                <a:gd name="csX15" fmla="*/ 69297 w 85025"/>
                <a:gd name="csY15" fmla="*/ 5057 h 95870"/>
                <a:gd name="csX16" fmla="*/ 63477 w 85025"/>
                <a:gd name="csY16" fmla="*/ 13517 h 95870"/>
                <a:gd name="csX17" fmla="*/ 74358 w 85025"/>
                <a:gd name="csY17" fmla="*/ 22843 h 95870"/>
                <a:gd name="csX18" fmla="*/ 85239 w 85025"/>
                <a:gd name="csY18" fmla="*/ 13300 h 95870"/>
                <a:gd name="csX19" fmla="*/ 66513 w 85025"/>
                <a:gd name="csY19" fmla="*/ 69 h 95870"/>
                <a:gd name="csX20" fmla="*/ 35388 w 85025"/>
                <a:gd name="csY20" fmla="*/ 23928 h 95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85025" h="95870">
                  <a:moveTo>
                    <a:pt x="35388" y="23928"/>
                  </a:moveTo>
                  <a:lnTo>
                    <a:pt x="35388" y="69"/>
                  </a:lnTo>
                  <a:lnTo>
                    <a:pt x="214" y="2455"/>
                  </a:lnTo>
                  <a:lnTo>
                    <a:pt x="214" y="9179"/>
                  </a:lnTo>
                  <a:cubicBezTo>
                    <a:pt x="17927" y="9179"/>
                    <a:pt x="19952" y="10697"/>
                    <a:pt x="19952" y="21325"/>
                  </a:cubicBezTo>
                  <a:lnTo>
                    <a:pt x="19952" y="79454"/>
                  </a:lnTo>
                  <a:cubicBezTo>
                    <a:pt x="19952" y="89215"/>
                    <a:pt x="17168" y="89215"/>
                    <a:pt x="214" y="89215"/>
                  </a:cubicBezTo>
                  <a:lnTo>
                    <a:pt x="214" y="95939"/>
                  </a:lnTo>
                  <a:cubicBezTo>
                    <a:pt x="10083" y="95722"/>
                    <a:pt x="21976" y="95288"/>
                    <a:pt x="29062" y="95288"/>
                  </a:cubicBezTo>
                  <a:cubicBezTo>
                    <a:pt x="39184" y="95288"/>
                    <a:pt x="51077" y="95288"/>
                    <a:pt x="61199" y="95939"/>
                  </a:cubicBezTo>
                  <a:lnTo>
                    <a:pt x="61199" y="89215"/>
                  </a:lnTo>
                  <a:lnTo>
                    <a:pt x="55885" y="89215"/>
                  </a:lnTo>
                  <a:cubicBezTo>
                    <a:pt x="37159" y="89215"/>
                    <a:pt x="36653" y="86829"/>
                    <a:pt x="36653" y="79021"/>
                  </a:cubicBezTo>
                  <a:lnTo>
                    <a:pt x="36653" y="45618"/>
                  </a:lnTo>
                  <a:cubicBezTo>
                    <a:pt x="36653" y="24145"/>
                    <a:pt x="47281" y="4841"/>
                    <a:pt x="66513" y="4841"/>
                  </a:cubicBezTo>
                  <a:cubicBezTo>
                    <a:pt x="68284" y="4841"/>
                    <a:pt x="68791" y="4841"/>
                    <a:pt x="69297" y="5057"/>
                  </a:cubicBezTo>
                  <a:cubicBezTo>
                    <a:pt x="68538" y="5274"/>
                    <a:pt x="63477" y="7877"/>
                    <a:pt x="63477" y="13517"/>
                  </a:cubicBezTo>
                  <a:cubicBezTo>
                    <a:pt x="63477" y="19590"/>
                    <a:pt x="68791" y="22843"/>
                    <a:pt x="74358" y="22843"/>
                  </a:cubicBezTo>
                  <a:cubicBezTo>
                    <a:pt x="78913" y="22843"/>
                    <a:pt x="85239" y="20241"/>
                    <a:pt x="85239" y="13300"/>
                  </a:cubicBezTo>
                  <a:cubicBezTo>
                    <a:pt x="85239" y="6359"/>
                    <a:pt x="77394" y="69"/>
                    <a:pt x="66513" y="69"/>
                  </a:cubicBezTo>
                  <a:cubicBezTo>
                    <a:pt x="48040" y="69"/>
                    <a:pt x="38931" y="14601"/>
                    <a:pt x="35388" y="23928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A03A75DB-FA3D-6086-3D0B-0BE5ABC8568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988791" y="6906045"/>
              <a:ext cx="26823" cy="22991"/>
            </a:xfrm>
            <a:custGeom>
              <a:avLst/>
              <a:gdLst>
                <a:gd name="csX0" fmla="*/ 27041 w 26823"/>
                <a:gd name="csY0" fmla="*/ 11564 h 22991"/>
                <a:gd name="csX1" fmla="*/ 13629 w 26823"/>
                <a:gd name="csY1" fmla="*/ 69 h 22991"/>
                <a:gd name="csX2" fmla="*/ 218 w 26823"/>
                <a:gd name="csY2" fmla="*/ 11564 h 22991"/>
                <a:gd name="csX3" fmla="*/ 13629 w 26823"/>
                <a:gd name="csY3" fmla="*/ 23060 h 22991"/>
                <a:gd name="csX4" fmla="*/ 27041 w 26823"/>
                <a:gd name="csY4" fmla="*/ 11564 h 22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2991">
                  <a:moveTo>
                    <a:pt x="27041" y="11564"/>
                  </a:moveTo>
                  <a:cubicBezTo>
                    <a:pt x="27041" y="5274"/>
                    <a:pt x="20968" y="69"/>
                    <a:pt x="13629" y="69"/>
                  </a:cubicBezTo>
                  <a:cubicBezTo>
                    <a:pt x="6291" y="69"/>
                    <a:pt x="218" y="5274"/>
                    <a:pt x="218" y="11564"/>
                  </a:cubicBezTo>
                  <a:cubicBezTo>
                    <a:pt x="218" y="17855"/>
                    <a:pt x="6291" y="23060"/>
                    <a:pt x="13629" y="23060"/>
                  </a:cubicBezTo>
                  <a:cubicBezTo>
                    <a:pt x="20968" y="23060"/>
                    <a:pt x="27041" y="17855"/>
                    <a:pt x="27041" y="1156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70E98E64-E392-DFF5-AA4F-FA8F5A637C8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154596" y="6795643"/>
              <a:ext cx="79204" cy="135779"/>
            </a:xfrm>
            <a:custGeom>
              <a:avLst/>
              <a:gdLst>
                <a:gd name="csX0" fmla="*/ 39195 w 79204"/>
                <a:gd name="csY0" fmla="*/ 46702 h 135779"/>
                <a:gd name="csX1" fmla="*/ 75381 w 79204"/>
                <a:gd name="csY1" fmla="*/ 46702 h 135779"/>
                <a:gd name="csX2" fmla="*/ 75381 w 79204"/>
                <a:gd name="csY2" fmla="*/ 39979 h 135779"/>
                <a:gd name="csX3" fmla="*/ 39195 w 79204"/>
                <a:gd name="csY3" fmla="*/ 39979 h 135779"/>
                <a:gd name="csX4" fmla="*/ 39195 w 79204"/>
                <a:gd name="csY4" fmla="*/ 69 h 135779"/>
                <a:gd name="csX5" fmla="*/ 32868 w 79204"/>
                <a:gd name="csY5" fmla="*/ 69 h 135779"/>
                <a:gd name="csX6" fmla="*/ 225 w 79204"/>
                <a:gd name="csY6" fmla="*/ 41931 h 135779"/>
                <a:gd name="csX7" fmla="*/ 225 w 79204"/>
                <a:gd name="csY7" fmla="*/ 46702 h 135779"/>
                <a:gd name="csX8" fmla="*/ 21734 w 79204"/>
                <a:gd name="csY8" fmla="*/ 46702 h 135779"/>
                <a:gd name="csX9" fmla="*/ 21734 w 79204"/>
                <a:gd name="csY9" fmla="*/ 106567 h 135779"/>
                <a:gd name="csX10" fmla="*/ 54378 w 79204"/>
                <a:gd name="csY10" fmla="*/ 135849 h 135779"/>
                <a:gd name="csX11" fmla="*/ 79430 w 79204"/>
                <a:gd name="csY11" fmla="*/ 106567 h 135779"/>
                <a:gd name="csX12" fmla="*/ 79430 w 79204"/>
                <a:gd name="csY12" fmla="*/ 94204 h 135779"/>
                <a:gd name="csX13" fmla="*/ 73104 w 79204"/>
                <a:gd name="csY13" fmla="*/ 94204 h 135779"/>
                <a:gd name="csX14" fmla="*/ 73104 w 79204"/>
                <a:gd name="csY14" fmla="*/ 106133 h 135779"/>
                <a:gd name="csX15" fmla="*/ 56149 w 79204"/>
                <a:gd name="csY15" fmla="*/ 130426 h 135779"/>
                <a:gd name="csX16" fmla="*/ 39195 w 79204"/>
                <a:gd name="csY16" fmla="*/ 107001 h 135779"/>
                <a:gd name="csX17" fmla="*/ 39195 w 79204"/>
                <a:gd name="csY17" fmla="*/ 46702 h 135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79204" h="135779">
                  <a:moveTo>
                    <a:pt x="39195" y="46702"/>
                  </a:moveTo>
                  <a:lnTo>
                    <a:pt x="75381" y="46702"/>
                  </a:lnTo>
                  <a:lnTo>
                    <a:pt x="75381" y="39979"/>
                  </a:lnTo>
                  <a:lnTo>
                    <a:pt x="39195" y="39979"/>
                  </a:lnTo>
                  <a:lnTo>
                    <a:pt x="39195" y="69"/>
                  </a:lnTo>
                  <a:lnTo>
                    <a:pt x="32868" y="69"/>
                  </a:lnTo>
                  <a:cubicBezTo>
                    <a:pt x="32615" y="17855"/>
                    <a:pt x="25024" y="41063"/>
                    <a:pt x="225" y="41931"/>
                  </a:cubicBezTo>
                  <a:lnTo>
                    <a:pt x="225" y="46702"/>
                  </a:lnTo>
                  <a:lnTo>
                    <a:pt x="21734" y="46702"/>
                  </a:lnTo>
                  <a:lnTo>
                    <a:pt x="21734" y="106567"/>
                  </a:lnTo>
                  <a:cubicBezTo>
                    <a:pt x="21734" y="133246"/>
                    <a:pt x="45268" y="135849"/>
                    <a:pt x="54378" y="135849"/>
                  </a:cubicBezTo>
                  <a:cubicBezTo>
                    <a:pt x="72344" y="135849"/>
                    <a:pt x="79430" y="120449"/>
                    <a:pt x="79430" y="106567"/>
                  </a:cubicBezTo>
                  <a:lnTo>
                    <a:pt x="79430" y="94204"/>
                  </a:lnTo>
                  <a:lnTo>
                    <a:pt x="73104" y="94204"/>
                  </a:lnTo>
                  <a:lnTo>
                    <a:pt x="73104" y="106133"/>
                  </a:lnTo>
                  <a:cubicBezTo>
                    <a:pt x="73104" y="122184"/>
                    <a:pt x="65512" y="130426"/>
                    <a:pt x="56149" y="130426"/>
                  </a:cubicBezTo>
                  <a:cubicBezTo>
                    <a:pt x="39195" y="130426"/>
                    <a:pt x="39195" y="110688"/>
                    <a:pt x="39195" y="107001"/>
                  </a:cubicBezTo>
                  <a:lnTo>
                    <a:pt x="39195" y="46702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29A01009-9E31-8A80-EBB4-BA3D806BD87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255283" y="6831865"/>
              <a:ext cx="112101" cy="99557"/>
            </a:xfrm>
            <a:custGeom>
              <a:avLst/>
              <a:gdLst>
                <a:gd name="csX0" fmla="*/ 112330 w 112101"/>
                <a:gd name="csY0" fmla="*/ 50824 h 99557"/>
                <a:gd name="csX1" fmla="*/ 56406 w 112101"/>
                <a:gd name="csY1" fmla="*/ 69 h 99557"/>
                <a:gd name="csX2" fmla="*/ 229 w 112101"/>
                <a:gd name="csY2" fmla="*/ 50824 h 99557"/>
                <a:gd name="csX3" fmla="*/ 56153 w 112101"/>
                <a:gd name="csY3" fmla="*/ 99626 h 99557"/>
                <a:gd name="csX4" fmla="*/ 112330 w 112101"/>
                <a:gd name="csY4" fmla="*/ 50824 h 99557"/>
                <a:gd name="csX5" fmla="*/ 56406 w 112101"/>
                <a:gd name="csY5" fmla="*/ 94204 h 99557"/>
                <a:gd name="csX6" fmla="*/ 27558 w 112101"/>
                <a:gd name="csY6" fmla="*/ 79671 h 99557"/>
                <a:gd name="csX7" fmla="*/ 21232 w 112101"/>
                <a:gd name="csY7" fmla="*/ 49088 h 99557"/>
                <a:gd name="csX8" fmla="*/ 27305 w 112101"/>
                <a:gd name="csY8" fmla="*/ 19373 h 99557"/>
                <a:gd name="csX9" fmla="*/ 56153 w 112101"/>
                <a:gd name="csY9" fmla="*/ 4841 h 99557"/>
                <a:gd name="csX10" fmla="*/ 84748 w 112101"/>
                <a:gd name="csY10" fmla="*/ 18939 h 99557"/>
                <a:gd name="csX11" fmla="*/ 91327 w 112101"/>
                <a:gd name="csY11" fmla="*/ 49088 h 99557"/>
                <a:gd name="csX12" fmla="*/ 85760 w 112101"/>
                <a:gd name="csY12" fmla="*/ 78153 h 99557"/>
                <a:gd name="csX13" fmla="*/ 56406 w 112101"/>
                <a:gd name="csY13" fmla="*/ 94204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12101" h="99557">
                  <a:moveTo>
                    <a:pt x="112330" y="50824"/>
                  </a:moveTo>
                  <a:cubicBezTo>
                    <a:pt x="112330" y="23060"/>
                    <a:pt x="87025" y="69"/>
                    <a:pt x="56406" y="69"/>
                  </a:cubicBezTo>
                  <a:cubicBezTo>
                    <a:pt x="24775" y="69"/>
                    <a:pt x="229" y="23711"/>
                    <a:pt x="229" y="50824"/>
                  </a:cubicBezTo>
                  <a:cubicBezTo>
                    <a:pt x="229" y="78804"/>
                    <a:pt x="26546" y="99626"/>
                    <a:pt x="56153" y="99626"/>
                  </a:cubicBezTo>
                  <a:cubicBezTo>
                    <a:pt x="86772" y="99626"/>
                    <a:pt x="112330" y="78370"/>
                    <a:pt x="112330" y="50824"/>
                  </a:cubicBezTo>
                  <a:close/>
                  <a:moveTo>
                    <a:pt x="56406" y="94204"/>
                  </a:moveTo>
                  <a:cubicBezTo>
                    <a:pt x="45525" y="94204"/>
                    <a:pt x="34391" y="89649"/>
                    <a:pt x="27558" y="79671"/>
                  </a:cubicBezTo>
                  <a:cubicBezTo>
                    <a:pt x="21232" y="70128"/>
                    <a:pt x="21232" y="56897"/>
                    <a:pt x="21232" y="49088"/>
                  </a:cubicBezTo>
                  <a:cubicBezTo>
                    <a:pt x="21232" y="40629"/>
                    <a:pt x="21232" y="28917"/>
                    <a:pt x="27305" y="19373"/>
                  </a:cubicBezTo>
                  <a:cubicBezTo>
                    <a:pt x="34138" y="9395"/>
                    <a:pt x="46031" y="4841"/>
                    <a:pt x="56153" y="4841"/>
                  </a:cubicBezTo>
                  <a:cubicBezTo>
                    <a:pt x="67287" y="4841"/>
                    <a:pt x="78168" y="9612"/>
                    <a:pt x="84748" y="18939"/>
                  </a:cubicBezTo>
                  <a:cubicBezTo>
                    <a:pt x="91327" y="28266"/>
                    <a:pt x="91327" y="40846"/>
                    <a:pt x="91327" y="49088"/>
                  </a:cubicBezTo>
                  <a:cubicBezTo>
                    <a:pt x="91327" y="56897"/>
                    <a:pt x="91327" y="68609"/>
                    <a:pt x="85760" y="78153"/>
                  </a:cubicBezTo>
                  <a:cubicBezTo>
                    <a:pt x="80193" y="87914"/>
                    <a:pt x="69059" y="94204"/>
                    <a:pt x="56406" y="9420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63061201-EAF1-D0FA-8845-4B024915E8A4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0467677" y="6778508"/>
              <a:ext cx="124754" cy="152915"/>
            </a:xfrm>
            <a:custGeom>
              <a:avLst/>
              <a:gdLst>
                <a:gd name="csX0" fmla="*/ 87793 w 124754"/>
                <a:gd name="csY0" fmla="*/ 138668 h 152915"/>
                <a:gd name="csX1" fmla="*/ 87793 w 124754"/>
                <a:gd name="csY1" fmla="*/ 152984 h 152915"/>
                <a:gd name="csX2" fmla="*/ 124991 w 124754"/>
                <a:gd name="csY2" fmla="*/ 150598 h 152915"/>
                <a:gd name="csX3" fmla="*/ 124991 w 124754"/>
                <a:gd name="csY3" fmla="*/ 143874 h 152915"/>
                <a:gd name="csX4" fmla="*/ 105253 w 124754"/>
                <a:gd name="csY4" fmla="*/ 131728 h 152915"/>
                <a:gd name="csX5" fmla="*/ 105253 w 124754"/>
                <a:gd name="csY5" fmla="*/ 69 h 152915"/>
                <a:gd name="csX6" fmla="*/ 68814 w 124754"/>
                <a:gd name="csY6" fmla="*/ 2455 h 152915"/>
                <a:gd name="csX7" fmla="*/ 68814 w 124754"/>
                <a:gd name="csY7" fmla="*/ 9179 h 152915"/>
                <a:gd name="csX8" fmla="*/ 88552 w 124754"/>
                <a:gd name="csY8" fmla="*/ 21325 h 152915"/>
                <a:gd name="csX9" fmla="*/ 88552 w 124754"/>
                <a:gd name="csY9" fmla="*/ 68176 h 152915"/>
                <a:gd name="csX10" fmla="*/ 56667 w 124754"/>
                <a:gd name="csY10" fmla="*/ 54728 h 152915"/>
                <a:gd name="csX11" fmla="*/ 237 w 124754"/>
                <a:gd name="csY11" fmla="*/ 103964 h 152915"/>
                <a:gd name="csX12" fmla="*/ 53884 w 124754"/>
                <a:gd name="csY12" fmla="*/ 152984 h 152915"/>
                <a:gd name="csX13" fmla="*/ 87793 w 124754"/>
                <a:gd name="csY13" fmla="*/ 138668 h 152915"/>
                <a:gd name="csX14" fmla="*/ 87793 w 124754"/>
                <a:gd name="csY14" fmla="*/ 80539 h 152915"/>
                <a:gd name="csX15" fmla="*/ 87793 w 124754"/>
                <a:gd name="csY15" fmla="*/ 125004 h 152915"/>
                <a:gd name="csX16" fmla="*/ 85009 w 124754"/>
                <a:gd name="csY16" fmla="*/ 133029 h 152915"/>
                <a:gd name="csX17" fmla="*/ 55149 w 124754"/>
                <a:gd name="csY17" fmla="*/ 148212 h 152915"/>
                <a:gd name="csX18" fmla="*/ 28579 w 124754"/>
                <a:gd name="csY18" fmla="*/ 134330 h 152915"/>
                <a:gd name="csX19" fmla="*/ 21240 w 124754"/>
                <a:gd name="csY19" fmla="*/ 104181 h 152915"/>
                <a:gd name="csX20" fmla="*/ 29085 w 124754"/>
                <a:gd name="csY20" fmla="*/ 73381 h 152915"/>
                <a:gd name="csX21" fmla="*/ 57680 w 124754"/>
                <a:gd name="csY21" fmla="*/ 59500 h 152915"/>
                <a:gd name="csX22" fmla="*/ 85009 w 124754"/>
                <a:gd name="csY22" fmla="*/ 72514 h 152915"/>
                <a:gd name="csX23" fmla="*/ 87793 w 124754"/>
                <a:gd name="csY23" fmla="*/ 80539 h 152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24754" h="152915">
                  <a:moveTo>
                    <a:pt x="87793" y="138668"/>
                  </a:moveTo>
                  <a:lnTo>
                    <a:pt x="87793" y="152984"/>
                  </a:lnTo>
                  <a:lnTo>
                    <a:pt x="124991" y="150598"/>
                  </a:lnTo>
                  <a:lnTo>
                    <a:pt x="124991" y="143874"/>
                  </a:lnTo>
                  <a:cubicBezTo>
                    <a:pt x="107278" y="143874"/>
                    <a:pt x="105253" y="142356"/>
                    <a:pt x="105253" y="131728"/>
                  </a:cubicBezTo>
                  <a:lnTo>
                    <a:pt x="105253" y="69"/>
                  </a:lnTo>
                  <a:lnTo>
                    <a:pt x="68814" y="2455"/>
                  </a:lnTo>
                  <a:lnTo>
                    <a:pt x="68814" y="9179"/>
                  </a:lnTo>
                  <a:cubicBezTo>
                    <a:pt x="86527" y="9179"/>
                    <a:pt x="88552" y="10697"/>
                    <a:pt x="88552" y="21325"/>
                  </a:cubicBezTo>
                  <a:lnTo>
                    <a:pt x="88552" y="68176"/>
                  </a:lnTo>
                  <a:cubicBezTo>
                    <a:pt x="81213" y="60367"/>
                    <a:pt x="70332" y="54728"/>
                    <a:pt x="56667" y="54728"/>
                  </a:cubicBezTo>
                  <a:cubicBezTo>
                    <a:pt x="26807" y="54728"/>
                    <a:pt x="237" y="75984"/>
                    <a:pt x="237" y="103964"/>
                  </a:cubicBezTo>
                  <a:cubicBezTo>
                    <a:pt x="237" y="131511"/>
                    <a:pt x="25036" y="152984"/>
                    <a:pt x="53884" y="152984"/>
                  </a:cubicBezTo>
                  <a:cubicBezTo>
                    <a:pt x="70079" y="152984"/>
                    <a:pt x="81466" y="145609"/>
                    <a:pt x="87793" y="138668"/>
                  </a:cubicBezTo>
                  <a:close/>
                  <a:moveTo>
                    <a:pt x="87793" y="80539"/>
                  </a:moveTo>
                  <a:lnTo>
                    <a:pt x="87793" y="125004"/>
                  </a:lnTo>
                  <a:cubicBezTo>
                    <a:pt x="87793" y="128908"/>
                    <a:pt x="87793" y="129342"/>
                    <a:pt x="85009" y="133029"/>
                  </a:cubicBezTo>
                  <a:cubicBezTo>
                    <a:pt x="77418" y="143440"/>
                    <a:pt x="66030" y="148212"/>
                    <a:pt x="55149" y="148212"/>
                  </a:cubicBezTo>
                  <a:cubicBezTo>
                    <a:pt x="43762" y="148212"/>
                    <a:pt x="34652" y="142573"/>
                    <a:pt x="28579" y="134330"/>
                  </a:cubicBezTo>
                  <a:cubicBezTo>
                    <a:pt x="21999" y="125437"/>
                    <a:pt x="21240" y="113074"/>
                    <a:pt x="21240" y="104181"/>
                  </a:cubicBezTo>
                  <a:cubicBezTo>
                    <a:pt x="21240" y="96156"/>
                    <a:pt x="21746" y="83142"/>
                    <a:pt x="29085" y="73381"/>
                  </a:cubicBezTo>
                  <a:cubicBezTo>
                    <a:pt x="34399" y="66657"/>
                    <a:pt x="44015" y="59500"/>
                    <a:pt x="57680" y="59500"/>
                  </a:cubicBezTo>
                  <a:cubicBezTo>
                    <a:pt x="66536" y="59500"/>
                    <a:pt x="77165" y="62753"/>
                    <a:pt x="85009" y="72514"/>
                  </a:cubicBezTo>
                  <a:cubicBezTo>
                    <a:pt x="87793" y="76201"/>
                    <a:pt x="87793" y="76635"/>
                    <a:pt x="87793" y="80539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E0A30277-BBBB-97B5-2789-D4636B2FE57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608008" y="6783930"/>
              <a:ext cx="54152" cy="145106"/>
            </a:xfrm>
            <a:custGeom>
              <a:avLst/>
              <a:gdLst>
                <a:gd name="csX0" fmla="*/ 36682 w 54152"/>
                <a:gd name="csY0" fmla="*/ 49305 h 145106"/>
                <a:gd name="csX1" fmla="*/ 1255 w 54152"/>
                <a:gd name="csY1" fmla="*/ 51691 h 145106"/>
                <a:gd name="csX2" fmla="*/ 1255 w 54152"/>
                <a:gd name="csY2" fmla="*/ 58415 h 145106"/>
                <a:gd name="csX3" fmla="*/ 19981 w 54152"/>
                <a:gd name="csY3" fmla="*/ 70345 h 145106"/>
                <a:gd name="csX4" fmla="*/ 19981 w 54152"/>
                <a:gd name="csY4" fmla="*/ 128691 h 145106"/>
                <a:gd name="csX5" fmla="*/ 243 w 54152"/>
                <a:gd name="csY5" fmla="*/ 138452 h 145106"/>
                <a:gd name="csX6" fmla="*/ 243 w 54152"/>
                <a:gd name="csY6" fmla="*/ 145175 h 145106"/>
                <a:gd name="csX7" fmla="*/ 28078 w 54152"/>
                <a:gd name="csY7" fmla="*/ 144525 h 145106"/>
                <a:gd name="csX8" fmla="*/ 54395 w 54152"/>
                <a:gd name="csY8" fmla="*/ 145175 h 145106"/>
                <a:gd name="csX9" fmla="*/ 54395 w 54152"/>
                <a:gd name="csY9" fmla="*/ 138452 h 145106"/>
                <a:gd name="csX10" fmla="*/ 36682 w 54152"/>
                <a:gd name="csY10" fmla="*/ 128908 h 145106"/>
                <a:gd name="csX11" fmla="*/ 36682 w 54152"/>
                <a:gd name="csY11" fmla="*/ 49305 h 145106"/>
                <a:gd name="csX12" fmla="*/ 37694 w 54152"/>
                <a:gd name="csY12" fmla="*/ 11565 h 145106"/>
                <a:gd name="csX13" fmla="*/ 24282 w 54152"/>
                <a:gd name="csY13" fmla="*/ 69 h 145106"/>
                <a:gd name="csX14" fmla="*/ 10871 w 54152"/>
                <a:gd name="csY14" fmla="*/ 11565 h 145106"/>
                <a:gd name="csX15" fmla="*/ 24282 w 54152"/>
                <a:gd name="csY15" fmla="*/ 23060 h 145106"/>
                <a:gd name="csX16" fmla="*/ 37694 w 54152"/>
                <a:gd name="csY16" fmla="*/ 11565 h 145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4152" h="145106">
                  <a:moveTo>
                    <a:pt x="36682" y="49305"/>
                  </a:moveTo>
                  <a:lnTo>
                    <a:pt x="1255" y="51691"/>
                  </a:lnTo>
                  <a:lnTo>
                    <a:pt x="1255" y="58415"/>
                  </a:lnTo>
                  <a:cubicBezTo>
                    <a:pt x="17703" y="58415"/>
                    <a:pt x="19981" y="59716"/>
                    <a:pt x="19981" y="70345"/>
                  </a:cubicBezTo>
                  <a:lnTo>
                    <a:pt x="19981" y="128691"/>
                  </a:lnTo>
                  <a:cubicBezTo>
                    <a:pt x="19981" y="138452"/>
                    <a:pt x="17197" y="138452"/>
                    <a:pt x="243" y="138452"/>
                  </a:cubicBezTo>
                  <a:lnTo>
                    <a:pt x="243" y="145175"/>
                  </a:lnTo>
                  <a:cubicBezTo>
                    <a:pt x="8340" y="144959"/>
                    <a:pt x="22005" y="144525"/>
                    <a:pt x="28078" y="144525"/>
                  </a:cubicBezTo>
                  <a:cubicBezTo>
                    <a:pt x="36935" y="144525"/>
                    <a:pt x="45792" y="144959"/>
                    <a:pt x="54395" y="145175"/>
                  </a:cubicBezTo>
                  <a:lnTo>
                    <a:pt x="54395" y="138452"/>
                  </a:lnTo>
                  <a:cubicBezTo>
                    <a:pt x="37694" y="138452"/>
                    <a:pt x="36682" y="137367"/>
                    <a:pt x="36682" y="128908"/>
                  </a:cubicBezTo>
                  <a:lnTo>
                    <a:pt x="36682" y="49305"/>
                  </a:lnTo>
                  <a:close/>
                  <a:moveTo>
                    <a:pt x="37694" y="11565"/>
                  </a:moveTo>
                  <a:cubicBezTo>
                    <a:pt x="37694" y="4624"/>
                    <a:pt x="31368" y="69"/>
                    <a:pt x="24282" y="69"/>
                  </a:cubicBezTo>
                  <a:cubicBezTo>
                    <a:pt x="16438" y="69"/>
                    <a:pt x="10871" y="5925"/>
                    <a:pt x="10871" y="11565"/>
                  </a:cubicBezTo>
                  <a:cubicBezTo>
                    <a:pt x="10871" y="17421"/>
                    <a:pt x="16438" y="23060"/>
                    <a:pt x="24282" y="23060"/>
                  </a:cubicBezTo>
                  <a:cubicBezTo>
                    <a:pt x="31368" y="23060"/>
                    <a:pt x="37694" y="18505"/>
                    <a:pt x="37694" y="11565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BC5757BC-5D3B-B03F-7D00-43889DF3ECFA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0676782" y="6776122"/>
              <a:ext cx="152083" cy="152915"/>
            </a:xfrm>
            <a:custGeom>
              <a:avLst/>
              <a:gdLst>
                <a:gd name="csX0" fmla="*/ 106780 w 152083"/>
                <a:gd name="csY0" fmla="*/ 66224 h 152915"/>
                <a:gd name="csX1" fmla="*/ 135881 w 152083"/>
                <a:gd name="csY1" fmla="*/ 66224 h 152915"/>
                <a:gd name="csX2" fmla="*/ 135881 w 152083"/>
                <a:gd name="csY2" fmla="*/ 59500 h 152915"/>
                <a:gd name="csX3" fmla="*/ 106021 w 152083"/>
                <a:gd name="csY3" fmla="*/ 59500 h 152915"/>
                <a:gd name="csX4" fmla="*/ 106021 w 152083"/>
                <a:gd name="csY4" fmla="*/ 34339 h 152915"/>
                <a:gd name="csX5" fmla="*/ 129554 w 152083"/>
                <a:gd name="csY5" fmla="*/ 4841 h 152915"/>
                <a:gd name="csX6" fmla="*/ 137905 w 152083"/>
                <a:gd name="csY6" fmla="*/ 6359 h 152915"/>
                <a:gd name="csX7" fmla="*/ 130314 w 152083"/>
                <a:gd name="csY7" fmla="*/ 15469 h 152915"/>
                <a:gd name="csX8" fmla="*/ 141195 w 152083"/>
                <a:gd name="csY8" fmla="*/ 24795 h 152915"/>
                <a:gd name="csX9" fmla="*/ 152329 w 152083"/>
                <a:gd name="csY9" fmla="*/ 15252 h 152915"/>
                <a:gd name="csX10" fmla="*/ 129301 w 152083"/>
                <a:gd name="csY10" fmla="*/ 69 h 152915"/>
                <a:gd name="csX11" fmla="*/ 101972 w 152083"/>
                <a:gd name="csY11" fmla="*/ 9179 h 152915"/>
                <a:gd name="csX12" fmla="*/ 73630 w 152083"/>
                <a:gd name="csY12" fmla="*/ 69 h 152915"/>
                <a:gd name="csX13" fmla="*/ 20236 w 152083"/>
                <a:gd name="csY13" fmla="*/ 34773 h 152915"/>
                <a:gd name="csX14" fmla="*/ 20236 w 152083"/>
                <a:gd name="csY14" fmla="*/ 59500 h 152915"/>
                <a:gd name="csX15" fmla="*/ 245 w 152083"/>
                <a:gd name="csY15" fmla="*/ 59500 h 152915"/>
                <a:gd name="csX16" fmla="*/ 245 w 152083"/>
                <a:gd name="csY16" fmla="*/ 66224 h 152915"/>
                <a:gd name="csX17" fmla="*/ 20236 w 152083"/>
                <a:gd name="csY17" fmla="*/ 66224 h 152915"/>
                <a:gd name="csX18" fmla="*/ 20236 w 152083"/>
                <a:gd name="csY18" fmla="*/ 136499 h 152915"/>
                <a:gd name="csX19" fmla="*/ 498 w 152083"/>
                <a:gd name="csY19" fmla="*/ 146260 h 152915"/>
                <a:gd name="csX20" fmla="*/ 498 w 152083"/>
                <a:gd name="csY20" fmla="*/ 152984 h 152915"/>
                <a:gd name="csX21" fmla="*/ 28587 w 152083"/>
                <a:gd name="csY21" fmla="*/ 152333 h 152915"/>
                <a:gd name="csX22" fmla="*/ 56676 w 152083"/>
                <a:gd name="csY22" fmla="*/ 152984 h 152915"/>
                <a:gd name="csX23" fmla="*/ 56676 w 152083"/>
                <a:gd name="csY23" fmla="*/ 146260 h 152915"/>
                <a:gd name="csX24" fmla="*/ 36938 w 152083"/>
                <a:gd name="csY24" fmla="*/ 136499 h 152915"/>
                <a:gd name="csX25" fmla="*/ 36938 w 152083"/>
                <a:gd name="csY25" fmla="*/ 66224 h 152915"/>
                <a:gd name="csX26" fmla="*/ 90078 w 152083"/>
                <a:gd name="csY26" fmla="*/ 66224 h 152915"/>
                <a:gd name="csX27" fmla="*/ 90078 w 152083"/>
                <a:gd name="csY27" fmla="*/ 136499 h 152915"/>
                <a:gd name="csX28" fmla="*/ 70340 w 152083"/>
                <a:gd name="csY28" fmla="*/ 146260 h 152915"/>
                <a:gd name="csX29" fmla="*/ 70340 w 152083"/>
                <a:gd name="csY29" fmla="*/ 152984 h 152915"/>
                <a:gd name="csX30" fmla="*/ 99188 w 152083"/>
                <a:gd name="csY30" fmla="*/ 152333 h 152915"/>
                <a:gd name="csX31" fmla="*/ 131326 w 152083"/>
                <a:gd name="csY31" fmla="*/ 152984 h 152915"/>
                <a:gd name="csX32" fmla="*/ 131326 w 152083"/>
                <a:gd name="csY32" fmla="*/ 146260 h 152915"/>
                <a:gd name="csX33" fmla="*/ 126012 w 152083"/>
                <a:gd name="csY33" fmla="*/ 146260 h 152915"/>
                <a:gd name="csX34" fmla="*/ 106780 w 152083"/>
                <a:gd name="csY34" fmla="*/ 136066 h 152915"/>
                <a:gd name="csX35" fmla="*/ 106780 w 152083"/>
                <a:gd name="csY35" fmla="*/ 66224 h 152915"/>
                <a:gd name="csX36" fmla="*/ 36179 w 152083"/>
                <a:gd name="csY36" fmla="*/ 59500 h 152915"/>
                <a:gd name="csX37" fmla="*/ 36179 w 152083"/>
                <a:gd name="csY37" fmla="*/ 34990 h 152915"/>
                <a:gd name="csX38" fmla="*/ 73377 w 152083"/>
                <a:gd name="csY38" fmla="*/ 4841 h 152915"/>
                <a:gd name="csX39" fmla="*/ 93115 w 152083"/>
                <a:gd name="csY39" fmla="*/ 8962 h 152915"/>
                <a:gd name="csX40" fmla="*/ 93115 w 152083"/>
                <a:gd name="csY40" fmla="*/ 9179 h 152915"/>
                <a:gd name="csX41" fmla="*/ 83752 w 152083"/>
                <a:gd name="csY41" fmla="*/ 18505 h 152915"/>
                <a:gd name="csX42" fmla="*/ 90838 w 152083"/>
                <a:gd name="csY42" fmla="*/ 27181 h 152915"/>
                <a:gd name="csX43" fmla="*/ 90078 w 152083"/>
                <a:gd name="csY43" fmla="*/ 34556 h 152915"/>
                <a:gd name="csX44" fmla="*/ 90078 w 152083"/>
                <a:gd name="csY44" fmla="*/ 59500 h 152915"/>
                <a:gd name="csX45" fmla="*/ 36179 w 152083"/>
                <a:gd name="csY45" fmla="*/ 59500 h 152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52083" h="152915">
                  <a:moveTo>
                    <a:pt x="106780" y="66224"/>
                  </a:moveTo>
                  <a:lnTo>
                    <a:pt x="135881" y="66224"/>
                  </a:lnTo>
                  <a:lnTo>
                    <a:pt x="135881" y="59500"/>
                  </a:lnTo>
                  <a:lnTo>
                    <a:pt x="106021" y="59500"/>
                  </a:lnTo>
                  <a:lnTo>
                    <a:pt x="106021" y="34339"/>
                  </a:lnTo>
                  <a:cubicBezTo>
                    <a:pt x="106021" y="15035"/>
                    <a:pt x="118167" y="4841"/>
                    <a:pt x="129554" y="4841"/>
                  </a:cubicBezTo>
                  <a:cubicBezTo>
                    <a:pt x="130314" y="4841"/>
                    <a:pt x="134109" y="4841"/>
                    <a:pt x="137905" y="6359"/>
                  </a:cubicBezTo>
                  <a:cubicBezTo>
                    <a:pt x="134869" y="7226"/>
                    <a:pt x="130314" y="10046"/>
                    <a:pt x="130314" y="15469"/>
                  </a:cubicBezTo>
                  <a:cubicBezTo>
                    <a:pt x="130314" y="20457"/>
                    <a:pt x="134362" y="24795"/>
                    <a:pt x="141195" y="24795"/>
                  </a:cubicBezTo>
                  <a:cubicBezTo>
                    <a:pt x="148533" y="24795"/>
                    <a:pt x="152329" y="20457"/>
                    <a:pt x="152329" y="15252"/>
                  </a:cubicBezTo>
                  <a:cubicBezTo>
                    <a:pt x="152329" y="7443"/>
                    <a:pt x="143472" y="69"/>
                    <a:pt x="129301" y="69"/>
                  </a:cubicBezTo>
                  <a:cubicBezTo>
                    <a:pt x="114371" y="69"/>
                    <a:pt x="103237" y="8311"/>
                    <a:pt x="101972" y="9179"/>
                  </a:cubicBezTo>
                  <a:cubicBezTo>
                    <a:pt x="94633" y="1153"/>
                    <a:pt x="80463" y="69"/>
                    <a:pt x="73630" y="69"/>
                  </a:cubicBezTo>
                  <a:cubicBezTo>
                    <a:pt x="49590" y="69"/>
                    <a:pt x="20236" y="11348"/>
                    <a:pt x="20236" y="34773"/>
                  </a:cubicBezTo>
                  <a:lnTo>
                    <a:pt x="20236" y="59500"/>
                  </a:lnTo>
                  <a:lnTo>
                    <a:pt x="245" y="59500"/>
                  </a:lnTo>
                  <a:lnTo>
                    <a:pt x="245" y="66224"/>
                  </a:lnTo>
                  <a:lnTo>
                    <a:pt x="20236" y="66224"/>
                  </a:lnTo>
                  <a:lnTo>
                    <a:pt x="20236" y="136499"/>
                  </a:lnTo>
                  <a:cubicBezTo>
                    <a:pt x="20236" y="146260"/>
                    <a:pt x="17453" y="146260"/>
                    <a:pt x="498" y="146260"/>
                  </a:cubicBezTo>
                  <a:lnTo>
                    <a:pt x="498" y="152984"/>
                  </a:lnTo>
                  <a:cubicBezTo>
                    <a:pt x="8849" y="152767"/>
                    <a:pt x="22261" y="152333"/>
                    <a:pt x="28587" y="152333"/>
                  </a:cubicBezTo>
                  <a:cubicBezTo>
                    <a:pt x="34913" y="152333"/>
                    <a:pt x="47313" y="152767"/>
                    <a:pt x="56676" y="152984"/>
                  </a:cubicBezTo>
                  <a:lnTo>
                    <a:pt x="56676" y="146260"/>
                  </a:lnTo>
                  <a:cubicBezTo>
                    <a:pt x="39721" y="146260"/>
                    <a:pt x="36938" y="146260"/>
                    <a:pt x="36938" y="136499"/>
                  </a:cubicBezTo>
                  <a:lnTo>
                    <a:pt x="36938" y="66224"/>
                  </a:lnTo>
                  <a:lnTo>
                    <a:pt x="90078" y="66224"/>
                  </a:lnTo>
                  <a:lnTo>
                    <a:pt x="90078" y="136499"/>
                  </a:lnTo>
                  <a:cubicBezTo>
                    <a:pt x="90078" y="146260"/>
                    <a:pt x="87295" y="146260"/>
                    <a:pt x="70340" y="146260"/>
                  </a:cubicBezTo>
                  <a:lnTo>
                    <a:pt x="70340" y="152984"/>
                  </a:lnTo>
                  <a:cubicBezTo>
                    <a:pt x="80209" y="152767"/>
                    <a:pt x="92103" y="152333"/>
                    <a:pt x="99188" y="152333"/>
                  </a:cubicBezTo>
                  <a:cubicBezTo>
                    <a:pt x="109310" y="152333"/>
                    <a:pt x="121204" y="152333"/>
                    <a:pt x="131326" y="152984"/>
                  </a:cubicBezTo>
                  <a:lnTo>
                    <a:pt x="131326" y="146260"/>
                  </a:lnTo>
                  <a:lnTo>
                    <a:pt x="126012" y="146260"/>
                  </a:lnTo>
                  <a:cubicBezTo>
                    <a:pt x="107286" y="146260"/>
                    <a:pt x="106780" y="143874"/>
                    <a:pt x="106780" y="136066"/>
                  </a:cubicBezTo>
                  <a:lnTo>
                    <a:pt x="106780" y="66224"/>
                  </a:lnTo>
                  <a:close/>
                  <a:moveTo>
                    <a:pt x="36179" y="59500"/>
                  </a:moveTo>
                  <a:lnTo>
                    <a:pt x="36179" y="34990"/>
                  </a:lnTo>
                  <a:cubicBezTo>
                    <a:pt x="36179" y="13950"/>
                    <a:pt x="56929" y="4841"/>
                    <a:pt x="73377" y="4841"/>
                  </a:cubicBezTo>
                  <a:cubicBezTo>
                    <a:pt x="85777" y="4841"/>
                    <a:pt x="92862" y="8962"/>
                    <a:pt x="93115" y="8962"/>
                  </a:cubicBezTo>
                  <a:lnTo>
                    <a:pt x="93115" y="9179"/>
                  </a:lnTo>
                  <a:cubicBezTo>
                    <a:pt x="88813" y="9612"/>
                    <a:pt x="83752" y="12432"/>
                    <a:pt x="83752" y="18505"/>
                  </a:cubicBezTo>
                  <a:cubicBezTo>
                    <a:pt x="83752" y="19807"/>
                    <a:pt x="84005" y="25229"/>
                    <a:pt x="90838" y="27181"/>
                  </a:cubicBezTo>
                  <a:cubicBezTo>
                    <a:pt x="90078" y="30001"/>
                    <a:pt x="90078" y="31953"/>
                    <a:pt x="90078" y="34556"/>
                  </a:cubicBezTo>
                  <a:lnTo>
                    <a:pt x="90078" y="59500"/>
                  </a:lnTo>
                  <a:lnTo>
                    <a:pt x="36179" y="59500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4E9F2465-7924-641D-91CF-56F75E94B8D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824649" y="6831865"/>
              <a:ext cx="97930" cy="99557"/>
            </a:xfrm>
            <a:custGeom>
              <a:avLst/>
              <a:gdLst>
                <a:gd name="csX0" fmla="*/ 21507 w 97930"/>
                <a:gd name="csY0" fmla="*/ 42581 h 99557"/>
                <a:gd name="csX1" fmla="*/ 52886 w 97930"/>
                <a:gd name="csY1" fmla="*/ 4841 h 99557"/>
                <a:gd name="csX2" fmla="*/ 81481 w 97930"/>
                <a:gd name="csY2" fmla="*/ 42581 h 99557"/>
                <a:gd name="csX3" fmla="*/ 21507 w 97930"/>
                <a:gd name="csY3" fmla="*/ 42581 h 99557"/>
                <a:gd name="csX4" fmla="*/ 21254 w 97930"/>
                <a:gd name="csY4" fmla="*/ 47136 h 99557"/>
                <a:gd name="csX5" fmla="*/ 91856 w 97930"/>
                <a:gd name="csY5" fmla="*/ 47136 h 99557"/>
                <a:gd name="csX6" fmla="*/ 98182 w 97930"/>
                <a:gd name="csY6" fmla="*/ 42581 h 99557"/>
                <a:gd name="csX7" fmla="*/ 52886 w 97930"/>
                <a:gd name="csY7" fmla="*/ 69 h 99557"/>
                <a:gd name="csX8" fmla="*/ 251 w 97930"/>
                <a:gd name="csY8" fmla="*/ 49522 h 99557"/>
                <a:gd name="csX9" fmla="*/ 55922 w 97930"/>
                <a:gd name="csY9" fmla="*/ 99626 h 99557"/>
                <a:gd name="csX10" fmla="*/ 98182 w 97930"/>
                <a:gd name="csY10" fmla="*/ 71429 h 99557"/>
                <a:gd name="csX11" fmla="*/ 94892 w 97930"/>
                <a:gd name="csY11" fmla="*/ 68826 h 99557"/>
                <a:gd name="csX12" fmla="*/ 91603 w 97930"/>
                <a:gd name="csY12" fmla="*/ 71863 h 99557"/>
                <a:gd name="csX13" fmla="*/ 57441 w 97930"/>
                <a:gd name="csY13" fmla="*/ 94204 h 99557"/>
                <a:gd name="csX14" fmla="*/ 28846 w 97930"/>
                <a:gd name="csY14" fmla="*/ 79671 h 99557"/>
                <a:gd name="csX15" fmla="*/ 21254 w 97930"/>
                <a:gd name="csY15" fmla="*/ 47136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97930" h="99557">
                  <a:moveTo>
                    <a:pt x="21507" y="42581"/>
                  </a:moveTo>
                  <a:cubicBezTo>
                    <a:pt x="23026" y="10263"/>
                    <a:pt x="44282" y="4841"/>
                    <a:pt x="52886" y="4841"/>
                  </a:cubicBezTo>
                  <a:cubicBezTo>
                    <a:pt x="78950" y="4841"/>
                    <a:pt x="81481" y="34122"/>
                    <a:pt x="81481" y="42581"/>
                  </a:cubicBezTo>
                  <a:lnTo>
                    <a:pt x="21507" y="42581"/>
                  </a:lnTo>
                  <a:close/>
                  <a:moveTo>
                    <a:pt x="21254" y="47136"/>
                  </a:moveTo>
                  <a:lnTo>
                    <a:pt x="91856" y="47136"/>
                  </a:lnTo>
                  <a:cubicBezTo>
                    <a:pt x="97423" y="47136"/>
                    <a:pt x="98182" y="47136"/>
                    <a:pt x="98182" y="42581"/>
                  </a:cubicBezTo>
                  <a:cubicBezTo>
                    <a:pt x="98182" y="21108"/>
                    <a:pt x="84517" y="69"/>
                    <a:pt x="52886" y="69"/>
                  </a:cubicBezTo>
                  <a:cubicBezTo>
                    <a:pt x="23532" y="69"/>
                    <a:pt x="251" y="22410"/>
                    <a:pt x="251" y="49522"/>
                  </a:cubicBezTo>
                  <a:cubicBezTo>
                    <a:pt x="251" y="78587"/>
                    <a:pt x="26822" y="99626"/>
                    <a:pt x="55922" y="99626"/>
                  </a:cubicBezTo>
                  <a:cubicBezTo>
                    <a:pt x="86795" y="99626"/>
                    <a:pt x="98182" y="75550"/>
                    <a:pt x="98182" y="71429"/>
                  </a:cubicBezTo>
                  <a:cubicBezTo>
                    <a:pt x="98182" y="69260"/>
                    <a:pt x="96157" y="68826"/>
                    <a:pt x="94892" y="68826"/>
                  </a:cubicBezTo>
                  <a:cubicBezTo>
                    <a:pt x="92615" y="68826"/>
                    <a:pt x="92109" y="70128"/>
                    <a:pt x="91603" y="71863"/>
                  </a:cubicBezTo>
                  <a:cubicBezTo>
                    <a:pt x="82746" y="94204"/>
                    <a:pt x="59971" y="94204"/>
                    <a:pt x="57441" y="94204"/>
                  </a:cubicBezTo>
                  <a:cubicBezTo>
                    <a:pt x="44788" y="94204"/>
                    <a:pt x="34666" y="87697"/>
                    <a:pt x="28846" y="79671"/>
                  </a:cubicBezTo>
                  <a:cubicBezTo>
                    <a:pt x="21254" y="69260"/>
                    <a:pt x="21254" y="54945"/>
                    <a:pt x="21254" y="47136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B619C92A-21AA-24E9-EC6D-94FF472A406F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0937116" y="6833167"/>
              <a:ext cx="85025" cy="95870"/>
            </a:xfrm>
            <a:custGeom>
              <a:avLst/>
              <a:gdLst>
                <a:gd name="csX0" fmla="*/ 35430 w 85025"/>
                <a:gd name="csY0" fmla="*/ 23928 h 95870"/>
                <a:gd name="csX1" fmla="*/ 35430 w 85025"/>
                <a:gd name="csY1" fmla="*/ 69 h 95870"/>
                <a:gd name="csX2" fmla="*/ 256 w 85025"/>
                <a:gd name="csY2" fmla="*/ 2455 h 95870"/>
                <a:gd name="csX3" fmla="*/ 256 w 85025"/>
                <a:gd name="csY3" fmla="*/ 9179 h 95870"/>
                <a:gd name="csX4" fmla="*/ 19994 w 85025"/>
                <a:gd name="csY4" fmla="*/ 21325 h 95870"/>
                <a:gd name="csX5" fmla="*/ 19994 w 85025"/>
                <a:gd name="csY5" fmla="*/ 79454 h 95870"/>
                <a:gd name="csX6" fmla="*/ 256 w 85025"/>
                <a:gd name="csY6" fmla="*/ 89215 h 95870"/>
                <a:gd name="csX7" fmla="*/ 256 w 85025"/>
                <a:gd name="csY7" fmla="*/ 95939 h 95870"/>
                <a:gd name="csX8" fmla="*/ 29103 w 85025"/>
                <a:gd name="csY8" fmla="*/ 95288 h 95870"/>
                <a:gd name="csX9" fmla="*/ 61241 w 85025"/>
                <a:gd name="csY9" fmla="*/ 95939 h 95870"/>
                <a:gd name="csX10" fmla="*/ 61241 w 85025"/>
                <a:gd name="csY10" fmla="*/ 89215 h 95870"/>
                <a:gd name="csX11" fmla="*/ 55927 w 85025"/>
                <a:gd name="csY11" fmla="*/ 89215 h 95870"/>
                <a:gd name="csX12" fmla="*/ 36695 w 85025"/>
                <a:gd name="csY12" fmla="*/ 79021 h 95870"/>
                <a:gd name="csX13" fmla="*/ 36695 w 85025"/>
                <a:gd name="csY13" fmla="*/ 45618 h 95870"/>
                <a:gd name="csX14" fmla="*/ 66555 w 85025"/>
                <a:gd name="csY14" fmla="*/ 4841 h 95870"/>
                <a:gd name="csX15" fmla="*/ 69339 w 85025"/>
                <a:gd name="csY15" fmla="*/ 5057 h 95870"/>
                <a:gd name="csX16" fmla="*/ 63518 w 85025"/>
                <a:gd name="csY16" fmla="*/ 13517 h 95870"/>
                <a:gd name="csX17" fmla="*/ 74400 w 85025"/>
                <a:gd name="csY17" fmla="*/ 22843 h 95870"/>
                <a:gd name="csX18" fmla="*/ 85281 w 85025"/>
                <a:gd name="csY18" fmla="*/ 13300 h 95870"/>
                <a:gd name="csX19" fmla="*/ 66555 w 85025"/>
                <a:gd name="csY19" fmla="*/ 69 h 95870"/>
                <a:gd name="csX20" fmla="*/ 35430 w 85025"/>
                <a:gd name="csY20" fmla="*/ 23928 h 95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85025" h="95870">
                  <a:moveTo>
                    <a:pt x="35430" y="23928"/>
                  </a:moveTo>
                  <a:lnTo>
                    <a:pt x="35430" y="69"/>
                  </a:lnTo>
                  <a:lnTo>
                    <a:pt x="256" y="2455"/>
                  </a:lnTo>
                  <a:lnTo>
                    <a:pt x="256" y="9179"/>
                  </a:lnTo>
                  <a:cubicBezTo>
                    <a:pt x="17969" y="9179"/>
                    <a:pt x="19994" y="10697"/>
                    <a:pt x="19994" y="21325"/>
                  </a:cubicBezTo>
                  <a:lnTo>
                    <a:pt x="19994" y="79454"/>
                  </a:lnTo>
                  <a:cubicBezTo>
                    <a:pt x="19994" y="89215"/>
                    <a:pt x="17210" y="89215"/>
                    <a:pt x="256" y="89215"/>
                  </a:cubicBezTo>
                  <a:lnTo>
                    <a:pt x="256" y="95939"/>
                  </a:lnTo>
                  <a:cubicBezTo>
                    <a:pt x="10125" y="95722"/>
                    <a:pt x="22018" y="95288"/>
                    <a:pt x="29103" y="95288"/>
                  </a:cubicBezTo>
                  <a:cubicBezTo>
                    <a:pt x="39225" y="95288"/>
                    <a:pt x="51119" y="95288"/>
                    <a:pt x="61241" y="95939"/>
                  </a:cubicBezTo>
                  <a:lnTo>
                    <a:pt x="61241" y="89215"/>
                  </a:lnTo>
                  <a:lnTo>
                    <a:pt x="55927" y="89215"/>
                  </a:lnTo>
                  <a:cubicBezTo>
                    <a:pt x="37201" y="89215"/>
                    <a:pt x="36695" y="86829"/>
                    <a:pt x="36695" y="79021"/>
                  </a:cubicBezTo>
                  <a:lnTo>
                    <a:pt x="36695" y="45618"/>
                  </a:lnTo>
                  <a:cubicBezTo>
                    <a:pt x="36695" y="24145"/>
                    <a:pt x="47323" y="4841"/>
                    <a:pt x="66555" y="4841"/>
                  </a:cubicBezTo>
                  <a:cubicBezTo>
                    <a:pt x="68326" y="4841"/>
                    <a:pt x="68832" y="4841"/>
                    <a:pt x="69339" y="5057"/>
                  </a:cubicBezTo>
                  <a:cubicBezTo>
                    <a:pt x="68579" y="5274"/>
                    <a:pt x="63518" y="7877"/>
                    <a:pt x="63518" y="13517"/>
                  </a:cubicBezTo>
                  <a:cubicBezTo>
                    <a:pt x="63518" y="19590"/>
                    <a:pt x="68832" y="22843"/>
                    <a:pt x="74400" y="22843"/>
                  </a:cubicBezTo>
                  <a:cubicBezTo>
                    <a:pt x="78954" y="22843"/>
                    <a:pt x="85281" y="20241"/>
                    <a:pt x="85281" y="13300"/>
                  </a:cubicBezTo>
                  <a:cubicBezTo>
                    <a:pt x="85281" y="6359"/>
                    <a:pt x="77436" y="69"/>
                    <a:pt x="66555" y="69"/>
                  </a:cubicBezTo>
                  <a:cubicBezTo>
                    <a:pt x="48082" y="69"/>
                    <a:pt x="38972" y="14601"/>
                    <a:pt x="35430" y="23928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9CB44C4E-76F3-561E-7268-7D5BA1954AE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1036228" y="6831865"/>
              <a:ext cx="97930" cy="99557"/>
            </a:xfrm>
            <a:custGeom>
              <a:avLst/>
              <a:gdLst>
                <a:gd name="csX0" fmla="*/ 21516 w 97930"/>
                <a:gd name="csY0" fmla="*/ 42581 h 99557"/>
                <a:gd name="csX1" fmla="*/ 52894 w 97930"/>
                <a:gd name="csY1" fmla="*/ 4841 h 99557"/>
                <a:gd name="csX2" fmla="*/ 81489 w 97930"/>
                <a:gd name="csY2" fmla="*/ 42581 h 99557"/>
                <a:gd name="csX3" fmla="*/ 21516 w 97930"/>
                <a:gd name="csY3" fmla="*/ 42581 h 99557"/>
                <a:gd name="csX4" fmla="*/ 21263 w 97930"/>
                <a:gd name="csY4" fmla="*/ 47136 h 99557"/>
                <a:gd name="csX5" fmla="*/ 91864 w 97930"/>
                <a:gd name="csY5" fmla="*/ 47136 h 99557"/>
                <a:gd name="csX6" fmla="*/ 98190 w 97930"/>
                <a:gd name="csY6" fmla="*/ 42581 h 99557"/>
                <a:gd name="csX7" fmla="*/ 52894 w 97930"/>
                <a:gd name="csY7" fmla="*/ 69 h 99557"/>
                <a:gd name="csX8" fmla="*/ 259 w 97930"/>
                <a:gd name="csY8" fmla="*/ 49522 h 99557"/>
                <a:gd name="csX9" fmla="*/ 55931 w 97930"/>
                <a:gd name="csY9" fmla="*/ 99626 h 99557"/>
                <a:gd name="csX10" fmla="*/ 98190 w 97930"/>
                <a:gd name="csY10" fmla="*/ 71429 h 99557"/>
                <a:gd name="csX11" fmla="*/ 94901 w 97930"/>
                <a:gd name="csY11" fmla="*/ 68826 h 99557"/>
                <a:gd name="csX12" fmla="*/ 91611 w 97930"/>
                <a:gd name="csY12" fmla="*/ 71863 h 99557"/>
                <a:gd name="csX13" fmla="*/ 57449 w 97930"/>
                <a:gd name="csY13" fmla="*/ 94204 h 99557"/>
                <a:gd name="csX14" fmla="*/ 28854 w 97930"/>
                <a:gd name="csY14" fmla="*/ 79671 h 99557"/>
                <a:gd name="csX15" fmla="*/ 21263 w 97930"/>
                <a:gd name="csY15" fmla="*/ 47136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97930" h="99557">
                  <a:moveTo>
                    <a:pt x="21516" y="42581"/>
                  </a:moveTo>
                  <a:cubicBezTo>
                    <a:pt x="23034" y="10263"/>
                    <a:pt x="44290" y="4841"/>
                    <a:pt x="52894" y="4841"/>
                  </a:cubicBezTo>
                  <a:cubicBezTo>
                    <a:pt x="78958" y="4841"/>
                    <a:pt x="81489" y="34122"/>
                    <a:pt x="81489" y="42581"/>
                  </a:cubicBezTo>
                  <a:lnTo>
                    <a:pt x="21516" y="42581"/>
                  </a:lnTo>
                  <a:close/>
                  <a:moveTo>
                    <a:pt x="21263" y="47136"/>
                  </a:moveTo>
                  <a:lnTo>
                    <a:pt x="91864" y="47136"/>
                  </a:lnTo>
                  <a:cubicBezTo>
                    <a:pt x="97431" y="47136"/>
                    <a:pt x="98190" y="47136"/>
                    <a:pt x="98190" y="42581"/>
                  </a:cubicBezTo>
                  <a:cubicBezTo>
                    <a:pt x="98190" y="21108"/>
                    <a:pt x="84525" y="69"/>
                    <a:pt x="52894" y="69"/>
                  </a:cubicBezTo>
                  <a:cubicBezTo>
                    <a:pt x="23540" y="69"/>
                    <a:pt x="259" y="22410"/>
                    <a:pt x="259" y="49522"/>
                  </a:cubicBezTo>
                  <a:cubicBezTo>
                    <a:pt x="259" y="78587"/>
                    <a:pt x="26830" y="99626"/>
                    <a:pt x="55931" y="99626"/>
                  </a:cubicBezTo>
                  <a:cubicBezTo>
                    <a:pt x="86803" y="99626"/>
                    <a:pt x="98190" y="75550"/>
                    <a:pt x="98190" y="71429"/>
                  </a:cubicBezTo>
                  <a:cubicBezTo>
                    <a:pt x="98190" y="69260"/>
                    <a:pt x="96166" y="68826"/>
                    <a:pt x="94901" y="68826"/>
                  </a:cubicBezTo>
                  <a:cubicBezTo>
                    <a:pt x="92623" y="68826"/>
                    <a:pt x="92117" y="70128"/>
                    <a:pt x="91611" y="71863"/>
                  </a:cubicBezTo>
                  <a:cubicBezTo>
                    <a:pt x="82754" y="94204"/>
                    <a:pt x="59980" y="94204"/>
                    <a:pt x="57449" y="94204"/>
                  </a:cubicBezTo>
                  <a:cubicBezTo>
                    <a:pt x="44796" y="94204"/>
                    <a:pt x="34674" y="87697"/>
                    <a:pt x="28854" y="79671"/>
                  </a:cubicBezTo>
                  <a:cubicBezTo>
                    <a:pt x="21263" y="69260"/>
                    <a:pt x="21263" y="54945"/>
                    <a:pt x="21263" y="47136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6082BA1E-1D29-463A-2A5A-64FF99D9C1D8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1149708" y="6833167"/>
              <a:ext cx="127284" cy="95870"/>
            </a:xfrm>
            <a:custGeom>
              <a:avLst/>
              <a:gdLst>
                <a:gd name="csX0" fmla="*/ 20002 w 127284"/>
                <a:gd name="csY0" fmla="*/ 21325 h 95870"/>
                <a:gd name="csX1" fmla="*/ 20002 w 127284"/>
                <a:gd name="csY1" fmla="*/ 79454 h 95870"/>
                <a:gd name="csX2" fmla="*/ 264 w 127284"/>
                <a:gd name="csY2" fmla="*/ 89215 h 95870"/>
                <a:gd name="csX3" fmla="*/ 264 w 127284"/>
                <a:gd name="csY3" fmla="*/ 95939 h 95870"/>
                <a:gd name="csX4" fmla="*/ 28859 w 127284"/>
                <a:gd name="csY4" fmla="*/ 95288 h 95870"/>
                <a:gd name="csX5" fmla="*/ 57200 w 127284"/>
                <a:gd name="csY5" fmla="*/ 95939 h 95870"/>
                <a:gd name="csX6" fmla="*/ 57200 w 127284"/>
                <a:gd name="csY6" fmla="*/ 89215 h 95870"/>
                <a:gd name="csX7" fmla="*/ 37462 w 127284"/>
                <a:gd name="csY7" fmla="*/ 79454 h 95870"/>
                <a:gd name="csX8" fmla="*/ 37462 w 127284"/>
                <a:gd name="csY8" fmla="*/ 39545 h 95870"/>
                <a:gd name="csX9" fmla="*/ 71624 w 127284"/>
                <a:gd name="csY9" fmla="*/ 4841 h 95870"/>
                <a:gd name="csX10" fmla="*/ 90350 w 127284"/>
                <a:gd name="csY10" fmla="*/ 28917 h 95870"/>
                <a:gd name="csX11" fmla="*/ 90350 w 127284"/>
                <a:gd name="csY11" fmla="*/ 79454 h 95870"/>
                <a:gd name="csX12" fmla="*/ 70612 w 127284"/>
                <a:gd name="csY12" fmla="*/ 89215 h 95870"/>
                <a:gd name="csX13" fmla="*/ 70612 w 127284"/>
                <a:gd name="csY13" fmla="*/ 95939 h 95870"/>
                <a:gd name="csX14" fmla="*/ 99207 w 127284"/>
                <a:gd name="csY14" fmla="*/ 95288 h 95870"/>
                <a:gd name="csX15" fmla="*/ 127549 w 127284"/>
                <a:gd name="csY15" fmla="*/ 95939 h 95870"/>
                <a:gd name="csX16" fmla="*/ 127549 w 127284"/>
                <a:gd name="csY16" fmla="*/ 89215 h 95870"/>
                <a:gd name="csX17" fmla="*/ 107811 w 127284"/>
                <a:gd name="csY17" fmla="*/ 82708 h 95870"/>
                <a:gd name="csX18" fmla="*/ 107811 w 127284"/>
                <a:gd name="csY18" fmla="*/ 41280 h 95870"/>
                <a:gd name="csX19" fmla="*/ 99966 w 127284"/>
                <a:gd name="csY19" fmla="*/ 8094 h 95870"/>
                <a:gd name="csX20" fmla="*/ 73396 w 127284"/>
                <a:gd name="csY20" fmla="*/ 69 h 95870"/>
                <a:gd name="csX21" fmla="*/ 35944 w 127284"/>
                <a:gd name="csY21" fmla="*/ 22843 h 95870"/>
                <a:gd name="csX22" fmla="*/ 35944 w 127284"/>
                <a:gd name="csY22" fmla="*/ 69 h 95870"/>
                <a:gd name="csX23" fmla="*/ 264 w 127284"/>
                <a:gd name="csY23" fmla="*/ 2455 h 95870"/>
                <a:gd name="csX24" fmla="*/ 264 w 127284"/>
                <a:gd name="csY24" fmla="*/ 9179 h 95870"/>
                <a:gd name="csX25" fmla="*/ 20002 w 127284"/>
                <a:gd name="csY25" fmla="*/ 21325 h 95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27284" h="95870">
                  <a:moveTo>
                    <a:pt x="20002" y="21325"/>
                  </a:moveTo>
                  <a:lnTo>
                    <a:pt x="20002" y="79454"/>
                  </a:lnTo>
                  <a:cubicBezTo>
                    <a:pt x="20002" y="89215"/>
                    <a:pt x="17218" y="89215"/>
                    <a:pt x="264" y="89215"/>
                  </a:cubicBezTo>
                  <a:lnTo>
                    <a:pt x="264" y="95939"/>
                  </a:lnTo>
                  <a:cubicBezTo>
                    <a:pt x="9121" y="95722"/>
                    <a:pt x="22026" y="95288"/>
                    <a:pt x="28859" y="95288"/>
                  </a:cubicBezTo>
                  <a:cubicBezTo>
                    <a:pt x="35438" y="95288"/>
                    <a:pt x="48597" y="95722"/>
                    <a:pt x="57200" y="95939"/>
                  </a:cubicBezTo>
                  <a:lnTo>
                    <a:pt x="57200" y="89215"/>
                  </a:lnTo>
                  <a:cubicBezTo>
                    <a:pt x="40246" y="89215"/>
                    <a:pt x="37462" y="89215"/>
                    <a:pt x="37462" y="79454"/>
                  </a:cubicBezTo>
                  <a:lnTo>
                    <a:pt x="37462" y="39545"/>
                  </a:lnTo>
                  <a:cubicBezTo>
                    <a:pt x="37462" y="16987"/>
                    <a:pt x="55429" y="4841"/>
                    <a:pt x="71624" y="4841"/>
                  </a:cubicBezTo>
                  <a:cubicBezTo>
                    <a:pt x="87567" y="4841"/>
                    <a:pt x="90350" y="16553"/>
                    <a:pt x="90350" y="28917"/>
                  </a:cubicBezTo>
                  <a:lnTo>
                    <a:pt x="90350" y="79454"/>
                  </a:lnTo>
                  <a:cubicBezTo>
                    <a:pt x="90350" y="89215"/>
                    <a:pt x="87567" y="89215"/>
                    <a:pt x="70612" y="89215"/>
                  </a:cubicBezTo>
                  <a:lnTo>
                    <a:pt x="70612" y="95939"/>
                  </a:lnTo>
                  <a:cubicBezTo>
                    <a:pt x="79469" y="95722"/>
                    <a:pt x="92374" y="95288"/>
                    <a:pt x="99207" y="95288"/>
                  </a:cubicBezTo>
                  <a:cubicBezTo>
                    <a:pt x="105786" y="95288"/>
                    <a:pt x="118945" y="95722"/>
                    <a:pt x="127549" y="95939"/>
                  </a:cubicBezTo>
                  <a:lnTo>
                    <a:pt x="127549" y="89215"/>
                  </a:lnTo>
                  <a:cubicBezTo>
                    <a:pt x="114390" y="89215"/>
                    <a:pt x="108064" y="89215"/>
                    <a:pt x="107811" y="82708"/>
                  </a:cubicBezTo>
                  <a:lnTo>
                    <a:pt x="107811" y="41280"/>
                  </a:lnTo>
                  <a:cubicBezTo>
                    <a:pt x="107811" y="22626"/>
                    <a:pt x="107811" y="15903"/>
                    <a:pt x="99966" y="8094"/>
                  </a:cubicBezTo>
                  <a:cubicBezTo>
                    <a:pt x="96423" y="4407"/>
                    <a:pt x="88073" y="69"/>
                    <a:pt x="73396" y="69"/>
                  </a:cubicBezTo>
                  <a:cubicBezTo>
                    <a:pt x="54923" y="69"/>
                    <a:pt x="43030" y="9395"/>
                    <a:pt x="35944" y="22843"/>
                  </a:cubicBezTo>
                  <a:lnTo>
                    <a:pt x="35944" y="69"/>
                  </a:lnTo>
                  <a:lnTo>
                    <a:pt x="264" y="2455"/>
                  </a:lnTo>
                  <a:lnTo>
                    <a:pt x="264" y="9179"/>
                  </a:lnTo>
                  <a:cubicBezTo>
                    <a:pt x="17977" y="9179"/>
                    <a:pt x="20002" y="10697"/>
                    <a:pt x="20002" y="21325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B88A6ED9-1F14-40A4-76CC-1A4D58A6F4E5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279973" y="6795643"/>
              <a:ext cx="79204" cy="135779"/>
            </a:xfrm>
            <a:custGeom>
              <a:avLst/>
              <a:gdLst>
                <a:gd name="csX0" fmla="*/ 39239 w 79204"/>
                <a:gd name="csY0" fmla="*/ 46702 h 135779"/>
                <a:gd name="csX1" fmla="*/ 75425 w 79204"/>
                <a:gd name="csY1" fmla="*/ 46702 h 135779"/>
                <a:gd name="csX2" fmla="*/ 75425 w 79204"/>
                <a:gd name="csY2" fmla="*/ 39979 h 135779"/>
                <a:gd name="csX3" fmla="*/ 39239 w 79204"/>
                <a:gd name="csY3" fmla="*/ 39979 h 135779"/>
                <a:gd name="csX4" fmla="*/ 39239 w 79204"/>
                <a:gd name="csY4" fmla="*/ 69 h 135779"/>
                <a:gd name="csX5" fmla="*/ 32913 w 79204"/>
                <a:gd name="csY5" fmla="*/ 69 h 135779"/>
                <a:gd name="csX6" fmla="*/ 269 w 79204"/>
                <a:gd name="csY6" fmla="*/ 41931 h 135779"/>
                <a:gd name="csX7" fmla="*/ 269 w 79204"/>
                <a:gd name="csY7" fmla="*/ 46702 h 135779"/>
                <a:gd name="csX8" fmla="*/ 21779 w 79204"/>
                <a:gd name="csY8" fmla="*/ 46702 h 135779"/>
                <a:gd name="csX9" fmla="*/ 21779 w 79204"/>
                <a:gd name="csY9" fmla="*/ 106567 h 135779"/>
                <a:gd name="csX10" fmla="*/ 54422 w 79204"/>
                <a:gd name="csY10" fmla="*/ 135849 h 135779"/>
                <a:gd name="csX11" fmla="*/ 79474 w 79204"/>
                <a:gd name="csY11" fmla="*/ 106567 h 135779"/>
                <a:gd name="csX12" fmla="*/ 79474 w 79204"/>
                <a:gd name="csY12" fmla="*/ 94204 h 135779"/>
                <a:gd name="csX13" fmla="*/ 73148 w 79204"/>
                <a:gd name="csY13" fmla="*/ 94204 h 135779"/>
                <a:gd name="csX14" fmla="*/ 73148 w 79204"/>
                <a:gd name="csY14" fmla="*/ 106133 h 135779"/>
                <a:gd name="csX15" fmla="*/ 56193 w 79204"/>
                <a:gd name="csY15" fmla="*/ 130426 h 135779"/>
                <a:gd name="csX16" fmla="*/ 39239 w 79204"/>
                <a:gd name="csY16" fmla="*/ 107001 h 135779"/>
                <a:gd name="csX17" fmla="*/ 39239 w 79204"/>
                <a:gd name="csY17" fmla="*/ 46702 h 135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79204" h="135779">
                  <a:moveTo>
                    <a:pt x="39239" y="46702"/>
                  </a:moveTo>
                  <a:lnTo>
                    <a:pt x="75425" y="46702"/>
                  </a:lnTo>
                  <a:lnTo>
                    <a:pt x="75425" y="39979"/>
                  </a:lnTo>
                  <a:lnTo>
                    <a:pt x="39239" y="39979"/>
                  </a:lnTo>
                  <a:lnTo>
                    <a:pt x="39239" y="69"/>
                  </a:lnTo>
                  <a:lnTo>
                    <a:pt x="32913" y="69"/>
                  </a:lnTo>
                  <a:cubicBezTo>
                    <a:pt x="32660" y="17855"/>
                    <a:pt x="25068" y="41063"/>
                    <a:pt x="269" y="41931"/>
                  </a:cubicBezTo>
                  <a:lnTo>
                    <a:pt x="269" y="46702"/>
                  </a:lnTo>
                  <a:lnTo>
                    <a:pt x="21779" y="46702"/>
                  </a:lnTo>
                  <a:lnTo>
                    <a:pt x="21779" y="106567"/>
                  </a:lnTo>
                  <a:cubicBezTo>
                    <a:pt x="21779" y="133246"/>
                    <a:pt x="45312" y="135849"/>
                    <a:pt x="54422" y="135849"/>
                  </a:cubicBezTo>
                  <a:cubicBezTo>
                    <a:pt x="72389" y="135849"/>
                    <a:pt x="79474" y="120449"/>
                    <a:pt x="79474" y="106567"/>
                  </a:cubicBezTo>
                  <a:lnTo>
                    <a:pt x="79474" y="94204"/>
                  </a:lnTo>
                  <a:lnTo>
                    <a:pt x="73148" y="94204"/>
                  </a:lnTo>
                  <a:lnTo>
                    <a:pt x="73148" y="106133"/>
                  </a:lnTo>
                  <a:cubicBezTo>
                    <a:pt x="73148" y="122184"/>
                    <a:pt x="65556" y="130426"/>
                    <a:pt x="56193" y="130426"/>
                  </a:cubicBezTo>
                  <a:cubicBezTo>
                    <a:pt x="39239" y="130426"/>
                    <a:pt x="39239" y="110688"/>
                    <a:pt x="39239" y="107001"/>
                  </a:cubicBezTo>
                  <a:lnTo>
                    <a:pt x="39239" y="46702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97F26B2E-3348-D654-F216-B0061A878141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1381925" y="6783930"/>
              <a:ext cx="54152" cy="145106"/>
            </a:xfrm>
            <a:custGeom>
              <a:avLst/>
              <a:gdLst>
                <a:gd name="csX0" fmla="*/ 36712 w 54152"/>
                <a:gd name="csY0" fmla="*/ 49305 h 145106"/>
                <a:gd name="csX1" fmla="*/ 1285 w 54152"/>
                <a:gd name="csY1" fmla="*/ 51691 h 145106"/>
                <a:gd name="csX2" fmla="*/ 1285 w 54152"/>
                <a:gd name="csY2" fmla="*/ 58415 h 145106"/>
                <a:gd name="csX3" fmla="*/ 20011 w 54152"/>
                <a:gd name="csY3" fmla="*/ 70345 h 145106"/>
                <a:gd name="csX4" fmla="*/ 20011 w 54152"/>
                <a:gd name="csY4" fmla="*/ 128691 h 145106"/>
                <a:gd name="csX5" fmla="*/ 273 w 54152"/>
                <a:gd name="csY5" fmla="*/ 138452 h 145106"/>
                <a:gd name="csX6" fmla="*/ 273 w 54152"/>
                <a:gd name="csY6" fmla="*/ 145175 h 145106"/>
                <a:gd name="csX7" fmla="*/ 28109 w 54152"/>
                <a:gd name="csY7" fmla="*/ 144525 h 145106"/>
                <a:gd name="csX8" fmla="*/ 54426 w 54152"/>
                <a:gd name="csY8" fmla="*/ 145175 h 145106"/>
                <a:gd name="csX9" fmla="*/ 54426 w 54152"/>
                <a:gd name="csY9" fmla="*/ 138452 h 145106"/>
                <a:gd name="csX10" fmla="*/ 36712 w 54152"/>
                <a:gd name="csY10" fmla="*/ 128908 h 145106"/>
                <a:gd name="csX11" fmla="*/ 36712 w 54152"/>
                <a:gd name="csY11" fmla="*/ 49305 h 145106"/>
                <a:gd name="csX12" fmla="*/ 37725 w 54152"/>
                <a:gd name="csY12" fmla="*/ 11565 h 145106"/>
                <a:gd name="csX13" fmla="*/ 24313 w 54152"/>
                <a:gd name="csY13" fmla="*/ 69 h 145106"/>
                <a:gd name="csX14" fmla="*/ 10901 w 54152"/>
                <a:gd name="csY14" fmla="*/ 11565 h 145106"/>
                <a:gd name="csX15" fmla="*/ 24313 w 54152"/>
                <a:gd name="csY15" fmla="*/ 23060 h 145106"/>
                <a:gd name="csX16" fmla="*/ 37725 w 54152"/>
                <a:gd name="csY16" fmla="*/ 11565 h 145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4152" h="145106">
                  <a:moveTo>
                    <a:pt x="36712" y="49305"/>
                  </a:moveTo>
                  <a:lnTo>
                    <a:pt x="1285" y="51691"/>
                  </a:lnTo>
                  <a:lnTo>
                    <a:pt x="1285" y="58415"/>
                  </a:lnTo>
                  <a:cubicBezTo>
                    <a:pt x="17734" y="58415"/>
                    <a:pt x="20011" y="59716"/>
                    <a:pt x="20011" y="70345"/>
                  </a:cubicBezTo>
                  <a:lnTo>
                    <a:pt x="20011" y="128691"/>
                  </a:lnTo>
                  <a:cubicBezTo>
                    <a:pt x="20011" y="138452"/>
                    <a:pt x="17227" y="138452"/>
                    <a:pt x="273" y="138452"/>
                  </a:cubicBezTo>
                  <a:lnTo>
                    <a:pt x="273" y="145175"/>
                  </a:lnTo>
                  <a:cubicBezTo>
                    <a:pt x="8371" y="144959"/>
                    <a:pt x="22035" y="144525"/>
                    <a:pt x="28109" y="144525"/>
                  </a:cubicBezTo>
                  <a:cubicBezTo>
                    <a:pt x="36965" y="144525"/>
                    <a:pt x="45822" y="144959"/>
                    <a:pt x="54426" y="145175"/>
                  </a:cubicBezTo>
                  <a:lnTo>
                    <a:pt x="54426" y="138452"/>
                  </a:lnTo>
                  <a:cubicBezTo>
                    <a:pt x="37725" y="138452"/>
                    <a:pt x="36712" y="137367"/>
                    <a:pt x="36712" y="128908"/>
                  </a:cubicBezTo>
                  <a:lnTo>
                    <a:pt x="36712" y="49305"/>
                  </a:lnTo>
                  <a:close/>
                  <a:moveTo>
                    <a:pt x="37725" y="11565"/>
                  </a:moveTo>
                  <a:cubicBezTo>
                    <a:pt x="37725" y="4624"/>
                    <a:pt x="31398" y="69"/>
                    <a:pt x="24313" y="69"/>
                  </a:cubicBezTo>
                  <a:cubicBezTo>
                    <a:pt x="16468" y="69"/>
                    <a:pt x="10901" y="5925"/>
                    <a:pt x="10901" y="11565"/>
                  </a:cubicBezTo>
                  <a:cubicBezTo>
                    <a:pt x="10901" y="17421"/>
                    <a:pt x="16468" y="23060"/>
                    <a:pt x="24313" y="23060"/>
                  </a:cubicBezTo>
                  <a:cubicBezTo>
                    <a:pt x="31398" y="23060"/>
                    <a:pt x="37725" y="18505"/>
                    <a:pt x="37725" y="11565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5F900B88-C75B-3F24-62D1-58D7962FCE3C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1454495" y="6831865"/>
              <a:ext cx="114126" cy="99557"/>
            </a:xfrm>
            <a:custGeom>
              <a:avLst/>
              <a:gdLst>
                <a:gd name="csX0" fmla="*/ 73914 w 114126"/>
                <a:gd name="csY0" fmla="*/ 80756 h 99557"/>
                <a:gd name="csX1" fmla="*/ 93652 w 114126"/>
                <a:gd name="csY1" fmla="*/ 98542 h 99557"/>
                <a:gd name="csX2" fmla="*/ 114402 w 114126"/>
                <a:gd name="csY2" fmla="*/ 77936 h 99557"/>
                <a:gd name="csX3" fmla="*/ 114402 w 114126"/>
                <a:gd name="csY3" fmla="*/ 65790 h 99557"/>
                <a:gd name="csX4" fmla="*/ 108076 w 114126"/>
                <a:gd name="csY4" fmla="*/ 65790 h 99557"/>
                <a:gd name="csX5" fmla="*/ 108076 w 114126"/>
                <a:gd name="csY5" fmla="*/ 77936 h 99557"/>
                <a:gd name="csX6" fmla="*/ 98966 w 114126"/>
                <a:gd name="csY6" fmla="*/ 91818 h 99557"/>
                <a:gd name="csX7" fmla="*/ 89603 w 114126"/>
                <a:gd name="csY7" fmla="*/ 80973 h 99557"/>
                <a:gd name="csX8" fmla="*/ 89603 w 114126"/>
                <a:gd name="csY8" fmla="*/ 37593 h 99557"/>
                <a:gd name="csX9" fmla="*/ 80493 w 114126"/>
                <a:gd name="csY9" fmla="*/ 11998 h 99557"/>
                <a:gd name="csX10" fmla="*/ 45825 w 114126"/>
                <a:gd name="csY10" fmla="*/ 69 h 99557"/>
                <a:gd name="csX11" fmla="*/ 7614 w 114126"/>
                <a:gd name="csY11" fmla="*/ 24579 h 99557"/>
                <a:gd name="csX12" fmla="*/ 19255 w 114126"/>
                <a:gd name="csY12" fmla="*/ 34773 h 99557"/>
                <a:gd name="csX13" fmla="*/ 30895 w 114126"/>
                <a:gd name="csY13" fmla="*/ 24795 h 99557"/>
                <a:gd name="csX14" fmla="*/ 17989 w 114126"/>
                <a:gd name="csY14" fmla="*/ 14818 h 99557"/>
                <a:gd name="csX15" fmla="*/ 45319 w 114126"/>
                <a:gd name="csY15" fmla="*/ 4841 h 99557"/>
                <a:gd name="csX16" fmla="*/ 72142 w 114126"/>
                <a:gd name="csY16" fmla="*/ 32604 h 99557"/>
                <a:gd name="csX17" fmla="*/ 72142 w 114126"/>
                <a:gd name="csY17" fmla="*/ 40629 h 99557"/>
                <a:gd name="csX18" fmla="*/ 25581 w 114126"/>
                <a:gd name="csY18" fmla="*/ 48438 h 99557"/>
                <a:gd name="csX19" fmla="*/ 276 w 114126"/>
                <a:gd name="csY19" fmla="*/ 76635 h 99557"/>
                <a:gd name="csX20" fmla="*/ 40764 w 114126"/>
                <a:gd name="csY20" fmla="*/ 99626 h 99557"/>
                <a:gd name="csX21" fmla="*/ 73914 w 114126"/>
                <a:gd name="csY21" fmla="*/ 80756 h 99557"/>
                <a:gd name="csX22" fmla="*/ 72142 w 114126"/>
                <a:gd name="csY22" fmla="*/ 45184 h 99557"/>
                <a:gd name="csX23" fmla="*/ 72142 w 114126"/>
                <a:gd name="csY23" fmla="*/ 66874 h 99557"/>
                <a:gd name="csX24" fmla="*/ 42535 w 114126"/>
                <a:gd name="csY24" fmla="*/ 94854 h 99557"/>
                <a:gd name="csX25" fmla="*/ 19761 w 114126"/>
                <a:gd name="csY25" fmla="*/ 76418 h 99557"/>
                <a:gd name="csX26" fmla="*/ 72142 w 114126"/>
                <a:gd name="csY26" fmla="*/ 45184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4126" h="99557">
                  <a:moveTo>
                    <a:pt x="73914" y="80756"/>
                  </a:moveTo>
                  <a:cubicBezTo>
                    <a:pt x="74926" y="89432"/>
                    <a:pt x="81758" y="98542"/>
                    <a:pt x="93652" y="98542"/>
                  </a:cubicBezTo>
                  <a:cubicBezTo>
                    <a:pt x="98966" y="98542"/>
                    <a:pt x="114402" y="95505"/>
                    <a:pt x="114402" y="77936"/>
                  </a:cubicBezTo>
                  <a:lnTo>
                    <a:pt x="114402" y="65790"/>
                  </a:lnTo>
                  <a:lnTo>
                    <a:pt x="108076" y="65790"/>
                  </a:lnTo>
                  <a:lnTo>
                    <a:pt x="108076" y="77936"/>
                  </a:lnTo>
                  <a:cubicBezTo>
                    <a:pt x="108076" y="90516"/>
                    <a:pt x="101749" y="91818"/>
                    <a:pt x="98966" y="91818"/>
                  </a:cubicBezTo>
                  <a:cubicBezTo>
                    <a:pt x="90615" y="91818"/>
                    <a:pt x="89603" y="82057"/>
                    <a:pt x="89603" y="80973"/>
                  </a:cubicBezTo>
                  <a:lnTo>
                    <a:pt x="89603" y="37593"/>
                  </a:lnTo>
                  <a:cubicBezTo>
                    <a:pt x="89603" y="28483"/>
                    <a:pt x="89603" y="20024"/>
                    <a:pt x="80493" y="11998"/>
                  </a:cubicBezTo>
                  <a:cubicBezTo>
                    <a:pt x="70624" y="3539"/>
                    <a:pt x="57971" y="69"/>
                    <a:pt x="45825" y="69"/>
                  </a:cubicBezTo>
                  <a:cubicBezTo>
                    <a:pt x="25075" y="69"/>
                    <a:pt x="7614" y="10263"/>
                    <a:pt x="7614" y="24579"/>
                  </a:cubicBezTo>
                  <a:cubicBezTo>
                    <a:pt x="7614" y="31086"/>
                    <a:pt x="12675" y="34773"/>
                    <a:pt x="19255" y="34773"/>
                  </a:cubicBezTo>
                  <a:cubicBezTo>
                    <a:pt x="26340" y="34773"/>
                    <a:pt x="30895" y="30435"/>
                    <a:pt x="30895" y="24795"/>
                  </a:cubicBezTo>
                  <a:cubicBezTo>
                    <a:pt x="30895" y="22193"/>
                    <a:pt x="29630" y="15035"/>
                    <a:pt x="17989" y="14818"/>
                  </a:cubicBezTo>
                  <a:cubicBezTo>
                    <a:pt x="24822" y="7226"/>
                    <a:pt x="37221" y="4841"/>
                    <a:pt x="45319" y="4841"/>
                  </a:cubicBezTo>
                  <a:cubicBezTo>
                    <a:pt x="57718" y="4841"/>
                    <a:pt x="72142" y="13300"/>
                    <a:pt x="72142" y="32604"/>
                  </a:cubicBezTo>
                  <a:lnTo>
                    <a:pt x="72142" y="40629"/>
                  </a:lnTo>
                  <a:cubicBezTo>
                    <a:pt x="59237" y="41280"/>
                    <a:pt x="41523" y="41931"/>
                    <a:pt x="25581" y="48438"/>
                  </a:cubicBezTo>
                  <a:cubicBezTo>
                    <a:pt x="6602" y="55812"/>
                    <a:pt x="276" y="67091"/>
                    <a:pt x="276" y="76635"/>
                  </a:cubicBezTo>
                  <a:cubicBezTo>
                    <a:pt x="276" y="94204"/>
                    <a:pt x="24822" y="99626"/>
                    <a:pt x="40764" y="99626"/>
                  </a:cubicBezTo>
                  <a:cubicBezTo>
                    <a:pt x="57465" y="99626"/>
                    <a:pt x="69106" y="90950"/>
                    <a:pt x="73914" y="80756"/>
                  </a:cubicBezTo>
                  <a:close/>
                  <a:moveTo>
                    <a:pt x="72142" y="45184"/>
                  </a:moveTo>
                  <a:lnTo>
                    <a:pt x="72142" y="66874"/>
                  </a:lnTo>
                  <a:cubicBezTo>
                    <a:pt x="72142" y="87480"/>
                    <a:pt x="53923" y="94854"/>
                    <a:pt x="42535" y="94854"/>
                  </a:cubicBezTo>
                  <a:cubicBezTo>
                    <a:pt x="30136" y="94854"/>
                    <a:pt x="19761" y="87263"/>
                    <a:pt x="19761" y="76418"/>
                  </a:cubicBezTo>
                  <a:cubicBezTo>
                    <a:pt x="19761" y="64488"/>
                    <a:pt x="30389" y="46486"/>
                    <a:pt x="72142" y="4518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3D21FF23-8769-E750-7779-E81D7E881A3B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1578743" y="6778508"/>
              <a:ext cx="56177" cy="150529"/>
            </a:xfrm>
            <a:custGeom>
              <a:avLst/>
              <a:gdLst>
                <a:gd name="csX0" fmla="*/ 36720 w 56177"/>
                <a:gd name="csY0" fmla="*/ 69 h 150529"/>
                <a:gd name="csX1" fmla="*/ 281 w 56177"/>
                <a:gd name="csY1" fmla="*/ 2455 h 150529"/>
                <a:gd name="csX2" fmla="*/ 281 w 56177"/>
                <a:gd name="csY2" fmla="*/ 9179 h 150529"/>
                <a:gd name="csX3" fmla="*/ 20019 w 56177"/>
                <a:gd name="csY3" fmla="*/ 21325 h 150529"/>
                <a:gd name="csX4" fmla="*/ 20019 w 56177"/>
                <a:gd name="csY4" fmla="*/ 134113 h 150529"/>
                <a:gd name="csX5" fmla="*/ 281 w 56177"/>
                <a:gd name="csY5" fmla="*/ 143874 h 150529"/>
                <a:gd name="csX6" fmla="*/ 281 w 56177"/>
                <a:gd name="csY6" fmla="*/ 150598 h 150529"/>
                <a:gd name="csX7" fmla="*/ 28369 w 56177"/>
                <a:gd name="csY7" fmla="*/ 149947 h 150529"/>
                <a:gd name="csX8" fmla="*/ 56458 w 56177"/>
                <a:gd name="csY8" fmla="*/ 150598 h 150529"/>
                <a:gd name="csX9" fmla="*/ 56458 w 56177"/>
                <a:gd name="csY9" fmla="*/ 143874 h 150529"/>
                <a:gd name="csX10" fmla="*/ 36720 w 56177"/>
                <a:gd name="csY10" fmla="*/ 134113 h 150529"/>
                <a:gd name="csX11" fmla="*/ 36720 w 56177"/>
                <a:gd name="csY11" fmla="*/ 69 h 150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56177" h="150529">
                  <a:moveTo>
                    <a:pt x="36720" y="69"/>
                  </a:moveTo>
                  <a:lnTo>
                    <a:pt x="281" y="2455"/>
                  </a:lnTo>
                  <a:lnTo>
                    <a:pt x="281" y="9179"/>
                  </a:lnTo>
                  <a:cubicBezTo>
                    <a:pt x="17994" y="9179"/>
                    <a:pt x="20019" y="10697"/>
                    <a:pt x="20019" y="21325"/>
                  </a:cubicBezTo>
                  <a:lnTo>
                    <a:pt x="20019" y="134113"/>
                  </a:lnTo>
                  <a:cubicBezTo>
                    <a:pt x="20019" y="143874"/>
                    <a:pt x="17235" y="143874"/>
                    <a:pt x="281" y="143874"/>
                  </a:cubicBezTo>
                  <a:lnTo>
                    <a:pt x="281" y="150598"/>
                  </a:lnTo>
                  <a:cubicBezTo>
                    <a:pt x="8631" y="150381"/>
                    <a:pt x="22043" y="149947"/>
                    <a:pt x="28369" y="149947"/>
                  </a:cubicBezTo>
                  <a:cubicBezTo>
                    <a:pt x="34696" y="149947"/>
                    <a:pt x="47095" y="150381"/>
                    <a:pt x="56458" y="150598"/>
                  </a:cubicBezTo>
                  <a:lnTo>
                    <a:pt x="56458" y="143874"/>
                  </a:lnTo>
                  <a:cubicBezTo>
                    <a:pt x="39504" y="143874"/>
                    <a:pt x="36720" y="143874"/>
                    <a:pt x="36720" y="134113"/>
                  </a:cubicBezTo>
                  <a:lnTo>
                    <a:pt x="36720" y="69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1646E468-415C-D8E1-AEBF-F7895689B083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1728072" y="6835552"/>
              <a:ext cx="127537" cy="93484"/>
            </a:xfrm>
            <a:custGeom>
              <a:avLst/>
              <a:gdLst>
                <a:gd name="csX0" fmla="*/ 69876 w 127537"/>
                <a:gd name="csY0" fmla="*/ 42581 h 93484"/>
                <a:gd name="csX1" fmla="*/ 93157 w 127537"/>
                <a:gd name="csY1" fmla="*/ 18072 h 93484"/>
                <a:gd name="csX2" fmla="*/ 123270 w 127537"/>
                <a:gd name="csY2" fmla="*/ 6793 h 93484"/>
                <a:gd name="csX3" fmla="*/ 123270 w 127537"/>
                <a:gd name="csY3" fmla="*/ 69 h 93484"/>
                <a:gd name="csX4" fmla="*/ 102519 w 127537"/>
                <a:gd name="csY4" fmla="*/ 719 h 93484"/>
                <a:gd name="csX5" fmla="*/ 78227 w 127537"/>
                <a:gd name="csY5" fmla="*/ 69 h 93484"/>
                <a:gd name="csX6" fmla="*/ 78227 w 127537"/>
                <a:gd name="csY6" fmla="*/ 6793 h 93484"/>
                <a:gd name="csX7" fmla="*/ 85565 w 127537"/>
                <a:gd name="csY7" fmla="*/ 13517 h 93484"/>
                <a:gd name="csX8" fmla="*/ 81769 w 127537"/>
                <a:gd name="csY8" fmla="*/ 21108 h 93484"/>
                <a:gd name="csX9" fmla="*/ 66080 w 127537"/>
                <a:gd name="csY9" fmla="*/ 38026 h 93484"/>
                <a:gd name="csX10" fmla="*/ 46342 w 127537"/>
                <a:gd name="csY10" fmla="*/ 16119 h 93484"/>
                <a:gd name="csX11" fmla="*/ 44065 w 127537"/>
                <a:gd name="csY11" fmla="*/ 12215 h 93484"/>
                <a:gd name="csX12" fmla="*/ 52921 w 127537"/>
                <a:gd name="csY12" fmla="*/ 6793 h 93484"/>
                <a:gd name="csX13" fmla="*/ 52921 w 127537"/>
                <a:gd name="csY13" fmla="*/ 69 h 93484"/>
                <a:gd name="csX14" fmla="*/ 25592 w 127537"/>
                <a:gd name="csY14" fmla="*/ 719 h 93484"/>
                <a:gd name="csX15" fmla="*/ 1552 w 127537"/>
                <a:gd name="csY15" fmla="*/ 69 h 93484"/>
                <a:gd name="csX16" fmla="*/ 1552 w 127537"/>
                <a:gd name="csY16" fmla="*/ 6793 h 93484"/>
                <a:gd name="csX17" fmla="*/ 31412 w 127537"/>
                <a:gd name="csY17" fmla="*/ 20024 h 93484"/>
                <a:gd name="csX18" fmla="*/ 56464 w 127537"/>
                <a:gd name="csY18" fmla="*/ 48004 h 93484"/>
                <a:gd name="csX19" fmla="*/ 32677 w 127537"/>
                <a:gd name="csY19" fmla="*/ 73815 h 93484"/>
                <a:gd name="csX20" fmla="*/ 287 w 127537"/>
                <a:gd name="csY20" fmla="*/ 86829 h 93484"/>
                <a:gd name="csX21" fmla="*/ 287 w 127537"/>
                <a:gd name="csY21" fmla="*/ 93553 h 93484"/>
                <a:gd name="csX22" fmla="*/ 21290 w 127537"/>
                <a:gd name="csY22" fmla="*/ 92902 h 93484"/>
                <a:gd name="csX23" fmla="*/ 45330 w 127537"/>
                <a:gd name="csY23" fmla="*/ 93553 h 93484"/>
                <a:gd name="csX24" fmla="*/ 45330 w 127537"/>
                <a:gd name="csY24" fmla="*/ 86829 h 93484"/>
                <a:gd name="csX25" fmla="*/ 37991 w 127537"/>
                <a:gd name="csY25" fmla="*/ 80105 h 93484"/>
                <a:gd name="csX26" fmla="*/ 60766 w 127537"/>
                <a:gd name="csY26" fmla="*/ 52559 h 93484"/>
                <a:gd name="csX27" fmla="*/ 79998 w 127537"/>
                <a:gd name="csY27" fmla="*/ 74249 h 93484"/>
                <a:gd name="csX28" fmla="*/ 85312 w 127537"/>
                <a:gd name="csY28" fmla="*/ 81407 h 93484"/>
                <a:gd name="csX29" fmla="*/ 76202 w 127537"/>
                <a:gd name="csY29" fmla="*/ 86829 h 93484"/>
                <a:gd name="csX30" fmla="*/ 76202 w 127537"/>
                <a:gd name="csY30" fmla="*/ 93553 h 93484"/>
                <a:gd name="csX31" fmla="*/ 103532 w 127537"/>
                <a:gd name="csY31" fmla="*/ 92902 h 93484"/>
                <a:gd name="csX32" fmla="*/ 127825 w 127537"/>
                <a:gd name="csY32" fmla="*/ 93553 h 93484"/>
                <a:gd name="csX33" fmla="*/ 127825 w 127537"/>
                <a:gd name="csY33" fmla="*/ 86829 h 93484"/>
                <a:gd name="csX34" fmla="*/ 103785 w 127537"/>
                <a:gd name="csY34" fmla="*/ 80105 h 93484"/>
                <a:gd name="csX35" fmla="*/ 69876 w 127537"/>
                <a:gd name="csY35" fmla="*/ 42581 h 93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27537" h="93484">
                  <a:moveTo>
                    <a:pt x="69876" y="42581"/>
                  </a:moveTo>
                  <a:cubicBezTo>
                    <a:pt x="77467" y="34339"/>
                    <a:pt x="87083" y="23711"/>
                    <a:pt x="93157" y="18072"/>
                  </a:cubicBezTo>
                  <a:cubicBezTo>
                    <a:pt x="101001" y="10263"/>
                    <a:pt x="111376" y="7010"/>
                    <a:pt x="123270" y="6793"/>
                  </a:cubicBezTo>
                  <a:lnTo>
                    <a:pt x="123270" y="69"/>
                  </a:lnTo>
                  <a:cubicBezTo>
                    <a:pt x="116690" y="503"/>
                    <a:pt x="109099" y="719"/>
                    <a:pt x="102519" y="719"/>
                  </a:cubicBezTo>
                  <a:cubicBezTo>
                    <a:pt x="94928" y="719"/>
                    <a:pt x="81516" y="286"/>
                    <a:pt x="78227" y="69"/>
                  </a:cubicBezTo>
                  <a:lnTo>
                    <a:pt x="78227" y="6793"/>
                  </a:lnTo>
                  <a:cubicBezTo>
                    <a:pt x="83541" y="7226"/>
                    <a:pt x="85565" y="10046"/>
                    <a:pt x="85565" y="13517"/>
                  </a:cubicBezTo>
                  <a:cubicBezTo>
                    <a:pt x="85565" y="16987"/>
                    <a:pt x="83035" y="19807"/>
                    <a:pt x="81769" y="21108"/>
                  </a:cubicBezTo>
                  <a:lnTo>
                    <a:pt x="66080" y="38026"/>
                  </a:lnTo>
                  <a:lnTo>
                    <a:pt x="46342" y="16119"/>
                  </a:lnTo>
                  <a:cubicBezTo>
                    <a:pt x="44065" y="13950"/>
                    <a:pt x="44065" y="13517"/>
                    <a:pt x="44065" y="12215"/>
                  </a:cubicBezTo>
                  <a:cubicBezTo>
                    <a:pt x="44065" y="8962"/>
                    <a:pt x="47860" y="7010"/>
                    <a:pt x="52921" y="6793"/>
                  </a:cubicBezTo>
                  <a:lnTo>
                    <a:pt x="52921" y="69"/>
                  </a:lnTo>
                  <a:cubicBezTo>
                    <a:pt x="46342" y="286"/>
                    <a:pt x="29641" y="719"/>
                    <a:pt x="25592" y="719"/>
                  </a:cubicBezTo>
                  <a:cubicBezTo>
                    <a:pt x="20278" y="719"/>
                    <a:pt x="8385" y="503"/>
                    <a:pt x="1552" y="69"/>
                  </a:cubicBezTo>
                  <a:lnTo>
                    <a:pt x="1552" y="6793"/>
                  </a:lnTo>
                  <a:cubicBezTo>
                    <a:pt x="19266" y="6793"/>
                    <a:pt x="19519" y="7010"/>
                    <a:pt x="31412" y="20024"/>
                  </a:cubicBezTo>
                  <a:lnTo>
                    <a:pt x="56464" y="48004"/>
                  </a:lnTo>
                  <a:lnTo>
                    <a:pt x="32677" y="73815"/>
                  </a:lnTo>
                  <a:cubicBezTo>
                    <a:pt x="20531" y="86395"/>
                    <a:pt x="5601" y="86829"/>
                    <a:pt x="287" y="86829"/>
                  </a:cubicBezTo>
                  <a:lnTo>
                    <a:pt x="287" y="93553"/>
                  </a:lnTo>
                  <a:cubicBezTo>
                    <a:pt x="6866" y="93119"/>
                    <a:pt x="14711" y="92902"/>
                    <a:pt x="21290" y="92902"/>
                  </a:cubicBezTo>
                  <a:cubicBezTo>
                    <a:pt x="28629" y="92902"/>
                    <a:pt x="39257" y="93336"/>
                    <a:pt x="45330" y="93553"/>
                  </a:cubicBezTo>
                  <a:lnTo>
                    <a:pt x="45330" y="86829"/>
                  </a:lnTo>
                  <a:cubicBezTo>
                    <a:pt x="39763" y="86178"/>
                    <a:pt x="37991" y="83359"/>
                    <a:pt x="37991" y="80105"/>
                  </a:cubicBezTo>
                  <a:cubicBezTo>
                    <a:pt x="37991" y="75333"/>
                    <a:pt x="45330" y="68176"/>
                    <a:pt x="60766" y="52559"/>
                  </a:cubicBezTo>
                  <a:lnTo>
                    <a:pt x="79998" y="74249"/>
                  </a:lnTo>
                  <a:cubicBezTo>
                    <a:pt x="82022" y="76635"/>
                    <a:pt x="85312" y="80105"/>
                    <a:pt x="85312" y="81407"/>
                  </a:cubicBezTo>
                  <a:cubicBezTo>
                    <a:pt x="85312" y="83359"/>
                    <a:pt x="83035" y="86612"/>
                    <a:pt x="76202" y="86829"/>
                  </a:cubicBezTo>
                  <a:lnTo>
                    <a:pt x="76202" y="93553"/>
                  </a:lnTo>
                  <a:cubicBezTo>
                    <a:pt x="83794" y="93336"/>
                    <a:pt x="97965" y="92902"/>
                    <a:pt x="103532" y="92902"/>
                  </a:cubicBezTo>
                  <a:cubicBezTo>
                    <a:pt x="110364" y="92902"/>
                    <a:pt x="120233" y="93119"/>
                    <a:pt x="127825" y="93553"/>
                  </a:cubicBezTo>
                  <a:lnTo>
                    <a:pt x="127825" y="86829"/>
                  </a:lnTo>
                  <a:cubicBezTo>
                    <a:pt x="114160" y="86829"/>
                    <a:pt x="109605" y="86395"/>
                    <a:pt x="103785" y="80105"/>
                  </a:cubicBezTo>
                  <a:lnTo>
                    <a:pt x="69876" y="42581"/>
                  </a:ln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DB06FF16-8D26-B365-1ECF-07B152650DD8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1880353" y="6906045"/>
              <a:ext cx="26823" cy="22991"/>
            </a:xfrm>
            <a:custGeom>
              <a:avLst/>
              <a:gdLst>
                <a:gd name="csX0" fmla="*/ 27116 w 26823"/>
                <a:gd name="csY0" fmla="*/ 11564 h 22991"/>
                <a:gd name="csX1" fmla="*/ 13704 w 26823"/>
                <a:gd name="csY1" fmla="*/ 69 h 22991"/>
                <a:gd name="csX2" fmla="*/ 292 w 26823"/>
                <a:gd name="csY2" fmla="*/ 11564 h 22991"/>
                <a:gd name="csX3" fmla="*/ 13704 w 26823"/>
                <a:gd name="csY3" fmla="*/ 23060 h 22991"/>
                <a:gd name="csX4" fmla="*/ 27116 w 26823"/>
                <a:gd name="csY4" fmla="*/ 11564 h 22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2991">
                  <a:moveTo>
                    <a:pt x="27116" y="11564"/>
                  </a:moveTo>
                  <a:cubicBezTo>
                    <a:pt x="27116" y="5274"/>
                    <a:pt x="21042" y="69"/>
                    <a:pt x="13704" y="69"/>
                  </a:cubicBezTo>
                  <a:cubicBezTo>
                    <a:pt x="6365" y="69"/>
                    <a:pt x="292" y="5274"/>
                    <a:pt x="292" y="11564"/>
                  </a:cubicBezTo>
                  <a:cubicBezTo>
                    <a:pt x="292" y="17855"/>
                    <a:pt x="6365" y="23060"/>
                    <a:pt x="13704" y="23060"/>
                  </a:cubicBezTo>
                  <a:cubicBezTo>
                    <a:pt x="21042" y="23060"/>
                    <a:pt x="27116" y="17855"/>
                    <a:pt x="27116" y="1156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64AF9CB4-D287-055F-A16B-75F7F794BD8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1937233" y="6831865"/>
              <a:ext cx="82747" cy="99557"/>
            </a:xfrm>
            <a:custGeom>
              <a:avLst/>
              <a:gdLst>
                <a:gd name="csX0" fmla="*/ 44579 w 82747"/>
                <a:gd name="csY0" fmla="*/ 55162 h 99557"/>
                <a:gd name="csX1" fmla="*/ 70896 w 82747"/>
                <a:gd name="csY1" fmla="*/ 75116 h 99557"/>
                <a:gd name="csX2" fmla="*/ 42301 w 82747"/>
                <a:gd name="csY2" fmla="*/ 94854 h 99557"/>
                <a:gd name="csX3" fmla="*/ 7127 w 82747"/>
                <a:gd name="csY3" fmla="*/ 64055 h 99557"/>
                <a:gd name="csX4" fmla="*/ 3585 w 82747"/>
                <a:gd name="csY4" fmla="*/ 60367 h 99557"/>
                <a:gd name="csX5" fmla="*/ 295 w 82747"/>
                <a:gd name="csY5" fmla="*/ 65790 h 99557"/>
                <a:gd name="csX6" fmla="*/ 295 w 82747"/>
                <a:gd name="csY6" fmla="*/ 94421 h 99557"/>
                <a:gd name="csX7" fmla="*/ 3078 w 82747"/>
                <a:gd name="csY7" fmla="*/ 99626 h 99557"/>
                <a:gd name="csX8" fmla="*/ 9405 w 82747"/>
                <a:gd name="csY8" fmla="*/ 95288 h 99557"/>
                <a:gd name="csX9" fmla="*/ 14466 w 82747"/>
                <a:gd name="csY9" fmla="*/ 90300 h 99557"/>
                <a:gd name="csX10" fmla="*/ 42301 w 82747"/>
                <a:gd name="csY10" fmla="*/ 99626 h 99557"/>
                <a:gd name="csX11" fmla="*/ 83043 w 82747"/>
                <a:gd name="csY11" fmla="*/ 69477 h 99557"/>
                <a:gd name="csX12" fmla="*/ 72414 w 82747"/>
                <a:gd name="csY12" fmla="*/ 48871 h 99557"/>
                <a:gd name="csX13" fmla="*/ 43567 w 82747"/>
                <a:gd name="csY13" fmla="*/ 38460 h 99557"/>
                <a:gd name="csX14" fmla="*/ 12441 w 82747"/>
                <a:gd name="csY14" fmla="*/ 20674 h 99557"/>
                <a:gd name="csX15" fmla="*/ 40783 w 82747"/>
                <a:gd name="csY15" fmla="*/ 4190 h 99557"/>
                <a:gd name="csX16" fmla="*/ 70390 w 82747"/>
                <a:gd name="csY16" fmla="*/ 30435 h 99557"/>
                <a:gd name="csX17" fmla="*/ 73427 w 82747"/>
                <a:gd name="csY17" fmla="*/ 32387 h 99557"/>
                <a:gd name="csX18" fmla="*/ 76716 w 82747"/>
                <a:gd name="csY18" fmla="*/ 27181 h 99557"/>
                <a:gd name="csX19" fmla="*/ 76716 w 82747"/>
                <a:gd name="csY19" fmla="*/ 5274 h 99557"/>
                <a:gd name="csX20" fmla="*/ 73933 w 82747"/>
                <a:gd name="csY20" fmla="*/ 69 h 99557"/>
                <a:gd name="csX21" fmla="*/ 68872 w 82747"/>
                <a:gd name="csY21" fmla="*/ 2672 h 99557"/>
                <a:gd name="csX22" fmla="*/ 64570 w 82747"/>
                <a:gd name="csY22" fmla="*/ 6142 h 99557"/>
                <a:gd name="csX23" fmla="*/ 40783 w 82747"/>
                <a:gd name="csY23" fmla="*/ 69 h 99557"/>
                <a:gd name="csX24" fmla="*/ 295 w 82747"/>
                <a:gd name="csY24" fmla="*/ 26748 h 99557"/>
                <a:gd name="csX25" fmla="*/ 11176 w 82747"/>
                <a:gd name="csY25" fmla="*/ 45184 h 99557"/>
                <a:gd name="csX26" fmla="*/ 44579 w 82747"/>
                <a:gd name="csY26" fmla="*/ 55162 h 995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82747" h="99557">
                  <a:moveTo>
                    <a:pt x="44579" y="55162"/>
                  </a:moveTo>
                  <a:cubicBezTo>
                    <a:pt x="50146" y="56029"/>
                    <a:pt x="70896" y="59500"/>
                    <a:pt x="70896" y="75116"/>
                  </a:cubicBezTo>
                  <a:cubicBezTo>
                    <a:pt x="70896" y="86178"/>
                    <a:pt x="62039" y="94854"/>
                    <a:pt x="42301" y="94854"/>
                  </a:cubicBezTo>
                  <a:cubicBezTo>
                    <a:pt x="21045" y="94854"/>
                    <a:pt x="11935" y="82491"/>
                    <a:pt x="7127" y="64055"/>
                  </a:cubicBezTo>
                  <a:cubicBezTo>
                    <a:pt x="6368" y="61235"/>
                    <a:pt x="6115" y="60367"/>
                    <a:pt x="3585" y="60367"/>
                  </a:cubicBezTo>
                  <a:cubicBezTo>
                    <a:pt x="295" y="60367"/>
                    <a:pt x="295" y="61886"/>
                    <a:pt x="295" y="65790"/>
                  </a:cubicBezTo>
                  <a:lnTo>
                    <a:pt x="295" y="94421"/>
                  </a:lnTo>
                  <a:cubicBezTo>
                    <a:pt x="295" y="98108"/>
                    <a:pt x="295" y="99626"/>
                    <a:pt x="3078" y="99626"/>
                  </a:cubicBezTo>
                  <a:cubicBezTo>
                    <a:pt x="4344" y="99626"/>
                    <a:pt x="4597" y="99409"/>
                    <a:pt x="9405" y="95288"/>
                  </a:cubicBezTo>
                  <a:cubicBezTo>
                    <a:pt x="9911" y="94854"/>
                    <a:pt x="9911" y="94421"/>
                    <a:pt x="14466" y="90300"/>
                  </a:cubicBezTo>
                  <a:cubicBezTo>
                    <a:pt x="25600" y="99409"/>
                    <a:pt x="36987" y="99626"/>
                    <a:pt x="42301" y="99626"/>
                  </a:cubicBezTo>
                  <a:cubicBezTo>
                    <a:pt x="71402" y="99626"/>
                    <a:pt x="83043" y="85094"/>
                    <a:pt x="83043" y="69477"/>
                  </a:cubicBezTo>
                  <a:cubicBezTo>
                    <a:pt x="83043" y="57981"/>
                    <a:pt x="75451" y="51474"/>
                    <a:pt x="72414" y="48871"/>
                  </a:cubicBezTo>
                  <a:cubicBezTo>
                    <a:pt x="64064" y="41931"/>
                    <a:pt x="54195" y="40195"/>
                    <a:pt x="43567" y="38460"/>
                  </a:cubicBezTo>
                  <a:cubicBezTo>
                    <a:pt x="29396" y="36074"/>
                    <a:pt x="12441" y="33255"/>
                    <a:pt x="12441" y="20674"/>
                  </a:cubicBezTo>
                  <a:cubicBezTo>
                    <a:pt x="12441" y="13083"/>
                    <a:pt x="19021" y="4190"/>
                    <a:pt x="40783" y="4190"/>
                  </a:cubicBezTo>
                  <a:cubicBezTo>
                    <a:pt x="68619" y="4190"/>
                    <a:pt x="69884" y="23711"/>
                    <a:pt x="70390" y="30435"/>
                  </a:cubicBezTo>
                  <a:cubicBezTo>
                    <a:pt x="70643" y="32387"/>
                    <a:pt x="72921" y="32387"/>
                    <a:pt x="73427" y="32387"/>
                  </a:cubicBezTo>
                  <a:cubicBezTo>
                    <a:pt x="76716" y="32387"/>
                    <a:pt x="76716" y="31302"/>
                    <a:pt x="76716" y="27181"/>
                  </a:cubicBezTo>
                  <a:lnTo>
                    <a:pt x="76716" y="5274"/>
                  </a:lnTo>
                  <a:cubicBezTo>
                    <a:pt x="76716" y="1587"/>
                    <a:pt x="76716" y="69"/>
                    <a:pt x="73933" y="69"/>
                  </a:cubicBezTo>
                  <a:cubicBezTo>
                    <a:pt x="72668" y="69"/>
                    <a:pt x="72161" y="69"/>
                    <a:pt x="68872" y="2672"/>
                  </a:cubicBezTo>
                  <a:cubicBezTo>
                    <a:pt x="68113" y="3539"/>
                    <a:pt x="65582" y="5491"/>
                    <a:pt x="64570" y="6142"/>
                  </a:cubicBezTo>
                  <a:cubicBezTo>
                    <a:pt x="54954" y="69"/>
                    <a:pt x="44579" y="69"/>
                    <a:pt x="40783" y="69"/>
                  </a:cubicBezTo>
                  <a:cubicBezTo>
                    <a:pt x="9911" y="69"/>
                    <a:pt x="295" y="14601"/>
                    <a:pt x="295" y="26748"/>
                  </a:cubicBezTo>
                  <a:cubicBezTo>
                    <a:pt x="295" y="34339"/>
                    <a:pt x="4344" y="40412"/>
                    <a:pt x="11176" y="45184"/>
                  </a:cubicBezTo>
                  <a:cubicBezTo>
                    <a:pt x="19274" y="50824"/>
                    <a:pt x="26359" y="52125"/>
                    <a:pt x="44579" y="55162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D60A62F3-D7D9-6A28-0721-CB7913BCA169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2050460" y="6906045"/>
              <a:ext cx="26823" cy="22991"/>
            </a:xfrm>
            <a:custGeom>
              <a:avLst/>
              <a:gdLst>
                <a:gd name="csX0" fmla="*/ 27122 w 26823"/>
                <a:gd name="csY0" fmla="*/ 11564 h 22991"/>
                <a:gd name="csX1" fmla="*/ 13711 w 26823"/>
                <a:gd name="csY1" fmla="*/ 69 h 22991"/>
                <a:gd name="csX2" fmla="*/ 299 w 26823"/>
                <a:gd name="csY2" fmla="*/ 11564 h 22991"/>
                <a:gd name="csX3" fmla="*/ 13711 w 26823"/>
                <a:gd name="csY3" fmla="*/ 23060 h 22991"/>
                <a:gd name="csX4" fmla="*/ 27122 w 26823"/>
                <a:gd name="csY4" fmla="*/ 11564 h 22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2991">
                  <a:moveTo>
                    <a:pt x="27122" y="11564"/>
                  </a:moveTo>
                  <a:cubicBezTo>
                    <a:pt x="27122" y="5274"/>
                    <a:pt x="21049" y="69"/>
                    <a:pt x="13711" y="69"/>
                  </a:cubicBezTo>
                  <a:cubicBezTo>
                    <a:pt x="6372" y="69"/>
                    <a:pt x="299" y="5274"/>
                    <a:pt x="299" y="11564"/>
                  </a:cubicBezTo>
                  <a:cubicBezTo>
                    <a:pt x="299" y="17855"/>
                    <a:pt x="6372" y="23060"/>
                    <a:pt x="13711" y="23060"/>
                  </a:cubicBezTo>
                  <a:cubicBezTo>
                    <a:pt x="21049" y="23060"/>
                    <a:pt x="27122" y="17855"/>
                    <a:pt x="27122" y="11564"/>
                  </a:cubicBezTo>
                  <a:close/>
                </a:path>
              </a:pathLst>
            </a:custGeom>
            <a:solidFill>
              <a:srgbClr val="000000"/>
            </a:solidFill>
            <a:ln w="252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1" name="Frame 90">
            <a:extLst>
              <a:ext uri="{FF2B5EF4-FFF2-40B4-BE49-F238E27FC236}">
                <a16:creationId xmlns:a16="http://schemas.microsoft.com/office/drawing/2014/main" id="{0C26DF46-E5F2-D855-F429-EB16C1B66E6B}"/>
              </a:ext>
            </a:extLst>
          </p:cNvPr>
          <p:cNvSpPr/>
          <p:nvPr/>
        </p:nvSpPr>
        <p:spPr>
          <a:xfrm>
            <a:off x="4363610" y="5351167"/>
            <a:ext cx="3892630" cy="382089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977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1EE7EF-0C38-30C9-FB71-203310333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8CF3E4-F6A0-A067-3C67-B471E063A1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77625" y="2963420"/>
            <a:ext cx="6578815" cy="931160"/>
          </a:xfrm>
          <a:solidFill>
            <a:srgbClr val="0070C0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>
                <a:latin typeface="+mj-lt"/>
              </a:rPr>
              <a:t>Computational details</a:t>
            </a:r>
            <a:endParaRPr lang="en-GB" b="1" noProof="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368A5-8F76-9601-F60C-78E26A3B3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17FB39E-D021-C65B-4B45-0A3F42B54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70093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44AB9-A39C-43D8-AB91-29E7F989D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Returning to the problem at hand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E21C71-010D-AAFB-04EA-F52909856FCF}"/>
              </a:ext>
            </a:extLst>
      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2791396" y="798108"/>
            <a:ext cx="7772400" cy="1212070"/>
          </a:xfrm>
          <a:prstGeom prst="rect">
            <a:avLst/>
          </a:prstGeom>
        </p:spPr>
      </p:pic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55F0C4A0-D6D9-BE05-4AB4-E72A6A9AF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430" y="1914509"/>
            <a:ext cx="10116424" cy="4490064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b="1" dirty="0">
                <a:effectLst/>
              </a:rPr>
              <a:t>Leading order </a:t>
            </a:r>
            <a:r>
              <a:rPr lang="en-GB" dirty="0">
                <a:effectLst/>
              </a:rPr>
              <a:t>takes form: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>
              <a:effectLst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dirty="0">
                <a:effectLst/>
              </a:rPr>
              <a:t>Amplitude decomposition into </a:t>
            </a:r>
            <a:r>
              <a:rPr lang="en-GB" b="1" dirty="0">
                <a:effectLst/>
              </a:rPr>
              <a:t>two</a:t>
            </a:r>
            <a:r>
              <a:rPr lang="en-GB" dirty="0">
                <a:effectLst/>
              </a:rPr>
              <a:t> orthogonal spin structures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>
              <a:effectLst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>
              <a:effectLst/>
            </a:endParaRPr>
          </a:p>
          <a:p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41464D"/>
              </a:solidFill>
              <a:effectLst/>
              <a:latin typeface="Graphik-Light" panose="020B0503030202060203" pitchFamily="34" charset="77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41464D"/>
              </a:solidFill>
              <a:effectLst/>
              <a:latin typeface="Graphik-Light" panose="020B0503030202060203" pitchFamily="34" charset="77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41464D"/>
              </a:solidFill>
              <a:effectLst/>
              <a:latin typeface="Graphik-Light" panose="020B0503030202060203" pitchFamily="34" charset="77"/>
            </a:endParaRPr>
          </a:p>
        </p:txBody>
      </p:sp>
      <p:pic>
        <p:nvPicPr>
          <p:cNvPr id="5" name="Picture 4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cal{M}(gg\rightarrow HH) =-i\frac{G_{F} \alpha_{s}(\mu_{R})Q^{2}}{2 \sqrt{2} \pi}\textcolor{red}{\mathcal{A}^{\mu \nu}} \epsilon_{1 \mu} \epsilon_{2 \nu} \delta_{ab}&#10;\end{align*}&#10;&#10;&#10;\end{document}" title="IguanaTex Picture Display">
            <a:extLst>
              <a:ext uri="{FF2B5EF4-FFF2-40B4-BE49-F238E27FC236}">
                <a16:creationId xmlns:a16="http://schemas.microsoft.com/office/drawing/2014/main" id="{1BE647D1-ECA7-4E80-4CE2-B713587FBDF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04" y="2245823"/>
            <a:ext cx="5181597" cy="615696"/>
          </a:xfrm>
          <a:prstGeom prst="rect">
            <a:avLst/>
          </a:prstGeom>
        </p:spPr>
      </p:pic>
      <p:grpSp>
        <p:nvGrpSpPr>
          <p:cNvPr id="63" name="Group 62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cal{A}^{\mu \nu}=(C_{\triangle}F_{\triangle} +F_{\square})T^{\mu \nu}_{1}+G_{\square}T^{\mu \nu}_{2}&#10;\end{align*}&#10;&#10;&#10;\end{document}" title="IguanaTex Shape Display">
            <a:extLst>
              <a:ext uri="{FF2B5EF4-FFF2-40B4-BE49-F238E27FC236}">
                <a16:creationId xmlns:a16="http://schemas.microsoft.com/office/drawing/2014/main" id="{BD261BF3-5DA6-95BB-F168-D4DAAFD87A34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937000" y="3581400"/>
            <a:ext cx="3871071" cy="242908"/>
            <a:chOff x="7823214" y="4987155"/>
            <a:chExt cx="3871071" cy="242908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7CFC685-F5B7-28A1-C71B-5C982F8257A9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823214" y="5002626"/>
              <a:ext cx="195102" cy="177595"/>
            </a:xfrm>
            <a:custGeom>
              <a:avLst/>
              <a:gdLst>
                <a:gd name="csX0" fmla="*/ 143886 w 195102"/>
                <a:gd name="csY0" fmla="*/ 128205 h 177595"/>
                <a:gd name="csX1" fmla="*/ 149453 w 195102"/>
                <a:gd name="csY1" fmla="*/ 157651 h 177595"/>
                <a:gd name="csX2" fmla="*/ 164383 w 195102"/>
                <a:gd name="csY2" fmla="*/ 173064 h 177595"/>
                <a:gd name="csX3" fmla="*/ 195255 w 195102"/>
                <a:gd name="csY3" fmla="*/ 158111 h 177595"/>
                <a:gd name="csX4" fmla="*/ 192978 w 195102"/>
                <a:gd name="csY4" fmla="*/ 156500 h 177595"/>
                <a:gd name="csX5" fmla="*/ 183615 w 195102"/>
                <a:gd name="csY5" fmla="*/ 159491 h 177595"/>
                <a:gd name="csX6" fmla="*/ 180831 w 195102"/>
                <a:gd name="csY6" fmla="*/ 160411 h 177595"/>
                <a:gd name="csX7" fmla="*/ 169191 w 195102"/>
                <a:gd name="csY7" fmla="*/ 140397 h 177595"/>
                <a:gd name="csX8" fmla="*/ 163118 w 195102"/>
                <a:gd name="csY8" fmla="*/ 92087 h 177595"/>
                <a:gd name="csX9" fmla="*/ 160334 w 195102"/>
                <a:gd name="csY9" fmla="*/ 21693 h 177595"/>
                <a:gd name="csX10" fmla="*/ 160587 w 195102"/>
                <a:gd name="csY10" fmla="*/ 4670 h 177595"/>
                <a:gd name="csX11" fmla="*/ 157804 w 195102"/>
                <a:gd name="csY11" fmla="*/ 69 h 177595"/>
                <a:gd name="csX12" fmla="*/ 139331 w 195102"/>
                <a:gd name="csY12" fmla="*/ 10191 h 177595"/>
                <a:gd name="csX13" fmla="*/ 137559 w 195102"/>
                <a:gd name="csY13" fmla="*/ 12721 h 177595"/>
                <a:gd name="csX14" fmla="*/ 85684 w 195102"/>
                <a:gd name="csY14" fmla="*/ 98069 h 177595"/>
                <a:gd name="csX15" fmla="*/ 30772 w 195102"/>
                <a:gd name="csY15" fmla="*/ 156500 h 177595"/>
                <a:gd name="csX16" fmla="*/ 11287 w 195102"/>
                <a:gd name="csY16" fmla="*/ 142698 h 177595"/>
                <a:gd name="csX17" fmla="*/ 9516 w 195102"/>
                <a:gd name="csY17" fmla="*/ 140857 h 177595"/>
                <a:gd name="csX18" fmla="*/ 153 w 195102"/>
                <a:gd name="csY18" fmla="*/ 158341 h 177595"/>
                <a:gd name="csX19" fmla="*/ 22927 w 195102"/>
                <a:gd name="csY19" fmla="*/ 177665 h 177595"/>
                <a:gd name="csX20" fmla="*/ 75056 w 195102"/>
                <a:gd name="csY20" fmla="*/ 128205 h 177595"/>
                <a:gd name="csX21" fmla="*/ 143886 w 195102"/>
                <a:gd name="csY21" fmla="*/ 128205 h 177595"/>
                <a:gd name="csX22" fmla="*/ 138825 w 195102"/>
                <a:gd name="csY22" fmla="*/ 28364 h 177595"/>
                <a:gd name="csX23" fmla="*/ 138825 w 195102"/>
                <a:gd name="csY23" fmla="*/ 41707 h 177595"/>
                <a:gd name="csX24" fmla="*/ 140090 w 195102"/>
                <a:gd name="csY24" fmla="*/ 81735 h 177595"/>
                <a:gd name="csX25" fmla="*/ 142620 w 195102"/>
                <a:gd name="csY25" fmla="*/ 115552 h 177595"/>
                <a:gd name="csX26" fmla="*/ 96312 w 195102"/>
                <a:gd name="csY26" fmla="*/ 115552 h 177595"/>
                <a:gd name="csX27" fmla="*/ 81888 w 195102"/>
                <a:gd name="csY27" fmla="*/ 119233 h 177595"/>
                <a:gd name="csX28" fmla="*/ 115797 w 195102"/>
                <a:gd name="csY28" fmla="*/ 67932 h 177595"/>
                <a:gd name="csX29" fmla="*/ 138572 w 195102"/>
                <a:gd name="csY29" fmla="*/ 28364 h 177595"/>
                <a:gd name="csX30" fmla="*/ 138825 w 195102"/>
                <a:gd name="csY30" fmla="*/ 28364 h 177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95102" h="177595">
                  <a:moveTo>
                    <a:pt x="143886" y="128205"/>
                  </a:moveTo>
                  <a:cubicBezTo>
                    <a:pt x="145151" y="142698"/>
                    <a:pt x="148188" y="153280"/>
                    <a:pt x="149453" y="157651"/>
                  </a:cubicBezTo>
                  <a:cubicBezTo>
                    <a:pt x="152236" y="168003"/>
                    <a:pt x="153502" y="173064"/>
                    <a:pt x="164383" y="173064"/>
                  </a:cubicBezTo>
                  <a:cubicBezTo>
                    <a:pt x="175770" y="173064"/>
                    <a:pt x="195255" y="162712"/>
                    <a:pt x="195255" y="158111"/>
                  </a:cubicBezTo>
                  <a:cubicBezTo>
                    <a:pt x="195255" y="156960"/>
                    <a:pt x="194243" y="156500"/>
                    <a:pt x="192978" y="156500"/>
                  </a:cubicBezTo>
                  <a:cubicBezTo>
                    <a:pt x="189688" y="156500"/>
                    <a:pt x="184374" y="159031"/>
                    <a:pt x="183615" y="159491"/>
                  </a:cubicBezTo>
                  <a:cubicBezTo>
                    <a:pt x="181843" y="160411"/>
                    <a:pt x="181337" y="160411"/>
                    <a:pt x="180831" y="160411"/>
                  </a:cubicBezTo>
                  <a:cubicBezTo>
                    <a:pt x="173746" y="160411"/>
                    <a:pt x="172227" y="154200"/>
                    <a:pt x="169191" y="140397"/>
                  </a:cubicBezTo>
                  <a:cubicBezTo>
                    <a:pt x="167419" y="132806"/>
                    <a:pt x="165142" y="123604"/>
                    <a:pt x="163118" y="92087"/>
                  </a:cubicBezTo>
                  <a:cubicBezTo>
                    <a:pt x="161346" y="68623"/>
                    <a:pt x="160334" y="45158"/>
                    <a:pt x="160334" y="21693"/>
                  </a:cubicBezTo>
                  <a:cubicBezTo>
                    <a:pt x="160334" y="16172"/>
                    <a:pt x="160587" y="10191"/>
                    <a:pt x="160587" y="4670"/>
                  </a:cubicBezTo>
                  <a:cubicBezTo>
                    <a:pt x="160587" y="989"/>
                    <a:pt x="160587" y="69"/>
                    <a:pt x="157804" y="69"/>
                  </a:cubicBezTo>
                  <a:cubicBezTo>
                    <a:pt x="154261" y="69"/>
                    <a:pt x="143886" y="3980"/>
                    <a:pt x="139331" y="10191"/>
                  </a:cubicBezTo>
                  <a:lnTo>
                    <a:pt x="137559" y="12721"/>
                  </a:lnTo>
                  <a:cubicBezTo>
                    <a:pt x="117568" y="51599"/>
                    <a:pt x="98843" y="79435"/>
                    <a:pt x="85684" y="98069"/>
                  </a:cubicBezTo>
                  <a:cubicBezTo>
                    <a:pt x="70754" y="119003"/>
                    <a:pt x="44437" y="156500"/>
                    <a:pt x="30772" y="156500"/>
                  </a:cubicBezTo>
                  <a:cubicBezTo>
                    <a:pt x="21409" y="156500"/>
                    <a:pt x="13564" y="150979"/>
                    <a:pt x="11287" y="142698"/>
                  </a:cubicBezTo>
                  <a:cubicBezTo>
                    <a:pt x="11034" y="142237"/>
                    <a:pt x="10528" y="140857"/>
                    <a:pt x="9516" y="140857"/>
                  </a:cubicBezTo>
                  <a:cubicBezTo>
                    <a:pt x="5720" y="140857"/>
                    <a:pt x="153" y="151899"/>
                    <a:pt x="153" y="158341"/>
                  </a:cubicBezTo>
                  <a:cubicBezTo>
                    <a:pt x="153" y="167543"/>
                    <a:pt x="11034" y="177665"/>
                    <a:pt x="22927" y="177665"/>
                  </a:cubicBezTo>
                  <a:cubicBezTo>
                    <a:pt x="40388" y="177665"/>
                    <a:pt x="69489" y="136256"/>
                    <a:pt x="75056" y="128205"/>
                  </a:cubicBezTo>
                  <a:lnTo>
                    <a:pt x="143886" y="128205"/>
                  </a:lnTo>
                  <a:close/>
                  <a:moveTo>
                    <a:pt x="138825" y="28364"/>
                  </a:moveTo>
                  <a:lnTo>
                    <a:pt x="138825" y="41707"/>
                  </a:lnTo>
                  <a:cubicBezTo>
                    <a:pt x="138825" y="55050"/>
                    <a:pt x="139331" y="68393"/>
                    <a:pt x="140090" y="81735"/>
                  </a:cubicBezTo>
                  <a:cubicBezTo>
                    <a:pt x="140343" y="86336"/>
                    <a:pt x="141355" y="103590"/>
                    <a:pt x="142620" y="115552"/>
                  </a:cubicBezTo>
                  <a:lnTo>
                    <a:pt x="96312" y="115552"/>
                  </a:lnTo>
                  <a:cubicBezTo>
                    <a:pt x="92263" y="115552"/>
                    <a:pt x="88468" y="115552"/>
                    <a:pt x="81888" y="119233"/>
                  </a:cubicBezTo>
                  <a:cubicBezTo>
                    <a:pt x="99602" y="94388"/>
                    <a:pt x="114279" y="70463"/>
                    <a:pt x="115797" y="67932"/>
                  </a:cubicBezTo>
                  <a:cubicBezTo>
                    <a:pt x="128450" y="47458"/>
                    <a:pt x="135282" y="34116"/>
                    <a:pt x="138572" y="28364"/>
                  </a:cubicBezTo>
                  <a:lnTo>
                    <a:pt x="138825" y="28364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72886CF-00BB-3FEC-F362-11F13C99397F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8027293" y="5002720"/>
              <a:ext cx="105572" cy="105476"/>
            </a:xfrm>
            <a:custGeom>
              <a:avLst/>
              <a:gdLst>
                <a:gd name="csX0" fmla="*/ 869 w 105572"/>
                <a:gd name="csY0" fmla="*/ 97006 h 105476"/>
                <a:gd name="csX1" fmla="*/ 161 w 105572"/>
                <a:gd name="csY1" fmla="*/ 100388 h 105476"/>
                <a:gd name="csX2" fmla="*/ 6183 w 105572"/>
                <a:gd name="csY2" fmla="*/ 105541 h 105476"/>
                <a:gd name="csX3" fmla="*/ 14686 w 105572"/>
                <a:gd name="csY3" fmla="*/ 97489 h 105476"/>
                <a:gd name="csX4" fmla="*/ 22834 w 105572"/>
                <a:gd name="csY4" fmla="*/ 68020 h 105476"/>
                <a:gd name="csX5" fmla="*/ 41788 w 105572"/>
                <a:gd name="csY5" fmla="*/ 72690 h 105476"/>
                <a:gd name="csX6" fmla="*/ 67295 w 105572"/>
                <a:gd name="csY6" fmla="*/ 61096 h 105476"/>
                <a:gd name="csX7" fmla="*/ 85540 w 105572"/>
                <a:gd name="csY7" fmla="*/ 72690 h 105476"/>
                <a:gd name="csX8" fmla="*/ 99534 w 105572"/>
                <a:gd name="csY8" fmla="*/ 64156 h 105476"/>
                <a:gd name="csX9" fmla="*/ 105734 w 105572"/>
                <a:gd name="csY9" fmla="*/ 48052 h 105476"/>
                <a:gd name="csX10" fmla="*/ 102899 w 105572"/>
                <a:gd name="csY10" fmla="*/ 45959 h 105476"/>
                <a:gd name="csX11" fmla="*/ 99002 w 105572"/>
                <a:gd name="csY11" fmla="*/ 50951 h 105476"/>
                <a:gd name="csX12" fmla="*/ 86072 w 105572"/>
                <a:gd name="csY12" fmla="*/ 68181 h 105476"/>
                <a:gd name="csX13" fmla="*/ 80226 w 105572"/>
                <a:gd name="csY13" fmla="*/ 60291 h 105476"/>
                <a:gd name="csX14" fmla="*/ 82883 w 105572"/>
                <a:gd name="csY14" fmla="*/ 47569 h 105476"/>
                <a:gd name="csX15" fmla="*/ 86780 w 105572"/>
                <a:gd name="csY15" fmla="*/ 33076 h 105476"/>
                <a:gd name="csX16" fmla="*/ 90854 w 105572"/>
                <a:gd name="csY16" fmla="*/ 18744 h 105476"/>
                <a:gd name="csX17" fmla="*/ 93866 w 105572"/>
                <a:gd name="csY17" fmla="*/ 6828 h 105476"/>
                <a:gd name="csX18" fmla="*/ 88020 w 105572"/>
                <a:gd name="csY18" fmla="*/ 1675 h 105476"/>
                <a:gd name="csX19" fmla="*/ 80757 w 105572"/>
                <a:gd name="csY19" fmla="*/ 5540 h 105476"/>
                <a:gd name="csX20" fmla="*/ 77923 w 105572"/>
                <a:gd name="csY20" fmla="*/ 14880 h 105476"/>
                <a:gd name="csX21" fmla="*/ 74203 w 105572"/>
                <a:gd name="csY21" fmla="*/ 28245 h 105476"/>
                <a:gd name="csX22" fmla="*/ 68712 w 105572"/>
                <a:gd name="csY22" fmla="*/ 48374 h 105476"/>
                <a:gd name="csX23" fmla="*/ 65878 w 105572"/>
                <a:gd name="csY23" fmla="*/ 54816 h 105476"/>
                <a:gd name="csX24" fmla="*/ 42496 w 105572"/>
                <a:gd name="csY24" fmla="*/ 68181 h 105476"/>
                <a:gd name="csX25" fmla="*/ 27971 w 105572"/>
                <a:gd name="csY25" fmla="*/ 53849 h 105476"/>
                <a:gd name="csX26" fmla="*/ 30982 w 105572"/>
                <a:gd name="csY26" fmla="*/ 38873 h 105476"/>
                <a:gd name="csX27" fmla="*/ 34879 w 105572"/>
                <a:gd name="csY27" fmla="*/ 24381 h 105476"/>
                <a:gd name="csX28" fmla="*/ 37359 w 105572"/>
                <a:gd name="csY28" fmla="*/ 15363 h 105476"/>
                <a:gd name="csX29" fmla="*/ 40016 w 105572"/>
                <a:gd name="csY29" fmla="*/ 5218 h 105476"/>
                <a:gd name="csX30" fmla="*/ 33994 w 105572"/>
                <a:gd name="csY30" fmla="*/ 65 h 105476"/>
                <a:gd name="csX31" fmla="*/ 25491 w 105572"/>
                <a:gd name="csY31" fmla="*/ 7633 h 105476"/>
                <a:gd name="csX32" fmla="*/ 869 w 105572"/>
                <a:gd name="csY32" fmla="*/ 97006 h 105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05476">
                  <a:moveTo>
                    <a:pt x="869" y="97006"/>
                  </a:moveTo>
                  <a:cubicBezTo>
                    <a:pt x="161" y="99422"/>
                    <a:pt x="161" y="100227"/>
                    <a:pt x="161" y="100388"/>
                  </a:cubicBezTo>
                  <a:cubicBezTo>
                    <a:pt x="161" y="103931"/>
                    <a:pt x="3349" y="105541"/>
                    <a:pt x="6183" y="105541"/>
                  </a:cubicBezTo>
                  <a:cubicBezTo>
                    <a:pt x="12560" y="105541"/>
                    <a:pt x="13977" y="100227"/>
                    <a:pt x="14686" y="97489"/>
                  </a:cubicBezTo>
                  <a:cubicBezTo>
                    <a:pt x="15040" y="96684"/>
                    <a:pt x="18583" y="83802"/>
                    <a:pt x="22834" y="68020"/>
                  </a:cubicBezTo>
                  <a:cubicBezTo>
                    <a:pt x="28325" y="71402"/>
                    <a:pt x="35411" y="72690"/>
                    <a:pt x="41788" y="72690"/>
                  </a:cubicBezTo>
                  <a:cubicBezTo>
                    <a:pt x="57021" y="72690"/>
                    <a:pt x="66941" y="61418"/>
                    <a:pt x="67295" y="61096"/>
                  </a:cubicBezTo>
                  <a:cubicBezTo>
                    <a:pt x="70661" y="72207"/>
                    <a:pt x="82883" y="72690"/>
                    <a:pt x="85540" y="72690"/>
                  </a:cubicBezTo>
                  <a:cubicBezTo>
                    <a:pt x="91917" y="72690"/>
                    <a:pt x="96345" y="69148"/>
                    <a:pt x="99534" y="64156"/>
                  </a:cubicBezTo>
                  <a:cubicBezTo>
                    <a:pt x="103431" y="57875"/>
                    <a:pt x="105734" y="48696"/>
                    <a:pt x="105734" y="48052"/>
                  </a:cubicBezTo>
                  <a:cubicBezTo>
                    <a:pt x="105734" y="45959"/>
                    <a:pt x="103431" y="45959"/>
                    <a:pt x="102899" y="45959"/>
                  </a:cubicBezTo>
                  <a:cubicBezTo>
                    <a:pt x="100420" y="45959"/>
                    <a:pt x="100242" y="46603"/>
                    <a:pt x="99002" y="50951"/>
                  </a:cubicBezTo>
                  <a:cubicBezTo>
                    <a:pt x="96877" y="58680"/>
                    <a:pt x="93511" y="68181"/>
                    <a:pt x="86072" y="68181"/>
                  </a:cubicBezTo>
                  <a:cubicBezTo>
                    <a:pt x="81466" y="68181"/>
                    <a:pt x="80226" y="64639"/>
                    <a:pt x="80226" y="60291"/>
                  </a:cubicBezTo>
                  <a:cubicBezTo>
                    <a:pt x="80226" y="57553"/>
                    <a:pt x="81643" y="51756"/>
                    <a:pt x="82883" y="47569"/>
                  </a:cubicBezTo>
                  <a:cubicBezTo>
                    <a:pt x="84123" y="43221"/>
                    <a:pt x="85894" y="36619"/>
                    <a:pt x="86780" y="33076"/>
                  </a:cubicBezTo>
                  <a:lnTo>
                    <a:pt x="90854" y="18744"/>
                  </a:lnTo>
                  <a:cubicBezTo>
                    <a:pt x="91917" y="14719"/>
                    <a:pt x="93866" y="7633"/>
                    <a:pt x="93866" y="6828"/>
                  </a:cubicBezTo>
                  <a:cubicBezTo>
                    <a:pt x="93866" y="3607"/>
                    <a:pt x="91031" y="1675"/>
                    <a:pt x="88020" y="1675"/>
                  </a:cubicBezTo>
                  <a:cubicBezTo>
                    <a:pt x="86072" y="1675"/>
                    <a:pt x="82706" y="2480"/>
                    <a:pt x="80757" y="5540"/>
                  </a:cubicBezTo>
                  <a:cubicBezTo>
                    <a:pt x="80226" y="6506"/>
                    <a:pt x="78809" y="11659"/>
                    <a:pt x="77923" y="14880"/>
                  </a:cubicBezTo>
                  <a:lnTo>
                    <a:pt x="74203" y="28245"/>
                  </a:lnTo>
                  <a:lnTo>
                    <a:pt x="68712" y="48374"/>
                  </a:lnTo>
                  <a:cubicBezTo>
                    <a:pt x="67472" y="52400"/>
                    <a:pt x="67472" y="52722"/>
                    <a:pt x="65878" y="54816"/>
                  </a:cubicBezTo>
                  <a:cubicBezTo>
                    <a:pt x="60387" y="61901"/>
                    <a:pt x="52593" y="68181"/>
                    <a:pt x="42496" y="68181"/>
                  </a:cubicBezTo>
                  <a:cubicBezTo>
                    <a:pt x="27971" y="68181"/>
                    <a:pt x="27971" y="56748"/>
                    <a:pt x="27971" y="53849"/>
                  </a:cubicBezTo>
                  <a:cubicBezTo>
                    <a:pt x="27971" y="49663"/>
                    <a:pt x="28502" y="47569"/>
                    <a:pt x="30982" y="38873"/>
                  </a:cubicBezTo>
                  <a:cubicBezTo>
                    <a:pt x="32754" y="31788"/>
                    <a:pt x="33108" y="30661"/>
                    <a:pt x="34879" y="24381"/>
                  </a:cubicBezTo>
                  <a:lnTo>
                    <a:pt x="37359" y="15363"/>
                  </a:lnTo>
                  <a:cubicBezTo>
                    <a:pt x="38245" y="11981"/>
                    <a:pt x="40016" y="5862"/>
                    <a:pt x="40016" y="5218"/>
                  </a:cubicBezTo>
                  <a:cubicBezTo>
                    <a:pt x="40016" y="2319"/>
                    <a:pt x="37536" y="65"/>
                    <a:pt x="33994" y="65"/>
                  </a:cubicBezTo>
                  <a:cubicBezTo>
                    <a:pt x="27617" y="65"/>
                    <a:pt x="26023" y="5701"/>
                    <a:pt x="25491" y="7633"/>
                  </a:cubicBezTo>
                  <a:lnTo>
                    <a:pt x="869" y="97006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082C95A0-3001-BC5F-E8BB-CDEAD20D4B86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8154408" y="5002720"/>
              <a:ext cx="91047" cy="71015"/>
            </a:xfrm>
            <a:custGeom>
              <a:avLst/>
              <a:gdLst>
                <a:gd name="csX0" fmla="*/ 31696 w 91047"/>
                <a:gd name="csY0" fmla="*/ 4735 h 71015"/>
                <a:gd name="csX1" fmla="*/ 32050 w 91047"/>
                <a:gd name="csY1" fmla="*/ 2319 h 71015"/>
                <a:gd name="csX2" fmla="*/ 29216 w 91047"/>
                <a:gd name="csY2" fmla="*/ 65 h 71015"/>
                <a:gd name="csX3" fmla="*/ 17702 w 91047"/>
                <a:gd name="csY3" fmla="*/ 870 h 71015"/>
                <a:gd name="csX4" fmla="*/ 7782 w 91047"/>
                <a:gd name="csY4" fmla="*/ 1675 h 71015"/>
                <a:gd name="csX5" fmla="*/ 2823 w 91047"/>
                <a:gd name="csY5" fmla="*/ 5379 h 71015"/>
                <a:gd name="csX6" fmla="*/ 7428 w 91047"/>
                <a:gd name="csY6" fmla="*/ 7633 h 71015"/>
                <a:gd name="csX7" fmla="*/ 15931 w 91047"/>
                <a:gd name="csY7" fmla="*/ 10049 h 71015"/>
                <a:gd name="csX8" fmla="*/ 14336 w 91047"/>
                <a:gd name="csY8" fmla="*/ 16329 h 71015"/>
                <a:gd name="csX9" fmla="*/ 5480 w 91047"/>
                <a:gd name="csY9" fmla="*/ 48857 h 71015"/>
                <a:gd name="csX10" fmla="*/ 166 w 91047"/>
                <a:gd name="csY10" fmla="*/ 68826 h 71015"/>
                <a:gd name="csX11" fmla="*/ 3531 w 91047"/>
                <a:gd name="csY11" fmla="*/ 71080 h 71015"/>
                <a:gd name="csX12" fmla="*/ 6365 w 91047"/>
                <a:gd name="csY12" fmla="*/ 71080 h 71015"/>
                <a:gd name="csX13" fmla="*/ 63580 w 91047"/>
                <a:gd name="csY13" fmla="*/ 45959 h 71015"/>
                <a:gd name="csX14" fmla="*/ 91213 w 91047"/>
                <a:gd name="csY14" fmla="*/ 5218 h 71015"/>
                <a:gd name="csX15" fmla="*/ 85191 w 91047"/>
                <a:gd name="csY15" fmla="*/ 65 h 71015"/>
                <a:gd name="csX16" fmla="*/ 76157 w 91047"/>
                <a:gd name="csY16" fmla="*/ 9082 h 71015"/>
                <a:gd name="csX17" fmla="*/ 15222 w 91047"/>
                <a:gd name="csY17" fmla="*/ 64639 h 71015"/>
                <a:gd name="csX18" fmla="*/ 31696 w 91047"/>
                <a:gd name="csY18" fmla="*/ 4735 h 71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1015">
                  <a:moveTo>
                    <a:pt x="31696" y="4735"/>
                  </a:moveTo>
                  <a:cubicBezTo>
                    <a:pt x="31873" y="4090"/>
                    <a:pt x="32050" y="3124"/>
                    <a:pt x="32050" y="2319"/>
                  </a:cubicBezTo>
                  <a:cubicBezTo>
                    <a:pt x="32050" y="2158"/>
                    <a:pt x="32050" y="65"/>
                    <a:pt x="29216" y="65"/>
                  </a:cubicBezTo>
                  <a:cubicBezTo>
                    <a:pt x="29039" y="65"/>
                    <a:pt x="18942" y="870"/>
                    <a:pt x="17702" y="870"/>
                  </a:cubicBezTo>
                  <a:cubicBezTo>
                    <a:pt x="14336" y="1192"/>
                    <a:pt x="11148" y="1353"/>
                    <a:pt x="7782" y="1675"/>
                  </a:cubicBezTo>
                  <a:cubicBezTo>
                    <a:pt x="4948" y="1836"/>
                    <a:pt x="2823" y="1997"/>
                    <a:pt x="2823" y="5379"/>
                  </a:cubicBezTo>
                  <a:cubicBezTo>
                    <a:pt x="2823" y="7633"/>
                    <a:pt x="5302" y="7633"/>
                    <a:pt x="7428" y="7633"/>
                  </a:cubicBezTo>
                  <a:cubicBezTo>
                    <a:pt x="15931" y="7633"/>
                    <a:pt x="15931" y="8599"/>
                    <a:pt x="15931" y="10049"/>
                  </a:cubicBezTo>
                  <a:cubicBezTo>
                    <a:pt x="15931" y="11015"/>
                    <a:pt x="15045" y="14236"/>
                    <a:pt x="14336" y="16329"/>
                  </a:cubicBezTo>
                  <a:lnTo>
                    <a:pt x="5480" y="48857"/>
                  </a:lnTo>
                  <a:cubicBezTo>
                    <a:pt x="1051" y="64961"/>
                    <a:pt x="166" y="68181"/>
                    <a:pt x="166" y="68826"/>
                  </a:cubicBezTo>
                  <a:cubicBezTo>
                    <a:pt x="166" y="71080"/>
                    <a:pt x="2823" y="71080"/>
                    <a:pt x="3531" y="71080"/>
                  </a:cubicBezTo>
                  <a:lnTo>
                    <a:pt x="6365" y="71080"/>
                  </a:lnTo>
                  <a:cubicBezTo>
                    <a:pt x="22130" y="68826"/>
                    <a:pt x="44627" y="61257"/>
                    <a:pt x="63580" y="45959"/>
                  </a:cubicBezTo>
                  <a:cubicBezTo>
                    <a:pt x="87671" y="26474"/>
                    <a:pt x="91213" y="5540"/>
                    <a:pt x="91213" y="5218"/>
                  </a:cubicBezTo>
                  <a:cubicBezTo>
                    <a:pt x="91213" y="2319"/>
                    <a:pt x="88733" y="65"/>
                    <a:pt x="85191" y="65"/>
                  </a:cubicBezTo>
                  <a:cubicBezTo>
                    <a:pt x="78991" y="65"/>
                    <a:pt x="77751" y="4574"/>
                    <a:pt x="76157" y="9082"/>
                  </a:cubicBezTo>
                  <a:cubicBezTo>
                    <a:pt x="69071" y="31949"/>
                    <a:pt x="45335" y="56587"/>
                    <a:pt x="15222" y="64639"/>
                  </a:cubicBezTo>
                  <a:lnTo>
                    <a:pt x="31696" y="473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3391D769-EACA-997E-79D0-03C8D8F4879F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8351850" y="5084293"/>
              <a:ext cx="168278" cy="53830"/>
            </a:xfrm>
            <a:custGeom>
              <a:avLst/>
              <a:gdLst>
                <a:gd name="csX0" fmla="*/ 159848 w 168278"/>
                <a:gd name="csY0" fmla="*/ 9271 h 53830"/>
                <a:gd name="csX1" fmla="*/ 168452 w 168278"/>
                <a:gd name="csY1" fmla="*/ 4670 h 53830"/>
                <a:gd name="csX2" fmla="*/ 160102 w 168278"/>
                <a:gd name="csY2" fmla="*/ 69 h 53830"/>
                <a:gd name="csX3" fmla="*/ 8524 w 168278"/>
                <a:gd name="csY3" fmla="*/ 69 h 53830"/>
                <a:gd name="csX4" fmla="*/ 173 w 168278"/>
                <a:gd name="csY4" fmla="*/ 4670 h 53830"/>
                <a:gd name="csX5" fmla="*/ 8777 w 168278"/>
                <a:gd name="csY5" fmla="*/ 9271 h 53830"/>
                <a:gd name="csX6" fmla="*/ 159848 w 168278"/>
                <a:gd name="csY6" fmla="*/ 9271 h 53830"/>
                <a:gd name="csX7" fmla="*/ 160102 w 168278"/>
                <a:gd name="csY7" fmla="*/ 53900 h 53830"/>
                <a:gd name="csX8" fmla="*/ 168452 w 168278"/>
                <a:gd name="csY8" fmla="*/ 49299 h 53830"/>
                <a:gd name="csX9" fmla="*/ 159848 w 168278"/>
                <a:gd name="csY9" fmla="*/ 44698 h 53830"/>
                <a:gd name="csX10" fmla="*/ 8777 w 168278"/>
                <a:gd name="csY10" fmla="*/ 44698 h 53830"/>
                <a:gd name="csX11" fmla="*/ 173 w 168278"/>
                <a:gd name="csY11" fmla="*/ 49299 h 53830"/>
                <a:gd name="csX12" fmla="*/ 8524 w 168278"/>
                <a:gd name="csY12" fmla="*/ 53900 h 53830"/>
                <a:gd name="csX13" fmla="*/ 160102 w 168278"/>
                <a:gd name="csY13" fmla="*/ 53900 h 53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3830">
                  <a:moveTo>
                    <a:pt x="159848" y="9271"/>
                  </a:moveTo>
                  <a:cubicBezTo>
                    <a:pt x="163644" y="9271"/>
                    <a:pt x="168452" y="9271"/>
                    <a:pt x="168452" y="4670"/>
                  </a:cubicBezTo>
                  <a:cubicBezTo>
                    <a:pt x="168452" y="69"/>
                    <a:pt x="163644" y="69"/>
                    <a:pt x="160102" y="69"/>
                  </a:cubicBezTo>
                  <a:lnTo>
                    <a:pt x="8524" y="69"/>
                  </a:lnTo>
                  <a:cubicBezTo>
                    <a:pt x="4981" y="69"/>
                    <a:pt x="173" y="69"/>
                    <a:pt x="173" y="4670"/>
                  </a:cubicBezTo>
                  <a:cubicBezTo>
                    <a:pt x="173" y="9271"/>
                    <a:pt x="4981" y="9271"/>
                    <a:pt x="8777" y="9271"/>
                  </a:cubicBezTo>
                  <a:lnTo>
                    <a:pt x="159848" y="9271"/>
                  </a:lnTo>
                  <a:close/>
                  <a:moveTo>
                    <a:pt x="160102" y="53900"/>
                  </a:moveTo>
                  <a:cubicBezTo>
                    <a:pt x="163644" y="53900"/>
                    <a:pt x="168452" y="53900"/>
                    <a:pt x="168452" y="49299"/>
                  </a:cubicBezTo>
                  <a:cubicBezTo>
                    <a:pt x="168452" y="44698"/>
                    <a:pt x="163644" y="44698"/>
                    <a:pt x="159848" y="44698"/>
                  </a:cubicBezTo>
                  <a:lnTo>
                    <a:pt x="8777" y="44698"/>
                  </a:lnTo>
                  <a:cubicBezTo>
                    <a:pt x="4981" y="44698"/>
                    <a:pt x="173" y="44698"/>
                    <a:pt x="173" y="49299"/>
                  </a:cubicBezTo>
                  <a:cubicBezTo>
                    <a:pt x="173" y="53900"/>
                    <a:pt x="4981" y="53900"/>
                    <a:pt x="8524" y="53900"/>
                  </a:cubicBezTo>
                  <a:lnTo>
                    <a:pt x="160102" y="53900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A9A01FA-CC43-1635-0DCF-88B3C35F8F38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8629839" y="4996185"/>
              <a:ext cx="58707" cy="230046"/>
            </a:xfrm>
            <a:custGeom>
              <a:avLst/>
              <a:gdLst>
                <a:gd name="csX0" fmla="*/ 58892 w 58707"/>
                <a:gd name="csY0" fmla="*/ 227815 h 230046"/>
                <a:gd name="csX1" fmla="*/ 54590 w 58707"/>
                <a:gd name="csY1" fmla="*/ 222754 h 230046"/>
                <a:gd name="csX2" fmla="*/ 14861 w 58707"/>
                <a:gd name="csY2" fmla="*/ 115092 h 230046"/>
                <a:gd name="csX3" fmla="*/ 55602 w 58707"/>
                <a:gd name="csY3" fmla="*/ 6280 h 230046"/>
                <a:gd name="csX4" fmla="*/ 58892 w 58707"/>
                <a:gd name="csY4" fmla="*/ 2369 h 230046"/>
                <a:gd name="csX5" fmla="*/ 56361 w 58707"/>
                <a:gd name="csY5" fmla="*/ 69 h 230046"/>
                <a:gd name="csX6" fmla="*/ 16126 w 58707"/>
                <a:gd name="csY6" fmla="*/ 44928 h 230046"/>
                <a:gd name="csX7" fmla="*/ 184 w 58707"/>
                <a:gd name="csY7" fmla="*/ 115092 h 230046"/>
                <a:gd name="csX8" fmla="*/ 16885 w 58707"/>
                <a:gd name="csY8" fmla="*/ 186866 h 230046"/>
                <a:gd name="csX9" fmla="*/ 56361 w 58707"/>
                <a:gd name="csY9" fmla="*/ 230115 h 230046"/>
                <a:gd name="csX10" fmla="*/ 58892 w 58707"/>
                <a:gd name="csY10" fmla="*/ 227815 h 230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30046">
                  <a:moveTo>
                    <a:pt x="58892" y="227815"/>
                  </a:moveTo>
                  <a:cubicBezTo>
                    <a:pt x="58892" y="227125"/>
                    <a:pt x="58892" y="226664"/>
                    <a:pt x="54590" y="222754"/>
                  </a:cubicBezTo>
                  <a:cubicBezTo>
                    <a:pt x="22958" y="193768"/>
                    <a:pt x="14861" y="150289"/>
                    <a:pt x="14861" y="115092"/>
                  </a:cubicBezTo>
                  <a:cubicBezTo>
                    <a:pt x="14861" y="75064"/>
                    <a:pt x="24477" y="35036"/>
                    <a:pt x="55602" y="6280"/>
                  </a:cubicBezTo>
                  <a:cubicBezTo>
                    <a:pt x="58892" y="3519"/>
                    <a:pt x="58892" y="3059"/>
                    <a:pt x="58892" y="2369"/>
                  </a:cubicBezTo>
                  <a:cubicBezTo>
                    <a:pt x="58892" y="759"/>
                    <a:pt x="57879" y="69"/>
                    <a:pt x="56361" y="69"/>
                  </a:cubicBezTo>
                  <a:cubicBezTo>
                    <a:pt x="53831" y="69"/>
                    <a:pt x="31056" y="15712"/>
                    <a:pt x="16126" y="44928"/>
                  </a:cubicBezTo>
                  <a:cubicBezTo>
                    <a:pt x="3220" y="70233"/>
                    <a:pt x="184" y="95768"/>
                    <a:pt x="184" y="115092"/>
                  </a:cubicBezTo>
                  <a:cubicBezTo>
                    <a:pt x="184" y="133036"/>
                    <a:pt x="2967" y="160871"/>
                    <a:pt x="16885" y="186866"/>
                  </a:cubicBezTo>
                  <a:cubicBezTo>
                    <a:pt x="32068" y="215162"/>
                    <a:pt x="53831" y="230115"/>
                    <a:pt x="56361" y="230115"/>
                  </a:cubicBezTo>
                  <a:cubicBezTo>
                    <a:pt x="57879" y="230115"/>
                    <a:pt x="58892" y="229425"/>
                    <a:pt x="58892" y="227815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A98D4263-D807-0A33-EEB9-478BE106A969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8715849" y="5006537"/>
              <a:ext cx="179666" cy="167243"/>
            </a:xfrm>
            <a:custGeom>
              <a:avLst/>
              <a:gdLst>
                <a:gd name="csX0" fmla="*/ 179854 w 179666"/>
                <a:gd name="csY0" fmla="*/ 2369 h 167243"/>
                <a:gd name="csX1" fmla="*/ 177070 w 179666"/>
                <a:gd name="csY1" fmla="*/ 69 h 167243"/>
                <a:gd name="csX2" fmla="*/ 173275 w 179666"/>
                <a:gd name="csY2" fmla="*/ 2829 h 167243"/>
                <a:gd name="csX3" fmla="*/ 155561 w 179666"/>
                <a:gd name="csY3" fmla="*/ 20543 h 167243"/>
                <a:gd name="csX4" fmla="*/ 113555 w 179666"/>
                <a:gd name="csY4" fmla="*/ 69 h 167243"/>
                <a:gd name="csX5" fmla="*/ 188 w 179666"/>
                <a:gd name="csY5" fmla="*/ 104280 h 167243"/>
                <a:gd name="csX6" fmla="*/ 68764 w 179666"/>
                <a:gd name="csY6" fmla="*/ 167312 h 167243"/>
                <a:gd name="csX7" fmla="*/ 123424 w 179666"/>
                <a:gd name="csY7" fmla="*/ 147528 h 167243"/>
                <a:gd name="csX8" fmla="*/ 151259 w 179666"/>
                <a:gd name="csY8" fmla="*/ 107040 h 167243"/>
                <a:gd name="csX9" fmla="*/ 148223 w 179666"/>
                <a:gd name="csY9" fmla="*/ 104740 h 167243"/>
                <a:gd name="csX10" fmla="*/ 144933 w 179666"/>
                <a:gd name="csY10" fmla="*/ 107040 h 167243"/>
                <a:gd name="csX11" fmla="*/ 119375 w 179666"/>
                <a:gd name="csY11" fmla="*/ 143388 h 167243"/>
                <a:gd name="csX12" fmla="*/ 72813 w 179666"/>
                <a:gd name="csY12" fmla="*/ 160181 h 167243"/>
                <a:gd name="csX13" fmla="*/ 23215 w 179666"/>
                <a:gd name="csY13" fmla="*/ 112331 h 167243"/>
                <a:gd name="csX14" fmla="*/ 53834 w 179666"/>
                <a:gd name="csY14" fmla="*/ 35036 h 167243"/>
                <a:gd name="csX15" fmla="*/ 115579 w 179666"/>
                <a:gd name="csY15" fmla="*/ 7200 h 167243"/>
                <a:gd name="csX16" fmla="*/ 156320 w 179666"/>
                <a:gd name="csY16" fmla="*/ 51599 h 167243"/>
                <a:gd name="csX17" fmla="*/ 155561 w 179666"/>
                <a:gd name="csY17" fmla="*/ 63332 h 167243"/>
                <a:gd name="csX18" fmla="*/ 159357 w 179666"/>
                <a:gd name="csY18" fmla="*/ 65632 h 167243"/>
                <a:gd name="csX19" fmla="*/ 163912 w 179666"/>
                <a:gd name="csY19" fmla="*/ 61031 h 167243"/>
                <a:gd name="csX20" fmla="*/ 179854 w 179666"/>
                <a:gd name="csY20" fmla="*/ 2369 h 1672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79666" h="167243">
                  <a:moveTo>
                    <a:pt x="179854" y="2369"/>
                  </a:moveTo>
                  <a:cubicBezTo>
                    <a:pt x="179854" y="1679"/>
                    <a:pt x="179348" y="69"/>
                    <a:pt x="177070" y="69"/>
                  </a:cubicBezTo>
                  <a:cubicBezTo>
                    <a:pt x="176311" y="69"/>
                    <a:pt x="176058" y="299"/>
                    <a:pt x="173275" y="2829"/>
                  </a:cubicBezTo>
                  <a:lnTo>
                    <a:pt x="155561" y="20543"/>
                  </a:lnTo>
                  <a:cubicBezTo>
                    <a:pt x="153284" y="17322"/>
                    <a:pt x="141643" y="69"/>
                    <a:pt x="113555" y="69"/>
                  </a:cubicBezTo>
                  <a:cubicBezTo>
                    <a:pt x="57124" y="69"/>
                    <a:pt x="188" y="50909"/>
                    <a:pt x="188" y="104280"/>
                  </a:cubicBezTo>
                  <a:cubicBezTo>
                    <a:pt x="188" y="142237"/>
                    <a:pt x="30048" y="167312"/>
                    <a:pt x="68764" y="167312"/>
                  </a:cubicBezTo>
                  <a:cubicBezTo>
                    <a:pt x="90780" y="167312"/>
                    <a:pt x="110012" y="158111"/>
                    <a:pt x="123424" y="147528"/>
                  </a:cubicBezTo>
                  <a:cubicBezTo>
                    <a:pt x="146957" y="128665"/>
                    <a:pt x="151259" y="107730"/>
                    <a:pt x="151259" y="107040"/>
                  </a:cubicBezTo>
                  <a:cubicBezTo>
                    <a:pt x="151259" y="104740"/>
                    <a:pt x="148729" y="104740"/>
                    <a:pt x="148223" y="104740"/>
                  </a:cubicBezTo>
                  <a:cubicBezTo>
                    <a:pt x="146704" y="104740"/>
                    <a:pt x="145439" y="105200"/>
                    <a:pt x="144933" y="107040"/>
                  </a:cubicBezTo>
                  <a:cubicBezTo>
                    <a:pt x="142655" y="113712"/>
                    <a:pt x="136835" y="130045"/>
                    <a:pt x="119375" y="143388"/>
                  </a:cubicBezTo>
                  <a:cubicBezTo>
                    <a:pt x="101914" y="156270"/>
                    <a:pt x="85972" y="160181"/>
                    <a:pt x="72813" y="160181"/>
                  </a:cubicBezTo>
                  <a:cubicBezTo>
                    <a:pt x="50039" y="160181"/>
                    <a:pt x="23215" y="148219"/>
                    <a:pt x="23215" y="112331"/>
                  </a:cubicBezTo>
                  <a:cubicBezTo>
                    <a:pt x="23215" y="99219"/>
                    <a:pt x="28529" y="61951"/>
                    <a:pt x="53834" y="35036"/>
                  </a:cubicBezTo>
                  <a:cubicBezTo>
                    <a:pt x="69271" y="18703"/>
                    <a:pt x="93057" y="7200"/>
                    <a:pt x="115579" y="7200"/>
                  </a:cubicBezTo>
                  <a:cubicBezTo>
                    <a:pt x="141390" y="7200"/>
                    <a:pt x="156320" y="24914"/>
                    <a:pt x="156320" y="51599"/>
                  </a:cubicBezTo>
                  <a:cubicBezTo>
                    <a:pt x="156320" y="60801"/>
                    <a:pt x="155561" y="61031"/>
                    <a:pt x="155561" y="63332"/>
                  </a:cubicBezTo>
                  <a:cubicBezTo>
                    <a:pt x="155561" y="65632"/>
                    <a:pt x="158345" y="65632"/>
                    <a:pt x="159357" y="65632"/>
                  </a:cubicBezTo>
                  <a:cubicBezTo>
                    <a:pt x="162646" y="65632"/>
                    <a:pt x="162646" y="65172"/>
                    <a:pt x="163912" y="61031"/>
                  </a:cubicBezTo>
                  <a:lnTo>
                    <a:pt x="179854" y="236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24C8C505-8F99-992B-B09D-B928EBC66D65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8898583" y="5088249"/>
              <a:ext cx="150742" cy="114977"/>
            </a:xfrm>
            <a:custGeom>
              <a:avLst/>
              <a:gdLst>
                <a:gd name="csX0" fmla="*/ 80260 w 150742"/>
                <a:gd name="csY0" fmla="*/ 3291 h 114977"/>
                <a:gd name="csX1" fmla="*/ 75655 w 150742"/>
                <a:gd name="csY1" fmla="*/ 70 h 114977"/>
                <a:gd name="csX2" fmla="*/ 71049 w 150742"/>
                <a:gd name="csY2" fmla="*/ 3130 h 114977"/>
                <a:gd name="csX3" fmla="*/ 1789 w 150742"/>
                <a:gd name="csY3" fmla="*/ 107801 h 114977"/>
                <a:gd name="csX4" fmla="*/ 195 w 150742"/>
                <a:gd name="csY4" fmla="*/ 111022 h 114977"/>
                <a:gd name="csX5" fmla="*/ 7280 w 150742"/>
                <a:gd name="csY5" fmla="*/ 115047 h 114977"/>
                <a:gd name="csX6" fmla="*/ 143852 w 150742"/>
                <a:gd name="csY6" fmla="*/ 115047 h 114977"/>
                <a:gd name="csX7" fmla="*/ 150937 w 150742"/>
                <a:gd name="csY7" fmla="*/ 111022 h 114977"/>
                <a:gd name="csX8" fmla="*/ 149697 w 150742"/>
                <a:gd name="csY8" fmla="*/ 108123 h 114977"/>
                <a:gd name="csX9" fmla="*/ 80260 w 150742"/>
                <a:gd name="csY9" fmla="*/ 3291 h 114977"/>
                <a:gd name="csX10" fmla="*/ 75477 w 150742"/>
                <a:gd name="csY10" fmla="*/ 11665 h 114977"/>
                <a:gd name="csX11" fmla="*/ 138892 w 150742"/>
                <a:gd name="csY11" fmla="*/ 107157 h 114977"/>
                <a:gd name="csX12" fmla="*/ 12240 w 150742"/>
                <a:gd name="csY12" fmla="*/ 107157 h 114977"/>
                <a:gd name="csX13" fmla="*/ 75477 w 150742"/>
                <a:gd name="csY13" fmla="*/ 11665 h 114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0742" h="114977">
                  <a:moveTo>
                    <a:pt x="80260" y="3291"/>
                  </a:moveTo>
                  <a:cubicBezTo>
                    <a:pt x="78312" y="553"/>
                    <a:pt x="76895" y="70"/>
                    <a:pt x="75655" y="70"/>
                  </a:cubicBezTo>
                  <a:cubicBezTo>
                    <a:pt x="73175" y="70"/>
                    <a:pt x="72112" y="1520"/>
                    <a:pt x="71049" y="3130"/>
                  </a:cubicBezTo>
                  <a:lnTo>
                    <a:pt x="1789" y="107801"/>
                  </a:lnTo>
                  <a:cubicBezTo>
                    <a:pt x="195" y="110055"/>
                    <a:pt x="195" y="110378"/>
                    <a:pt x="195" y="111022"/>
                  </a:cubicBezTo>
                  <a:cubicBezTo>
                    <a:pt x="195" y="115047"/>
                    <a:pt x="4269" y="115047"/>
                    <a:pt x="7280" y="115047"/>
                  </a:cubicBezTo>
                  <a:lnTo>
                    <a:pt x="143852" y="115047"/>
                  </a:lnTo>
                  <a:cubicBezTo>
                    <a:pt x="146863" y="115047"/>
                    <a:pt x="150937" y="115047"/>
                    <a:pt x="150937" y="111022"/>
                  </a:cubicBezTo>
                  <a:cubicBezTo>
                    <a:pt x="150937" y="110216"/>
                    <a:pt x="150760" y="109733"/>
                    <a:pt x="149697" y="108123"/>
                  </a:cubicBezTo>
                  <a:lnTo>
                    <a:pt x="80260" y="3291"/>
                  </a:lnTo>
                  <a:close/>
                  <a:moveTo>
                    <a:pt x="75477" y="11665"/>
                  </a:moveTo>
                  <a:lnTo>
                    <a:pt x="138892" y="107157"/>
                  </a:lnTo>
                  <a:lnTo>
                    <a:pt x="12240" y="107157"/>
                  </a:lnTo>
                  <a:lnTo>
                    <a:pt x="75477" y="1166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309789C2-7D19-DF0D-09E7-6398D8EA7596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9086274" y="5012288"/>
              <a:ext cx="179863" cy="156431"/>
            </a:xfrm>
            <a:custGeom>
              <a:avLst/>
              <a:gdLst>
                <a:gd name="csX0" fmla="*/ 67261 w 179863"/>
                <a:gd name="csY0" fmla="*/ 81735 h 156431"/>
                <a:gd name="csX1" fmla="*/ 91807 w 179863"/>
                <a:gd name="csY1" fmla="*/ 81735 h 156431"/>
                <a:gd name="csX2" fmla="*/ 112810 w 179863"/>
                <a:gd name="csY2" fmla="*/ 92087 h 156431"/>
                <a:gd name="csX3" fmla="*/ 111039 w 179863"/>
                <a:gd name="csY3" fmla="*/ 103360 h 156431"/>
                <a:gd name="csX4" fmla="*/ 110280 w 179863"/>
                <a:gd name="csY4" fmla="*/ 105890 h 156431"/>
                <a:gd name="csX5" fmla="*/ 113316 w 179863"/>
                <a:gd name="csY5" fmla="*/ 108651 h 156431"/>
                <a:gd name="csX6" fmla="*/ 117112 w 179863"/>
                <a:gd name="csY6" fmla="*/ 103820 h 156431"/>
                <a:gd name="csX7" fmla="*/ 131030 w 179863"/>
                <a:gd name="csY7" fmla="*/ 53900 h 156431"/>
                <a:gd name="csX8" fmla="*/ 131789 w 179863"/>
                <a:gd name="csY8" fmla="*/ 50219 h 156431"/>
                <a:gd name="csX9" fmla="*/ 128752 w 179863"/>
                <a:gd name="csY9" fmla="*/ 47688 h 156431"/>
                <a:gd name="csX10" fmla="*/ 124957 w 179863"/>
                <a:gd name="csY10" fmla="*/ 52519 h 156431"/>
                <a:gd name="csX11" fmla="*/ 92313 w 179863"/>
                <a:gd name="csY11" fmla="*/ 74604 h 156431"/>
                <a:gd name="csX12" fmla="*/ 69285 w 179863"/>
                <a:gd name="csY12" fmla="*/ 74604 h 156431"/>
                <a:gd name="csX13" fmla="*/ 85481 w 179863"/>
                <a:gd name="csY13" fmla="*/ 16172 h 156431"/>
                <a:gd name="csX14" fmla="*/ 99145 w 179863"/>
                <a:gd name="csY14" fmla="*/ 7200 h 156431"/>
                <a:gd name="csX15" fmla="*/ 132548 w 179863"/>
                <a:gd name="csY15" fmla="*/ 7200 h 156431"/>
                <a:gd name="csX16" fmla="*/ 169494 w 179863"/>
                <a:gd name="csY16" fmla="*/ 32505 h 156431"/>
                <a:gd name="csX17" fmla="*/ 168734 w 179863"/>
                <a:gd name="csY17" fmla="*/ 44928 h 156431"/>
                <a:gd name="csX18" fmla="*/ 168228 w 179863"/>
                <a:gd name="csY18" fmla="*/ 49069 h 156431"/>
                <a:gd name="csX19" fmla="*/ 171265 w 179863"/>
                <a:gd name="csY19" fmla="*/ 51829 h 156431"/>
                <a:gd name="csX20" fmla="*/ 174808 w 179863"/>
                <a:gd name="csY20" fmla="*/ 46078 h 156431"/>
                <a:gd name="csX21" fmla="*/ 179869 w 179863"/>
                <a:gd name="csY21" fmla="*/ 6280 h 156431"/>
                <a:gd name="csX22" fmla="*/ 173036 w 179863"/>
                <a:gd name="csY22" fmla="*/ 69 h 156431"/>
                <a:gd name="csX23" fmla="*/ 49041 w 179863"/>
                <a:gd name="csY23" fmla="*/ 69 h 156431"/>
                <a:gd name="csX24" fmla="*/ 41450 w 179863"/>
                <a:gd name="csY24" fmla="*/ 4670 h 156431"/>
                <a:gd name="csX25" fmla="*/ 48535 w 179863"/>
                <a:gd name="csY25" fmla="*/ 7200 h 156431"/>
                <a:gd name="csX26" fmla="*/ 64983 w 179863"/>
                <a:gd name="csY26" fmla="*/ 11341 h 156431"/>
                <a:gd name="csX27" fmla="*/ 63718 w 179863"/>
                <a:gd name="csY27" fmla="*/ 16862 h 156431"/>
                <a:gd name="csX28" fmla="*/ 30315 w 179863"/>
                <a:gd name="csY28" fmla="*/ 138557 h 156431"/>
                <a:gd name="csX29" fmla="*/ 7288 w 179863"/>
                <a:gd name="csY29" fmla="*/ 149369 h 156431"/>
                <a:gd name="csX30" fmla="*/ 202 w 179863"/>
                <a:gd name="csY30" fmla="*/ 153740 h 156431"/>
                <a:gd name="csX31" fmla="*/ 3998 w 179863"/>
                <a:gd name="csY31" fmla="*/ 156500 h 156431"/>
                <a:gd name="csX32" fmla="*/ 37401 w 179863"/>
                <a:gd name="csY32" fmla="*/ 155810 h 156431"/>
                <a:gd name="csX33" fmla="*/ 75105 w 179863"/>
                <a:gd name="csY33" fmla="*/ 156500 h 156431"/>
                <a:gd name="csX34" fmla="*/ 80420 w 179863"/>
                <a:gd name="csY34" fmla="*/ 152129 h 156431"/>
                <a:gd name="csX35" fmla="*/ 78901 w 179863"/>
                <a:gd name="csY35" fmla="*/ 149599 h 156431"/>
                <a:gd name="csX36" fmla="*/ 71816 w 179863"/>
                <a:gd name="csY36" fmla="*/ 149369 h 156431"/>
                <a:gd name="csX37" fmla="*/ 58657 w 179863"/>
                <a:gd name="csY37" fmla="*/ 148909 h 156431"/>
                <a:gd name="csX38" fmla="*/ 50560 w 179863"/>
                <a:gd name="csY38" fmla="*/ 144308 h 156431"/>
                <a:gd name="csX39" fmla="*/ 51572 w 179863"/>
                <a:gd name="csY39" fmla="*/ 139017 h 156431"/>
                <a:gd name="csX40" fmla="*/ 67261 w 179863"/>
                <a:gd name="csY40" fmla="*/ 81735 h 1564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56431">
                  <a:moveTo>
                    <a:pt x="67261" y="81735"/>
                  </a:moveTo>
                  <a:lnTo>
                    <a:pt x="91807" y="81735"/>
                  </a:lnTo>
                  <a:cubicBezTo>
                    <a:pt x="110786" y="81735"/>
                    <a:pt x="112810" y="85416"/>
                    <a:pt x="112810" y="92087"/>
                  </a:cubicBezTo>
                  <a:cubicBezTo>
                    <a:pt x="112810" y="93698"/>
                    <a:pt x="112810" y="96458"/>
                    <a:pt x="111039" y="103360"/>
                  </a:cubicBezTo>
                  <a:cubicBezTo>
                    <a:pt x="110533" y="104510"/>
                    <a:pt x="110280" y="105430"/>
                    <a:pt x="110280" y="105890"/>
                  </a:cubicBezTo>
                  <a:cubicBezTo>
                    <a:pt x="110280" y="107730"/>
                    <a:pt x="111798" y="108651"/>
                    <a:pt x="113316" y="108651"/>
                  </a:cubicBezTo>
                  <a:cubicBezTo>
                    <a:pt x="115847" y="108651"/>
                    <a:pt x="115847" y="107961"/>
                    <a:pt x="117112" y="103820"/>
                  </a:cubicBezTo>
                  <a:lnTo>
                    <a:pt x="131030" y="53900"/>
                  </a:lnTo>
                  <a:cubicBezTo>
                    <a:pt x="131789" y="51369"/>
                    <a:pt x="131789" y="50909"/>
                    <a:pt x="131789" y="50219"/>
                  </a:cubicBezTo>
                  <a:cubicBezTo>
                    <a:pt x="131789" y="49759"/>
                    <a:pt x="131283" y="47688"/>
                    <a:pt x="128752" y="47688"/>
                  </a:cubicBezTo>
                  <a:cubicBezTo>
                    <a:pt x="126222" y="47688"/>
                    <a:pt x="125969" y="48839"/>
                    <a:pt x="124957" y="52519"/>
                  </a:cubicBezTo>
                  <a:cubicBezTo>
                    <a:pt x="119642" y="70463"/>
                    <a:pt x="113822" y="74604"/>
                    <a:pt x="92313" y="74604"/>
                  </a:cubicBezTo>
                  <a:lnTo>
                    <a:pt x="69285" y="74604"/>
                  </a:lnTo>
                  <a:lnTo>
                    <a:pt x="85481" y="16172"/>
                  </a:lnTo>
                  <a:cubicBezTo>
                    <a:pt x="87758" y="8120"/>
                    <a:pt x="88011" y="7200"/>
                    <a:pt x="99145" y="7200"/>
                  </a:cubicBezTo>
                  <a:lnTo>
                    <a:pt x="132548" y="7200"/>
                  </a:lnTo>
                  <a:cubicBezTo>
                    <a:pt x="163673" y="7200"/>
                    <a:pt x="169494" y="14792"/>
                    <a:pt x="169494" y="32505"/>
                  </a:cubicBezTo>
                  <a:cubicBezTo>
                    <a:pt x="169494" y="37796"/>
                    <a:pt x="169494" y="38717"/>
                    <a:pt x="168734" y="44928"/>
                  </a:cubicBezTo>
                  <a:cubicBezTo>
                    <a:pt x="168228" y="47918"/>
                    <a:pt x="168228" y="48378"/>
                    <a:pt x="168228" y="49069"/>
                  </a:cubicBezTo>
                  <a:cubicBezTo>
                    <a:pt x="168228" y="50219"/>
                    <a:pt x="168987" y="51829"/>
                    <a:pt x="171265" y="51829"/>
                  </a:cubicBezTo>
                  <a:cubicBezTo>
                    <a:pt x="174048" y="51829"/>
                    <a:pt x="174301" y="50449"/>
                    <a:pt x="174808" y="46078"/>
                  </a:cubicBezTo>
                  <a:lnTo>
                    <a:pt x="179869" y="6280"/>
                  </a:lnTo>
                  <a:cubicBezTo>
                    <a:pt x="180628" y="69"/>
                    <a:pt x="179363" y="69"/>
                    <a:pt x="173036" y="69"/>
                  </a:cubicBezTo>
                  <a:lnTo>
                    <a:pt x="49041" y="69"/>
                  </a:lnTo>
                  <a:cubicBezTo>
                    <a:pt x="43980" y="69"/>
                    <a:pt x="41450" y="69"/>
                    <a:pt x="41450" y="4670"/>
                  </a:cubicBezTo>
                  <a:cubicBezTo>
                    <a:pt x="41450" y="7200"/>
                    <a:pt x="43727" y="7200"/>
                    <a:pt x="48535" y="7200"/>
                  </a:cubicBezTo>
                  <a:cubicBezTo>
                    <a:pt x="57898" y="7200"/>
                    <a:pt x="64983" y="7200"/>
                    <a:pt x="64983" y="11341"/>
                  </a:cubicBezTo>
                  <a:cubicBezTo>
                    <a:pt x="64983" y="12261"/>
                    <a:pt x="64983" y="12721"/>
                    <a:pt x="63718" y="16862"/>
                  </a:cubicBezTo>
                  <a:lnTo>
                    <a:pt x="30315" y="138557"/>
                  </a:lnTo>
                  <a:cubicBezTo>
                    <a:pt x="27785" y="147528"/>
                    <a:pt x="27279" y="149369"/>
                    <a:pt x="7288" y="149369"/>
                  </a:cubicBezTo>
                  <a:cubicBezTo>
                    <a:pt x="2986" y="149369"/>
                    <a:pt x="202" y="149369"/>
                    <a:pt x="202" y="153740"/>
                  </a:cubicBezTo>
                  <a:cubicBezTo>
                    <a:pt x="202" y="156500"/>
                    <a:pt x="3239" y="156500"/>
                    <a:pt x="3998" y="156500"/>
                  </a:cubicBezTo>
                  <a:cubicBezTo>
                    <a:pt x="11337" y="156500"/>
                    <a:pt x="30062" y="155810"/>
                    <a:pt x="37401" y="155810"/>
                  </a:cubicBezTo>
                  <a:cubicBezTo>
                    <a:pt x="45752" y="155810"/>
                    <a:pt x="66755" y="156500"/>
                    <a:pt x="75105" y="156500"/>
                  </a:cubicBezTo>
                  <a:cubicBezTo>
                    <a:pt x="77383" y="156500"/>
                    <a:pt x="80420" y="156500"/>
                    <a:pt x="80420" y="152129"/>
                  </a:cubicBezTo>
                  <a:cubicBezTo>
                    <a:pt x="80420" y="150289"/>
                    <a:pt x="78901" y="149829"/>
                    <a:pt x="78901" y="149599"/>
                  </a:cubicBezTo>
                  <a:cubicBezTo>
                    <a:pt x="78142" y="149369"/>
                    <a:pt x="77636" y="149369"/>
                    <a:pt x="71816" y="149369"/>
                  </a:cubicBezTo>
                  <a:cubicBezTo>
                    <a:pt x="66249" y="149369"/>
                    <a:pt x="64983" y="149369"/>
                    <a:pt x="58657" y="148909"/>
                  </a:cubicBezTo>
                  <a:cubicBezTo>
                    <a:pt x="51319" y="148219"/>
                    <a:pt x="50560" y="147298"/>
                    <a:pt x="50560" y="144308"/>
                  </a:cubicBezTo>
                  <a:cubicBezTo>
                    <a:pt x="50560" y="143848"/>
                    <a:pt x="50560" y="142467"/>
                    <a:pt x="51572" y="139017"/>
                  </a:cubicBezTo>
                  <a:lnTo>
                    <a:pt x="67261" y="8173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B03F3A3A-F223-1B05-82A1-44BC4762069A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9253909" y="5088249"/>
              <a:ext cx="150742" cy="114977"/>
            </a:xfrm>
            <a:custGeom>
              <a:avLst/>
              <a:gdLst>
                <a:gd name="csX0" fmla="*/ 80274 w 150742"/>
                <a:gd name="csY0" fmla="*/ 3291 h 114977"/>
                <a:gd name="csX1" fmla="*/ 75669 w 150742"/>
                <a:gd name="csY1" fmla="*/ 70 h 114977"/>
                <a:gd name="csX2" fmla="*/ 71063 w 150742"/>
                <a:gd name="csY2" fmla="*/ 3130 h 114977"/>
                <a:gd name="csX3" fmla="*/ 1803 w 150742"/>
                <a:gd name="csY3" fmla="*/ 107801 h 114977"/>
                <a:gd name="csX4" fmla="*/ 209 w 150742"/>
                <a:gd name="csY4" fmla="*/ 111022 h 114977"/>
                <a:gd name="csX5" fmla="*/ 7294 w 150742"/>
                <a:gd name="csY5" fmla="*/ 115047 h 114977"/>
                <a:gd name="csX6" fmla="*/ 143866 w 150742"/>
                <a:gd name="csY6" fmla="*/ 115047 h 114977"/>
                <a:gd name="csX7" fmla="*/ 150951 w 150742"/>
                <a:gd name="csY7" fmla="*/ 111022 h 114977"/>
                <a:gd name="csX8" fmla="*/ 149711 w 150742"/>
                <a:gd name="csY8" fmla="*/ 108123 h 114977"/>
                <a:gd name="csX9" fmla="*/ 80274 w 150742"/>
                <a:gd name="csY9" fmla="*/ 3291 h 114977"/>
                <a:gd name="csX10" fmla="*/ 75491 w 150742"/>
                <a:gd name="csY10" fmla="*/ 11665 h 114977"/>
                <a:gd name="csX11" fmla="*/ 138906 w 150742"/>
                <a:gd name="csY11" fmla="*/ 107157 h 114977"/>
                <a:gd name="csX12" fmla="*/ 12254 w 150742"/>
                <a:gd name="csY12" fmla="*/ 107157 h 114977"/>
                <a:gd name="csX13" fmla="*/ 75491 w 150742"/>
                <a:gd name="csY13" fmla="*/ 11665 h 114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0742" h="114977">
                  <a:moveTo>
                    <a:pt x="80274" y="3291"/>
                  </a:moveTo>
                  <a:cubicBezTo>
                    <a:pt x="78326" y="553"/>
                    <a:pt x="76909" y="70"/>
                    <a:pt x="75669" y="70"/>
                  </a:cubicBezTo>
                  <a:cubicBezTo>
                    <a:pt x="73189" y="70"/>
                    <a:pt x="72126" y="1520"/>
                    <a:pt x="71063" y="3130"/>
                  </a:cubicBezTo>
                  <a:lnTo>
                    <a:pt x="1803" y="107801"/>
                  </a:lnTo>
                  <a:cubicBezTo>
                    <a:pt x="209" y="110055"/>
                    <a:pt x="209" y="110378"/>
                    <a:pt x="209" y="111022"/>
                  </a:cubicBezTo>
                  <a:cubicBezTo>
                    <a:pt x="209" y="115047"/>
                    <a:pt x="4283" y="115047"/>
                    <a:pt x="7294" y="115047"/>
                  </a:cubicBezTo>
                  <a:lnTo>
                    <a:pt x="143866" y="115047"/>
                  </a:lnTo>
                  <a:cubicBezTo>
                    <a:pt x="146877" y="115047"/>
                    <a:pt x="150951" y="115047"/>
                    <a:pt x="150951" y="111022"/>
                  </a:cubicBezTo>
                  <a:cubicBezTo>
                    <a:pt x="150951" y="110216"/>
                    <a:pt x="150774" y="109733"/>
                    <a:pt x="149711" y="108123"/>
                  </a:cubicBezTo>
                  <a:lnTo>
                    <a:pt x="80274" y="3291"/>
                  </a:lnTo>
                  <a:close/>
                  <a:moveTo>
                    <a:pt x="75491" y="11665"/>
                  </a:moveTo>
                  <a:lnTo>
                    <a:pt x="138906" y="107157"/>
                  </a:lnTo>
                  <a:lnTo>
                    <a:pt x="12254" y="107157"/>
                  </a:lnTo>
                  <a:lnTo>
                    <a:pt x="75491" y="1166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F53EE216-7E4A-4A0C-CA92-17289A3B160E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9502388" y="5034603"/>
              <a:ext cx="168278" cy="153210"/>
            </a:xfrm>
            <a:custGeom>
              <a:avLst/>
              <a:gdLst>
                <a:gd name="csX0" fmla="*/ 89546 w 168278"/>
                <a:gd name="csY0" fmla="*/ 81275 h 153210"/>
                <a:gd name="csX1" fmla="*/ 160147 w 168278"/>
                <a:gd name="csY1" fmla="*/ 81275 h 153210"/>
                <a:gd name="csX2" fmla="*/ 168498 w 168278"/>
                <a:gd name="csY2" fmla="*/ 76674 h 153210"/>
                <a:gd name="csX3" fmla="*/ 160147 w 168278"/>
                <a:gd name="csY3" fmla="*/ 72073 h 153210"/>
                <a:gd name="csX4" fmla="*/ 89546 w 168278"/>
                <a:gd name="csY4" fmla="*/ 72073 h 153210"/>
                <a:gd name="csX5" fmla="*/ 89546 w 168278"/>
                <a:gd name="csY5" fmla="*/ 7660 h 153210"/>
                <a:gd name="csX6" fmla="*/ 84485 w 168278"/>
                <a:gd name="csY6" fmla="*/ 69 h 153210"/>
                <a:gd name="csX7" fmla="*/ 79424 w 168278"/>
                <a:gd name="csY7" fmla="*/ 7660 h 153210"/>
                <a:gd name="csX8" fmla="*/ 79424 w 168278"/>
                <a:gd name="csY8" fmla="*/ 72073 h 153210"/>
                <a:gd name="csX9" fmla="*/ 8569 w 168278"/>
                <a:gd name="csY9" fmla="*/ 72073 h 153210"/>
                <a:gd name="csX10" fmla="*/ 219 w 168278"/>
                <a:gd name="csY10" fmla="*/ 76674 h 153210"/>
                <a:gd name="csX11" fmla="*/ 8569 w 168278"/>
                <a:gd name="csY11" fmla="*/ 81275 h 153210"/>
                <a:gd name="csX12" fmla="*/ 79424 w 168278"/>
                <a:gd name="csY12" fmla="*/ 81275 h 153210"/>
                <a:gd name="csX13" fmla="*/ 79424 w 168278"/>
                <a:gd name="csY13" fmla="*/ 145688 h 153210"/>
                <a:gd name="csX14" fmla="*/ 84485 w 168278"/>
                <a:gd name="csY14" fmla="*/ 153280 h 153210"/>
                <a:gd name="csX15" fmla="*/ 89546 w 168278"/>
                <a:gd name="csY15" fmla="*/ 145688 h 153210"/>
                <a:gd name="csX16" fmla="*/ 89546 w 168278"/>
                <a:gd name="csY16" fmla="*/ 81275 h 1532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53210">
                  <a:moveTo>
                    <a:pt x="89546" y="81275"/>
                  </a:moveTo>
                  <a:lnTo>
                    <a:pt x="160147" y="81275"/>
                  </a:lnTo>
                  <a:cubicBezTo>
                    <a:pt x="163690" y="81275"/>
                    <a:pt x="168498" y="81275"/>
                    <a:pt x="168498" y="76674"/>
                  </a:cubicBezTo>
                  <a:cubicBezTo>
                    <a:pt x="168498" y="72073"/>
                    <a:pt x="163690" y="72073"/>
                    <a:pt x="160147" y="72073"/>
                  </a:cubicBezTo>
                  <a:lnTo>
                    <a:pt x="89546" y="72073"/>
                  </a:lnTo>
                  <a:lnTo>
                    <a:pt x="89546" y="7660"/>
                  </a:lnTo>
                  <a:cubicBezTo>
                    <a:pt x="89546" y="4440"/>
                    <a:pt x="89546" y="69"/>
                    <a:pt x="84485" y="69"/>
                  </a:cubicBezTo>
                  <a:cubicBezTo>
                    <a:pt x="79424" y="69"/>
                    <a:pt x="79424" y="4440"/>
                    <a:pt x="79424" y="7660"/>
                  </a:cubicBezTo>
                  <a:lnTo>
                    <a:pt x="79424" y="72073"/>
                  </a:lnTo>
                  <a:lnTo>
                    <a:pt x="8569" y="72073"/>
                  </a:lnTo>
                  <a:cubicBezTo>
                    <a:pt x="5027" y="72073"/>
                    <a:pt x="219" y="72073"/>
                    <a:pt x="219" y="76674"/>
                  </a:cubicBezTo>
                  <a:cubicBezTo>
                    <a:pt x="219" y="81275"/>
                    <a:pt x="5027" y="81275"/>
                    <a:pt x="8569" y="81275"/>
                  </a:cubicBezTo>
                  <a:lnTo>
                    <a:pt x="79424" y="81275"/>
                  </a:lnTo>
                  <a:lnTo>
                    <a:pt x="79424" y="145688"/>
                  </a:lnTo>
                  <a:cubicBezTo>
                    <a:pt x="79424" y="148909"/>
                    <a:pt x="79424" y="153280"/>
                    <a:pt x="84485" y="153280"/>
                  </a:cubicBezTo>
                  <a:cubicBezTo>
                    <a:pt x="89546" y="153280"/>
                    <a:pt x="89546" y="148909"/>
                    <a:pt x="89546" y="145688"/>
                  </a:cubicBezTo>
                  <a:lnTo>
                    <a:pt x="89546" y="8127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60C2B36-151E-C098-3EE0-744BFB7541E7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9750883" y="5012288"/>
              <a:ext cx="179863" cy="156431"/>
            </a:xfrm>
            <a:custGeom>
              <a:avLst/>
              <a:gdLst>
                <a:gd name="csX0" fmla="*/ 67287 w 179863"/>
                <a:gd name="csY0" fmla="*/ 81735 h 156431"/>
                <a:gd name="csX1" fmla="*/ 91833 w 179863"/>
                <a:gd name="csY1" fmla="*/ 81735 h 156431"/>
                <a:gd name="csX2" fmla="*/ 112836 w 179863"/>
                <a:gd name="csY2" fmla="*/ 92087 h 156431"/>
                <a:gd name="csX3" fmla="*/ 111065 w 179863"/>
                <a:gd name="csY3" fmla="*/ 103360 h 156431"/>
                <a:gd name="csX4" fmla="*/ 110306 w 179863"/>
                <a:gd name="csY4" fmla="*/ 105890 h 156431"/>
                <a:gd name="csX5" fmla="*/ 113342 w 179863"/>
                <a:gd name="csY5" fmla="*/ 108651 h 156431"/>
                <a:gd name="csX6" fmla="*/ 117138 w 179863"/>
                <a:gd name="csY6" fmla="*/ 103820 h 156431"/>
                <a:gd name="csX7" fmla="*/ 131056 w 179863"/>
                <a:gd name="csY7" fmla="*/ 53900 h 156431"/>
                <a:gd name="csX8" fmla="*/ 131815 w 179863"/>
                <a:gd name="csY8" fmla="*/ 50219 h 156431"/>
                <a:gd name="csX9" fmla="*/ 128778 w 179863"/>
                <a:gd name="csY9" fmla="*/ 47688 h 156431"/>
                <a:gd name="csX10" fmla="*/ 124983 w 179863"/>
                <a:gd name="csY10" fmla="*/ 52519 h 156431"/>
                <a:gd name="csX11" fmla="*/ 92339 w 179863"/>
                <a:gd name="csY11" fmla="*/ 74604 h 156431"/>
                <a:gd name="csX12" fmla="*/ 69311 w 179863"/>
                <a:gd name="csY12" fmla="*/ 74604 h 156431"/>
                <a:gd name="csX13" fmla="*/ 85507 w 179863"/>
                <a:gd name="csY13" fmla="*/ 16172 h 156431"/>
                <a:gd name="csX14" fmla="*/ 99172 w 179863"/>
                <a:gd name="csY14" fmla="*/ 7200 h 156431"/>
                <a:gd name="csX15" fmla="*/ 132574 w 179863"/>
                <a:gd name="csY15" fmla="*/ 7200 h 156431"/>
                <a:gd name="csX16" fmla="*/ 169520 w 179863"/>
                <a:gd name="csY16" fmla="*/ 32505 h 156431"/>
                <a:gd name="csX17" fmla="*/ 168761 w 179863"/>
                <a:gd name="csY17" fmla="*/ 44928 h 156431"/>
                <a:gd name="csX18" fmla="*/ 168254 w 179863"/>
                <a:gd name="csY18" fmla="*/ 49069 h 156431"/>
                <a:gd name="csX19" fmla="*/ 171291 w 179863"/>
                <a:gd name="csY19" fmla="*/ 51829 h 156431"/>
                <a:gd name="csX20" fmla="*/ 174834 w 179863"/>
                <a:gd name="csY20" fmla="*/ 46078 h 156431"/>
                <a:gd name="csX21" fmla="*/ 179895 w 179863"/>
                <a:gd name="csY21" fmla="*/ 6280 h 156431"/>
                <a:gd name="csX22" fmla="*/ 173062 w 179863"/>
                <a:gd name="csY22" fmla="*/ 69 h 156431"/>
                <a:gd name="csX23" fmla="*/ 49067 w 179863"/>
                <a:gd name="csY23" fmla="*/ 69 h 156431"/>
                <a:gd name="csX24" fmla="*/ 41476 w 179863"/>
                <a:gd name="csY24" fmla="*/ 4670 h 156431"/>
                <a:gd name="csX25" fmla="*/ 48561 w 179863"/>
                <a:gd name="csY25" fmla="*/ 7200 h 156431"/>
                <a:gd name="csX26" fmla="*/ 65010 w 179863"/>
                <a:gd name="csY26" fmla="*/ 11341 h 156431"/>
                <a:gd name="csX27" fmla="*/ 63744 w 179863"/>
                <a:gd name="csY27" fmla="*/ 16862 h 156431"/>
                <a:gd name="csX28" fmla="*/ 30342 w 179863"/>
                <a:gd name="csY28" fmla="*/ 138557 h 156431"/>
                <a:gd name="csX29" fmla="*/ 7314 w 179863"/>
                <a:gd name="csY29" fmla="*/ 149369 h 156431"/>
                <a:gd name="csX30" fmla="*/ 229 w 179863"/>
                <a:gd name="csY30" fmla="*/ 153740 h 156431"/>
                <a:gd name="csX31" fmla="*/ 4024 w 179863"/>
                <a:gd name="csY31" fmla="*/ 156500 h 156431"/>
                <a:gd name="csX32" fmla="*/ 37427 w 179863"/>
                <a:gd name="csY32" fmla="*/ 155810 h 156431"/>
                <a:gd name="csX33" fmla="*/ 75132 w 179863"/>
                <a:gd name="csY33" fmla="*/ 156500 h 156431"/>
                <a:gd name="csX34" fmla="*/ 80446 w 179863"/>
                <a:gd name="csY34" fmla="*/ 152129 h 156431"/>
                <a:gd name="csX35" fmla="*/ 78927 w 179863"/>
                <a:gd name="csY35" fmla="*/ 149599 h 156431"/>
                <a:gd name="csX36" fmla="*/ 71842 w 179863"/>
                <a:gd name="csY36" fmla="*/ 149369 h 156431"/>
                <a:gd name="csX37" fmla="*/ 58683 w 179863"/>
                <a:gd name="csY37" fmla="*/ 148909 h 156431"/>
                <a:gd name="csX38" fmla="*/ 50586 w 179863"/>
                <a:gd name="csY38" fmla="*/ 144308 h 156431"/>
                <a:gd name="csX39" fmla="*/ 51598 w 179863"/>
                <a:gd name="csY39" fmla="*/ 139017 h 156431"/>
                <a:gd name="csX40" fmla="*/ 67287 w 179863"/>
                <a:gd name="csY40" fmla="*/ 81735 h 1564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56431">
                  <a:moveTo>
                    <a:pt x="67287" y="81735"/>
                  </a:moveTo>
                  <a:lnTo>
                    <a:pt x="91833" y="81735"/>
                  </a:lnTo>
                  <a:cubicBezTo>
                    <a:pt x="110812" y="81735"/>
                    <a:pt x="112836" y="85416"/>
                    <a:pt x="112836" y="92087"/>
                  </a:cubicBezTo>
                  <a:cubicBezTo>
                    <a:pt x="112836" y="93698"/>
                    <a:pt x="112836" y="96458"/>
                    <a:pt x="111065" y="103360"/>
                  </a:cubicBezTo>
                  <a:cubicBezTo>
                    <a:pt x="110559" y="104510"/>
                    <a:pt x="110306" y="105430"/>
                    <a:pt x="110306" y="105890"/>
                  </a:cubicBezTo>
                  <a:cubicBezTo>
                    <a:pt x="110306" y="107730"/>
                    <a:pt x="111824" y="108651"/>
                    <a:pt x="113342" y="108651"/>
                  </a:cubicBezTo>
                  <a:cubicBezTo>
                    <a:pt x="115873" y="108651"/>
                    <a:pt x="115873" y="107961"/>
                    <a:pt x="117138" y="103820"/>
                  </a:cubicBezTo>
                  <a:lnTo>
                    <a:pt x="131056" y="53900"/>
                  </a:lnTo>
                  <a:cubicBezTo>
                    <a:pt x="131815" y="51369"/>
                    <a:pt x="131815" y="50909"/>
                    <a:pt x="131815" y="50219"/>
                  </a:cubicBezTo>
                  <a:cubicBezTo>
                    <a:pt x="131815" y="49759"/>
                    <a:pt x="131309" y="47688"/>
                    <a:pt x="128778" y="47688"/>
                  </a:cubicBezTo>
                  <a:cubicBezTo>
                    <a:pt x="126248" y="47688"/>
                    <a:pt x="125995" y="48839"/>
                    <a:pt x="124983" y="52519"/>
                  </a:cubicBezTo>
                  <a:cubicBezTo>
                    <a:pt x="119669" y="70463"/>
                    <a:pt x="113848" y="74604"/>
                    <a:pt x="92339" y="74604"/>
                  </a:cubicBezTo>
                  <a:lnTo>
                    <a:pt x="69311" y="74604"/>
                  </a:lnTo>
                  <a:lnTo>
                    <a:pt x="85507" y="16172"/>
                  </a:lnTo>
                  <a:cubicBezTo>
                    <a:pt x="87784" y="8120"/>
                    <a:pt x="88037" y="7200"/>
                    <a:pt x="99172" y="7200"/>
                  </a:cubicBezTo>
                  <a:lnTo>
                    <a:pt x="132574" y="7200"/>
                  </a:lnTo>
                  <a:cubicBezTo>
                    <a:pt x="163700" y="7200"/>
                    <a:pt x="169520" y="14792"/>
                    <a:pt x="169520" y="32505"/>
                  </a:cubicBezTo>
                  <a:cubicBezTo>
                    <a:pt x="169520" y="37796"/>
                    <a:pt x="169520" y="38717"/>
                    <a:pt x="168761" y="44928"/>
                  </a:cubicBezTo>
                  <a:cubicBezTo>
                    <a:pt x="168254" y="47918"/>
                    <a:pt x="168254" y="48378"/>
                    <a:pt x="168254" y="49069"/>
                  </a:cubicBezTo>
                  <a:cubicBezTo>
                    <a:pt x="168254" y="50219"/>
                    <a:pt x="169014" y="51829"/>
                    <a:pt x="171291" y="51829"/>
                  </a:cubicBezTo>
                  <a:cubicBezTo>
                    <a:pt x="174075" y="51829"/>
                    <a:pt x="174328" y="50449"/>
                    <a:pt x="174834" y="46078"/>
                  </a:cubicBezTo>
                  <a:lnTo>
                    <a:pt x="179895" y="6280"/>
                  </a:lnTo>
                  <a:cubicBezTo>
                    <a:pt x="180654" y="69"/>
                    <a:pt x="179389" y="69"/>
                    <a:pt x="173062" y="69"/>
                  </a:cubicBezTo>
                  <a:lnTo>
                    <a:pt x="49067" y="69"/>
                  </a:lnTo>
                  <a:cubicBezTo>
                    <a:pt x="44006" y="69"/>
                    <a:pt x="41476" y="69"/>
                    <a:pt x="41476" y="4670"/>
                  </a:cubicBezTo>
                  <a:cubicBezTo>
                    <a:pt x="41476" y="7200"/>
                    <a:pt x="43753" y="7200"/>
                    <a:pt x="48561" y="7200"/>
                  </a:cubicBezTo>
                  <a:cubicBezTo>
                    <a:pt x="57924" y="7200"/>
                    <a:pt x="65010" y="7200"/>
                    <a:pt x="65010" y="11341"/>
                  </a:cubicBezTo>
                  <a:cubicBezTo>
                    <a:pt x="65010" y="12261"/>
                    <a:pt x="65010" y="12721"/>
                    <a:pt x="63744" y="16862"/>
                  </a:cubicBezTo>
                  <a:lnTo>
                    <a:pt x="30342" y="138557"/>
                  </a:lnTo>
                  <a:cubicBezTo>
                    <a:pt x="27811" y="147528"/>
                    <a:pt x="27305" y="149369"/>
                    <a:pt x="7314" y="149369"/>
                  </a:cubicBezTo>
                  <a:cubicBezTo>
                    <a:pt x="3012" y="149369"/>
                    <a:pt x="229" y="149369"/>
                    <a:pt x="229" y="153740"/>
                  </a:cubicBezTo>
                  <a:cubicBezTo>
                    <a:pt x="229" y="156500"/>
                    <a:pt x="3265" y="156500"/>
                    <a:pt x="4024" y="156500"/>
                  </a:cubicBezTo>
                  <a:cubicBezTo>
                    <a:pt x="11363" y="156500"/>
                    <a:pt x="30089" y="155810"/>
                    <a:pt x="37427" y="155810"/>
                  </a:cubicBezTo>
                  <a:cubicBezTo>
                    <a:pt x="45778" y="155810"/>
                    <a:pt x="66781" y="156500"/>
                    <a:pt x="75132" y="156500"/>
                  </a:cubicBezTo>
                  <a:cubicBezTo>
                    <a:pt x="77409" y="156500"/>
                    <a:pt x="80446" y="156500"/>
                    <a:pt x="80446" y="152129"/>
                  </a:cubicBezTo>
                  <a:cubicBezTo>
                    <a:pt x="80446" y="150289"/>
                    <a:pt x="78927" y="149829"/>
                    <a:pt x="78927" y="149599"/>
                  </a:cubicBezTo>
                  <a:cubicBezTo>
                    <a:pt x="78168" y="149369"/>
                    <a:pt x="77662" y="149369"/>
                    <a:pt x="71842" y="149369"/>
                  </a:cubicBezTo>
                  <a:cubicBezTo>
                    <a:pt x="66275" y="149369"/>
                    <a:pt x="65010" y="149369"/>
                    <a:pt x="58683" y="148909"/>
                  </a:cubicBezTo>
                  <a:cubicBezTo>
                    <a:pt x="51345" y="148219"/>
                    <a:pt x="50586" y="147298"/>
                    <a:pt x="50586" y="144308"/>
                  </a:cubicBezTo>
                  <a:cubicBezTo>
                    <a:pt x="50586" y="143848"/>
                    <a:pt x="50586" y="142467"/>
                    <a:pt x="51598" y="139017"/>
                  </a:cubicBezTo>
                  <a:lnTo>
                    <a:pt x="67287" y="8173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E72EA2D-9BDC-48F8-204B-DA61C7EE3F35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9917810" y="5087557"/>
              <a:ext cx="130371" cy="121740"/>
            </a:xfrm>
            <a:custGeom>
              <a:avLst/>
              <a:gdLst>
                <a:gd name="csX0" fmla="*/ 130607 w 130371"/>
                <a:gd name="csY0" fmla="*/ 6351 h 121740"/>
                <a:gd name="csX1" fmla="*/ 123699 w 130371"/>
                <a:gd name="csY1" fmla="*/ 70 h 121740"/>
                <a:gd name="csX2" fmla="*/ 7143 w 130371"/>
                <a:gd name="csY2" fmla="*/ 70 h 121740"/>
                <a:gd name="csX3" fmla="*/ 235 w 130371"/>
                <a:gd name="csY3" fmla="*/ 6351 h 121740"/>
                <a:gd name="csX4" fmla="*/ 235 w 130371"/>
                <a:gd name="csY4" fmla="*/ 115531 h 121740"/>
                <a:gd name="csX5" fmla="*/ 7320 w 130371"/>
                <a:gd name="csY5" fmla="*/ 121811 h 121740"/>
                <a:gd name="csX6" fmla="*/ 123521 w 130371"/>
                <a:gd name="csY6" fmla="*/ 121811 h 121740"/>
                <a:gd name="csX7" fmla="*/ 130607 w 130371"/>
                <a:gd name="csY7" fmla="*/ 115370 h 121740"/>
                <a:gd name="csX8" fmla="*/ 130607 w 130371"/>
                <a:gd name="csY8" fmla="*/ 6351 h 121740"/>
                <a:gd name="csX9" fmla="*/ 8915 w 130371"/>
                <a:gd name="csY9" fmla="*/ 7961 h 121740"/>
                <a:gd name="csX10" fmla="*/ 121927 w 130371"/>
                <a:gd name="csY10" fmla="*/ 7961 h 121740"/>
                <a:gd name="csX11" fmla="*/ 121927 w 130371"/>
                <a:gd name="csY11" fmla="*/ 113920 h 121740"/>
                <a:gd name="csX12" fmla="*/ 8915 w 130371"/>
                <a:gd name="csY12" fmla="*/ 113920 h 121740"/>
                <a:gd name="csX13" fmla="*/ 8915 w 130371"/>
                <a:gd name="csY13" fmla="*/ 7961 h 1217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21740">
                  <a:moveTo>
                    <a:pt x="130607" y="6351"/>
                  </a:moveTo>
                  <a:cubicBezTo>
                    <a:pt x="130607" y="1198"/>
                    <a:pt x="129898" y="70"/>
                    <a:pt x="123699" y="70"/>
                  </a:cubicBezTo>
                  <a:lnTo>
                    <a:pt x="7143" y="70"/>
                  </a:lnTo>
                  <a:cubicBezTo>
                    <a:pt x="1121" y="70"/>
                    <a:pt x="235" y="1037"/>
                    <a:pt x="235" y="6351"/>
                  </a:cubicBezTo>
                  <a:lnTo>
                    <a:pt x="235" y="115531"/>
                  </a:lnTo>
                  <a:cubicBezTo>
                    <a:pt x="235" y="121006"/>
                    <a:pt x="1298" y="121811"/>
                    <a:pt x="7320" y="121811"/>
                  </a:cubicBezTo>
                  <a:lnTo>
                    <a:pt x="123521" y="121811"/>
                  </a:lnTo>
                  <a:cubicBezTo>
                    <a:pt x="129898" y="121811"/>
                    <a:pt x="130607" y="120845"/>
                    <a:pt x="130607" y="115370"/>
                  </a:cubicBezTo>
                  <a:lnTo>
                    <a:pt x="130607" y="6351"/>
                  </a:lnTo>
                  <a:close/>
                  <a:moveTo>
                    <a:pt x="8915" y="7961"/>
                  </a:moveTo>
                  <a:lnTo>
                    <a:pt x="121927" y="7961"/>
                  </a:lnTo>
                  <a:lnTo>
                    <a:pt x="121927" y="113920"/>
                  </a:lnTo>
                  <a:lnTo>
                    <a:pt x="8915" y="113920"/>
                  </a:lnTo>
                  <a:lnTo>
                    <a:pt x="8915" y="7961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D5B3D8B-C85A-2B3F-571B-E90B45256D77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10089227" y="4996185"/>
              <a:ext cx="58707" cy="230046"/>
            </a:xfrm>
            <a:custGeom>
              <a:avLst/>
              <a:gdLst>
                <a:gd name="csX0" fmla="*/ 58950 w 58707"/>
                <a:gd name="csY0" fmla="*/ 115092 h 230046"/>
                <a:gd name="csX1" fmla="*/ 42248 w 58707"/>
                <a:gd name="csY1" fmla="*/ 43317 h 230046"/>
                <a:gd name="csX2" fmla="*/ 2772 w 58707"/>
                <a:gd name="csY2" fmla="*/ 69 h 230046"/>
                <a:gd name="csX3" fmla="*/ 242 w 58707"/>
                <a:gd name="csY3" fmla="*/ 2369 h 230046"/>
                <a:gd name="csX4" fmla="*/ 5050 w 58707"/>
                <a:gd name="csY4" fmla="*/ 7660 h 230046"/>
                <a:gd name="csX5" fmla="*/ 44273 w 58707"/>
                <a:gd name="csY5" fmla="*/ 115092 h 230046"/>
                <a:gd name="csX6" fmla="*/ 3531 w 58707"/>
                <a:gd name="csY6" fmla="*/ 223904 h 230046"/>
                <a:gd name="csX7" fmla="*/ 242 w 58707"/>
                <a:gd name="csY7" fmla="*/ 227815 h 230046"/>
                <a:gd name="csX8" fmla="*/ 2772 w 58707"/>
                <a:gd name="csY8" fmla="*/ 230115 h 230046"/>
                <a:gd name="csX9" fmla="*/ 43007 w 58707"/>
                <a:gd name="csY9" fmla="*/ 185256 h 230046"/>
                <a:gd name="csX10" fmla="*/ 58950 w 58707"/>
                <a:gd name="csY10" fmla="*/ 115092 h 230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30046">
                  <a:moveTo>
                    <a:pt x="58950" y="115092"/>
                  </a:moveTo>
                  <a:cubicBezTo>
                    <a:pt x="58950" y="97148"/>
                    <a:pt x="56166" y="69313"/>
                    <a:pt x="42248" y="43317"/>
                  </a:cubicBezTo>
                  <a:cubicBezTo>
                    <a:pt x="27065" y="15022"/>
                    <a:pt x="5303" y="69"/>
                    <a:pt x="2772" y="69"/>
                  </a:cubicBezTo>
                  <a:cubicBezTo>
                    <a:pt x="1254" y="69"/>
                    <a:pt x="242" y="989"/>
                    <a:pt x="242" y="2369"/>
                  </a:cubicBezTo>
                  <a:cubicBezTo>
                    <a:pt x="242" y="3059"/>
                    <a:pt x="242" y="3519"/>
                    <a:pt x="5050" y="7660"/>
                  </a:cubicBezTo>
                  <a:cubicBezTo>
                    <a:pt x="29849" y="30435"/>
                    <a:pt x="44273" y="67012"/>
                    <a:pt x="44273" y="115092"/>
                  </a:cubicBezTo>
                  <a:cubicBezTo>
                    <a:pt x="44273" y="154430"/>
                    <a:pt x="34910" y="194918"/>
                    <a:pt x="3531" y="223904"/>
                  </a:cubicBezTo>
                  <a:cubicBezTo>
                    <a:pt x="242" y="226664"/>
                    <a:pt x="242" y="227125"/>
                    <a:pt x="242" y="227815"/>
                  </a:cubicBezTo>
                  <a:cubicBezTo>
                    <a:pt x="242" y="229195"/>
                    <a:pt x="1254" y="230115"/>
                    <a:pt x="2772" y="230115"/>
                  </a:cubicBezTo>
                  <a:cubicBezTo>
                    <a:pt x="5303" y="230115"/>
                    <a:pt x="28077" y="214472"/>
                    <a:pt x="43007" y="185256"/>
                  </a:cubicBezTo>
                  <a:cubicBezTo>
                    <a:pt x="55913" y="159951"/>
                    <a:pt x="58950" y="134416"/>
                    <a:pt x="58950" y="115092"/>
                  </a:cubicBez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FC73C132-B396-5A18-0E70-0BFFE4979487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10179286" y="5012978"/>
              <a:ext cx="172074" cy="155741"/>
            </a:xfrm>
            <a:custGeom>
              <a:avLst/>
              <a:gdLst>
                <a:gd name="csX0" fmla="*/ 102225 w 172074"/>
                <a:gd name="csY0" fmla="*/ 16172 h 155741"/>
                <a:gd name="csX1" fmla="*/ 108045 w 172074"/>
                <a:gd name="csY1" fmla="*/ 7660 h 155741"/>
                <a:gd name="csX2" fmla="*/ 123987 w 172074"/>
                <a:gd name="csY2" fmla="*/ 7200 h 155741"/>
                <a:gd name="csX3" fmla="*/ 160933 w 172074"/>
                <a:gd name="csY3" fmla="*/ 26064 h 155741"/>
                <a:gd name="csX4" fmla="*/ 158909 w 172074"/>
                <a:gd name="csY4" fmla="*/ 44468 h 155741"/>
                <a:gd name="csX5" fmla="*/ 158149 w 172074"/>
                <a:gd name="csY5" fmla="*/ 48839 h 155741"/>
                <a:gd name="csX6" fmla="*/ 161186 w 172074"/>
                <a:gd name="csY6" fmla="*/ 51829 h 155741"/>
                <a:gd name="csX7" fmla="*/ 164982 w 172074"/>
                <a:gd name="csY7" fmla="*/ 46538 h 155741"/>
                <a:gd name="csX8" fmla="*/ 171814 w 172074"/>
                <a:gd name="csY8" fmla="*/ 6510 h 155741"/>
                <a:gd name="csX9" fmla="*/ 172320 w 172074"/>
                <a:gd name="csY9" fmla="*/ 2599 h 155741"/>
                <a:gd name="csX10" fmla="*/ 165488 w 172074"/>
                <a:gd name="csY10" fmla="*/ 69 h 155741"/>
                <a:gd name="csX11" fmla="*/ 25045 w 172074"/>
                <a:gd name="csY11" fmla="*/ 69 h 155741"/>
                <a:gd name="csX12" fmla="*/ 16947 w 172074"/>
                <a:gd name="csY12" fmla="*/ 4670 h 155741"/>
                <a:gd name="csX13" fmla="*/ 1764 w 172074"/>
                <a:gd name="csY13" fmla="*/ 45158 h 155741"/>
                <a:gd name="csX14" fmla="*/ 246 w 172074"/>
                <a:gd name="csY14" fmla="*/ 49299 h 155741"/>
                <a:gd name="csX15" fmla="*/ 3282 w 172074"/>
                <a:gd name="csY15" fmla="*/ 51829 h 155741"/>
                <a:gd name="csX16" fmla="*/ 7584 w 172074"/>
                <a:gd name="csY16" fmla="*/ 46998 h 155741"/>
                <a:gd name="csX17" fmla="*/ 65280 w 172074"/>
                <a:gd name="csY17" fmla="*/ 7200 h 155741"/>
                <a:gd name="csX18" fmla="*/ 75149 w 172074"/>
                <a:gd name="csY18" fmla="*/ 7200 h 155741"/>
                <a:gd name="csX19" fmla="*/ 82234 w 172074"/>
                <a:gd name="csY19" fmla="*/ 9961 h 155741"/>
                <a:gd name="csX20" fmla="*/ 81222 w 172074"/>
                <a:gd name="csY20" fmla="*/ 14792 h 155741"/>
                <a:gd name="csX21" fmla="*/ 47313 w 172074"/>
                <a:gd name="csY21" fmla="*/ 137636 h 155741"/>
                <a:gd name="csX22" fmla="*/ 17200 w 172074"/>
                <a:gd name="csY22" fmla="*/ 148679 h 155741"/>
                <a:gd name="csX23" fmla="*/ 6572 w 172074"/>
                <a:gd name="csY23" fmla="*/ 153050 h 155741"/>
                <a:gd name="csX24" fmla="*/ 10874 w 172074"/>
                <a:gd name="csY24" fmla="*/ 155810 h 155741"/>
                <a:gd name="csX25" fmla="*/ 31624 w 172074"/>
                <a:gd name="csY25" fmla="*/ 155350 h 155741"/>
                <a:gd name="csX26" fmla="*/ 53133 w 172074"/>
                <a:gd name="csY26" fmla="*/ 155120 h 155741"/>
                <a:gd name="csX27" fmla="*/ 74136 w 172074"/>
                <a:gd name="csY27" fmla="*/ 155350 h 155741"/>
                <a:gd name="csX28" fmla="*/ 96152 w 172074"/>
                <a:gd name="csY28" fmla="*/ 155810 h 155741"/>
                <a:gd name="csX29" fmla="*/ 101719 w 172074"/>
                <a:gd name="csY29" fmla="*/ 151209 h 155741"/>
                <a:gd name="csX30" fmla="*/ 93115 w 172074"/>
                <a:gd name="csY30" fmla="*/ 148679 h 155741"/>
                <a:gd name="csX31" fmla="*/ 76920 w 172074"/>
                <a:gd name="csY31" fmla="*/ 148219 h 155741"/>
                <a:gd name="csX32" fmla="*/ 67557 w 172074"/>
                <a:gd name="csY32" fmla="*/ 143158 h 155741"/>
                <a:gd name="csX33" fmla="*/ 68569 w 172074"/>
                <a:gd name="csY33" fmla="*/ 138327 h 155741"/>
                <a:gd name="csX34" fmla="*/ 102225 w 172074"/>
                <a:gd name="csY34" fmla="*/ 16172 h 155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72074" h="155741">
                  <a:moveTo>
                    <a:pt x="102225" y="16172"/>
                  </a:moveTo>
                  <a:cubicBezTo>
                    <a:pt x="103996" y="9731"/>
                    <a:pt x="105009" y="8350"/>
                    <a:pt x="108045" y="7660"/>
                  </a:cubicBezTo>
                  <a:cubicBezTo>
                    <a:pt x="110323" y="7200"/>
                    <a:pt x="118673" y="7200"/>
                    <a:pt x="123987" y="7200"/>
                  </a:cubicBezTo>
                  <a:cubicBezTo>
                    <a:pt x="149546" y="7200"/>
                    <a:pt x="160933" y="8120"/>
                    <a:pt x="160933" y="26064"/>
                  </a:cubicBezTo>
                  <a:cubicBezTo>
                    <a:pt x="160933" y="29515"/>
                    <a:pt x="159921" y="38487"/>
                    <a:pt x="158909" y="44468"/>
                  </a:cubicBezTo>
                  <a:cubicBezTo>
                    <a:pt x="158656" y="45388"/>
                    <a:pt x="158149" y="48148"/>
                    <a:pt x="158149" y="48839"/>
                  </a:cubicBezTo>
                  <a:cubicBezTo>
                    <a:pt x="158149" y="50219"/>
                    <a:pt x="158909" y="51829"/>
                    <a:pt x="161186" y="51829"/>
                  </a:cubicBezTo>
                  <a:cubicBezTo>
                    <a:pt x="163970" y="51829"/>
                    <a:pt x="164476" y="49989"/>
                    <a:pt x="164982" y="46538"/>
                  </a:cubicBezTo>
                  <a:lnTo>
                    <a:pt x="171814" y="6510"/>
                  </a:lnTo>
                  <a:cubicBezTo>
                    <a:pt x="172067" y="5590"/>
                    <a:pt x="172320" y="3289"/>
                    <a:pt x="172320" y="2599"/>
                  </a:cubicBezTo>
                  <a:cubicBezTo>
                    <a:pt x="172320" y="69"/>
                    <a:pt x="169790" y="69"/>
                    <a:pt x="165488" y="69"/>
                  </a:cubicBezTo>
                  <a:lnTo>
                    <a:pt x="25045" y="69"/>
                  </a:lnTo>
                  <a:cubicBezTo>
                    <a:pt x="18971" y="69"/>
                    <a:pt x="18718" y="299"/>
                    <a:pt x="16947" y="4670"/>
                  </a:cubicBezTo>
                  <a:lnTo>
                    <a:pt x="1764" y="45158"/>
                  </a:lnTo>
                  <a:cubicBezTo>
                    <a:pt x="1511" y="45618"/>
                    <a:pt x="246" y="48839"/>
                    <a:pt x="246" y="49299"/>
                  </a:cubicBezTo>
                  <a:cubicBezTo>
                    <a:pt x="246" y="50679"/>
                    <a:pt x="1511" y="51829"/>
                    <a:pt x="3282" y="51829"/>
                  </a:cubicBezTo>
                  <a:cubicBezTo>
                    <a:pt x="5813" y="51829"/>
                    <a:pt x="6066" y="50679"/>
                    <a:pt x="7584" y="46998"/>
                  </a:cubicBezTo>
                  <a:cubicBezTo>
                    <a:pt x="21249" y="11341"/>
                    <a:pt x="27828" y="7200"/>
                    <a:pt x="65280" y="7200"/>
                  </a:cubicBezTo>
                  <a:lnTo>
                    <a:pt x="75149" y="7200"/>
                  </a:lnTo>
                  <a:cubicBezTo>
                    <a:pt x="82234" y="7200"/>
                    <a:pt x="82234" y="8120"/>
                    <a:pt x="82234" y="9961"/>
                  </a:cubicBezTo>
                  <a:cubicBezTo>
                    <a:pt x="82234" y="11341"/>
                    <a:pt x="81475" y="14102"/>
                    <a:pt x="81222" y="14792"/>
                  </a:cubicBezTo>
                  <a:lnTo>
                    <a:pt x="47313" y="137636"/>
                  </a:lnTo>
                  <a:cubicBezTo>
                    <a:pt x="45036" y="146148"/>
                    <a:pt x="44276" y="148679"/>
                    <a:pt x="17200" y="148679"/>
                  </a:cubicBezTo>
                  <a:cubicBezTo>
                    <a:pt x="8090" y="148679"/>
                    <a:pt x="6572" y="148679"/>
                    <a:pt x="6572" y="153050"/>
                  </a:cubicBezTo>
                  <a:cubicBezTo>
                    <a:pt x="6572" y="155810"/>
                    <a:pt x="9355" y="155810"/>
                    <a:pt x="10874" y="155810"/>
                  </a:cubicBezTo>
                  <a:cubicBezTo>
                    <a:pt x="17706" y="155810"/>
                    <a:pt x="24791" y="155350"/>
                    <a:pt x="31624" y="155350"/>
                  </a:cubicBezTo>
                  <a:cubicBezTo>
                    <a:pt x="38709" y="155350"/>
                    <a:pt x="46048" y="155120"/>
                    <a:pt x="53133" y="155120"/>
                  </a:cubicBezTo>
                  <a:cubicBezTo>
                    <a:pt x="60219" y="155120"/>
                    <a:pt x="67304" y="155350"/>
                    <a:pt x="74136" y="155350"/>
                  </a:cubicBezTo>
                  <a:cubicBezTo>
                    <a:pt x="81475" y="155350"/>
                    <a:pt x="89066" y="155810"/>
                    <a:pt x="96152" y="155810"/>
                  </a:cubicBezTo>
                  <a:cubicBezTo>
                    <a:pt x="98682" y="155810"/>
                    <a:pt x="101719" y="155810"/>
                    <a:pt x="101719" y="151209"/>
                  </a:cubicBezTo>
                  <a:cubicBezTo>
                    <a:pt x="101719" y="148679"/>
                    <a:pt x="99695" y="148679"/>
                    <a:pt x="93115" y="148679"/>
                  </a:cubicBezTo>
                  <a:cubicBezTo>
                    <a:pt x="86789" y="148679"/>
                    <a:pt x="83499" y="148679"/>
                    <a:pt x="76920" y="148219"/>
                  </a:cubicBezTo>
                  <a:cubicBezTo>
                    <a:pt x="69582" y="147528"/>
                    <a:pt x="67557" y="146838"/>
                    <a:pt x="67557" y="143158"/>
                  </a:cubicBezTo>
                  <a:cubicBezTo>
                    <a:pt x="67557" y="142928"/>
                    <a:pt x="67557" y="141777"/>
                    <a:pt x="68569" y="138327"/>
                  </a:cubicBezTo>
                  <a:lnTo>
                    <a:pt x="102225" y="16172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392F2B7C-1D52-8297-6065-68001AEF9C48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10365093" y="4987155"/>
              <a:ext cx="105572" cy="105476"/>
            </a:xfrm>
            <a:custGeom>
              <a:avLst/>
              <a:gdLst>
                <a:gd name="csX0" fmla="*/ 961 w 105572"/>
                <a:gd name="csY0" fmla="*/ 97006 h 105476"/>
                <a:gd name="csX1" fmla="*/ 253 w 105572"/>
                <a:gd name="csY1" fmla="*/ 100387 h 105476"/>
                <a:gd name="csX2" fmla="*/ 6275 w 105572"/>
                <a:gd name="csY2" fmla="*/ 105540 h 105476"/>
                <a:gd name="csX3" fmla="*/ 14778 w 105572"/>
                <a:gd name="csY3" fmla="*/ 97489 h 105476"/>
                <a:gd name="csX4" fmla="*/ 22926 w 105572"/>
                <a:gd name="csY4" fmla="*/ 68020 h 105476"/>
                <a:gd name="csX5" fmla="*/ 41880 w 105572"/>
                <a:gd name="csY5" fmla="*/ 72690 h 105476"/>
                <a:gd name="csX6" fmla="*/ 67387 w 105572"/>
                <a:gd name="csY6" fmla="*/ 61095 h 105476"/>
                <a:gd name="csX7" fmla="*/ 85632 w 105572"/>
                <a:gd name="csY7" fmla="*/ 72690 h 105476"/>
                <a:gd name="csX8" fmla="*/ 99626 w 105572"/>
                <a:gd name="csY8" fmla="*/ 64155 h 105476"/>
                <a:gd name="csX9" fmla="*/ 105826 w 105572"/>
                <a:gd name="csY9" fmla="*/ 48052 h 105476"/>
                <a:gd name="csX10" fmla="*/ 102991 w 105572"/>
                <a:gd name="csY10" fmla="*/ 45958 h 105476"/>
                <a:gd name="csX11" fmla="*/ 99094 w 105572"/>
                <a:gd name="csY11" fmla="*/ 50950 h 105476"/>
                <a:gd name="csX12" fmla="*/ 86164 w 105572"/>
                <a:gd name="csY12" fmla="*/ 68181 h 105476"/>
                <a:gd name="csX13" fmla="*/ 80318 w 105572"/>
                <a:gd name="csY13" fmla="*/ 60290 h 105476"/>
                <a:gd name="csX14" fmla="*/ 82975 w 105572"/>
                <a:gd name="csY14" fmla="*/ 47569 h 105476"/>
                <a:gd name="csX15" fmla="*/ 86872 w 105572"/>
                <a:gd name="csY15" fmla="*/ 33076 h 105476"/>
                <a:gd name="csX16" fmla="*/ 90946 w 105572"/>
                <a:gd name="csY16" fmla="*/ 18744 h 105476"/>
                <a:gd name="csX17" fmla="*/ 93958 w 105572"/>
                <a:gd name="csY17" fmla="*/ 6827 h 105476"/>
                <a:gd name="csX18" fmla="*/ 88112 w 105572"/>
                <a:gd name="csY18" fmla="*/ 1674 h 105476"/>
                <a:gd name="csX19" fmla="*/ 80849 w 105572"/>
                <a:gd name="csY19" fmla="*/ 5539 h 105476"/>
                <a:gd name="csX20" fmla="*/ 78015 w 105572"/>
                <a:gd name="csY20" fmla="*/ 14879 h 105476"/>
                <a:gd name="csX21" fmla="*/ 74295 w 105572"/>
                <a:gd name="csY21" fmla="*/ 28245 h 105476"/>
                <a:gd name="csX22" fmla="*/ 68804 w 105572"/>
                <a:gd name="csY22" fmla="*/ 48374 h 105476"/>
                <a:gd name="csX23" fmla="*/ 65970 w 105572"/>
                <a:gd name="csY23" fmla="*/ 54815 h 105476"/>
                <a:gd name="csX24" fmla="*/ 42588 w 105572"/>
                <a:gd name="csY24" fmla="*/ 68181 h 105476"/>
                <a:gd name="csX25" fmla="*/ 28063 w 105572"/>
                <a:gd name="csY25" fmla="*/ 53849 h 105476"/>
                <a:gd name="csX26" fmla="*/ 31074 w 105572"/>
                <a:gd name="csY26" fmla="*/ 38873 h 105476"/>
                <a:gd name="csX27" fmla="*/ 34971 w 105572"/>
                <a:gd name="csY27" fmla="*/ 24380 h 105476"/>
                <a:gd name="csX28" fmla="*/ 37451 w 105572"/>
                <a:gd name="csY28" fmla="*/ 15362 h 105476"/>
                <a:gd name="csX29" fmla="*/ 40108 w 105572"/>
                <a:gd name="csY29" fmla="*/ 5217 h 105476"/>
                <a:gd name="csX30" fmla="*/ 34086 w 105572"/>
                <a:gd name="csY30" fmla="*/ 64 h 105476"/>
                <a:gd name="csX31" fmla="*/ 25583 w 105572"/>
                <a:gd name="csY31" fmla="*/ 7632 h 105476"/>
                <a:gd name="csX32" fmla="*/ 961 w 105572"/>
                <a:gd name="csY32" fmla="*/ 97006 h 105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05476">
                  <a:moveTo>
                    <a:pt x="961" y="97006"/>
                  </a:moveTo>
                  <a:cubicBezTo>
                    <a:pt x="253" y="99421"/>
                    <a:pt x="253" y="100226"/>
                    <a:pt x="253" y="100387"/>
                  </a:cubicBezTo>
                  <a:cubicBezTo>
                    <a:pt x="253" y="103930"/>
                    <a:pt x="3441" y="105540"/>
                    <a:pt x="6275" y="105540"/>
                  </a:cubicBezTo>
                  <a:cubicBezTo>
                    <a:pt x="12652" y="105540"/>
                    <a:pt x="14069" y="100226"/>
                    <a:pt x="14778" y="97489"/>
                  </a:cubicBezTo>
                  <a:cubicBezTo>
                    <a:pt x="15132" y="96683"/>
                    <a:pt x="18675" y="83801"/>
                    <a:pt x="22926" y="68020"/>
                  </a:cubicBezTo>
                  <a:cubicBezTo>
                    <a:pt x="28417" y="71401"/>
                    <a:pt x="35503" y="72690"/>
                    <a:pt x="41880" y="72690"/>
                  </a:cubicBezTo>
                  <a:cubicBezTo>
                    <a:pt x="57113" y="72690"/>
                    <a:pt x="67033" y="61417"/>
                    <a:pt x="67387" y="61095"/>
                  </a:cubicBezTo>
                  <a:cubicBezTo>
                    <a:pt x="70753" y="72207"/>
                    <a:pt x="82975" y="72690"/>
                    <a:pt x="85632" y="72690"/>
                  </a:cubicBezTo>
                  <a:cubicBezTo>
                    <a:pt x="92009" y="72690"/>
                    <a:pt x="96437" y="69147"/>
                    <a:pt x="99626" y="64155"/>
                  </a:cubicBezTo>
                  <a:cubicBezTo>
                    <a:pt x="103523" y="57875"/>
                    <a:pt x="105826" y="48696"/>
                    <a:pt x="105826" y="48052"/>
                  </a:cubicBezTo>
                  <a:cubicBezTo>
                    <a:pt x="105826" y="45958"/>
                    <a:pt x="103523" y="45958"/>
                    <a:pt x="102991" y="45958"/>
                  </a:cubicBezTo>
                  <a:cubicBezTo>
                    <a:pt x="100512" y="45958"/>
                    <a:pt x="100334" y="46602"/>
                    <a:pt x="99094" y="50950"/>
                  </a:cubicBezTo>
                  <a:cubicBezTo>
                    <a:pt x="96969" y="58680"/>
                    <a:pt x="93603" y="68181"/>
                    <a:pt x="86164" y="68181"/>
                  </a:cubicBezTo>
                  <a:cubicBezTo>
                    <a:pt x="81558" y="68181"/>
                    <a:pt x="80318" y="64638"/>
                    <a:pt x="80318" y="60290"/>
                  </a:cubicBezTo>
                  <a:cubicBezTo>
                    <a:pt x="80318" y="57553"/>
                    <a:pt x="81735" y="51755"/>
                    <a:pt x="82975" y="47569"/>
                  </a:cubicBezTo>
                  <a:cubicBezTo>
                    <a:pt x="84215" y="43221"/>
                    <a:pt x="85986" y="36618"/>
                    <a:pt x="86872" y="33076"/>
                  </a:cubicBezTo>
                  <a:lnTo>
                    <a:pt x="90946" y="18744"/>
                  </a:lnTo>
                  <a:cubicBezTo>
                    <a:pt x="92009" y="14718"/>
                    <a:pt x="93958" y="7632"/>
                    <a:pt x="93958" y="6827"/>
                  </a:cubicBezTo>
                  <a:cubicBezTo>
                    <a:pt x="93958" y="3607"/>
                    <a:pt x="91123" y="1674"/>
                    <a:pt x="88112" y="1674"/>
                  </a:cubicBezTo>
                  <a:cubicBezTo>
                    <a:pt x="86164" y="1674"/>
                    <a:pt x="82798" y="2479"/>
                    <a:pt x="80849" y="5539"/>
                  </a:cubicBezTo>
                  <a:cubicBezTo>
                    <a:pt x="80318" y="6505"/>
                    <a:pt x="78901" y="11658"/>
                    <a:pt x="78015" y="14879"/>
                  </a:cubicBezTo>
                  <a:lnTo>
                    <a:pt x="74295" y="28245"/>
                  </a:lnTo>
                  <a:lnTo>
                    <a:pt x="68804" y="48374"/>
                  </a:lnTo>
                  <a:cubicBezTo>
                    <a:pt x="67564" y="52400"/>
                    <a:pt x="67564" y="52722"/>
                    <a:pt x="65970" y="54815"/>
                  </a:cubicBezTo>
                  <a:cubicBezTo>
                    <a:pt x="60479" y="61900"/>
                    <a:pt x="52685" y="68181"/>
                    <a:pt x="42588" y="68181"/>
                  </a:cubicBezTo>
                  <a:cubicBezTo>
                    <a:pt x="28063" y="68181"/>
                    <a:pt x="28063" y="56747"/>
                    <a:pt x="28063" y="53849"/>
                  </a:cubicBezTo>
                  <a:cubicBezTo>
                    <a:pt x="28063" y="49662"/>
                    <a:pt x="28594" y="47569"/>
                    <a:pt x="31074" y="38873"/>
                  </a:cubicBezTo>
                  <a:cubicBezTo>
                    <a:pt x="32846" y="31787"/>
                    <a:pt x="33200" y="30660"/>
                    <a:pt x="34971" y="24380"/>
                  </a:cubicBezTo>
                  <a:lnTo>
                    <a:pt x="37451" y="15362"/>
                  </a:lnTo>
                  <a:cubicBezTo>
                    <a:pt x="38337" y="11980"/>
                    <a:pt x="40108" y="5861"/>
                    <a:pt x="40108" y="5217"/>
                  </a:cubicBezTo>
                  <a:cubicBezTo>
                    <a:pt x="40108" y="2318"/>
                    <a:pt x="37628" y="64"/>
                    <a:pt x="34086" y="64"/>
                  </a:cubicBezTo>
                  <a:cubicBezTo>
                    <a:pt x="27709" y="64"/>
                    <a:pt x="26115" y="5700"/>
                    <a:pt x="25583" y="7632"/>
                  </a:cubicBezTo>
                  <a:lnTo>
                    <a:pt x="961" y="97006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774BF5E9-4438-7846-E44A-924236FC73B0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10492208" y="4987155"/>
              <a:ext cx="91047" cy="71015"/>
            </a:xfrm>
            <a:custGeom>
              <a:avLst/>
              <a:gdLst>
                <a:gd name="csX0" fmla="*/ 31788 w 91047"/>
                <a:gd name="csY0" fmla="*/ 4734 h 71015"/>
                <a:gd name="csX1" fmla="*/ 32142 w 91047"/>
                <a:gd name="csY1" fmla="*/ 2318 h 71015"/>
                <a:gd name="csX2" fmla="*/ 29308 w 91047"/>
                <a:gd name="csY2" fmla="*/ 64 h 71015"/>
                <a:gd name="csX3" fmla="*/ 17794 w 91047"/>
                <a:gd name="csY3" fmla="*/ 869 h 71015"/>
                <a:gd name="csX4" fmla="*/ 7874 w 91047"/>
                <a:gd name="csY4" fmla="*/ 1674 h 71015"/>
                <a:gd name="csX5" fmla="*/ 2915 w 91047"/>
                <a:gd name="csY5" fmla="*/ 5378 h 71015"/>
                <a:gd name="csX6" fmla="*/ 7520 w 91047"/>
                <a:gd name="csY6" fmla="*/ 7632 h 71015"/>
                <a:gd name="csX7" fmla="*/ 16023 w 91047"/>
                <a:gd name="csY7" fmla="*/ 10048 h 71015"/>
                <a:gd name="csX8" fmla="*/ 14428 w 91047"/>
                <a:gd name="csY8" fmla="*/ 16328 h 71015"/>
                <a:gd name="csX9" fmla="*/ 5572 w 91047"/>
                <a:gd name="csY9" fmla="*/ 48857 h 71015"/>
                <a:gd name="csX10" fmla="*/ 258 w 91047"/>
                <a:gd name="csY10" fmla="*/ 68825 h 71015"/>
                <a:gd name="csX11" fmla="*/ 3623 w 91047"/>
                <a:gd name="csY11" fmla="*/ 71079 h 71015"/>
                <a:gd name="csX12" fmla="*/ 6457 w 91047"/>
                <a:gd name="csY12" fmla="*/ 71079 h 71015"/>
                <a:gd name="csX13" fmla="*/ 63672 w 91047"/>
                <a:gd name="csY13" fmla="*/ 45958 h 71015"/>
                <a:gd name="csX14" fmla="*/ 91305 w 91047"/>
                <a:gd name="csY14" fmla="*/ 5217 h 71015"/>
                <a:gd name="csX15" fmla="*/ 85283 w 91047"/>
                <a:gd name="csY15" fmla="*/ 64 h 71015"/>
                <a:gd name="csX16" fmla="*/ 76249 w 91047"/>
                <a:gd name="csY16" fmla="*/ 9082 h 71015"/>
                <a:gd name="csX17" fmla="*/ 15314 w 91047"/>
                <a:gd name="csY17" fmla="*/ 64638 h 71015"/>
                <a:gd name="csX18" fmla="*/ 31788 w 91047"/>
                <a:gd name="csY18" fmla="*/ 4734 h 71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1015">
                  <a:moveTo>
                    <a:pt x="31788" y="4734"/>
                  </a:moveTo>
                  <a:cubicBezTo>
                    <a:pt x="31965" y="4090"/>
                    <a:pt x="32142" y="3124"/>
                    <a:pt x="32142" y="2318"/>
                  </a:cubicBezTo>
                  <a:cubicBezTo>
                    <a:pt x="32142" y="2157"/>
                    <a:pt x="32142" y="64"/>
                    <a:pt x="29308" y="64"/>
                  </a:cubicBezTo>
                  <a:cubicBezTo>
                    <a:pt x="29131" y="64"/>
                    <a:pt x="19034" y="869"/>
                    <a:pt x="17794" y="869"/>
                  </a:cubicBezTo>
                  <a:cubicBezTo>
                    <a:pt x="14428" y="1191"/>
                    <a:pt x="11240" y="1352"/>
                    <a:pt x="7874" y="1674"/>
                  </a:cubicBezTo>
                  <a:cubicBezTo>
                    <a:pt x="5040" y="1835"/>
                    <a:pt x="2915" y="1996"/>
                    <a:pt x="2915" y="5378"/>
                  </a:cubicBezTo>
                  <a:cubicBezTo>
                    <a:pt x="2915" y="7632"/>
                    <a:pt x="5395" y="7632"/>
                    <a:pt x="7520" y="7632"/>
                  </a:cubicBezTo>
                  <a:cubicBezTo>
                    <a:pt x="16023" y="7632"/>
                    <a:pt x="16023" y="8599"/>
                    <a:pt x="16023" y="10048"/>
                  </a:cubicBezTo>
                  <a:cubicBezTo>
                    <a:pt x="16023" y="11014"/>
                    <a:pt x="15137" y="14235"/>
                    <a:pt x="14428" y="16328"/>
                  </a:cubicBezTo>
                  <a:lnTo>
                    <a:pt x="5572" y="48857"/>
                  </a:lnTo>
                  <a:cubicBezTo>
                    <a:pt x="1143" y="64960"/>
                    <a:pt x="258" y="68181"/>
                    <a:pt x="258" y="68825"/>
                  </a:cubicBezTo>
                  <a:cubicBezTo>
                    <a:pt x="258" y="71079"/>
                    <a:pt x="2915" y="71079"/>
                    <a:pt x="3623" y="71079"/>
                  </a:cubicBezTo>
                  <a:lnTo>
                    <a:pt x="6457" y="71079"/>
                  </a:lnTo>
                  <a:cubicBezTo>
                    <a:pt x="22222" y="68825"/>
                    <a:pt x="44719" y="61256"/>
                    <a:pt x="63672" y="45958"/>
                  </a:cubicBezTo>
                  <a:cubicBezTo>
                    <a:pt x="87763" y="26473"/>
                    <a:pt x="91305" y="5539"/>
                    <a:pt x="91305" y="5217"/>
                  </a:cubicBezTo>
                  <a:cubicBezTo>
                    <a:pt x="91305" y="2318"/>
                    <a:pt x="88825" y="64"/>
                    <a:pt x="85283" y="64"/>
                  </a:cubicBezTo>
                  <a:cubicBezTo>
                    <a:pt x="79083" y="64"/>
                    <a:pt x="77843" y="4573"/>
                    <a:pt x="76249" y="9082"/>
                  </a:cubicBezTo>
                  <a:cubicBezTo>
                    <a:pt x="69163" y="31948"/>
                    <a:pt x="45427" y="56586"/>
                    <a:pt x="15314" y="64638"/>
                  </a:cubicBezTo>
                  <a:lnTo>
                    <a:pt x="31788" y="4734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E26BDB85-3899-DE02-03A1-5095597FCA49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10340397" y="5123138"/>
              <a:ext cx="64477" cy="106925"/>
            </a:xfrm>
            <a:custGeom>
              <a:avLst/>
              <a:gdLst>
                <a:gd name="csX0" fmla="*/ 40284 w 64477"/>
                <a:gd name="csY0" fmla="*/ 4580 h 106925"/>
                <a:gd name="csX1" fmla="*/ 34970 w 64477"/>
                <a:gd name="csY1" fmla="*/ 71 h 106925"/>
                <a:gd name="csX2" fmla="*/ 251 w 64477"/>
                <a:gd name="csY2" fmla="*/ 10377 h 106925"/>
                <a:gd name="csX3" fmla="*/ 251 w 64477"/>
                <a:gd name="csY3" fmla="*/ 16175 h 106925"/>
                <a:gd name="csX4" fmla="*/ 25936 w 64477"/>
                <a:gd name="csY4" fmla="*/ 11666 h 106925"/>
                <a:gd name="csX5" fmla="*/ 25936 w 64477"/>
                <a:gd name="csY5" fmla="*/ 93792 h 106925"/>
                <a:gd name="csX6" fmla="*/ 8222 w 64477"/>
                <a:gd name="csY6" fmla="*/ 101200 h 106925"/>
                <a:gd name="csX7" fmla="*/ 1491 w 64477"/>
                <a:gd name="csY7" fmla="*/ 101200 h 106925"/>
                <a:gd name="csX8" fmla="*/ 1491 w 64477"/>
                <a:gd name="csY8" fmla="*/ 106997 h 106925"/>
                <a:gd name="csX9" fmla="*/ 33021 w 64477"/>
                <a:gd name="csY9" fmla="*/ 106353 h 106925"/>
                <a:gd name="csX10" fmla="*/ 64729 w 64477"/>
                <a:gd name="csY10" fmla="*/ 106997 h 106925"/>
                <a:gd name="csX11" fmla="*/ 64729 w 64477"/>
                <a:gd name="csY11" fmla="*/ 101200 h 106925"/>
                <a:gd name="csX12" fmla="*/ 57998 w 64477"/>
                <a:gd name="csY12" fmla="*/ 101200 h 106925"/>
                <a:gd name="csX13" fmla="*/ 40284 w 64477"/>
                <a:gd name="csY13" fmla="*/ 93792 h 106925"/>
                <a:gd name="csX14" fmla="*/ 40284 w 64477"/>
                <a:gd name="csY14" fmla="*/ 4580 h 106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06925">
                  <a:moveTo>
                    <a:pt x="40284" y="4580"/>
                  </a:moveTo>
                  <a:cubicBezTo>
                    <a:pt x="40284" y="232"/>
                    <a:pt x="39930" y="71"/>
                    <a:pt x="34970" y="71"/>
                  </a:cubicBezTo>
                  <a:cubicBezTo>
                    <a:pt x="23633" y="10216"/>
                    <a:pt x="7514" y="10377"/>
                    <a:pt x="251" y="10377"/>
                  </a:cubicBezTo>
                  <a:lnTo>
                    <a:pt x="251" y="16175"/>
                  </a:lnTo>
                  <a:cubicBezTo>
                    <a:pt x="4503" y="16175"/>
                    <a:pt x="16194" y="16175"/>
                    <a:pt x="25936" y="11666"/>
                  </a:cubicBezTo>
                  <a:lnTo>
                    <a:pt x="25936" y="93792"/>
                  </a:lnTo>
                  <a:cubicBezTo>
                    <a:pt x="25936" y="99106"/>
                    <a:pt x="25936" y="101200"/>
                    <a:pt x="8222" y="101200"/>
                  </a:cubicBezTo>
                  <a:lnTo>
                    <a:pt x="1491" y="101200"/>
                  </a:lnTo>
                  <a:lnTo>
                    <a:pt x="1491" y="106997"/>
                  </a:lnTo>
                  <a:cubicBezTo>
                    <a:pt x="4680" y="106836"/>
                    <a:pt x="26467" y="106353"/>
                    <a:pt x="33021" y="106353"/>
                  </a:cubicBezTo>
                  <a:cubicBezTo>
                    <a:pt x="38513" y="106353"/>
                    <a:pt x="60832" y="106836"/>
                    <a:pt x="64729" y="106997"/>
                  </a:cubicBezTo>
                  <a:lnTo>
                    <a:pt x="64729" y="101200"/>
                  </a:lnTo>
                  <a:lnTo>
                    <a:pt x="57998" y="101200"/>
                  </a:lnTo>
                  <a:cubicBezTo>
                    <a:pt x="40284" y="101200"/>
                    <a:pt x="40284" y="99106"/>
                    <a:pt x="40284" y="93792"/>
                  </a:cubicBezTo>
                  <a:lnTo>
                    <a:pt x="40284" y="4580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4F7FECBC-2C7D-C2D8-9663-3BFC3E08DBA6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10675592" y="5034603"/>
              <a:ext cx="168278" cy="153210"/>
            </a:xfrm>
            <a:custGeom>
              <a:avLst/>
              <a:gdLst>
                <a:gd name="csX0" fmla="*/ 89592 w 168278"/>
                <a:gd name="csY0" fmla="*/ 81275 h 153210"/>
                <a:gd name="csX1" fmla="*/ 160193 w 168278"/>
                <a:gd name="csY1" fmla="*/ 81275 h 153210"/>
                <a:gd name="csX2" fmla="*/ 168544 w 168278"/>
                <a:gd name="csY2" fmla="*/ 76674 h 153210"/>
                <a:gd name="csX3" fmla="*/ 160193 w 168278"/>
                <a:gd name="csY3" fmla="*/ 72073 h 153210"/>
                <a:gd name="csX4" fmla="*/ 89592 w 168278"/>
                <a:gd name="csY4" fmla="*/ 72073 h 153210"/>
                <a:gd name="csX5" fmla="*/ 89592 w 168278"/>
                <a:gd name="csY5" fmla="*/ 7660 h 153210"/>
                <a:gd name="csX6" fmla="*/ 84531 w 168278"/>
                <a:gd name="csY6" fmla="*/ 69 h 153210"/>
                <a:gd name="csX7" fmla="*/ 79470 w 168278"/>
                <a:gd name="csY7" fmla="*/ 7660 h 153210"/>
                <a:gd name="csX8" fmla="*/ 79470 w 168278"/>
                <a:gd name="csY8" fmla="*/ 72073 h 153210"/>
                <a:gd name="csX9" fmla="*/ 8615 w 168278"/>
                <a:gd name="csY9" fmla="*/ 72073 h 153210"/>
                <a:gd name="csX10" fmla="*/ 265 w 168278"/>
                <a:gd name="csY10" fmla="*/ 76674 h 153210"/>
                <a:gd name="csX11" fmla="*/ 8615 w 168278"/>
                <a:gd name="csY11" fmla="*/ 81275 h 153210"/>
                <a:gd name="csX12" fmla="*/ 79470 w 168278"/>
                <a:gd name="csY12" fmla="*/ 81275 h 153210"/>
                <a:gd name="csX13" fmla="*/ 79470 w 168278"/>
                <a:gd name="csY13" fmla="*/ 145688 h 153210"/>
                <a:gd name="csX14" fmla="*/ 84531 w 168278"/>
                <a:gd name="csY14" fmla="*/ 153280 h 153210"/>
                <a:gd name="csX15" fmla="*/ 89592 w 168278"/>
                <a:gd name="csY15" fmla="*/ 145688 h 153210"/>
                <a:gd name="csX16" fmla="*/ 89592 w 168278"/>
                <a:gd name="csY16" fmla="*/ 81275 h 1532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53210">
                  <a:moveTo>
                    <a:pt x="89592" y="81275"/>
                  </a:moveTo>
                  <a:lnTo>
                    <a:pt x="160193" y="81275"/>
                  </a:lnTo>
                  <a:cubicBezTo>
                    <a:pt x="163736" y="81275"/>
                    <a:pt x="168544" y="81275"/>
                    <a:pt x="168544" y="76674"/>
                  </a:cubicBezTo>
                  <a:cubicBezTo>
                    <a:pt x="168544" y="72073"/>
                    <a:pt x="163736" y="72073"/>
                    <a:pt x="160193" y="72073"/>
                  </a:cubicBezTo>
                  <a:lnTo>
                    <a:pt x="89592" y="72073"/>
                  </a:lnTo>
                  <a:lnTo>
                    <a:pt x="89592" y="7660"/>
                  </a:lnTo>
                  <a:cubicBezTo>
                    <a:pt x="89592" y="4440"/>
                    <a:pt x="89592" y="69"/>
                    <a:pt x="84531" y="69"/>
                  </a:cubicBezTo>
                  <a:cubicBezTo>
                    <a:pt x="79470" y="69"/>
                    <a:pt x="79470" y="4440"/>
                    <a:pt x="79470" y="7660"/>
                  </a:cubicBezTo>
                  <a:lnTo>
                    <a:pt x="79470" y="72073"/>
                  </a:lnTo>
                  <a:lnTo>
                    <a:pt x="8615" y="72073"/>
                  </a:lnTo>
                  <a:cubicBezTo>
                    <a:pt x="5073" y="72073"/>
                    <a:pt x="265" y="72073"/>
                    <a:pt x="265" y="76674"/>
                  </a:cubicBezTo>
                  <a:cubicBezTo>
                    <a:pt x="265" y="81275"/>
                    <a:pt x="5073" y="81275"/>
                    <a:pt x="8615" y="81275"/>
                  </a:cubicBezTo>
                  <a:lnTo>
                    <a:pt x="79470" y="81275"/>
                  </a:lnTo>
                  <a:lnTo>
                    <a:pt x="79470" y="145688"/>
                  </a:lnTo>
                  <a:cubicBezTo>
                    <a:pt x="79470" y="148909"/>
                    <a:pt x="79470" y="153280"/>
                    <a:pt x="84531" y="153280"/>
                  </a:cubicBezTo>
                  <a:cubicBezTo>
                    <a:pt x="89592" y="153280"/>
                    <a:pt x="89592" y="148909"/>
                    <a:pt x="89592" y="145688"/>
                  </a:cubicBezTo>
                  <a:lnTo>
                    <a:pt x="89592" y="81275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01CA76E-4861-FC59-E2AF-6FADBAC2D5F8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10927124" y="5006537"/>
              <a:ext cx="179666" cy="167243"/>
            </a:xfrm>
            <a:custGeom>
              <a:avLst/>
              <a:gdLst>
                <a:gd name="csX0" fmla="*/ 179941 w 179666"/>
                <a:gd name="csY0" fmla="*/ 2369 h 167243"/>
                <a:gd name="csX1" fmla="*/ 177157 w 179666"/>
                <a:gd name="csY1" fmla="*/ 69 h 167243"/>
                <a:gd name="csX2" fmla="*/ 173362 w 179666"/>
                <a:gd name="csY2" fmla="*/ 2829 h 167243"/>
                <a:gd name="csX3" fmla="*/ 155648 w 179666"/>
                <a:gd name="csY3" fmla="*/ 20543 h 167243"/>
                <a:gd name="csX4" fmla="*/ 113642 w 179666"/>
                <a:gd name="csY4" fmla="*/ 69 h 167243"/>
                <a:gd name="csX5" fmla="*/ 275 w 179666"/>
                <a:gd name="csY5" fmla="*/ 104280 h 167243"/>
                <a:gd name="csX6" fmla="*/ 69358 w 179666"/>
                <a:gd name="csY6" fmla="*/ 167312 h 167243"/>
                <a:gd name="csX7" fmla="*/ 100989 w 179666"/>
                <a:gd name="csY7" fmla="*/ 161791 h 167243"/>
                <a:gd name="csX8" fmla="*/ 123004 w 179666"/>
                <a:gd name="csY8" fmla="*/ 147759 h 167243"/>
                <a:gd name="csX9" fmla="*/ 134392 w 179666"/>
                <a:gd name="csY9" fmla="*/ 162021 h 167243"/>
                <a:gd name="csX10" fmla="*/ 136163 w 179666"/>
                <a:gd name="csY10" fmla="*/ 161101 h 167243"/>
                <a:gd name="csX11" fmla="*/ 140465 w 179666"/>
                <a:gd name="csY11" fmla="*/ 147068 h 167243"/>
                <a:gd name="csX12" fmla="*/ 145273 w 179666"/>
                <a:gd name="csY12" fmla="*/ 129355 h 167243"/>
                <a:gd name="csX13" fmla="*/ 148563 w 179666"/>
                <a:gd name="csY13" fmla="*/ 117622 h 167243"/>
                <a:gd name="csX14" fmla="*/ 166023 w 179666"/>
                <a:gd name="csY14" fmla="*/ 106580 h 167243"/>
                <a:gd name="csX15" fmla="*/ 170072 w 179666"/>
                <a:gd name="csY15" fmla="*/ 101979 h 167243"/>
                <a:gd name="csX16" fmla="*/ 166782 w 179666"/>
                <a:gd name="csY16" fmla="*/ 99449 h 167243"/>
                <a:gd name="csX17" fmla="*/ 140212 w 179666"/>
                <a:gd name="csY17" fmla="*/ 100139 h 167243"/>
                <a:gd name="csX18" fmla="*/ 104785 w 179666"/>
                <a:gd name="csY18" fmla="*/ 99449 h 167243"/>
                <a:gd name="csX19" fmla="*/ 99471 w 179666"/>
                <a:gd name="csY19" fmla="*/ 104050 h 167243"/>
                <a:gd name="csX20" fmla="*/ 107062 w 179666"/>
                <a:gd name="csY20" fmla="*/ 106580 h 167243"/>
                <a:gd name="csX21" fmla="*/ 120474 w 179666"/>
                <a:gd name="csY21" fmla="*/ 107040 h 167243"/>
                <a:gd name="csX22" fmla="*/ 128319 w 179666"/>
                <a:gd name="csY22" fmla="*/ 111411 h 167243"/>
                <a:gd name="csX23" fmla="*/ 123004 w 179666"/>
                <a:gd name="csY23" fmla="*/ 132345 h 167243"/>
                <a:gd name="csX24" fmla="*/ 74166 w 179666"/>
                <a:gd name="csY24" fmla="*/ 160181 h 167243"/>
                <a:gd name="csX25" fmla="*/ 23302 w 179666"/>
                <a:gd name="csY25" fmla="*/ 111871 h 167243"/>
                <a:gd name="csX26" fmla="*/ 52403 w 179666"/>
                <a:gd name="csY26" fmla="*/ 36876 h 167243"/>
                <a:gd name="csX27" fmla="*/ 115666 w 179666"/>
                <a:gd name="csY27" fmla="*/ 7200 h 167243"/>
                <a:gd name="csX28" fmla="*/ 156407 w 179666"/>
                <a:gd name="csY28" fmla="*/ 51599 h 167243"/>
                <a:gd name="csX29" fmla="*/ 155648 w 179666"/>
                <a:gd name="csY29" fmla="*/ 63332 h 167243"/>
                <a:gd name="csX30" fmla="*/ 159444 w 179666"/>
                <a:gd name="csY30" fmla="*/ 65632 h 167243"/>
                <a:gd name="csX31" fmla="*/ 163999 w 179666"/>
                <a:gd name="csY31" fmla="*/ 61031 h 167243"/>
                <a:gd name="csX32" fmla="*/ 179941 w 179666"/>
                <a:gd name="csY32" fmla="*/ 2369 h 1672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79666" h="167243">
                  <a:moveTo>
                    <a:pt x="179941" y="2369"/>
                  </a:moveTo>
                  <a:cubicBezTo>
                    <a:pt x="179941" y="1679"/>
                    <a:pt x="179435" y="69"/>
                    <a:pt x="177157" y="69"/>
                  </a:cubicBezTo>
                  <a:cubicBezTo>
                    <a:pt x="176398" y="69"/>
                    <a:pt x="176145" y="299"/>
                    <a:pt x="173362" y="2829"/>
                  </a:cubicBezTo>
                  <a:lnTo>
                    <a:pt x="155648" y="20543"/>
                  </a:lnTo>
                  <a:cubicBezTo>
                    <a:pt x="153371" y="17322"/>
                    <a:pt x="141730" y="69"/>
                    <a:pt x="113642" y="69"/>
                  </a:cubicBezTo>
                  <a:cubicBezTo>
                    <a:pt x="57211" y="69"/>
                    <a:pt x="275" y="50909"/>
                    <a:pt x="275" y="104280"/>
                  </a:cubicBezTo>
                  <a:cubicBezTo>
                    <a:pt x="275" y="140857"/>
                    <a:pt x="28363" y="167312"/>
                    <a:pt x="69358" y="167312"/>
                  </a:cubicBezTo>
                  <a:cubicBezTo>
                    <a:pt x="80492" y="167312"/>
                    <a:pt x="91879" y="165242"/>
                    <a:pt x="100989" y="161791"/>
                  </a:cubicBezTo>
                  <a:cubicBezTo>
                    <a:pt x="113642" y="157190"/>
                    <a:pt x="118450" y="152359"/>
                    <a:pt x="123004" y="147759"/>
                  </a:cubicBezTo>
                  <a:cubicBezTo>
                    <a:pt x="125282" y="153510"/>
                    <a:pt x="131861" y="162021"/>
                    <a:pt x="134392" y="162021"/>
                  </a:cubicBezTo>
                  <a:cubicBezTo>
                    <a:pt x="135657" y="162021"/>
                    <a:pt x="136163" y="161331"/>
                    <a:pt x="136163" y="161101"/>
                  </a:cubicBezTo>
                  <a:cubicBezTo>
                    <a:pt x="136669" y="160641"/>
                    <a:pt x="139200" y="151899"/>
                    <a:pt x="140465" y="147068"/>
                  </a:cubicBezTo>
                  <a:lnTo>
                    <a:pt x="145273" y="129355"/>
                  </a:lnTo>
                  <a:cubicBezTo>
                    <a:pt x="146285" y="125444"/>
                    <a:pt x="147550" y="121533"/>
                    <a:pt x="148563" y="117622"/>
                  </a:cubicBezTo>
                  <a:cubicBezTo>
                    <a:pt x="151346" y="107270"/>
                    <a:pt x="151599" y="106810"/>
                    <a:pt x="166023" y="106580"/>
                  </a:cubicBezTo>
                  <a:cubicBezTo>
                    <a:pt x="167288" y="106580"/>
                    <a:pt x="170072" y="106350"/>
                    <a:pt x="170072" y="101979"/>
                  </a:cubicBezTo>
                  <a:cubicBezTo>
                    <a:pt x="170072" y="100369"/>
                    <a:pt x="168807" y="99449"/>
                    <a:pt x="166782" y="99449"/>
                  </a:cubicBezTo>
                  <a:cubicBezTo>
                    <a:pt x="160962" y="99449"/>
                    <a:pt x="146032" y="100139"/>
                    <a:pt x="140212" y="100139"/>
                  </a:cubicBezTo>
                  <a:cubicBezTo>
                    <a:pt x="132367" y="100139"/>
                    <a:pt x="112629" y="99449"/>
                    <a:pt x="104785" y="99449"/>
                  </a:cubicBezTo>
                  <a:cubicBezTo>
                    <a:pt x="102507" y="99449"/>
                    <a:pt x="99471" y="99449"/>
                    <a:pt x="99471" y="104050"/>
                  </a:cubicBezTo>
                  <a:cubicBezTo>
                    <a:pt x="99471" y="106580"/>
                    <a:pt x="101495" y="106580"/>
                    <a:pt x="107062" y="106580"/>
                  </a:cubicBezTo>
                  <a:cubicBezTo>
                    <a:pt x="107315" y="106580"/>
                    <a:pt x="114654" y="106580"/>
                    <a:pt x="120474" y="107040"/>
                  </a:cubicBezTo>
                  <a:cubicBezTo>
                    <a:pt x="127053" y="107730"/>
                    <a:pt x="128319" y="108421"/>
                    <a:pt x="128319" y="111411"/>
                  </a:cubicBezTo>
                  <a:cubicBezTo>
                    <a:pt x="128319" y="113482"/>
                    <a:pt x="125535" y="123834"/>
                    <a:pt x="123004" y="132345"/>
                  </a:cubicBezTo>
                  <a:cubicBezTo>
                    <a:pt x="115919" y="157651"/>
                    <a:pt x="83022" y="160181"/>
                    <a:pt x="74166" y="160181"/>
                  </a:cubicBezTo>
                  <a:cubicBezTo>
                    <a:pt x="49873" y="160181"/>
                    <a:pt x="23302" y="147068"/>
                    <a:pt x="23302" y="111871"/>
                  </a:cubicBezTo>
                  <a:cubicBezTo>
                    <a:pt x="23302" y="104740"/>
                    <a:pt x="25833" y="66782"/>
                    <a:pt x="52403" y="36876"/>
                  </a:cubicBezTo>
                  <a:cubicBezTo>
                    <a:pt x="66068" y="21233"/>
                    <a:pt x="90614" y="7200"/>
                    <a:pt x="115666" y="7200"/>
                  </a:cubicBezTo>
                  <a:cubicBezTo>
                    <a:pt x="141477" y="7200"/>
                    <a:pt x="156407" y="24914"/>
                    <a:pt x="156407" y="51599"/>
                  </a:cubicBezTo>
                  <a:cubicBezTo>
                    <a:pt x="156407" y="60801"/>
                    <a:pt x="155648" y="61031"/>
                    <a:pt x="155648" y="63332"/>
                  </a:cubicBezTo>
                  <a:cubicBezTo>
                    <a:pt x="155648" y="65632"/>
                    <a:pt x="158432" y="65632"/>
                    <a:pt x="159444" y="65632"/>
                  </a:cubicBezTo>
                  <a:cubicBezTo>
                    <a:pt x="162733" y="65632"/>
                    <a:pt x="162733" y="65172"/>
                    <a:pt x="163999" y="61031"/>
                  </a:cubicBezTo>
                  <a:lnTo>
                    <a:pt x="179941" y="236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AE4E9D3-18D8-0BFC-6208-D1C941ED0F26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11127249" y="5087557"/>
              <a:ext cx="130371" cy="121740"/>
            </a:xfrm>
            <a:custGeom>
              <a:avLst/>
              <a:gdLst>
                <a:gd name="csX0" fmla="*/ 130654 w 130371"/>
                <a:gd name="csY0" fmla="*/ 6351 h 121740"/>
                <a:gd name="csX1" fmla="*/ 123746 w 130371"/>
                <a:gd name="csY1" fmla="*/ 70 h 121740"/>
                <a:gd name="csX2" fmla="*/ 7191 w 130371"/>
                <a:gd name="csY2" fmla="*/ 70 h 121740"/>
                <a:gd name="csX3" fmla="*/ 283 w 130371"/>
                <a:gd name="csY3" fmla="*/ 6351 h 121740"/>
                <a:gd name="csX4" fmla="*/ 283 w 130371"/>
                <a:gd name="csY4" fmla="*/ 115531 h 121740"/>
                <a:gd name="csX5" fmla="*/ 7368 w 130371"/>
                <a:gd name="csY5" fmla="*/ 121811 h 121740"/>
                <a:gd name="csX6" fmla="*/ 123569 w 130371"/>
                <a:gd name="csY6" fmla="*/ 121811 h 121740"/>
                <a:gd name="csX7" fmla="*/ 130654 w 130371"/>
                <a:gd name="csY7" fmla="*/ 115370 h 121740"/>
                <a:gd name="csX8" fmla="*/ 130654 w 130371"/>
                <a:gd name="csY8" fmla="*/ 6351 h 121740"/>
                <a:gd name="csX9" fmla="*/ 8962 w 130371"/>
                <a:gd name="csY9" fmla="*/ 7961 h 121740"/>
                <a:gd name="csX10" fmla="*/ 121975 w 130371"/>
                <a:gd name="csY10" fmla="*/ 7961 h 121740"/>
                <a:gd name="csX11" fmla="*/ 121975 w 130371"/>
                <a:gd name="csY11" fmla="*/ 113920 h 121740"/>
                <a:gd name="csX12" fmla="*/ 8962 w 130371"/>
                <a:gd name="csY12" fmla="*/ 113920 h 121740"/>
                <a:gd name="csX13" fmla="*/ 8962 w 130371"/>
                <a:gd name="csY13" fmla="*/ 7961 h 1217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21740">
                  <a:moveTo>
                    <a:pt x="130654" y="6351"/>
                  </a:moveTo>
                  <a:cubicBezTo>
                    <a:pt x="130654" y="1198"/>
                    <a:pt x="129946" y="70"/>
                    <a:pt x="123746" y="70"/>
                  </a:cubicBezTo>
                  <a:lnTo>
                    <a:pt x="7191" y="70"/>
                  </a:lnTo>
                  <a:cubicBezTo>
                    <a:pt x="1168" y="70"/>
                    <a:pt x="283" y="1037"/>
                    <a:pt x="283" y="6351"/>
                  </a:cubicBezTo>
                  <a:lnTo>
                    <a:pt x="283" y="115531"/>
                  </a:lnTo>
                  <a:cubicBezTo>
                    <a:pt x="283" y="121006"/>
                    <a:pt x="1345" y="121811"/>
                    <a:pt x="7368" y="121811"/>
                  </a:cubicBezTo>
                  <a:lnTo>
                    <a:pt x="123569" y="121811"/>
                  </a:lnTo>
                  <a:cubicBezTo>
                    <a:pt x="129946" y="121811"/>
                    <a:pt x="130654" y="120845"/>
                    <a:pt x="130654" y="115370"/>
                  </a:cubicBezTo>
                  <a:lnTo>
                    <a:pt x="130654" y="6351"/>
                  </a:lnTo>
                  <a:close/>
                  <a:moveTo>
                    <a:pt x="8962" y="7961"/>
                  </a:moveTo>
                  <a:lnTo>
                    <a:pt x="121975" y="7961"/>
                  </a:lnTo>
                  <a:lnTo>
                    <a:pt x="121975" y="113920"/>
                  </a:lnTo>
                  <a:lnTo>
                    <a:pt x="8962" y="113920"/>
                  </a:lnTo>
                  <a:lnTo>
                    <a:pt x="8962" y="7961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8A144CD-EB89-9AC1-4891-A95F756A89F4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11290315" y="5012978"/>
              <a:ext cx="172074" cy="155741"/>
            </a:xfrm>
            <a:custGeom>
              <a:avLst/>
              <a:gdLst>
                <a:gd name="csX0" fmla="*/ 102269 w 172074"/>
                <a:gd name="csY0" fmla="*/ 16172 h 155741"/>
                <a:gd name="csX1" fmla="*/ 108089 w 172074"/>
                <a:gd name="csY1" fmla="*/ 7660 h 155741"/>
                <a:gd name="csX2" fmla="*/ 124031 w 172074"/>
                <a:gd name="csY2" fmla="*/ 7200 h 155741"/>
                <a:gd name="csX3" fmla="*/ 160977 w 172074"/>
                <a:gd name="csY3" fmla="*/ 26064 h 155741"/>
                <a:gd name="csX4" fmla="*/ 158952 w 172074"/>
                <a:gd name="csY4" fmla="*/ 44468 h 155741"/>
                <a:gd name="csX5" fmla="*/ 158193 w 172074"/>
                <a:gd name="csY5" fmla="*/ 48839 h 155741"/>
                <a:gd name="csX6" fmla="*/ 161230 w 172074"/>
                <a:gd name="csY6" fmla="*/ 51829 h 155741"/>
                <a:gd name="csX7" fmla="*/ 165026 w 172074"/>
                <a:gd name="csY7" fmla="*/ 46538 h 155741"/>
                <a:gd name="csX8" fmla="*/ 171858 w 172074"/>
                <a:gd name="csY8" fmla="*/ 6510 h 155741"/>
                <a:gd name="csX9" fmla="*/ 172364 w 172074"/>
                <a:gd name="csY9" fmla="*/ 2599 h 155741"/>
                <a:gd name="csX10" fmla="*/ 165532 w 172074"/>
                <a:gd name="csY10" fmla="*/ 69 h 155741"/>
                <a:gd name="csX11" fmla="*/ 25088 w 172074"/>
                <a:gd name="csY11" fmla="*/ 69 h 155741"/>
                <a:gd name="csX12" fmla="*/ 16991 w 172074"/>
                <a:gd name="csY12" fmla="*/ 4670 h 155741"/>
                <a:gd name="csX13" fmla="*/ 1808 w 172074"/>
                <a:gd name="csY13" fmla="*/ 45158 h 155741"/>
                <a:gd name="csX14" fmla="*/ 289 w 172074"/>
                <a:gd name="csY14" fmla="*/ 49299 h 155741"/>
                <a:gd name="csX15" fmla="*/ 3326 w 172074"/>
                <a:gd name="csY15" fmla="*/ 51829 h 155741"/>
                <a:gd name="csX16" fmla="*/ 7628 w 172074"/>
                <a:gd name="csY16" fmla="*/ 46998 h 155741"/>
                <a:gd name="csX17" fmla="*/ 65323 w 172074"/>
                <a:gd name="csY17" fmla="*/ 7200 h 155741"/>
                <a:gd name="csX18" fmla="*/ 75192 w 172074"/>
                <a:gd name="csY18" fmla="*/ 7200 h 155741"/>
                <a:gd name="csX19" fmla="*/ 82278 w 172074"/>
                <a:gd name="csY19" fmla="*/ 9961 h 155741"/>
                <a:gd name="csX20" fmla="*/ 81266 w 172074"/>
                <a:gd name="csY20" fmla="*/ 14792 h 155741"/>
                <a:gd name="csX21" fmla="*/ 47357 w 172074"/>
                <a:gd name="csY21" fmla="*/ 137636 h 155741"/>
                <a:gd name="csX22" fmla="*/ 17244 w 172074"/>
                <a:gd name="csY22" fmla="*/ 148679 h 155741"/>
                <a:gd name="csX23" fmla="*/ 6616 w 172074"/>
                <a:gd name="csY23" fmla="*/ 153050 h 155741"/>
                <a:gd name="csX24" fmla="*/ 10917 w 172074"/>
                <a:gd name="csY24" fmla="*/ 155810 h 155741"/>
                <a:gd name="csX25" fmla="*/ 31668 w 172074"/>
                <a:gd name="csY25" fmla="*/ 155350 h 155741"/>
                <a:gd name="csX26" fmla="*/ 53177 w 172074"/>
                <a:gd name="csY26" fmla="*/ 155120 h 155741"/>
                <a:gd name="csX27" fmla="*/ 74180 w 172074"/>
                <a:gd name="csY27" fmla="*/ 155350 h 155741"/>
                <a:gd name="csX28" fmla="*/ 96196 w 172074"/>
                <a:gd name="csY28" fmla="*/ 155810 h 155741"/>
                <a:gd name="csX29" fmla="*/ 101763 w 172074"/>
                <a:gd name="csY29" fmla="*/ 151209 h 155741"/>
                <a:gd name="csX30" fmla="*/ 93159 w 172074"/>
                <a:gd name="csY30" fmla="*/ 148679 h 155741"/>
                <a:gd name="csX31" fmla="*/ 76964 w 172074"/>
                <a:gd name="csY31" fmla="*/ 148219 h 155741"/>
                <a:gd name="csX32" fmla="*/ 67601 w 172074"/>
                <a:gd name="csY32" fmla="*/ 143158 h 155741"/>
                <a:gd name="csX33" fmla="*/ 68613 w 172074"/>
                <a:gd name="csY33" fmla="*/ 138327 h 155741"/>
                <a:gd name="csX34" fmla="*/ 102269 w 172074"/>
                <a:gd name="csY34" fmla="*/ 16172 h 155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72074" h="155741">
                  <a:moveTo>
                    <a:pt x="102269" y="16172"/>
                  </a:moveTo>
                  <a:cubicBezTo>
                    <a:pt x="104040" y="9731"/>
                    <a:pt x="105052" y="8350"/>
                    <a:pt x="108089" y="7660"/>
                  </a:cubicBezTo>
                  <a:cubicBezTo>
                    <a:pt x="110366" y="7200"/>
                    <a:pt x="118717" y="7200"/>
                    <a:pt x="124031" y="7200"/>
                  </a:cubicBezTo>
                  <a:cubicBezTo>
                    <a:pt x="149589" y="7200"/>
                    <a:pt x="160977" y="8120"/>
                    <a:pt x="160977" y="26064"/>
                  </a:cubicBezTo>
                  <a:cubicBezTo>
                    <a:pt x="160977" y="29515"/>
                    <a:pt x="159964" y="38487"/>
                    <a:pt x="158952" y="44468"/>
                  </a:cubicBezTo>
                  <a:cubicBezTo>
                    <a:pt x="158699" y="45388"/>
                    <a:pt x="158193" y="48148"/>
                    <a:pt x="158193" y="48839"/>
                  </a:cubicBezTo>
                  <a:cubicBezTo>
                    <a:pt x="158193" y="50219"/>
                    <a:pt x="158952" y="51829"/>
                    <a:pt x="161230" y="51829"/>
                  </a:cubicBezTo>
                  <a:cubicBezTo>
                    <a:pt x="164013" y="51829"/>
                    <a:pt x="164519" y="49989"/>
                    <a:pt x="165026" y="46538"/>
                  </a:cubicBezTo>
                  <a:lnTo>
                    <a:pt x="171858" y="6510"/>
                  </a:lnTo>
                  <a:cubicBezTo>
                    <a:pt x="172111" y="5590"/>
                    <a:pt x="172364" y="3289"/>
                    <a:pt x="172364" y="2599"/>
                  </a:cubicBezTo>
                  <a:cubicBezTo>
                    <a:pt x="172364" y="69"/>
                    <a:pt x="169833" y="69"/>
                    <a:pt x="165532" y="69"/>
                  </a:cubicBezTo>
                  <a:lnTo>
                    <a:pt x="25088" y="69"/>
                  </a:lnTo>
                  <a:cubicBezTo>
                    <a:pt x="19015" y="69"/>
                    <a:pt x="18762" y="299"/>
                    <a:pt x="16991" y="4670"/>
                  </a:cubicBezTo>
                  <a:lnTo>
                    <a:pt x="1808" y="45158"/>
                  </a:lnTo>
                  <a:cubicBezTo>
                    <a:pt x="1555" y="45618"/>
                    <a:pt x="289" y="48839"/>
                    <a:pt x="289" y="49299"/>
                  </a:cubicBezTo>
                  <a:cubicBezTo>
                    <a:pt x="289" y="50679"/>
                    <a:pt x="1555" y="51829"/>
                    <a:pt x="3326" y="51829"/>
                  </a:cubicBezTo>
                  <a:cubicBezTo>
                    <a:pt x="5856" y="51829"/>
                    <a:pt x="6109" y="50679"/>
                    <a:pt x="7628" y="46998"/>
                  </a:cubicBezTo>
                  <a:cubicBezTo>
                    <a:pt x="21292" y="11341"/>
                    <a:pt x="27872" y="7200"/>
                    <a:pt x="65323" y="7200"/>
                  </a:cubicBezTo>
                  <a:lnTo>
                    <a:pt x="75192" y="7200"/>
                  </a:lnTo>
                  <a:cubicBezTo>
                    <a:pt x="82278" y="7200"/>
                    <a:pt x="82278" y="8120"/>
                    <a:pt x="82278" y="9961"/>
                  </a:cubicBezTo>
                  <a:cubicBezTo>
                    <a:pt x="82278" y="11341"/>
                    <a:pt x="81519" y="14102"/>
                    <a:pt x="81266" y="14792"/>
                  </a:cubicBezTo>
                  <a:lnTo>
                    <a:pt x="47357" y="137636"/>
                  </a:lnTo>
                  <a:cubicBezTo>
                    <a:pt x="45079" y="146148"/>
                    <a:pt x="44320" y="148679"/>
                    <a:pt x="17244" y="148679"/>
                  </a:cubicBezTo>
                  <a:cubicBezTo>
                    <a:pt x="8134" y="148679"/>
                    <a:pt x="6616" y="148679"/>
                    <a:pt x="6616" y="153050"/>
                  </a:cubicBezTo>
                  <a:cubicBezTo>
                    <a:pt x="6616" y="155810"/>
                    <a:pt x="9399" y="155810"/>
                    <a:pt x="10917" y="155810"/>
                  </a:cubicBezTo>
                  <a:cubicBezTo>
                    <a:pt x="17750" y="155810"/>
                    <a:pt x="24835" y="155350"/>
                    <a:pt x="31668" y="155350"/>
                  </a:cubicBezTo>
                  <a:cubicBezTo>
                    <a:pt x="38753" y="155350"/>
                    <a:pt x="46092" y="155120"/>
                    <a:pt x="53177" y="155120"/>
                  </a:cubicBezTo>
                  <a:cubicBezTo>
                    <a:pt x="60262" y="155120"/>
                    <a:pt x="67348" y="155350"/>
                    <a:pt x="74180" y="155350"/>
                  </a:cubicBezTo>
                  <a:cubicBezTo>
                    <a:pt x="81519" y="155350"/>
                    <a:pt x="89110" y="155810"/>
                    <a:pt x="96196" y="155810"/>
                  </a:cubicBezTo>
                  <a:cubicBezTo>
                    <a:pt x="98726" y="155810"/>
                    <a:pt x="101763" y="155810"/>
                    <a:pt x="101763" y="151209"/>
                  </a:cubicBezTo>
                  <a:cubicBezTo>
                    <a:pt x="101763" y="148679"/>
                    <a:pt x="99738" y="148679"/>
                    <a:pt x="93159" y="148679"/>
                  </a:cubicBezTo>
                  <a:cubicBezTo>
                    <a:pt x="86833" y="148679"/>
                    <a:pt x="83543" y="148679"/>
                    <a:pt x="76964" y="148219"/>
                  </a:cubicBezTo>
                  <a:cubicBezTo>
                    <a:pt x="69625" y="147528"/>
                    <a:pt x="67601" y="146838"/>
                    <a:pt x="67601" y="143158"/>
                  </a:cubicBezTo>
                  <a:cubicBezTo>
                    <a:pt x="67601" y="142928"/>
                    <a:pt x="67601" y="141777"/>
                    <a:pt x="68613" y="138327"/>
                  </a:cubicBezTo>
                  <a:lnTo>
                    <a:pt x="102269" y="16172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FB918F09-AA80-9E32-2598-955C82EA0B60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11476122" y="4987155"/>
              <a:ext cx="105572" cy="105476"/>
            </a:xfrm>
            <a:custGeom>
              <a:avLst/>
              <a:gdLst>
                <a:gd name="csX0" fmla="*/ 1005 w 105572"/>
                <a:gd name="csY0" fmla="*/ 97006 h 105476"/>
                <a:gd name="csX1" fmla="*/ 296 w 105572"/>
                <a:gd name="csY1" fmla="*/ 100387 h 105476"/>
                <a:gd name="csX2" fmla="*/ 6319 w 105572"/>
                <a:gd name="csY2" fmla="*/ 105540 h 105476"/>
                <a:gd name="csX3" fmla="*/ 14822 w 105572"/>
                <a:gd name="csY3" fmla="*/ 97489 h 105476"/>
                <a:gd name="csX4" fmla="*/ 22970 w 105572"/>
                <a:gd name="csY4" fmla="*/ 68020 h 105476"/>
                <a:gd name="csX5" fmla="*/ 41923 w 105572"/>
                <a:gd name="csY5" fmla="*/ 72690 h 105476"/>
                <a:gd name="csX6" fmla="*/ 67431 w 105572"/>
                <a:gd name="csY6" fmla="*/ 61095 h 105476"/>
                <a:gd name="csX7" fmla="*/ 85676 w 105572"/>
                <a:gd name="csY7" fmla="*/ 72690 h 105476"/>
                <a:gd name="csX8" fmla="*/ 99670 w 105572"/>
                <a:gd name="csY8" fmla="*/ 64155 h 105476"/>
                <a:gd name="csX9" fmla="*/ 105869 w 105572"/>
                <a:gd name="csY9" fmla="*/ 48052 h 105476"/>
                <a:gd name="csX10" fmla="*/ 103035 w 105572"/>
                <a:gd name="csY10" fmla="*/ 45958 h 105476"/>
                <a:gd name="csX11" fmla="*/ 99138 w 105572"/>
                <a:gd name="csY11" fmla="*/ 50950 h 105476"/>
                <a:gd name="csX12" fmla="*/ 86207 w 105572"/>
                <a:gd name="csY12" fmla="*/ 68181 h 105476"/>
                <a:gd name="csX13" fmla="*/ 80362 w 105572"/>
                <a:gd name="csY13" fmla="*/ 60290 h 105476"/>
                <a:gd name="csX14" fmla="*/ 83019 w 105572"/>
                <a:gd name="csY14" fmla="*/ 47569 h 105476"/>
                <a:gd name="csX15" fmla="*/ 86916 w 105572"/>
                <a:gd name="csY15" fmla="*/ 33076 h 105476"/>
                <a:gd name="csX16" fmla="*/ 90990 w 105572"/>
                <a:gd name="csY16" fmla="*/ 18744 h 105476"/>
                <a:gd name="csX17" fmla="*/ 94001 w 105572"/>
                <a:gd name="csY17" fmla="*/ 6827 h 105476"/>
                <a:gd name="csX18" fmla="*/ 88156 w 105572"/>
                <a:gd name="csY18" fmla="*/ 1674 h 105476"/>
                <a:gd name="csX19" fmla="*/ 80893 w 105572"/>
                <a:gd name="csY19" fmla="*/ 5539 h 105476"/>
                <a:gd name="csX20" fmla="*/ 78059 w 105572"/>
                <a:gd name="csY20" fmla="*/ 14879 h 105476"/>
                <a:gd name="csX21" fmla="*/ 74339 w 105572"/>
                <a:gd name="csY21" fmla="*/ 28245 h 105476"/>
                <a:gd name="csX22" fmla="*/ 68848 w 105572"/>
                <a:gd name="csY22" fmla="*/ 48374 h 105476"/>
                <a:gd name="csX23" fmla="*/ 66014 w 105572"/>
                <a:gd name="csY23" fmla="*/ 54815 h 105476"/>
                <a:gd name="csX24" fmla="*/ 42632 w 105572"/>
                <a:gd name="csY24" fmla="*/ 68181 h 105476"/>
                <a:gd name="csX25" fmla="*/ 28107 w 105572"/>
                <a:gd name="csY25" fmla="*/ 53849 h 105476"/>
                <a:gd name="csX26" fmla="*/ 31118 w 105572"/>
                <a:gd name="csY26" fmla="*/ 38873 h 105476"/>
                <a:gd name="csX27" fmla="*/ 35015 w 105572"/>
                <a:gd name="csY27" fmla="*/ 24380 h 105476"/>
                <a:gd name="csX28" fmla="*/ 37495 w 105572"/>
                <a:gd name="csY28" fmla="*/ 15362 h 105476"/>
                <a:gd name="csX29" fmla="*/ 40152 w 105572"/>
                <a:gd name="csY29" fmla="*/ 5217 h 105476"/>
                <a:gd name="csX30" fmla="*/ 34129 w 105572"/>
                <a:gd name="csY30" fmla="*/ 64 h 105476"/>
                <a:gd name="csX31" fmla="*/ 25627 w 105572"/>
                <a:gd name="csY31" fmla="*/ 7632 h 105476"/>
                <a:gd name="csX32" fmla="*/ 1005 w 105572"/>
                <a:gd name="csY32" fmla="*/ 97006 h 105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05476">
                  <a:moveTo>
                    <a:pt x="1005" y="97006"/>
                  </a:moveTo>
                  <a:cubicBezTo>
                    <a:pt x="296" y="99421"/>
                    <a:pt x="296" y="100226"/>
                    <a:pt x="296" y="100387"/>
                  </a:cubicBezTo>
                  <a:cubicBezTo>
                    <a:pt x="296" y="103930"/>
                    <a:pt x="3485" y="105540"/>
                    <a:pt x="6319" y="105540"/>
                  </a:cubicBezTo>
                  <a:cubicBezTo>
                    <a:pt x="12696" y="105540"/>
                    <a:pt x="14113" y="100226"/>
                    <a:pt x="14822" y="97489"/>
                  </a:cubicBezTo>
                  <a:cubicBezTo>
                    <a:pt x="15176" y="96683"/>
                    <a:pt x="18719" y="83801"/>
                    <a:pt x="22970" y="68020"/>
                  </a:cubicBezTo>
                  <a:cubicBezTo>
                    <a:pt x="28461" y="71401"/>
                    <a:pt x="35546" y="72690"/>
                    <a:pt x="41923" y="72690"/>
                  </a:cubicBezTo>
                  <a:cubicBezTo>
                    <a:pt x="57157" y="72690"/>
                    <a:pt x="67077" y="61417"/>
                    <a:pt x="67431" y="61095"/>
                  </a:cubicBezTo>
                  <a:cubicBezTo>
                    <a:pt x="70797" y="72207"/>
                    <a:pt x="83019" y="72690"/>
                    <a:pt x="85676" y="72690"/>
                  </a:cubicBezTo>
                  <a:cubicBezTo>
                    <a:pt x="92053" y="72690"/>
                    <a:pt x="96481" y="69147"/>
                    <a:pt x="99670" y="64155"/>
                  </a:cubicBezTo>
                  <a:cubicBezTo>
                    <a:pt x="103567" y="57875"/>
                    <a:pt x="105869" y="48696"/>
                    <a:pt x="105869" y="48052"/>
                  </a:cubicBezTo>
                  <a:cubicBezTo>
                    <a:pt x="105869" y="45958"/>
                    <a:pt x="103567" y="45958"/>
                    <a:pt x="103035" y="45958"/>
                  </a:cubicBezTo>
                  <a:cubicBezTo>
                    <a:pt x="100555" y="45958"/>
                    <a:pt x="100378" y="46602"/>
                    <a:pt x="99138" y="50950"/>
                  </a:cubicBezTo>
                  <a:cubicBezTo>
                    <a:pt x="97013" y="58680"/>
                    <a:pt x="93647" y="68181"/>
                    <a:pt x="86207" y="68181"/>
                  </a:cubicBezTo>
                  <a:cubicBezTo>
                    <a:pt x="81602" y="68181"/>
                    <a:pt x="80362" y="64638"/>
                    <a:pt x="80362" y="60290"/>
                  </a:cubicBezTo>
                  <a:cubicBezTo>
                    <a:pt x="80362" y="57553"/>
                    <a:pt x="81779" y="51755"/>
                    <a:pt x="83019" y="47569"/>
                  </a:cubicBezTo>
                  <a:cubicBezTo>
                    <a:pt x="84259" y="43221"/>
                    <a:pt x="86030" y="36618"/>
                    <a:pt x="86916" y="33076"/>
                  </a:cubicBezTo>
                  <a:lnTo>
                    <a:pt x="90990" y="18744"/>
                  </a:lnTo>
                  <a:cubicBezTo>
                    <a:pt x="92053" y="14718"/>
                    <a:pt x="94001" y="7632"/>
                    <a:pt x="94001" y="6827"/>
                  </a:cubicBezTo>
                  <a:cubicBezTo>
                    <a:pt x="94001" y="3607"/>
                    <a:pt x="91167" y="1674"/>
                    <a:pt x="88156" y="1674"/>
                  </a:cubicBezTo>
                  <a:cubicBezTo>
                    <a:pt x="86207" y="1674"/>
                    <a:pt x="82842" y="2479"/>
                    <a:pt x="80893" y="5539"/>
                  </a:cubicBezTo>
                  <a:cubicBezTo>
                    <a:pt x="80362" y="6505"/>
                    <a:pt x="78945" y="11658"/>
                    <a:pt x="78059" y="14879"/>
                  </a:cubicBezTo>
                  <a:lnTo>
                    <a:pt x="74339" y="28245"/>
                  </a:lnTo>
                  <a:lnTo>
                    <a:pt x="68848" y="48374"/>
                  </a:lnTo>
                  <a:cubicBezTo>
                    <a:pt x="67608" y="52400"/>
                    <a:pt x="67608" y="52722"/>
                    <a:pt x="66014" y="54815"/>
                  </a:cubicBezTo>
                  <a:cubicBezTo>
                    <a:pt x="60523" y="61900"/>
                    <a:pt x="52729" y="68181"/>
                    <a:pt x="42632" y="68181"/>
                  </a:cubicBezTo>
                  <a:cubicBezTo>
                    <a:pt x="28107" y="68181"/>
                    <a:pt x="28107" y="56747"/>
                    <a:pt x="28107" y="53849"/>
                  </a:cubicBezTo>
                  <a:cubicBezTo>
                    <a:pt x="28107" y="49662"/>
                    <a:pt x="28638" y="47569"/>
                    <a:pt x="31118" y="38873"/>
                  </a:cubicBezTo>
                  <a:cubicBezTo>
                    <a:pt x="32889" y="31787"/>
                    <a:pt x="33244" y="30660"/>
                    <a:pt x="35015" y="24380"/>
                  </a:cubicBezTo>
                  <a:lnTo>
                    <a:pt x="37495" y="15362"/>
                  </a:lnTo>
                  <a:cubicBezTo>
                    <a:pt x="38381" y="11980"/>
                    <a:pt x="40152" y="5861"/>
                    <a:pt x="40152" y="5217"/>
                  </a:cubicBezTo>
                  <a:cubicBezTo>
                    <a:pt x="40152" y="2318"/>
                    <a:pt x="37672" y="64"/>
                    <a:pt x="34129" y="64"/>
                  </a:cubicBezTo>
                  <a:cubicBezTo>
                    <a:pt x="27753" y="64"/>
                    <a:pt x="26158" y="5700"/>
                    <a:pt x="25627" y="7632"/>
                  </a:cubicBezTo>
                  <a:lnTo>
                    <a:pt x="1005" y="97006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A39D69AC-5C5A-971A-ACBF-27F7A8058465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11603238" y="4987155"/>
              <a:ext cx="91047" cy="71015"/>
            </a:xfrm>
            <a:custGeom>
              <a:avLst/>
              <a:gdLst>
                <a:gd name="csX0" fmla="*/ 31831 w 91047"/>
                <a:gd name="csY0" fmla="*/ 4734 h 71015"/>
                <a:gd name="csX1" fmla="*/ 32186 w 91047"/>
                <a:gd name="csY1" fmla="*/ 2318 h 71015"/>
                <a:gd name="csX2" fmla="*/ 29352 w 91047"/>
                <a:gd name="csY2" fmla="*/ 64 h 71015"/>
                <a:gd name="csX3" fmla="*/ 17838 w 91047"/>
                <a:gd name="csY3" fmla="*/ 869 h 71015"/>
                <a:gd name="csX4" fmla="*/ 7918 w 91047"/>
                <a:gd name="csY4" fmla="*/ 1674 h 71015"/>
                <a:gd name="csX5" fmla="*/ 2958 w 91047"/>
                <a:gd name="csY5" fmla="*/ 5378 h 71015"/>
                <a:gd name="csX6" fmla="*/ 7564 w 91047"/>
                <a:gd name="csY6" fmla="*/ 7632 h 71015"/>
                <a:gd name="csX7" fmla="*/ 16066 w 91047"/>
                <a:gd name="csY7" fmla="*/ 10048 h 71015"/>
                <a:gd name="csX8" fmla="*/ 14472 w 91047"/>
                <a:gd name="csY8" fmla="*/ 16328 h 71015"/>
                <a:gd name="csX9" fmla="*/ 5615 w 91047"/>
                <a:gd name="csY9" fmla="*/ 48857 h 71015"/>
                <a:gd name="csX10" fmla="*/ 301 w 91047"/>
                <a:gd name="csY10" fmla="*/ 68825 h 71015"/>
                <a:gd name="csX11" fmla="*/ 3667 w 91047"/>
                <a:gd name="csY11" fmla="*/ 71079 h 71015"/>
                <a:gd name="csX12" fmla="*/ 6501 w 91047"/>
                <a:gd name="csY12" fmla="*/ 71079 h 71015"/>
                <a:gd name="csX13" fmla="*/ 63716 w 91047"/>
                <a:gd name="csY13" fmla="*/ 45958 h 71015"/>
                <a:gd name="csX14" fmla="*/ 91349 w 91047"/>
                <a:gd name="csY14" fmla="*/ 5217 h 71015"/>
                <a:gd name="csX15" fmla="*/ 85326 w 91047"/>
                <a:gd name="csY15" fmla="*/ 64 h 71015"/>
                <a:gd name="csX16" fmla="*/ 76293 w 91047"/>
                <a:gd name="csY16" fmla="*/ 9082 h 71015"/>
                <a:gd name="csX17" fmla="*/ 15358 w 91047"/>
                <a:gd name="csY17" fmla="*/ 64638 h 71015"/>
                <a:gd name="csX18" fmla="*/ 31831 w 91047"/>
                <a:gd name="csY18" fmla="*/ 4734 h 71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1015">
                  <a:moveTo>
                    <a:pt x="31831" y="4734"/>
                  </a:moveTo>
                  <a:cubicBezTo>
                    <a:pt x="32009" y="4090"/>
                    <a:pt x="32186" y="3124"/>
                    <a:pt x="32186" y="2318"/>
                  </a:cubicBezTo>
                  <a:cubicBezTo>
                    <a:pt x="32186" y="2157"/>
                    <a:pt x="32186" y="64"/>
                    <a:pt x="29352" y="64"/>
                  </a:cubicBezTo>
                  <a:cubicBezTo>
                    <a:pt x="29174" y="64"/>
                    <a:pt x="19078" y="869"/>
                    <a:pt x="17838" y="869"/>
                  </a:cubicBezTo>
                  <a:cubicBezTo>
                    <a:pt x="14472" y="1191"/>
                    <a:pt x="11284" y="1352"/>
                    <a:pt x="7918" y="1674"/>
                  </a:cubicBezTo>
                  <a:cubicBezTo>
                    <a:pt x="5084" y="1835"/>
                    <a:pt x="2958" y="1996"/>
                    <a:pt x="2958" y="5378"/>
                  </a:cubicBezTo>
                  <a:cubicBezTo>
                    <a:pt x="2958" y="7632"/>
                    <a:pt x="5438" y="7632"/>
                    <a:pt x="7564" y="7632"/>
                  </a:cubicBezTo>
                  <a:cubicBezTo>
                    <a:pt x="16066" y="7632"/>
                    <a:pt x="16066" y="8599"/>
                    <a:pt x="16066" y="10048"/>
                  </a:cubicBezTo>
                  <a:cubicBezTo>
                    <a:pt x="16066" y="11014"/>
                    <a:pt x="15181" y="14235"/>
                    <a:pt x="14472" y="16328"/>
                  </a:cubicBezTo>
                  <a:lnTo>
                    <a:pt x="5615" y="48857"/>
                  </a:lnTo>
                  <a:cubicBezTo>
                    <a:pt x="1187" y="64960"/>
                    <a:pt x="301" y="68181"/>
                    <a:pt x="301" y="68825"/>
                  </a:cubicBezTo>
                  <a:cubicBezTo>
                    <a:pt x="301" y="71079"/>
                    <a:pt x="2958" y="71079"/>
                    <a:pt x="3667" y="71079"/>
                  </a:cubicBezTo>
                  <a:lnTo>
                    <a:pt x="6501" y="71079"/>
                  </a:lnTo>
                  <a:cubicBezTo>
                    <a:pt x="22266" y="68825"/>
                    <a:pt x="44762" y="61256"/>
                    <a:pt x="63716" y="45958"/>
                  </a:cubicBezTo>
                  <a:cubicBezTo>
                    <a:pt x="87806" y="26473"/>
                    <a:pt x="91349" y="5539"/>
                    <a:pt x="91349" y="5217"/>
                  </a:cubicBezTo>
                  <a:cubicBezTo>
                    <a:pt x="91349" y="2318"/>
                    <a:pt x="88869" y="64"/>
                    <a:pt x="85326" y="64"/>
                  </a:cubicBezTo>
                  <a:cubicBezTo>
                    <a:pt x="79127" y="64"/>
                    <a:pt x="77887" y="4573"/>
                    <a:pt x="76293" y="9082"/>
                  </a:cubicBezTo>
                  <a:cubicBezTo>
                    <a:pt x="69207" y="31948"/>
                    <a:pt x="45471" y="56586"/>
                    <a:pt x="15358" y="64638"/>
                  </a:cubicBezTo>
                  <a:lnTo>
                    <a:pt x="31831" y="4734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1C3EBE14-6562-8183-3D2A-4A8873E0DE67}"/>
                </a:ext>
              </a:extLst>
            </p:cNvPr>
            <p:cNvSpPr/>
            <p:nvPr>
              <p:custDataLst>
                <p:tags r:id="rId109"/>
              </p:custDataLst>
            </p:nvPr>
          </p:nvSpPr>
          <p:spPr>
            <a:xfrm>
              <a:off x="11443279" y="5123138"/>
              <a:ext cx="78293" cy="106925"/>
            </a:xfrm>
            <a:custGeom>
              <a:avLst/>
              <a:gdLst>
                <a:gd name="csX0" fmla="*/ 78589 w 78293"/>
                <a:gd name="csY0" fmla="*/ 77689 h 106925"/>
                <a:gd name="csX1" fmla="*/ 72566 w 78293"/>
                <a:gd name="csY1" fmla="*/ 77689 h 106925"/>
                <a:gd name="csX2" fmla="*/ 67961 w 78293"/>
                <a:gd name="csY2" fmla="*/ 92343 h 106925"/>
                <a:gd name="csX3" fmla="*/ 50424 w 78293"/>
                <a:gd name="csY3" fmla="*/ 93309 h 106925"/>
                <a:gd name="csX4" fmla="*/ 17832 w 78293"/>
                <a:gd name="csY4" fmla="*/ 93309 h 106925"/>
                <a:gd name="csX5" fmla="*/ 53259 w 78293"/>
                <a:gd name="csY5" fmla="*/ 66256 h 106925"/>
                <a:gd name="csX6" fmla="*/ 78589 w 78293"/>
                <a:gd name="csY6" fmla="*/ 31473 h 106925"/>
                <a:gd name="csX7" fmla="*/ 37139 w 78293"/>
                <a:gd name="csY7" fmla="*/ 71 h 106925"/>
                <a:gd name="csX8" fmla="*/ 295 w 78293"/>
                <a:gd name="csY8" fmla="*/ 28896 h 106925"/>
                <a:gd name="csX9" fmla="*/ 9683 w 78293"/>
                <a:gd name="csY9" fmla="*/ 37914 h 106925"/>
                <a:gd name="csX10" fmla="*/ 19071 w 78293"/>
                <a:gd name="csY10" fmla="*/ 29379 h 106925"/>
                <a:gd name="csX11" fmla="*/ 8620 w 78293"/>
                <a:gd name="csY11" fmla="*/ 20845 h 106925"/>
                <a:gd name="csX12" fmla="*/ 34482 w 78293"/>
                <a:gd name="csY12" fmla="*/ 5869 h 106925"/>
                <a:gd name="csX13" fmla="*/ 61407 w 78293"/>
                <a:gd name="csY13" fmla="*/ 31473 h 106925"/>
                <a:gd name="csX14" fmla="*/ 44756 w 78293"/>
                <a:gd name="csY14" fmla="*/ 62391 h 106925"/>
                <a:gd name="csX15" fmla="*/ 2066 w 78293"/>
                <a:gd name="csY15" fmla="*/ 100717 h 106925"/>
                <a:gd name="csX16" fmla="*/ 295 w 78293"/>
                <a:gd name="csY16" fmla="*/ 106997 h 106925"/>
                <a:gd name="csX17" fmla="*/ 73275 w 78293"/>
                <a:gd name="csY17" fmla="*/ 106997 h 106925"/>
                <a:gd name="csX18" fmla="*/ 78589 w 78293"/>
                <a:gd name="csY18" fmla="*/ 77689 h 106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06925">
                  <a:moveTo>
                    <a:pt x="78589" y="77689"/>
                  </a:moveTo>
                  <a:lnTo>
                    <a:pt x="72566" y="77689"/>
                  </a:lnTo>
                  <a:cubicBezTo>
                    <a:pt x="72035" y="81232"/>
                    <a:pt x="70264" y="90733"/>
                    <a:pt x="67961" y="92343"/>
                  </a:cubicBezTo>
                  <a:cubicBezTo>
                    <a:pt x="66544" y="93309"/>
                    <a:pt x="52904" y="93309"/>
                    <a:pt x="50424" y="93309"/>
                  </a:cubicBezTo>
                  <a:lnTo>
                    <a:pt x="17832" y="93309"/>
                  </a:lnTo>
                  <a:cubicBezTo>
                    <a:pt x="36431" y="78333"/>
                    <a:pt x="42631" y="73824"/>
                    <a:pt x="53259" y="66256"/>
                  </a:cubicBezTo>
                  <a:cubicBezTo>
                    <a:pt x="66367" y="56755"/>
                    <a:pt x="78589" y="46771"/>
                    <a:pt x="78589" y="31473"/>
                  </a:cubicBezTo>
                  <a:cubicBezTo>
                    <a:pt x="78589" y="11988"/>
                    <a:pt x="59813" y="71"/>
                    <a:pt x="37139" y="71"/>
                  </a:cubicBezTo>
                  <a:cubicBezTo>
                    <a:pt x="15175" y="71"/>
                    <a:pt x="295" y="14081"/>
                    <a:pt x="295" y="28896"/>
                  </a:cubicBezTo>
                  <a:cubicBezTo>
                    <a:pt x="295" y="37109"/>
                    <a:pt x="7912" y="37914"/>
                    <a:pt x="9683" y="37914"/>
                  </a:cubicBezTo>
                  <a:cubicBezTo>
                    <a:pt x="13935" y="37914"/>
                    <a:pt x="19071" y="35176"/>
                    <a:pt x="19071" y="29379"/>
                  </a:cubicBezTo>
                  <a:cubicBezTo>
                    <a:pt x="19071" y="26481"/>
                    <a:pt x="17832" y="20845"/>
                    <a:pt x="8620" y="20845"/>
                  </a:cubicBezTo>
                  <a:cubicBezTo>
                    <a:pt x="14112" y="9411"/>
                    <a:pt x="26157" y="5869"/>
                    <a:pt x="34482" y="5869"/>
                  </a:cubicBezTo>
                  <a:cubicBezTo>
                    <a:pt x="52196" y="5869"/>
                    <a:pt x="61407" y="18429"/>
                    <a:pt x="61407" y="31473"/>
                  </a:cubicBezTo>
                  <a:cubicBezTo>
                    <a:pt x="61407" y="45483"/>
                    <a:pt x="50424" y="56594"/>
                    <a:pt x="44756" y="62391"/>
                  </a:cubicBezTo>
                  <a:lnTo>
                    <a:pt x="2066" y="100717"/>
                  </a:lnTo>
                  <a:cubicBezTo>
                    <a:pt x="295" y="102166"/>
                    <a:pt x="295" y="102488"/>
                    <a:pt x="295" y="106997"/>
                  </a:cubicBezTo>
                  <a:lnTo>
                    <a:pt x="73275" y="106997"/>
                  </a:lnTo>
                  <a:lnTo>
                    <a:pt x="78589" y="77689"/>
                  </a:lnTo>
                  <a:close/>
                </a:path>
              </a:pathLst>
            </a:custGeom>
            <a:solidFill>
              <a:srgbClr val="000000"/>
            </a:solidFill>
            <a:ln w="2511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41" name="Group 64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^{2}=M_{HH}=(q_{1}+q_{2})^{2}&#10;\end{align*}&#10;&#10;&#10;\end{document}" title="IguanaTex Shape Display">
            <a:extLst>
              <a:ext uri="{FF2B5EF4-FFF2-40B4-BE49-F238E27FC236}">
                <a16:creationId xmlns:a16="http://schemas.microsoft.com/office/drawing/2014/main" id="{B7360EA7-2DE7-FD53-6351-6DA576DE1800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12800" y="1257300"/>
            <a:ext cx="1845483" cy="199392"/>
            <a:chOff x="3959073" y="2322129"/>
            <a:chExt cx="1845483" cy="199392"/>
          </a:xfrm>
        </p:grpSpPr>
        <p:sp>
          <p:nvSpPr>
            <p:cNvPr id="626" name="Freeform 625">
              <a:extLst>
                <a:ext uri="{FF2B5EF4-FFF2-40B4-BE49-F238E27FC236}">
                  <a16:creationId xmlns:a16="http://schemas.microsoft.com/office/drawing/2014/main" id="{8AB67402-26D8-B2DE-6081-0C5EC1F7F766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3959073" y="2352664"/>
              <a:ext cx="122178" cy="158955"/>
            </a:xfrm>
            <a:custGeom>
              <a:avLst/>
              <a:gdLst>
                <a:gd name="connsiteX0" fmla="*/ 68957 w 122178"/>
                <a:gd name="connsiteY0" fmla="*/ 123662 h 158955"/>
                <a:gd name="connsiteX1" fmla="*/ 122355 w 122178"/>
                <a:gd name="connsiteY1" fmla="*/ 47632 h 158955"/>
                <a:gd name="connsiteX2" fmla="*/ 77268 w 122178"/>
                <a:gd name="connsiteY2" fmla="*/ 69 h 158955"/>
                <a:gd name="connsiteX3" fmla="*/ 177 w 122178"/>
                <a:gd name="connsiteY3" fmla="*/ 81403 h 158955"/>
                <a:gd name="connsiteX4" fmla="*/ 45441 w 122178"/>
                <a:gd name="connsiteY4" fmla="*/ 128613 h 158955"/>
                <a:gd name="connsiteX5" fmla="*/ 62769 w 122178"/>
                <a:gd name="connsiteY5" fmla="*/ 125960 h 158955"/>
                <a:gd name="connsiteX6" fmla="*/ 62062 w 122178"/>
                <a:gd name="connsiteY6" fmla="*/ 139575 h 158955"/>
                <a:gd name="connsiteX7" fmla="*/ 76737 w 122178"/>
                <a:gd name="connsiteY7" fmla="*/ 159025 h 158955"/>
                <a:gd name="connsiteX8" fmla="*/ 106265 w 122178"/>
                <a:gd name="connsiteY8" fmla="*/ 124723 h 158955"/>
                <a:gd name="connsiteX9" fmla="*/ 104320 w 122178"/>
                <a:gd name="connsiteY9" fmla="*/ 122955 h 158955"/>
                <a:gd name="connsiteX10" fmla="*/ 102198 w 122178"/>
                <a:gd name="connsiteY10" fmla="*/ 124900 h 158955"/>
                <a:gd name="connsiteX11" fmla="*/ 81511 w 122178"/>
                <a:gd name="connsiteY11" fmla="*/ 141874 h 158955"/>
                <a:gd name="connsiteX12" fmla="*/ 68957 w 122178"/>
                <a:gd name="connsiteY12" fmla="*/ 123662 h 158955"/>
                <a:gd name="connsiteX13" fmla="*/ 35540 w 122178"/>
                <a:gd name="connsiteY13" fmla="*/ 122247 h 158955"/>
                <a:gd name="connsiteX14" fmla="*/ 15736 w 122178"/>
                <a:gd name="connsiteY14" fmla="*/ 87061 h 158955"/>
                <a:gd name="connsiteX15" fmla="*/ 33771 w 122178"/>
                <a:gd name="connsiteY15" fmla="*/ 30658 h 158955"/>
                <a:gd name="connsiteX16" fmla="*/ 76207 w 122178"/>
                <a:gd name="connsiteY16" fmla="*/ 4489 h 158955"/>
                <a:gd name="connsiteX17" fmla="*/ 106795 w 122178"/>
                <a:gd name="connsiteY17" fmla="*/ 41974 h 158955"/>
                <a:gd name="connsiteX18" fmla="*/ 68073 w 122178"/>
                <a:gd name="connsiteY18" fmla="*/ 117650 h 158955"/>
                <a:gd name="connsiteX19" fmla="*/ 52514 w 122178"/>
                <a:gd name="connsiteY19" fmla="*/ 98554 h 158955"/>
                <a:gd name="connsiteX20" fmla="*/ 34479 w 122178"/>
                <a:gd name="connsiteY20" fmla="*/ 116589 h 158955"/>
                <a:gd name="connsiteX21" fmla="*/ 35540 w 122178"/>
                <a:gd name="connsiteY21" fmla="*/ 122247 h 158955"/>
                <a:gd name="connsiteX22" fmla="*/ 46502 w 122178"/>
                <a:gd name="connsiteY22" fmla="*/ 124192 h 158955"/>
                <a:gd name="connsiteX23" fmla="*/ 38369 w 122178"/>
                <a:gd name="connsiteY23" fmla="*/ 116589 h 158955"/>
                <a:gd name="connsiteX24" fmla="*/ 52514 w 122178"/>
                <a:gd name="connsiteY24" fmla="*/ 102444 h 158955"/>
                <a:gd name="connsiteX25" fmla="*/ 63299 w 122178"/>
                <a:gd name="connsiteY25" fmla="*/ 117473 h 158955"/>
                <a:gd name="connsiteX26" fmla="*/ 61354 w 122178"/>
                <a:gd name="connsiteY26" fmla="*/ 121010 h 158955"/>
                <a:gd name="connsiteX27" fmla="*/ 46502 w 122178"/>
                <a:gd name="connsiteY27" fmla="*/ 124192 h 15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2178" h="158955">
                  <a:moveTo>
                    <a:pt x="68957" y="123662"/>
                  </a:moveTo>
                  <a:cubicBezTo>
                    <a:pt x="96363" y="113230"/>
                    <a:pt x="122355" y="81757"/>
                    <a:pt x="122355" y="47632"/>
                  </a:cubicBezTo>
                  <a:cubicBezTo>
                    <a:pt x="122355" y="19165"/>
                    <a:pt x="103613" y="69"/>
                    <a:pt x="77268" y="69"/>
                  </a:cubicBezTo>
                  <a:cubicBezTo>
                    <a:pt x="39076" y="69"/>
                    <a:pt x="177" y="40206"/>
                    <a:pt x="177" y="81403"/>
                  </a:cubicBezTo>
                  <a:cubicBezTo>
                    <a:pt x="177" y="110754"/>
                    <a:pt x="19980" y="128613"/>
                    <a:pt x="45441" y="128613"/>
                  </a:cubicBezTo>
                  <a:cubicBezTo>
                    <a:pt x="49861" y="128613"/>
                    <a:pt x="55873" y="127905"/>
                    <a:pt x="62769" y="125960"/>
                  </a:cubicBezTo>
                  <a:cubicBezTo>
                    <a:pt x="62062" y="136923"/>
                    <a:pt x="62062" y="137277"/>
                    <a:pt x="62062" y="139575"/>
                  </a:cubicBezTo>
                  <a:cubicBezTo>
                    <a:pt x="62062" y="145233"/>
                    <a:pt x="62062" y="159025"/>
                    <a:pt x="76737" y="159025"/>
                  </a:cubicBezTo>
                  <a:cubicBezTo>
                    <a:pt x="97778" y="159025"/>
                    <a:pt x="106265" y="126668"/>
                    <a:pt x="106265" y="124723"/>
                  </a:cubicBezTo>
                  <a:cubicBezTo>
                    <a:pt x="106265" y="123485"/>
                    <a:pt x="105027" y="122955"/>
                    <a:pt x="104320" y="122955"/>
                  </a:cubicBezTo>
                  <a:cubicBezTo>
                    <a:pt x="102906" y="122955"/>
                    <a:pt x="102552" y="123839"/>
                    <a:pt x="102198" y="124900"/>
                  </a:cubicBezTo>
                  <a:cubicBezTo>
                    <a:pt x="97955" y="137453"/>
                    <a:pt x="87700" y="141874"/>
                    <a:pt x="81511" y="141874"/>
                  </a:cubicBezTo>
                  <a:cubicBezTo>
                    <a:pt x="73378" y="141874"/>
                    <a:pt x="70725" y="137100"/>
                    <a:pt x="68957" y="123662"/>
                  </a:cubicBezTo>
                  <a:close/>
                  <a:moveTo>
                    <a:pt x="35540" y="122247"/>
                  </a:moveTo>
                  <a:cubicBezTo>
                    <a:pt x="21748" y="116766"/>
                    <a:pt x="15736" y="102975"/>
                    <a:pt x="15736" y="87061"/>
                  </a:cubicBezTo>
                  <a:cubicBezTo>
                    <a:pt x="15736" y="74861"/>
                    <a:pt x="20334" y="49754"/>
                    <a:pt x="33771" y="30658"/>
                  </a:cubicBezTo>
                  <a:cubicBezTo>
                    <a:pt x="46679" y="12623"/>
                    <a:pt x="63299" y="4489"/>
                    <a:pt x="76207" y="4489"/>
                  </a:cubicBezTo>
                  <a:cubicBezTo>
                    <a:pt x="93888" y="4489"/>
                    <a:pt x="106795" y="18281"/>
                    <a:pt x="106795" y="41974"/>
                  </a:cubicBezTo>
                  <a:cubicBezTo>
                    <a:pt x="106795" y="59655"/>
                    <a:pt x="97778" y="101030"/>
                    <a:pt x="68073" y="117650"/>
                  </a:cubicBezTo>
                  <a:cubicBezTo>
                    <a:pt x="67189" y="111462"/>
                    <a:pt x="65421" y="98554"/>
                    <a:pt x="52514" y="98554"/>
                  </a:cubicBezTo>
                  <a:cubicBezTo>
                    <a:pt x="43143" y="98554"/>
                    <a:pt x="34479" y="107395"/>
                    <a:pt x="34479" y="116589"/>
                  </a:cubicBezTo>
                  <a:cubicBezTo>
                    <a:pt x="34479" y="120126"/>
                    <a:pt x="35540" y="122071"/>
                    <a:pt x="35540" y="122247"/>
                  </a:cubicBezTo>
                  <a:close/>
                  <a:moveTo>
                    <a:pt x="46502" y="124192"/>
                  </a:moveTo>
                  <a:cubicBezTo>
                    <a:pt x="44027" y="124192"/>
                    <a:pt x="38369" y="124192"/>
                    <a:pt x="38369" y="116589"/>
                  </a:cubicBezTo>
                  <a:cubicBezTo>
                    <a:pt x="38369" y="109517"/>
                    <a:pt x="45087" y="102444"/>
                    <a:pt x="52514" y="102444"/>
                  </a:cubicBezTo>
                  <a:cubicBezTo>
                    <a:pt x="59940" y="102444"/>
                    <a:pt x="63299" y="106688"/>
                    <a:pt x="63299" y="117473"/>
                  </a:cubicBezTo>
                  <a:cubicBezTo>
                    <a:pt x="63299" y="120126"/>
                    <a:pt x="63122" y="120302"/>
                    <a:pt x="61354" y="121010"/>
                  </a:cubicBezTo>
                  <a:cubicBezTo>
                    <a:pt x="56757" y="122955"/>
                    <a:pt x="51453" y="124192"/>
                    <a:pt x="46502" y="124192"/>
                  </a:cubicBez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27" name="Freeform 626">
              <a:extLst>
                <a:ext uri="{FF2B5EF4-FFF2-40B4-BE49-F238E27FC236}">
                  <a16:creationId xmlns:a16="http://schemas.microsoft.com/office/drawing/2014/main" id="{E8B32F5B-F4CC-EC2F-036B-BCED9017D28E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4097987" y="2322129"/>
              <a:ext cx="54706" cy="82183"/>
            </a:xfrm>
            <a:custGeom>
              <a:avLst/>
              <a:gdLst>
                <a:gd name="connsiteX0" fmla="*/ 54891 w 54706"/>
                <a:gd name="connsiteY0" fmla="*/ 59722 h 82183"/>
                <a:gd name="connsiteX1" fmla="*/ 50683 w 54706"/>
                <a:gd name="connsiteY1" fmla="*/ 59722 h 82183"/>
                <a:gd name="connsiteX2" fmla="*/ 47465 w 54706"/>
                <a:gd name="connsiteY2" fmla="*/ 70985 h 82183"/>
                <a:gd name="connsiteX3" fmla="*/ 35211 w 54706"/>
                <a:gd name="connsiteY3" fmla="*/ 71727 h 82183"/>
                <a:gd name="connsiteX4" fmla="*/ 12438 w 54706"/>
                <a:gd name="connsiteY4" fmla="*/ 71727 h 82183"/>
                <a:gd name="connsiteX5" fmla="*/ 37192 w 54706"/>
                <a:gd name="connsiteY5" fmla="*/ 50934 h 82183"/>
                <a:gd name="connsiteX6" fmla="*/ 54891 w 54706"/>
                <a:gd name="connsiteY6" fmla="*/ 24200 h 82183"/>
                <a:gd name="connsiteX7" fmla="*/ 25929 w 54706"/>
                <a:gd name="connsiteY7" fmla="*/ 65 h 82183"/>
                <a:gd name="connsiteX8" fmla="*/ 185 w 54706"/>
                <a:gd name="connsiteY8" fmla="*/ 22219 h 82183"/>
                <a:gd name="connsiteX9" fmla="*/ 6744 w 54706"/>
                <a:gd name="connsiteY9" fmla="*/ 29151 h 82183"/>
                <a:gd name="connsiteX10" fmla="*/ 13304 w 54706"/>
                <a:gd name="connsiteY10" fmla="*/ 22591 h 82183"/>
                <a:gd name="connsiteX11" fmla="*/ 6002 w 54706"/>
                <a:gd name="connsiteY11" fmla="*/ 16031 h 82183"/>
                <a:gd name="connsiteX12" fmla="*/ 24072 w 54706"/>
                <a:gd name="connsiteY12" fmla="*/ 4520 h 82183"/>
                <a:gd name="connsiteX13" fmla="*/ 42885 w 54706"/>
                <a:gd name="connsiteY13" fmla="*/ 24200 h 82183"/>
                <a:gd name="connsiteX14" fmla="*/ 31251 w 54706"/>
                <a:gd name="connsiteY14" fmla="*/ 47964 h 82183"/>
                <a:gd name="connsiteX15" fmla="*/ 1422 w 54706"/>
                <a:gd name="connsiteY15" fmla="*/ 77421 h 82183"/>
                <a:gd name="connsiteX16" fmla="*/ 185 w 54706"/>
                <a:gd name="connsiteY16" fmla="*/ 82248 h 82183"/>
                <a:gd name="connsiteX17" fmla="*/ 51178 w 54706"/>
                <a:gd name="connsiteY17" fmla="*/ 82248 h 82183"/>
                <a:gd name="connsiteX18" fmla="*/ 54891 w 54706"/>
                <a:gd name="connsiteY18" fmla="*/ 59722 h 8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706" h="82183">
                  <a:moveTo>
                    <a:pt x="54891" y="59722"/>
                  </a:moveTo>
                  <a:lnTo>
                    <a:pt x="50683" y="59722"/>
                  </a:lnTo>
                  <a:cubicBezTo>
                    <a:pt x="50311" y="62445"/>
                    <a:pt x="49074" y="69747"/>
                    <a:pt x="47465" y="70985"/>
                  </a:cubicBezTo>
                  <a:cubicBezTo>
                    <a:pt x="46475" y="71727"/>
                    <a:pt x="36944" y="71727"/>
                    <a:pt x="35211" y="71727"/>
                  </a:cubicBezTo>
                  <a:lnTo>
                    <a:pt x="12438" y="71727"/>
                  </a:lnTo>
                  <a:cubicBezTo>
                    <a:pt x="25434" y="60217"/>
                    <a:pt x="29766" y="56751"/>
                    <a:pt x="37192" y="50934"/>
                  </a:cubicBezTo>
                  <a:cubicBezTo>
                    <a:pt x="46351" y="43632"/>
                    <a:pt x="54891" y="35958"/>
                    <a:pt x="54891" y="24200"/>
                  </a:cubicBezTo>
                  <a:cubicBezTo>
                    <a:pt x="54891" y="9224"/>
                    <a:pt x="41771" y="65"/>
                    <a:pt x="25929" y="65"/>
                  </a:cubicBezTo>
                  <a:cubicBezTo>
                    <a:pt x="10581" y="65"/>
                    <a:pt x="185" y="10833"/>
                    <a:pt x="185" y="22219"/>
                  </a:cubicBezTo>
                  <a:cubicBezTo>
                    <a:pt x="185" y="28532"/>
                    <a:pt x="5507" y="29151"/>
                    <a:pt x="6744" y="29151"/>
                  </a:cubicBezTo>
                  <a:cubicBezTo>
                    <a:pt x="9715" y="29151"/>
                    <a:pt x="13304" y="27046"/>
                    <a:pt x="13304" y="22591"/>
                  </a:cubicBezTo>
                  <a:cubicBezTo>
                    <a:pt x="13304" y="20363"/>
                    <a:pt x="12438" y="16031"/>
                    <a:pt x="6002" y="16031"/>
                  </a:cubicBezTo>
                  <a:cubicBezTo>
                    <a:pt x="9839" y="7243"/>
                    <a:pt x="18255" y="4520"/>
                    <a:pt x="24072" y="4520"/>
                  </a:cubicBezTo>
                  <a:cubicBezTo>
                    <a:pt x="36449" y="4520"/>
                    <a:pt x="42885" y="14174"/>
                    <a:pt x="42885" y="24200"/>
                  </a:cubicBezTo>
                  <a:cubicBezTo>
                    <a:pt x="42885" y="34968"/>
                    <a:pt x="35211" y="43508"/>
                    <a:pt x="31251" y="47964"/>
                  </a:cubicBezTo>
                  <a:lnTo>
                    <a:pt x="1422" y="77421"/>
                  </a:lnTo>
                  <a:cubicBezTo>
                    <a:pt x="185" y="78535"/>
                    <a:pt x="185" y="78782"/>
                    <a:pt x="185" y="82248"/>
                  </a:cubicBezTo>
                  <a:lnTo>
                    <a:pt x="51178" y="82248"/>
                  </a:lnTo>
                  <a:lnTo>
                    <a:pt x="54891" y="59722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28" name="Freeform 627">
              <a:extLst>
                <a:ext uri="{FF2B5EF4-FFF2-40B4-BE49-F238E27FC236}">
                  <a16:creationId xmlns:a16="http://schemas.microsoft.com/office/drawing/2014/main" id="{6D948E9F-16B2-6005-A2BB-B268B82290EA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4228526" y="2412427"/>
              <a:ext cx="117581" cy="41374"/>
            </a:xfrm>
            <a:custGeom>
              <a:avLst/>
              <a:gdLst>
                <a:gd name="connsiteX0" fmla="*/ 111761 w 117581"/>
                <a:gd name="connsiteY0" fmla="*/ 7141 h 41374"/>
                <a:gd name="connsiteX1" fmla="*/ 117773 w 117581"/>
                <a:gd name="connsiteY1" fmla="*/ 3605 h 41374"/>
                <a:gd name="connsiteX2" fmla="*/ 111938 w 117581"/>
                <a:gd name="connsiteY2" fmla="*/ 69 h 41374"/>
                <a:gd name="connsiteX3" fmla="*/ 6027 w 117581"/>
                <a:gd name="connsiteY3" fmla="*/ 69 h 41374"/>
                <a:gd name="connsiteX4" fmla="*/ 192 w 117581"/>
                <a:gd name="connsiteY4" fmla="*/ 3605 h 41374"/>
                <a:gd name="connsiteX5" fmla="*/ 6204 w 117581"/>
                <a:gd name="connsiteY5" fmla="*/ 7141 h 41374"/>
                <a:gd name="connsiteX6" fmla="*/ 111761 w 117581"/>
                <a:gd name="connsiteY6" fmla="*/ 7141 h 41374"/>
                <a:gd name="connsiteX7" fmla="*/ 111938 w 117581"/>
                <a:gd name="connsiteY7" fmla="*/ 41443 h 41374"/>
                <a:gd name="connsiteX8" fmla="*/ 117773 w 117581"/>
                <a:gd name="connsiteY8" fmla="*/ 37907 h 41374"/>
                <a:gd name="connsiteX9" fmla="*/ 111761 w 117581"/>
                <a:gd name="connsiteY9" fmla="*/ 34371 h 41374"/>
                <a:gd name="connsiteX10" fmla="*/ 6204 w 117581"/>
                <a:gd name="connsiteY10" fmla="*/ 34371 h 41374"/>
                <a:gd name="connsiteX11" fmla="*/ 192 w 117581"/>
                <a:gd name="connsiteY11" fmla="*/ 37907 h 41374"/>
                <a:gd name="connsiteX12" fmla="*/ 6027 w 117581"/>
                <a:gd name="connsiteY12" fmla="*/ 41443 h 41374"/>
                <a:gd name="connsiteX13" fmla="*/ 111938 w 117581"/>
                <a:gd name="connsiteY13" fmla="*/ 41443 h 4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581" h="41374">
                  <a:moveTo>
                    <a:pt x="111761" y="7141"/>
                  </a:moveTo>
                  <a:cubicBezTo>
                    <a:pt x="114414" y="7141"/>
                    <a:pt x="117773" y="7141"/>
                    <a:pt x="117773" y="3605"/>
                  </a:cubicBezTo>
                  <a:cubicBezTo>
                    <a:pt x="117773" y="69"/>
                    <a:pt x="114414" y="69"/>
                    <a:pt x="111938" y="69"/>
                  </a:cubicBezTo>
                  <a:lnTo>
                    <a:pt x="6027" y="69"/>
                  </a:lnTo>
                  <a:cubicBezTo>
                    <a:pt x="3551" y="69"/>
                    <a:pt x="192" y="69"/>
                    <a:pt x="192" y="3605"/>
                  </a:cubicBezTo>
                  <a:cubicBezTo>
                    <a:pt x="192" y="7141"/>
                    <a:pt x="3551" y="7141"/>
                    <a:pt x="6204" y="7141"/>
                  </a:cubicBezTo>
                  <a:lnTo>
                    <a:pt x="111761" y="7141"/>
                  </a:lnTo>
                  <a:close/>
                  <a:moveTo>
                    <a:pt x="111938" y="41443"/>
                  </a:moveTo>
                  <a:cubicBezTo>
                    <a:pt x="114414" y="41443"/>
                    <a:pt x="117773" y="41443"/>
                    <a:pt x="117773" y="37907"/>
                  </a:cubicBezTo>
                  <a:cubicBezTo>
                    <a:pt x="117773" y="34371"/>
                    <a:pt x="114414" y="34371"/>
                    <a:pt x="111761" y="34371"/>
                  </a:cubicBezTo>
                  <a:lnTo>
                    <a:pt x="6204" y="34371"/>
                  </a:lnTo>
                  <a:cubicBezTo>
                    <a:pt x="3551" y="34371"/>
                    <a:pt x="192" y="34371"/>
                    <a:pt x="192" y="37907"/>
                  </a:cubicBezTo>
                  <a:cubicBezTo>
                    <a:pt x="192" y="41443"/>
                    <a:pt x="3551" y="41443"/>
                    <a:pt x="6027" y="41443"/>
                  </a:cubicBezTo>
                  <a:lnTo>
                    <a:pt x="111938" y="41443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29" name="Freeform 628">
              <a:extLst>
                <a:ext uri="{FF2B5EF4-FFF2-40B4-BE49-F238E27FC236}">
                  <a16:creationId xmlns:a16="http://schemas.microsoft.com/office/drawing/2014/main" id="{5A24608E-4754-1E1F-C20F-A485427DFA5E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4412686" y="2356554"/>
              <a:ext cx="177167" cy="120764"/>
            </a:xfrm>
            <a:custGeom>
              <a:avLst/>
              <a:gdLst>
                <a:gd name="connsiteX0" fmla="*/ 156506 w 177167"/>
                <a:gd name="connsiteY0" fmla="*/ 13683 h 120764"/>
                <a:gd name="connsiteX1" fmla="*/ 171712 w 177167"/>
                <a:gd name="connsiteY1" fmla="*/ 5550 h 120764"/>
                <a:gd name="connsiteX2" fmla="*/ 177370 w 177167"/>
                <a:gd name="connsiteY2" fmla="*/ 2014 h 120764"/>
                <a:gd name="connsiteX3" fmla="*/ 172596 w 177167"/>
                <a:gd name="connsiteY3" fmla="*/ 69 h 120764"/>
                <a:gd name="connsiteX4" fmla="*/ 149256 w 177167"/>
                <a:gd name="connsiteY4" fmla="*/ 69 h 120764"/>
                <a:gd name="connsiteX5" fmla="*/ 142361 w 177167"/>
                <a:gd name="connsiteY5" fmla="*/ 3428 h 120764"/>
                <a:gd name="connsiteX6" fmla="*/ 77824 w 177167"/>
                <a:gd name="connsiteY6" fmla="*/ 104212 h 120764"/>
                <a:gd name="connsiteX7" fmla="*/ 64032 w 177167"/>
                <a:gd name="connsiteY7" fmla="*/ 4135 h 120764"/>
                <a:gd name="connsiteX8" fmla="*/ 58551 w 177167"/>
                <a:gd name="connsiteY8" fmla="*/ 69 h 120764"/>
                <a:gd name="connsiteX9" fmla="*/ 34327 w 177167"/>
                <a:gd name="connsiteY9" fmla="*/ 69 h 120764"/>
                <a:gd name="connsiteX10" fmla="*/ 29023 w 177167"/>
                <a:gd name="connsiteY10" fmla="*/ 3428 h 120764"/>
                <a:gd name="connsiteX11" fmla="*/ 34151 w 177167"/>
                <a:gd name="connsiteY11" fmla="*/ 5550 h 120764"/>
                <a:gd name="connsiteX12" fmla="*/ 41754 w 177167"/>
                <a:gd name="connsiteY12" fmla="*/ 5904 h 120764"/>
                <a:gd name="connsiteX13" fmla="*/ 45644 w 177167"/>
                <a:gd name="connsiteY13" fmla="*/ 8733 h 120764"/>
                <a:gd name="connsiteX14" fmla="*/ 44936 w 177167"/>
                <a:gd name="connsiteY14" fmla="*/ 12092 h 120764"/>
                <a:gd name="connsiteX15" fmla="*/ 22481 w 177167"/>
                <a:gd name="connsiteY15" fmla="*/ 102091 h 120764"/>
                <a:gd name="connsiteX16" fmla="*/ 3385 w 177167"/>
                <a:gd name="connsiteY16" fmla="*/ 115352 h 120764"/>
                <a:gd name="connsiteX17" fmla="*/ 202 w 177167"/>
                <a:gd name="connsiteY17" fmla="*/ 118711 h 120764"/>
                <a:gd name="connsiteX18" fmla="*/ 2678 w 177167"/>
                <a:gd name="connsiteY18" fmla="*/ 120833 h 120764"/>
                <a:gd name="connsiteX19" fmla="*/ 20359 w 177167"/>
                <a:gd name="connsiteY19" fmla="*/ 120302 h 120764"/>
                <a:gd name="connsiteX20" fmla="*/ 38571 w 177167"/>
                <a:gd name="connsiteY20" fmla="*/ 120833 h 120764"/>
                <a:gd name="connsiteX21" fmla="*/ 41754 w 177167"/>
                <a:gd name="connsiteY21" fmla="*/ 117297 h 120764"/>
                <a:gd name="connsiteX22" fmla="*/ 38571 w 177167"/>
                <a:gd name="connsiteY22" fmla="*/ 115352 h 120764"/>
                <a:gd name="connsiteX23" fmla="*/ 26548 w 177167"/>
                <a:gd name="connsiteY23" fmla="*/ 107572 h 120764"/>
                <a:gd name="connsiteX24" fmla="*/ 27255 w 177167"/>
                <a:gd name="connsiteY24" fmla="*/ 103505 h 120764"/>
                <a:gd name="connsiteX25" fmla="*/ 51302 w 177167"/>
                <a:gd name="connsiteY25" fmla="*/ 7141 h 120764"/>
                <a:gd name="connsiteX26" fmla="*/ 51478 w 177167"/>
                <a:gd name="connsiteY26" fmla="*/ 7141 h 120764"/>
                <a:gd name="connsiteX27" fmla="*/ 66684 w 177167"/>
                <a:gd name="connsiteY27" fmla="*/ 116766 h 120764"/>
                <a:gd name="connsiteX28" fmla="*/ 69337 w 177167"/>
                <a:gd name="connsiteY28" fmla="*/ 120833 h 120764"/>
                <a:gd name="connsiteX29" fmla="*/ 73226 w 177167"/>
                <a:gd name="connsiteY29" fmla="*/ 117650 h 120764"/>
                <a:gd name="connsiteX30" fmla="*/ 144659 w 177167"/>
                <a:gd name="connsiteY30" fmla="*/ 5727 h 120764"/>
                <a:gd name="connsiteX31" fmla="*/ 144836 w 177167"/>
                <a:gd name="connsiteY31" fmla="*/ 5727 h 120764"/>
                <a:gd name="connsiteX32" fmla="*/ 119552 w 177167"/>
                <a:gd name="connsiteY32" fmla="*/ 107041 h 120764"/>
                <a:gd name="connsiteX33" fmla="*/ 103462 w 177167"/>
                <a:gd name="connsiteY33" fmla="*/ 115352 h 120764"/>
                <a:gd name="connsiteX34" fmla="*/ 98511 w 177167"/>
                <a:gd name="connsiteY34" fmla="*/ 118711 h 120764"/>
                <a:gd name="connsiteX35" fmla="*/ 101163 w 177167"/>
                <a:gd name="connsiteY35" fmla="*/ 120833 h 120764"/>
                <a:gd name="connsiteX36" fmla="*/ 123088 w 177167"/>
                <a:gd name="connsiteY36" fmla="*/ 120302 h 120764"/>
                <a:gd name="connsiteX37" fmla="*/ 145190 w 177167"/>
                <a:gd name="connsiteY37" fmla="*/ 120833 h 120764"/>
                <a:gd name="connsiteX38" fmla="*/ 148549 w 177167"/>
                <a:gd name="connsiteY38" fmla="*/ 117297 h 120764"/>
                <a:gd name="connsiteX39" fmla="*/ 143598 w 177167"/>
                <a:gd name="connsiteY39" fmla="*/ 115352 h 120764"/>
                <a:gd name="connsiteX40" fmla="*/ 132105 w 177167"/>
                <a:gd name="connsiteY40" fmla="*/ 112169 h 120764"/>
                <a:gd name="connsiteX41" fmla="*/ 132990 w 177167"/>
                <a:gd name="connsiteY41" fmla="*/ 107925 h 120764"/>
                <a:gd name="connsiteX42" fmla="*/ 156506 w 177167"/>
                <a:gd name="connsiteY42" fmla="*/ 13683 h 1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7167" h="120764">
                  <a:moveTo>
                    <a:pt x="156506" y="13683"/>
                  </a:moveTo>
                  <a:cubicBezTo>
                    <a:pt x="158097" y="7318"/>
                    <a:pt x="158451" y="5550"/>
                    <a:pt x="171712" y="5550"/>
                  </a:cubicBezTo>
                  <a:cubicBezTo>
                    <a:pt x="175778" y="5550"/>
                    <a:pt x="177370" y="5550"/>
                    <a:pt x="177370" y="2014"/>
                  </a:cubicBezTo>
                  <a:cubicBezTo>
                    <a:pt x="177370" y="69"/>
                    <a:pt x="175602" y="69"/>
                    <a:pt x="172596" y="69"/>
                  </a:cubicBezTo>
                  <a:lnTo>
                    <a:pt x="149256" y="69"/>
                  </a:lnTo>
                  <a:cubicBezTo>
                    <a:pt x="144659" y="69"/>
                    <a:pt x="144482" y="69"/>
                    <a:pt x="142361" y="3428"/>
                  </a:cubicBezTo>
                  <a:lnTo>
                    <a:pt x="77824" y="104212"/>
                  </a:lnTo>
                  <a:lnTo>
                    <a:pt x="64032" y="4135"/>
                  </a:lnTo>
                  <a:cubicBezTo>
                    <a:pt x="63502" y="69"/>
                    <a:pt x="63148" y="69"/>
                    <a:pt x="58551" y="69"/>
                  </a:cubicBezTo>
                  <a:lnTo>
                    <a:pt x="34327" y="69"/>
                  </a:lnTo>
                  <a:cubicBezTo>
                    <a:pt x="30968" y="69"/>
                    <a:pt x="29023" y="69"/>
                    <a:pt x="29023" y="3428"/>
                  </a:cubicBezTo>
                  <a:cubicBezTo>
                    <a:pt x="29023" y="5550"/>
                    <a:pt x="30614" y="5550"/>
                    <a:pt x="34151" y="5550"/>
                  </a:cubicBezTo>
                  <a:cubicBezTo>
                    <a:pt x="36449" y="5550"/>
                    <a:pt x="39632" y="5727"/>
                    <a:pt x="41754" y="5904"/>
                  </a:cubicBezTo>
                  <a:cubicBezTo>
                    <a:pt x="44583" y="6257"/>
                    <a:pt x="45644" y="6788"/>
                    <a:pt x="45644" y="8733"/>
                  </a:cubicBezTo>
                  <a:cubicBezTo>
                    <a:pt x="45644" y="9440"/>
                    <a:pt x="45467" y="9970"/>
                    <a:pt x="44936" y="12092"/>
                  </a:cubicBezTo>
                  <a:lnTo>
                    <a:pt x="22481" y="102091"/>
                  </a:lnTo>
                  <a:cubicBezTo>
                    <a:pt x="20713" y="109163"/>
                    <a:pt x="17707" y="114821"/>
                    <a:pt x="3385" y="115352"/>
                  </a:cubicBezTo>
                  <a:cubicBezTo>
                    <a:pt x="2501" y="115352"/>
                    <a:pt x="202" y="115528"/>
                    <a:pt x="202" y="118711"/>
                  </a:cubicBezTo>
                  <a:cubicBezTo>
                    <a:pt x="202" y="120302"/>
                    <a:pt x="1263" y="120833"/>
                    <a:pt x="2678" y="120833"/>
                  </a:cubicBezTo>
                  <a:cubicBezTo>
                    <a:pt x="8336" y="120833"/>
                    <a:pt x="14524" y="120302"/>
                    <a:pt x="20359" y="120302"/>
                  </a:cubicBezTo>
                  <a:cubicBezTo>
                    <a:pt x="26371" y="120302"/>
                    <a:pt x="32736" y="120833"/>
                    <a:pt x="38571" y="120833"/>
                  </a:cubicBezTo>
                  <a:cubicBezTo>
                    <a:pt x="39455" y="120833"/>
                    <a:pt x="41754" y="120833"/>
                    <a:pt x="41754" y="117297"/>
                  </a:cubicBezTo>
                  <a:cubicBezTo>
                    <a:pt x="41754" y="115352"/>
                    <a:pt x="39809" y="115352"/>
                    <a:pt x="38571" y="115352"/>
                  </a:cubicBezTo>
                  <a:cubicBezTo>
                    <a:pt x="28493" y="115175"/>
                    <a:pt x="26548" y="111639"/>
                    <a:pt x="26548" y="107572"/>
                  </a:cubicBezTo>
                  <a:cubicBezTo>
                    <a:pt x="26548" y="106334"/>
                    <a:pt x="26724" y="105450"/>
                    <a:pt x="27255" y="103505"/>
                  </a:cubicBezTo>
                  <a:lnTo>
                    <a:pt x="51302" y="7141"/>
                  </a:lnTo>
                  <a:lnTo>
                    <a:pt x="51478" y="7141"/>
                  </a:lnTo>
                  <a:lnTo>
                    <a:pt x="66684" y="116766"/>
                  </a:lnTo>
                  <a:cubicBezTo>
                    <a:pt x="67038" y="118888"/>
                    <a:pt x="67215" y="120833"/>
                    <a:pt x="69337" y="120833"/>
                  </a:cubicBezTo>
                  <a:cubicBezTo>
                    <a:pt x="71282" y="120833"/>
                    <a:pt x="72342" y="118888"/>
                    <a:pt x="73226" y="117650"/>
                  </a:cubicBezTo>
                  <a:lnTo>
                    <a:pt x="144659" y="5727"/>
                  </a:lnTo>
                  <a:lnTo>
                    <a:pt x="144836" y="5727"/>
                  </a:lnTo>
                  <a:lnTo>
                    <a:pt x="119552" y="107041"/>
                  </a:lnTo>
                  <a:cubicBezTo>
                    <a:pt x="117784" y="113937"/>
                    <a:pt x="117430" y="115352"/>
                    <a:pt x="103462" y="115352"/>
                  </a:cubicBezTo>
                  <a:cubicBezTo>
                    <a:pt x="100456" y="115352"/>
                    <a:pt x="98511" y="115352"/>
                    <a:pt x="98511" y="118711"/>
                  </a:cubicBezTo>
                  <a:cubicBezTo>
                    <a:pt x="98511" y="120833"/>
                    <a:pt x="100633" y="120833"/>
                    <a:pt x="101163" y="120833"/>
                  </a:cubicBezTo>
                  <a:cubicBezTo>
                    <a:pt x="106114" y="120833"/>
                    <a:pt x="118137" y="120302"/>
                    <a:pt x="123088" y="120302"/>
                  </a:cubicBezTo>
                  <a:cubicBezTo>
                    <a:pt x="130337" y="120302"/>
                    <a:pt x="137940" y="120833"/>
                    <a:pt x="145190" y="120833"/>
                  </a:cubicBezTo>
                  <a:cubicBezTo>
                    <a:pt x="146251" y="120833"/>
                    <a:pt x="148549" y="120833"/>
                    <a:pt x="148549" y="117297"/>
                  </a:cubicBezTo>
                  <a:cubicBezTo>
                    <a:pt x="148549" y="115352"/>
                    <a:pt x="146958" y="115352"/>
                    <a:pt x="143598" y="115352"/>
                  </a:cubicBezTo>
                  <a:cubicBezTo>
                    <a:pt x="137056" y="115352"/>
                    <a:pt x="132105" y="115352"/>
                    <a:pt x="132105" y="112169"/>
                  </a:cubicBezTo>
                  <a:cubicBezTo>
                    <a:pt x="132105" y="111462"/>
                    <a:pt x="132105" y="111108"/>
                    <a:pt x="132990" y="107925"/>
                  </a:cubicBezTo>
                  <a:lnTo>
                    <a:pt x="156506" y="13683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0" name="Freeform 629">
              <a:extLst>
                <a:ext uri="{FF2B5EF4-FFF2-40B4-BE49-F238E27FC236}">
                  <a16:creationId xmlns:a16="http://schemas.microsoft.com/office/drawing/2014/main" id="{35111641-9D1D-7079-87F6-A62B8A362C86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4585334" y="2419305"/>
              <a:ext cx="110278" cy="84534"/>
            </a:xfrm>
            <a:custGeom>
              <a:avLst/>
              <a:gdLst>
                <a:gd name="connsiteX0" fmla="*/ 95762 w 110278"/>
                <a:gd name="connsiteY0" fmla="*/ 10096 h 84534"/>
                <a:gd name="connsiteX1" fmla="*/ 106283 w 110278"/>
                <a:gd name="connsiteY1" fmla="*/ 4526 h 84534"/>
                <a:gd name="connsiteX2" fmla="*/ 110491 w 110278"/>
                <a:gd name="connsiteY2" fmla="*/ 1803 h 84534"/>
                <a:gd name="connsiteX3" fmla="*/ 108510 w 110278"/>
                <a:gd name="connsiteY3" fmla="*/ 70 h 84534"/>
                <a:gd name="connsiteX4" fmla="*/ 92297 w 110278"/>
                <a:gd name="connsiteY4" fmla="*/ 565 h 84534"/>
                <a:gd name="connsiteX5" fmla="*/ 83757 w 110278"/>
                <a:gd name="connsiteY5" fmla="*/ 442 h 84534"/>
                <a:gd name="connsiteX6" fmla="*/ 75959 w 110278"/>
                <a:gd name="connsiteY6" fmla="*/ 70 h 84534"/>
                <a:gd name="connsiteX7" fmla="*/ 73360 w 110278"/>
                <a:gd name="connsiteY7" fmla="*/ 2793 h 84534"/>
                <a:gd name="connsiteX8" fmla="*/ 77321 w 110278"/>
                <a:gd name="connsiteY8" fmla="*/ 4526 h 84534"/>
                <a:gd name="connsiteX9" fmla="*/ 82024 w 110278"/>
                <a:gd name="connsiteY9" fmla="*/ 4773 h 84534"/>
                <a:gd name="connsiteX10" fmla="*/ 84870 w 110278"/>
                <a:gd name="connsiteY10" fmla="*/ 6506 h 84534"/>
                <a:gd name="connsiteX11" fmla="*/ 84375 w 110278"/>
                <a:gd name="connsiteY11" fmla="*/ 9229 h 84534"/>
                <a:gd name="connsiteX12" fmla="*/ 77073 w 110278"/>
                <a:gd name="connsiteY12" fmla="*/ 38439 h 84534"/>
                <a:gd name="connsiteX13" fmla="*/ 35610 w 110278"/>
                <a:gd name="connsiteY13" fmla="*/ 38439 h 84534"/>
                <a:gd name="connsiteX14" fmla="*/ 42789 w 110278"/>
                <a:gd name="connsiteY14" fmla="*/ 9724 h 84534"/>
                <a:gd name="connsiteX15" fmla="*/ 53681 w 110278"/>
                <a:gd name="connsiteY15" fmla="*/ 4526 h 84534"/>
                <a:gd name="connsiteX16" fmla="*/ 57394 w 110278"/>
                <a:gd name="connsiteY16" fmla="*/ 1803 h 84534"/>
                <a:gd name="connsiteX17" fmla="*/ 55413 w 110278"/>
                <a:gd name="connsiteY17" fmla="*/ 70 h 84534"/>
                <a:gd name="connsiteX18" fmla="*/ 39200 w 110278"/>
                <a:gd name="connsiteY18" fmla="*/ 565 h 84534"/>
                <a:gd name="connsiteX19" fmla="*/ 30659 w 110278"/>
                <a:gd name="connsiteY19" fmla="*/ 442 h 84534"/>
                <a:gd name="connsiteX20" fmla="*/ 22862 w 110278"/>
                <a:gd name="connsiteY20" fmla="*/ 70 h 84534"/>
                <a:gd name="connsiteX21" fmla="*/ 20263 w 110278"/>
                <a:gd name="connsiteY21" fmla="*/ 2793 h 84534"/>
                <a:gd name="connsiteX22" fmla="*/ 24223 w 110278"/>
                <a:gd name="connsiteY22" fmla="*/ 4526 h 84534"/>
                <a:gd name="connsiteX23" fmla="*/ 28927 w 110278"/>
                <a:gd name="connsiteY23" fmla="*/ 4773 h 84534"/>
                <a:gd name="connsiteX24" fmla="*/ 31773 w 110278"/>
                <a:gd name="connsiteY24" fmla="*/ 6506 h 84534"/>
                <a:gd name="connsiteX25" fmla="*/ 31278 w 110278"/>
                <a:gd name="connsiteY25" fmla="*/ 9229 h 84534"/>
                <a:gd name="connsiteX26" fmla="*/ 14817 w 110278"/>
                <a:gd name="connsiteY26" fmla="*/ 74951 h 84534"/>
                <a:gd name="connsiteX27" fmla="*/ 3925 w 110278"/>
                <a:gd name="connsiteY27" fmla="*/ 80149 h 84534"/>
                <a:gd name="connsiteX28" fmla="*/ 212 w 110278"/>
                <a:gd name="connsiteY28" fmla="*/ 82749 h 84534"/>
                <a:gd name="connsiteX29" fmla="*/ 2192 w 110278"/>
                <a:gd name="connsiteY29" fmla="*/ 84605 h 84534"/>
                <a:gd name="connsiteX30" fmla="*/ 18282 w 110278"/>
                <a:gd name="connsiteY30" fmla="*/ 84110 h 84534"/>
                <a:gd name="connsiteX31" fmla="*/ 26823 w 110278"/>
                <a:gd name="connsiteY31" fmla="*/ 84234 h 84534"/>
                <a:gd name="connsiteX32" fmla="*/ 34744 w 110278"/>
                <a:gd name="connsiteY32" fmla="*/ 84605 h 84534"/>
                <a:gd name="connsiteX33" fmla="*/ 37343 w 110278"/>
                <a:gd name="connsiteY33" fmla="*/ 82006 h 84534"/>
                <a:gd name="connsiteX34" fmla="*/ 33259 w 110278"/>
                <a:gd name="connsiteY34" fmla="*/ 80149 h 84534"/>
                <a:gd name="connsiteX35" fmla="*/ 28555 w 110278"/>
                <a:gd name="connsiteY35" fmla="*/ 79902 h 84534"/>
                <a:gd name="connsiteX36" fmla="*/ 25832 w 110278"/>
                <a:gd name="connsiteY36" fmla="*/ 78045 h 84534"/>
                <a:gd name="connsiteX37" fmla="*/ 26327 w 110278"/>
                <a:gd name="connsiteY37" fmla="*/ 75322 h 84534"/>
                <a:gd name="connsiteX38" fmla="*/ 34496 w 110278"/>
                <a:gd name="connsiteY38" fmla="*/ 42895 h 84534"/>
                <a:gd name="connsiteX39" fmla="*/ 75959 w 110278"/>
                <a:gd name="connsiteY39" fmla="*/ 42895 h 84534"/>
                <a:gd name="connsiteX40" fmla="*/ 67914 w 110278"/>
                <a:gd name="connsiteY40" fmla="*/ 74951 h 84534"/>
                <a:gd name="connsiteX41" fmla="*/ 57022 w 110278"/>
                <a:gd name="connsiteY41" fmla="*/ 80149 h 84534"/>
                <a:gd name="connsiteX42" fmla="*/ 53309 w 110278"/>
                <a:gd name="connsiteY42" fmla="*/ 82749 h 84534"/>
                <a:gd name="connsiteX43" fmla="*/ 55290 w 110278"/>
                <a:gd name="connsiteY43" fmla="*/ 84605 h 84534"/>
                <a:gd name="connsiteX44" fmla="*/ 71380 w 110278"/>
                <a:gd name="connsiteY44" fmla="*/ 84110 h 84534"/>
                <a:gd name="connsiteX45" fmla="*/ 79920 w 110278"/>
                <a:gd name="connsiteY45" fmla="*/ 84234 h 84534"/>
                <a:gd name="connsiteX46" fmla="*/ 87841 w 110278"/>
                <a:gd name="connsiteY46" fmla="*/ 84605 h 84534"/>
                <a:gd name="connsiteX47" fmla="*/ 90440 w 110278"/>
                <a:gd name="connsiteY47" fmla="*/ 82006 h 84534"/>
                <a:gd name="connsiteX48" fmla="*/ 86356 w 110278"/>
                <a:gd name="connsiteY48" fmla="*/ 80149 h 84534"/>
                <a:gd name="connsiteX49" fmla="*/ 81652 w 110278"/>
                <a:gd name="connsiteY49" fmla="*/ 79902 h 84534"/>
                <a:gd name="connsiteX50" fmla="*/ 78930 w 110278"/>
                <a:gd name="connsiteY50" fmla="*/ 78045 h 84534"/>
                <a:gd name="connsiteX51" fmla="*/ 79425 w 110278"/>
                <a:gd name="connsiteY51" fmla="*/ 75322 h 84534"/>
                <a:gd name="connsiteX52" fmla="*/ 95762 w 110278"/>
                <a:gd name="connsiteY52" fmla="*/ 10096 h 8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0278" h="84534">
                  <a:moveTo>
                    <a:pt x="95762" y="10096"/>
                  </a:moveTo>
                  <a:cubicBezTo>
                    <a:pt x="96876" y="5516"/>
                    <a:pt x="97124" y="4526"/>
                    <a:pt x="106283" y="4526"/>
                  </a:cubicBezTo>
                  <a:cubicBezTo>
                    <a:pt x="109006" y="4526"/>
                    <a:pt x="110491" y="4526"/>
                    <a:pt x="110491" y="1803"/>
                  </a:cubicBezTo>
                  <a:cubicBezTo>
                    <a:pt x="110491" y="1308"/>
                    <a:pt x="110119" y="70"/>
                    <a:pt x="108510" y="70"/>
                  </a:cubicBezTo>
                  <a:cubicBezTo>
                    <a:pt x="104921" y="70"/>
                    <a:pt x="95886" y="565"/>
                    <a:pt x="92297" y="565"/>
                  </a:cubicBezTo>
                  <a:cubicBezTo>
                    <a:pt x="90193" y="565"/>
                    <a:pt x="85861" y="565"/>
                    <a:pt x="83757" y="442"/>
                  </a:cubicBezTo>
                  <a:cubicBezTo>
                    <a:pt x="81281" y="318"/>
                    <a:pt x="78311" y="70"/>
                    <a:pt x="75959" y="70"/>
                  </a:cubicBezTo>
                  <a:cubicBezTo>
                    <a:pt x="75216" y="70"/>
                    <a:pt x="73360" y="70"/>
                    <a:pt x="73360" y="2793"/>
                  </a:cubicBezTo>
                  <a:cubicBezTo>
                    <a:pt x="73360" y="4526"/>
                    <a:pt x="74845" y="4526"/>
                    <a:pt x="77321" y="4526"/>
                  </a:cubicBezTo>
                  <a:cubicBezTo>
                    <a:pt x="77444" y="4526"/>
                    <a:pt x="79796" y="4526"/>
                    <a:pt x="82024" y="4773"/>
                  </a:cubicBezTo>
                  <a:cubicBezTo>
                    <a:pt x="84623" y="5021"/>
                    <a:pt x="84870" y="5269"/>
                    <a:pt x="84870" y="6506"/>
                  </a:cubicBezTo>
                  <a:cubicBezTo>
                    <a:pt x="84870" y="6630"/>
                    <a:pt x="84870" y="7373"/>
                    <a:pt x="84375" y="9229"/>
                  </a:cubicBezTo>
                  <a:lnTo>
                    <a:pt x="77073" y="38439"/>
                  </a:lnTo>
                  <a:lnTo>
                    <a:pt x="35610" y="38439"/>
                  </a:lnTo>
                  <a:lnTo>
                    <a:pt x="42789" y="9724"/>
                  </a:lnTo>
                  <a:cubicBezTo>
                    <a:pt x="43903" y="5516"/>
                    <a:pt x="44150" y="4526"/>
                    <a:pt x="53681" y="4526"/>
                  </a:cubicBezTo>
                  <a:cubicBezTo>
                    <a:pt x="55785" y="4526"/>
                    <a:pt x="57394" y="4526"/>
                    <a:pt x="57394" y="1803"/>
                  </a:cubicBezTo>
                  <a:cubicBezTo>
                    <a:pt x="57394" y="1308"/>
                    <a:pt x="57022" y="70"/>
                    <a:pt x="55413" y="70"/>
                  </a:cubicBezTo>
                  <a:cubicBezTo>
                    <a:pt x="51824" y="70"/>
                    <a:pt x="42789" y="565"/>
                    <a:pt x="39200" y="565"/>
                  </a:cubicBezTo>
                  <a:cubicBezTo>
                    <a:pt x="37095" y="565"/>
                    <a:pt x="32763" y="565"/>
                    <a:pt x="30659" y="442"/>
                  </a:cubicBezTo>
                  <a:cubicBezTo>
                    <a:pt x="28184" y="318"/>
                    <a:pt x="25214" y="70"/>
                    <a:pt x="22862" y="70"/>
                  </a:cubicBezTo>
                  <a:cubicBezTo>
                    <a:pt x="22119" y="70"/>
                    <a:pt x="20263" y="70"/>
                    <a:pt x="20263" y="2793"/>
                  </a:cubicBezTo>
                  <a:cubicBezTo>
                    <a:pt x="20263" y="4526"/>
                    <a:pt x="21748" y="4526"/>
                    <a:pt x="24223" y="4526"/>
                  </a:cubicBezTo>
                  <a:cubicBezTo>
                    <a:pt x="24347" y="4526"/>
                    <a:pt x="26699" y="4526"/>
                    <a:pt x="28927" y="4773"/>
                  </a:cubicBezTo>
                  <a:cubicBezTo>
                    <a:pt x="31526" y="5021"/>
                    <a:pt x="31773" y="5269"/>
                    <a:pt x="31773" y="6506"/>
                  </a:cubicBezTo>
                  <a:cubicBezTo>
                    <a:pt x="31773" y="6754"/>
                    <a:pt x="31773" y="7373"/>
                    <a:pt x="31278" y="9229"/>
                  </a:cubicBezTo>
                  <a:lnTo>
                    <a:pt x="14817" y="74951"/>
                  </a:lnTo>
                  <a:cubicBezTo>
                    <a:pt x="13827" y="79159"/>
                    <a:pt x="13579" y="80149"/>
                    <a:pt x="3925" y="80149"/>
                  </a:cubicBezTo>
                  <a:cubicBezTo>
                    <a:pt x="1821" y="80149"/>
                    <a:pt x="212" y="80149"/>
                    <a:pt x="212" y="82749"/>
                  </a:cubicBezTo>
                  <a:cubicBezTo>
                    <a:pt x="212" y="83986"/>
                    <a:pt x="1078" y="84605"/>
                    <a:pt x="2192" y="84605"/>
                  </a:cubicBezTo>
                  <a:cubicBezTo>
                    <a:pt x="5782" y="84605"/>
                    <a:pt x="14693" y="84110"/>
                    <a:pt x="18282" y="84110"/>
                  </a:cubicBezTo>
                  <a:cubicBezTo>
                    <a:pt x="20387" y="84110"/>
                    <a:pt x="24718" y="84110"/>
                    <a:pt x="26823" y="84234"/>
                  </a:cubicBezTo>
                  <a:cubicBezTo>
                    <a:pt x="29298" y="84358"/>
                    <a:pt x="32392" y="84605"/>
                    <a:pt x="34744" y="84605"/>
                  </a:cubicBezTo>
                  <a:cubicBezTo>
                    <a:pt x="35363" y="84605"/>
                    <a:pt x="37343" y="84605"/>
                    <a:pt x="37343" y="82006"/>
                  </a:cubicBezTo>
                  <a:cubicBezTo>
                    <a:pt x="37343" y="80149"/>
                    <a:pt x="36105" y="80149"/>
                    <a:pt x="33259" y="80149"/>
                  </a:cubicBezTo>
                  <a:cubicBezTo>
                    <a:pt x="31278" y="80149"/>
                    <a:pt x="30783" y="80149"/>
                    <a:pt x="28555" y="79902"/>
                  </a:cubicBezTo>
                  <a:cubicBezTo>
                    <a:pt x="25832" y="79531"/>
                    <a:pt x="25832" y="79283"/>
                    <a:pt x="25832" y="78045"/>
                  </a:cubicBezTo>
                  <a:cubicBezTo>
                    <a:pt x="25832" y="77922"/>
                    <a:pt x="25832" y="77179"/>
                    <a:pt x="26327" y="75322"/>
                  </a:cubicBezTo>
                  <a:lnTo>
                    <a:pt x="34496" y="42895"/>
                  </a:lnTo>
                  <a:lnTo>
                    <a:pt x="75959" y="42895"/>
                  </a:lnTo>
                  <a:lnTo>
                    <a:pt x="67914" y="74951"/>
                  </a:lnTo>
                  <a:cubicBezTo>
                    <a:pt x="66924" y="79159"/>
                    <a:pt x="66676" y="80149"/>
                    <a:pt x="57022" y="80149"/>
                  </a:cubicBezTo>
                  <a:cubicBezTo>
                    <a:pt x="54918" y="80149"/>
                    <a:pt x="53309" y="80149"/>
                    <a:pt x="53309" y="82749"/>
                  </a:cubicBezTo>
                  <a:cubicBezTo>
                    <a:pt x="53309" y="83986"/>
                    <a:pt x="54176" y="84605"/>
                    <a:pt x="55290" y="84605"/>
                  </a:cubicBezTo>
                  <a:cubicBezTo>
                    <a:pt x="58879" y="84605"/>
                    <a:pt x="67790" y="84110"/>
                    <a:pt x="71380" y="84110"/>
                  </a:cubicBezTo>
                  <a:cubicBezTo>
                    <a:pt x="73484" y="84110"/>
                    <a:pt x="77816" y="84110"/>
                    <a:pt x="79920" y="84234"/>
                  </a:cubicBezTo>
                  <a:cubicBezTo>
                    <a:pt x="82395" y="84358"/>
                    <a:pt x="85489" y="84605"/>
                    <a:pt x="87841" y="84605"/>
                  </a:cubicBezTo>
                  <a:cubicBezTo>
                    <a:pt x="88460" y="84605"/>
                    <a:pt x="90440" y="84605"/>
                    <a:pt x="90440" y="82006"/>
                  </a:cubicBezTo>
                  <a:cubicBezTo>
                    <a:pt x="90440" y="80149"/>
                    <a:pt x="89202" y="80149"/>
                    <a:pt x="86356" y="80149"/>
                  </a:cubicBezTo>
                  <a:cubicBezTo>
                    <a:pt x="84375" y="80149"/>
                    <a:pt x="83880" y="80149"/>
                    <a:pt x="81652" y="79902"/>
                  </a:cubicBezTo>
                  <a:cubicBezTo>
                    <a:pt x="78930" y="79531"/>
                    <a:pt x="78930" y="79283"/>
                    <a:pt x="78930" y="78045"/>
                  </a:cubicBezTo>
                  <a:cubicBezTo>
                    <a:pt x="78930" y="77303"/>
                    <a:pt x="79301" y="76065"/>
                    <a:pt x="79425" y="75322"/>
                  </a:cubicBezTo>
                  <a:lnTo>
                    <a:pt x="95762" y="10096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1" name="Freeform 630">
              <a:extLst>
                <a:ext uri="{FF2B5EF4-FFF2-40B4-BE49-F238E27FC236}">
                  <a16:creationId xmlns:a16="http://schemas.microsoft.com/office/drawing/2014/main" id="{7A74D36D-76D1-67F1-9C37-AB1C20A13899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4710602" y="2419305"/>
              <a:ext cx="110278" cy="84534"/>
            </a:xfrm>
            <a:custGeom>
              <a:avLst/>
              <a:gdLst>
                <a:gd name="connsiteX0" fmla="*/ 95769 w 110278"/>
                <a:gd name="connsiteY0" fmla="*/ 10096 h 84534"/>
                <a:gd name="connsiteX1" fmla="*/ 106290 w 110278"/>
                <a:gd name="connsiteY1" fmla="*/ 4526 h 84534"/>
                <a:gd name="connsiteX2" fmla="*/ 110498 w 110278"/>
                <a:gd name="connsiteY2" fmla="*/ 1803 h 84534"/>
                <a:gd name="connsiteX3" fmla="*/ 108518 w 110278"/>
                <a:gd name="connsiteY3" fmla="*/ 70 h 84534"/>
                <a:gd name="connsiteX4" fmla="*/ 92304 w 110278"/>
                <a:gd name="connsiteY4" fmla="*/ 565 h 84534"/>
                <a:gd name="connsiteX5" fmla="*/ 83764 w 110278"/>
                <a:gd name="connsiteY5" fmla="*/ 442 h 84534"/>
                <a:gd name="connsiteX6" fmla="*/ 75966 w 110278"/>
                <a:gd name="connsiteY6" fmla="*/ 70 h 84534"/>
                <a:gd name="connsiteX7" fmla="*/ 73367 w 110278"/>
                <a:gd name="connsiteY7" fmla="*/ 2793 h 84534"/>
                <a:gd name="connsiteX8" fmla="*/ 77328 w 110278"/>
                <a:gd name="connsiteY8" fmla="*/ 4526 h 84534"/>
                <a:gd name="connsiteX9" fmla="*/ 82031 w 110278"/>
                <a:gd name="connsiteY9" fmla="*/ 4773 h 84534"/>
                <a:gd name="connsiteX10" fmla="*/ 84878 w 110278"/>
                <a:gd name="connsiteY10" fmla="*/ 6506 h 84534"/>
                <a:gd name="connsiteX11" fmla="*/ 84382 w 110278"/>
                <a:gd name="connsiteY11" fmla="*/ 9229 h 84534"/>
                <a:gd name="connsiteX12" fmla="*/ 77080 w 110278"/>
                <a:gd name="connsiteY12" fmla="*/ 38439 h 84534"/>
                <a:gd name="connsiteX13" fmla="*/ 35617 w 110278"/>
                <a:gd name="connsiteY13" fmla="*/ 38439 h 84534"/>
                <a:gd name="connsiteX14" fmla="*/ 42796 w 110278"/>
                <a:gd name="connsiteY14" fmla="*/ 9724 h 84534"/>
                <a:gd name="connsiteX15" fmla="*/ 53688 w 110278"/>
                <a:gd name="connsiteY15" fmla="*/ 4526 h 84534"/>
                <a:gd name="connsiteX16" fmla="*/ 57401 w 110278"/>
                <a:gd name="connsiteY16" fmla="*/ 1803 h 84534"/>
                <a:gd name="connsiteX17" fmla="*/ 55420 w 110278"/>
                <a:gd name="connsiteY17" fmla="*/ 70 h 84534"/>
                <a:gd name="connsiteX18" fmla="*/ 39207 w 110278"/>
                <a:gd name="connsiteY18" fmla="*/ 565 h 84534"/>
                <a:gd name="connsiteX19" fmla="*/ 30666 w 110278"/>
                <a:gd name="connsiteY19" fmla="*/ 442 h 84534"/>
                <a:gd name="connsiteX20" fmla="*/ 22869 w 110278"/>
                <a:gd name="connsiteY20" fmla="*/ 70 h 84534"/>
                <a:gd name="connsiteX21" fmla="*/ 20270 w 110278"/>
                <a:gd name="connsiteY21" fmla="*/ 2793 h 84534"/>
                <a:gd name="connsiteX22" fmla="*/ 24230 w 110278"/>
                <a:gd name="connsiteY22" fmla="*/ 4526 h 84534"/>
                <a:gd name="connsiteX23" fmla="*/ 28934 w 110278"/>
                <a:gd name="connsiteY23" fmla="*/ 4773 h 84534"/>
                <a:gd name="connsiteX24" fmla="*/ 31780 w 110278"/>
                <a:gd name="connsiteY24" fmla="*/ 6506 h 84534"/>
                <a:gd name="connsiteX25" fmla="*/ 31285 w 110278"/>
                <a:gd name="connsiteY25" fmla="*/ 9229 h 84534"/>
                <a:gd name="connsiteX26" fmla="*/ 14824 w 110278"/>
                <a:gd name="connsiteY26" fmla="*/ 74951 h 84534"/>
                <a:gd name="connsiteX27" fmla="*/ 3932 w 110278"/>
                <a:gd name="connsiteY27" fmla="*/ 80149 h 84534"/>
                <a:gd name="connsiteX28" fmla="*/ 219 w 110278"/>
                <a:gd name="connsiteY28" fmla="*/ 82749 h 84534"/>
                <a:gd name="connsiteX29" fmla="*/ 2199 w 110278"/>
                <a:gd name="connsiteY29" fmla="*/ 84605 h 84534"/>
                <a:gd name="connsiteX30" fmla="*/ 18289 w 110278"/>
                <a:gd name="connsiteY30" fmla="*/ 84110 h 84534"/>
                <a:gd name="connsiteX31" fmla="*/ 26830 w 110278"/>
                <a:gd name="connsiteY31" fmla="*/ 84234 h 84534"/>
                <a:gd name="connsiteX32" fmla="*/ 34751 w 110278"/>
                <a:gd name="connsiteY32" fmla="*/ 84605 h 84534"/>
                <a:gd name="connsiteX33" fmla="*/ 37350 w 110278"/>
                <a:gd name="connsiteY33" fmla="*/ 82006 h 84534"/>
                <a:gd name="connsiteX34" fmla="*/ 33266 w 110278"/>
                <a:gd name="connsiteY34" fmla="*/ 80149 h 84534"/>
                <a:gd name="connsiteX35" fmla="*/ 28562 w 110278"/>
                <a:gd name="connsiteY35" fmla="*/ 79902 h 84534"/>
                <a:gd name="connsiteX36" fmla="*/ 25839 w 110278"/>
                <a:gd name="connsiteY36" fmla="*/ 78045 h 84534"/>
                <a:gd name="connsiteX37" fmla="*/ 26335 w 110278"/>
                <a:gd name="connsiteY37" fmla="*/ 75322 h 84534"/>
                <a:gd name="connsiteX38" fmla="*/ 34503 w 110278"/>
                <a:gd name="connsiteY38" fmla="*/ 42895 h 84534"/>
                <a:gd name="connsiteX39" fmla="*/ 75966 w 110278"/>
                <a:gd name="connsiteY39" fmla="*/ 42895 h 84534"/>
                <a:gd name="connsiteX40" fmla="*/ 67921 w 110278"/>
                <a:gd name="connsiteY40" fmla="*/ 74951 h 84534"/>
                <a:gd name="connsiteX41" fmla="*/ 57029 w 110278"/>
                <a:gd name="connsiteY41" fmla="*/ 80149 h 84534"/>
                <a:gd name="connsiteX42" fmla="*/ 53316 w 110278"/>
                <a:gd name="connsiteY42" fmla="*/ 82749 h 84534"/>
                <a:gd name="connsiteX43" fmla="*/ 55297 w 110278"/>
                <a:gd name="connsiteY43" fmla="*/ 84605 h 84534"/>
                <a:gd name="connsiteX44" fmla="*/ 71387 w 110278"/>
                <a:gd name="connsiteY44" fmla="*/ 84110 h 84534"/>
                <a:gd name="connsiteX45" fmla="*/ 79927 w 110278"/>
                <a:gd name="connsiteY45" fmla="*/ 84234 h 84534"/>
                <a:gd name="connsiteX46" fmla="*/ 87848 w 110278"/>
                <a:gd name="connsiteY46" fmla="*/ 84605 h 84534"/>
                <a:gd name="connsiteX47" fmla="*/ 90447 w 110278"/>
                <a:gd name="connsiteY47" fmla="*/ 82006 h 84534"/>
                <a:gd name="connsiteX48" fmla="*/ 86363 w 110278"/>
                <a:gd name="connsiteY48" fmla="*/ 80149 h 84534"/>
                <a:gd name="connsiteX49" fmla="*/ 81660 w 110278"/>
                <a:gd name="connsiteY49" fmla="*/ 79902 h 84534"/>
                <a:gd name="connsiteX50" fmla="*/ 78937 w 110278"/>
                <a:gd name="connsiteY50" fmla="*/ 78045 h 84534"/>
                <a:gd name="connsiteX51" fmla="*/ 79432 w 110278"/>
                <a:gd name="connsiteY51" fmla="*/ 75322 h 84534"/>
                <a:gd name="connsiteX52" fmla="*/ 95769 w 110278"/>
                <a:gd name="connsiteY52" fmla="*/ 10096 h 84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10278" h="84534">
                  <a:moveTo>
                    <a:pt x="95769" y="10096"/>
                  </a:moveTo>
                  <a:cubicBezTo>
                    <a:pt x="96883" y="5516"/>
                    <a:pt x="97131" y="4526"/>
                    <a:pt x="106290" y="4526"/>
                  </a:cubicBezTo>
                  <a:cubicBezTo>
                    <a:pt x="109013" y="4526"/>
                    <a:pt x="110498" y="4526"/>
                    <a:pt x="110498" y="1803"/>
                  </a:cubicBezTo>
                  <a:cubicBezTo>
                    <a:pt x="110498" y="1308"/>
                    <a:pt x="110127" y="70"/>
                    <a:pt x="108518" y="70"/>
                  </a:cubicBezTo>
                  <a:cubicBezTo>
                    <a:pt x="104928" y="70"/>
                    <a:pt x="95893" y="565"/>
                    <a:pt x="92304" y="565"/>
                  </a:cubicBezTo>
                  <a:cubicBezTo>
                    <a:pt x="90200" y="565"/>
                    <a:pt x="85868" y="565"/>
                    <a:pt x="83764" y="442"/>
                  </a:cubicBezTo>
                  <a:cubicBezTo>
                    <a:pt x="81288" y="318"/>
                    <a:pt x="78318" y="70"/>
                    <a:pt x="75966" y="70"/>
                  </a:cubicBezTo>
                  <a:cubicBezTo>
                    <a:pt x="75224" y="70"/>
                    <a:pt x="73367" y="70"/>
                    <a:pt x="73367" y="2793"/>
                  </a:cubicBezTo>
                  <a:cubicBezTo>
                    <a:pt x="73367" y="4526"/>
                    <a:pt x="74852" y="4526"/>
                    <a:pt x="77328" y="4526"/>
                  </a:cubicBezTo>
                  <a:cubicBezTo>
                    <a:pt x="77451" y="4526"/>
                    <a:pt x="79803" y="4526"/>
                    <a:pt x="82031" y="4773"/>
                  </a:cubicBezTo>
                  <a:cubicBezTo>
                    <a:pt x="84630" y="5021"/>
                    <a:pt x="84878" y="5269"/>
                    <a:pt x="84878" y="6506"/>
                  </a:cubicBezTo>
                  <a:cubicBezTo>
                    <a:pt x="84878" y="6630"/>
                    <a:pt x="84878" y="7373"/>
                    <a:pt x="84382" y="9229"/>
                  </a:cubicBezTo>
                  <a:lnTo>
                    <a:pt x="77080" y="38439"/>
                  </a:lnTo>
                  <a:lnTo>
                    <a:pt x="35617" y="38439"/>
                  </a:lnTo>
                  <a:lnTo>
                    <a:pt x="42796" y="9724"/>
                  </a:lnTo>
                  <a:cubicBezTo>
                    <a:pt x="43910" y="5516"/>
                    <a:pt x="44157" y="4526"/>
                    <a:pt x="53688" y="4526"/>
                  </a:cubicBezTo>
                  <a:cubicBezTo>
                    <a:pt x="55792" y="4526"/>
                    <a:pt x="57401" y="4526"/>
                    <a:pt x="57401" y="1803"/>
                  </a:cubicBezTo>
                  <a:cubicBezTo>
                    <a:pt x="57401" y="1308"/>
                    <a:pt x="57029" y="70"/>
                    <a:pt x="55420" y="70"/>
                  </a:cubicBezTo>
                  <a:cubicBezTo>
                    <a:pt x="51831" y="70"/>
                    <a:pt x="42796" y="565"/>
                    <a:pt x="39207" y="565"/>
                  </a:cubicBezTo>
                  <a:cubicBezTo>
                    <a:pt x="37102" y="565"/>
                    <a:pt x="32771" y="565"/>
                    <a:pt x="30666" y="442"/>
                  </a:cubicBezTo>
                  <a:cubicBezTo>
                    <a:pt x="28191" y="318"/>
                    <a:pt x="25221" y="70"/>
                    <a:pt x="22869" y="70"/>
                  </a:cubicBezTo>
                  <a:cubicBezTo>
                    <a:pt x="22126" y="70"/>
                    <a:pt x="20270" y="70"/>
                    <a:pt x="20270" y="2793"/>
                  </a:cubicBezTo>
                  <a:cubicBezTo>
                    <a:pt x="20270" y="4526"/>
                    <a:pt x="21755" y="4526"/>
                    <a:pt x="24230" y="4526"/>
                  </a:cubicBezTo>
                  <a:cubicBezTo>
                    <a:pt x="24354" y="4526"/>
                    <a:pt x="26706" y="4526"/>
                    <a:pt x="28934" y="4773"/>
                  </a:cubicBezTo>
                  <a:cubicBezTo>
                    <a:pt x="31533" y="5021"/>
                    <a:pt x="31780" y="5269"/>
                    <a:pt x="31780" y="6506"/>
                  </a:cubicBezTo>
                  <a:cubicBezTo>
                    <a:pt x="31780" y="6754"/>
                    <a:pt x="31780" y="7373"/>
                    <a:pt x="31285" y="9229"/>
                  </a:cubicBezTo>
                  <a:lnTo>
                    <a:pt x="14824" y="74951"/>
                  </a:lnTo>
                  <a:cubicBezTo>
                    <a:pt x="13834" y="79159"/>
                    <a:pt x="13586" y="80149"/>
                    <a:pt x="3932" y="80149"/>
                  </a:cubicBezTo>
                  <a:cubicBezTo>
                    <a:pt x="1828" y="80149"/>
                    <a:pt x="219" y="80149"/>
                    <a:pt x="219" y="82749"/>
                  </a:cubicBezTo>
                  <a:cubicBezTo>
                    <a:pt x="219" y="83986"/>
                    <a:pt x="1086" y="84605"/>
                    <a:pt x="2199" y="84605"/>
                  </a:cubicBezTo>
                  <a:cubicBezTo>
                    <a:pt x="5789" y="84605"/>
                    <a:pt x="14700" y="84110"/>
                    <a:pt x="18289" y="84110"/>
                  </a:cubicBezTo>
                  <a:cubicBezTo>
                    <a:pt x="20394" y="84110"/>
                    <a:pt x="24726" y="84110"/>
                    <a:pt x="26830" y="84234"/>
                  </a:cubicBezTo>
                  <a:cubicBezTo>
                    <a:pt x="29305" y="84358"/>
                    <a:pt x="32399" y="84605"/>
                    <a:pt x="34751" y="84605"/>
                  </a:cubicBezTo>
                  <a:cubicBezTo>
                    <a:pt x="35370" y="84605"/>
                    <a:pt x="37350" y="84605"/>
                    <a:pt x="37350" y="82006"/>
                  </a:cubicBezTo>
                  <a:cubicBezTo>
                    <a:pt x="37350" y="80149"/>
                    <a:pt x="36112" y="80149"/>
                    <a:pt x="33266" y="80149"/>
                  </a:cubicBezTo>
                  <a:cubicBezTo>
                    <a:pt x="31285" y="80149"/>
                    <a:pt x="30790" y="80149"/>
                    <a:pt x="28562" y="79902"/>
                  </a:cubicBezTo>
                  <a:cubicBezTo>
                    <a:pt x="25839" y="79531"/>
                    <a:pt x="25839" y="79283"/>
                    <a:pt x="25839" y="78045"/>
                  </a:cubicBezTo>
                  <a:cubicBezTo>
                    <a:pt x="25839" y="77922"/>
                    <a:pt x="25839" y="77179"/>
                    <a:pt x="26335" y="75322"/>
                  </a:cubicBezTo>
                  <a:lnTo>
                    <a:pt x="34503" y="42895"/>
                  </a:lnTo>
                  <a:lnTo>
                    <a:pt x="75966" y="42895"/>
                  </a:lnTo>
                  <a:lnTo>
                    <a:pt x="67921" y="74951"/>
                  </a:lnTo>
                  <a:cubicBezTo>
                    <a:pt x="66931" y="79159"/>
                    <a:pt x="66683" y="80149"/>
                    <a:pt x="57029" y="80149"/>
                  </a:cubicBezTo>
                  <a:cubicBezTo>
                    <a:pt x="54925" y="80149"/>
                    <a:pt x="53316" y="80149"/>
                    <a:pt x="53316" y="82749"/>
                  </a:cubicBezTo>
                  <a:cubicBezTo>
                    <a:pt x="53316" y="83986"/>
                    <a:pt x="54183" y="84605"/>
                    <a:pt x="55297" y="84605"/>
                  </a:cubicBezTo>
                  <a:cubicBezTo>
                    <a:pt x="58886" y="84605"/>
                    <a:pt x="67797" y="84110"/>
                    <a:pt x="71387" y="84110"/>
                  </a:cubicBezTo>
                  <a:cubicBezTo>
                    <a:pt x="73491" y="84110"/>
                    <a:pt x="77823" y="84110"/>
                    <a:pt x="79927" y="84234"/>
                  </a:cubicBezTo>
                  <a:cubicBezTo>
                    <a:pt x="82402" y="84358"/>
                    <a:pt x="85496" y="84605"/>
                    <a:pt x="87848" y="84605"/>
                  </a:cubicBezTo>
                  <a:cubicBezTo>
                    <a:pt x="88467" y="84605"/>
                    <a:pt x="90447" y="84605"/>
                    <a:pt x="90447" y="82006"/>
                  </a:cubicBezTo>
                  <a:cubicBezTo>
                    <a:pt x="90447" y="80149"/>
                    <a:pt x="89209" y="80149"/>
                    <a:pt x="86363" y="80149"/>
                  </a:cubicBezTo>
                  <a:cubicBezTo>
                    <a:pt x="84382" y="80149"/>
                    <a:pt x="83887" y="80149"/>
                    <a:pt x="81660" y="79902"/>
                  </a:cubicBezTo>
                  <a:cubicBezTo>
                    <a:pt x="78937" y="79531"/>
                    <a:pt x="78937" y="79283"/>
                    <a:pt x="78937" y="78045"/>
                  </a:cubicBezTo>
                  <a:cubicBezTo>
                    <a:pt x="78937" y="77303"/>
                    <a:pt x="79308" y="76065"/>
                    <a:pt x="79432" y="75322"/>
                  </a:cubicBezTo>
                  <a:lnTo>
                    <a:pt x="95769" y="10096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2" name="Freeform 631">
              <a:extLst>
                <a:ext uri="{FF2B5EF4-FFF2-40B4-BE49-F238E27FC236}">
                  <a16:creationId xmlns:a16="http://schemas.microsoft.com/office/drawing/2014/main" id="{B0BF2AA5-866F-9895-336C-7F8D6A40AA52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4895186" y="2412427"/>
              <a:ext cx="117581" cy="41374"/>
            </a:xfrm>
            <a:custGeom>
              <a:avLst/>
              <a:gdLst>
                <a:gd name="connsiteX0" fmla="*/ 111799 w 117581"/>
                <a:gd name="connsiteY0" fmla="*/ 7141 h 41374"/>
                <a:gd name="connsiteX1" fmla="*/ 117811 w 117581"/>
                <a:gd name="connsiteY1" fmla="*/ 3605 h 41374"/>
                <a:gd name="connsiteX2" fmla="*/ 111976 w 117581"/>
                <a:gd name="connsiteY2" fmla="*/ 69 h 41374"/>
                <a:gd name="connsiteX3" fmla="*/ 6064 w 117581"/>
                <a:gd name="connsiteY3" fmla="*/ 69 h 41374"/>
                <a:gd name="connsiteX4" fmla="*/ 229 w 117581"/>
                <a:gd name="connsiteY4" fmla="*/ 3605 h 41374"/>
                <a:gd name="connsiteX5" fmla="*/ 6241 w 117581"/>
                <a:gd name="connsiteY5" fmla="*/ 7141 h 41374"/>
                <a:gd name="connsiteX6" fmla="*/ 111799 w 117581"/>
                <a:gd name="connsiteY6" fmla="*/ 7141 h 41374"/>
                <a:gd name="connsiteX7" fmla="*/ 111976 w 117581"/>
                <a:gd name="connsiteY7" fmla="*/ 41443 h 41374"/>
                <a:gd name="connsiteX8" fmla="*/ 117811 w 117581"/>
                <a:gd name="connsiteY8" fmla="*/ 37907 h 41374"/>
                <a:gd name="connsiteX9" fmla="*/ 111799 w 117581"/>
                <a:gd name="connsiteY9" fmla="*/ 34371 h 41374"/>
                <a:gd name="connsiteX10" fmla="*/ 6241 w 117581"/>
                <a:gd name="connsiteY10" fmla="*/ 34371 h 41374"/>
                <a:gd name="connsiteX11" fmla="*/ 229 w 117581"/>
                <a:gd name="connsiteY11" fmla="*/ 37907 h 41374"/>
                <a:gd name="connsiteX12" fmla="*/ 6064 w 117581"/>
                <a:gd name="connsiteY12" fmla="*/ 41443 h 41374"/>
                <a:gd name="connsiteX13" fmla="*/ 111976 w 117581"/>
                <a:gd name="connsiteY13" fmla="*/ 41443 h 41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581" h="41374">
                  <a:moveTo>
                    <a:pt x="111799" y="7141"/>
                  </a:moveTo>
                  <a:cubicBezTo>
                    <a:pt x="114451" y="7141"/>
                    <a:pt x="117811" y="7141"/>
                    <a:pt x="117811" y="3605"/>
                  </a:cubicBezTo>
                  <a:cubicBezTo>
                    <a:pt x="117811" y="69"/>
                    <a:pt x="114451" y="69"/>
                    <a:pt x="111976" y="69"/>
                  </a:cubicBezTo>
                  <a:lnTo>
                    <a:pt x="6064" y="69"/>
                  </a:lnTo>
                  <a:cubicBezTo>
                    <a:pt x="3589" y="69"/>
                    <a:pt x="229" y="69"/>
                    <a:pt x="229" y="3605"/>
                  </a:cubicBezTo>
                  <a:cubicBezTo>
                    <a:pt x="229" y="7141"/>
                    <a:pt x="3589" y="7141"/>
                    <a:pt x="6241" y="7141"/>
                  </a:cubicBezTo>
                  <a:lnTo>
                    <a:pt x="111799" y="7141"/>
                  </a:lnTo>
                  <a:close/>
                  <a:moveTo>
                    <a:pt x="111976" y="41443"/>
                  </a:moveTo>
                  <a:cubicBezTo>
                    <a:pt x="114451" y="41443"/>
                    <a:pt x="117811" y="41443"/>
                    <a:pt x="117811" y="37907"/>
                  </a:cubicBezTo>
                  <a:cubicBezTo>
                    <a:pt x="117811" y="34371"/>
                    <a:pt x="114451" y="34371"/>
                    <a:pt x="111799" y="34371"/>
                  </a:cubicBezTo>
                  <a:lnTo>
                    <a:pt x="6241" y="34371"/>
                  </a:lnTo>
                  <a:cubicBezTo>
                    <a:pt x="3589" y="34371"/>
                    <a:pt x="229" y="34371"/>
                    <a:pt x="229" y="37907"/>
                  </a:cubicBezTo>
                  <a:cubicBezTo>
                    <a:pt x="229" y="41443"/>
                    <a:pt x="3589" y="41443"/>
                    <a:pt x="6064" y="41443"/>
                  </a:cubicBezTo>
                  <a:lnTo>
                    <a:pt x="111976" y="41443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3" name="Freeform 632">
              <a:extLst>
                <a:ext uri="{FF2B5EF4-FFF2-40B4-BE49-F238E27FC236}">
                  <a16:creationId xmlns:a16="http://schemas.microsoft.com/office/drawing/2014/main" id="{F7CF5442-4498-B707-7080-1016E6C13211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5089425" y="2344707"/>
              <a:ext cx="41020" cy="176814"/>
            </a:xfrm>
            <a:custGeom>
              <a:avLst/>
              <a:gdLst>
                <a:gd name="connsiteX0" fmla="*/ 41261 w 41020"/>
                <a:gd name="connsiteY0" fmla="*/ 175115 h 176814"/>
                <a:gd name="connsiteX1" fmla="*/ 38255 w 41020"/>
                <a:gd name="connsiteY1" fmla="*/ 171225 h 176814"/>
                <a:gd name="connsiteX2" fmla="*/ 10495 w 41020"/>
                <a:gd name="connsiteY2" fmla="*/ 88476 h 176814"/>
                <a:gd name="connsiteX3" fmla="*/ 38962 w 41020"/>
                <a:gd name="connsiteY3" fmla="*/ 4843 h 176814"/>
                <a:gd name="connsiteX4" fmla="*/ 41261 w 41020"/>
                <a:gd name="connsiteY4" fmla="*/ 1837 h 176814"/>
                <a:gd name="connsiteX5" fmla="*/ 39493 w 41020"/>
                <a:gd name="connsiteY5" fmla="*/ 69 h 176814"/>
                <a:gd name="connsiteX6" fmla="*/ 11379 w 41020"/>
                <a:gd name="connsiteY6" fmla="*/ 34548 h 176814"/>
                <a:gd name="connsiteX7" fmla="*/ 240 w 41020"/>
                <a:gd name="connsiteY7" fmla="*/ 88476 h 176814"/>
                <a:gd name="connsiteX8" fmla="*/ 11910 w 41020"/>
                <a:gd name="connsiteY8" fmla="*/ 143642 h 176814"/>
                <a:gd name="connsiteX9" fmla="*/ 39493 w 41020"/>
                <a:gd name="connsiteY9" fmla="*/ 176883 h 176814"/>
                <a:gd name="connsiteX10" fmla="*/ 41261 w 41020"/>
                <a:gd name="connsiteY10" fmla="*/ 175115 h 176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20" h="176814">
                  <a:moveTo>
                    <a:pt x="41261" y="175115"/>
                  </a:moveTo>
                  <a:cubicBezTo>
                    <a:pt x="41261" y="174584"/>
                    <a:pt x="41261" y="174231"/>
                    <a:pt x="38255" y="171225"/>
                  </a:cubicBezTo>
                  <a:cubicBezTo>
                    <a:pt x="16153" y="148946"/>
                    <a:pt x="10495" y="115528"/>
                    <a:pt x="10495" y="88476"/>
                  </a:cubicBezTo>
                  <a:cubicBezTo>
                    <a:pt x="10495" y="57710"/>
                    <a:pt x="17214" y="26945"/>
                    <a:pt x="38962" y="4843"/>
                  </a:cubicBezTo>
                  <a:cubicBezTo>
                    <a:pt x="41261" y="2721"/>
                    <a:pt x="41261" y="2367"/>
                    <a:pt x="41261" y="1837"/>
                  </a:cubicBezTo>
                  <a:cubicBezTo>
                    <a:pt x="41261" y="599"/>
                    <a:pt x="40554" y="69"/>
                    <a:pt x="39493" y="69"/>
                  </a:cubicBezTo>
                  <a:cubicBezTo>
                    <a:pt x="37724" y="69"/>
                    <a:pt x="21811" y="12092"/>
                    <a:pt x="11379" y="34548"/>
                  </a:cubicBezTo>
                  <a:cubicBezTo>
                    <a:pt x="2362" y="53997"/>
                    <a:pt x="240" y="73623"/>
                    <a:pt x="240" y="88476"/>
                  </a:cubicBezTo>
                  <a:cubicBezTo>
                    <a:pt x="240" y="102267"/>
                    <a:pt x="2185" y="123662"/>
                    <a:pt x="11910" y="143642"/>
                  </a:cubicBezTo>
                  <a:cubicBezTo>
                    <a:pt x="22519" y="165390"/>
                    <a:pt x="37724" y="176883"/>
                    <a:pt x="39493" y="176883"/>
                  </a:cubicBezTo>
                  <a:cubicBezTo>
                    <a:pt x="40554" y="176883"/>
                    <a:pt x="41261" y="176353"/>
                    <a:pt x="41261" y="175115"/>
                  </a:cubicBez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4" name="Freeform 633">
              <a:extLst>
                <a:ext uri="{FF2B5EF4-FFF2-40B4-BE49-F238E27FC236}">
                  <a16:creationId xmlns:a16="http://schemas.microsoft.com/office/drawing/2014/main" id="{1B41612F-CDD4-DA23-EF24-099A480BB72C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5147754" y="2399166"/>
              <a:ext cx="72847" cy="112453"/>
            </a:xfrm>
            <a:custGeom>
              <a:avLst/>
              <a:gdLst>
                <a:gd name="connsiteX0" fmla="*/ 73091 w 72847"/>
                <a:gd name="connsiteY0" fmla="*/ 2014 h 112453"/>
                <a:gd name="connsiteX1" fmla="*/ 71323 w 72847"/>
                <a:gd name="connsiteY1" fmla="*/ 246 h 112453"/>
                <a:gd name="connsiteX2" fmla="*/ 59300 w 72847"/>
                <a:gd name="connsiteY2" fmla="*/ 12446 h 112453"/>
                <a:gd name="connsiteX3" fmla="*/ 42856 w 72847"/>
                <a:gd name="connsiteY3" fmla="*/ 69 h 112453"/>
                <a:gd name="connsiteX4" fmla="*/ 244 w 72847"/>
                <a:gd name="connsiteY4" fmla="*/ 51875 h 112453"/>
                <a:gd name="connsiteX5" fmla="*/ 23583 w 72847"/>
                <a:gd name="connsiteY5" fmla="*/ 80166 h 112453"/>
                <a:gd name="connsiteX6" fmla="*/ 44447 w 72847"/>
                <a:gd name="connsiteY6" fmla="*/ 69557 h 112453"/>
                <a:gd name="connsiteX7" fmla="*/ 36491 w 72847"/>
                <a:gd name="connsiteY7" fmla="*/ 101206 h 112453"/>
                <a:gd name="connsiteX8" fmla="*/ 23760 w 72847"/>
                <a:gd name="connsiteY8" fmla="*/ 107041 h 112453"/>
                <a:gd name="connsiteX9" fmla="*/ 19693 w 72847"/>
                <a:gd name="connsiteY9" fmla="*/ 110578 h 112453"/>
                <a:gd name="connsiteX10" fmla="*/ 21992 w 72847"/>
                <a:gd name="connsiteY10" fmla="*/ 112523 h 112453"/>
                <a:gd name="connsiteX11" fmla="*/ 39673 w 72847"/>
                <a:gd name="connsiteY11" fmla="*/ 111992 h 112453"/>
                <a:gd name="connsiteX12" fmla="*/ 57885 w 72847"/>
                <a:gd name="connsiteY12" fmla="*/ 112523 h 112453"/>
                <a:gd name="connsiteX13" fmla="*/ 61068 w 72847"/>
                <a:gd name="connsiteY13" fmla="*/ 108986 h 112453"/>
                <a:gd name="connsiteX14" fmla="*/ 56471 w 72847"/>
                <a:gd name="connsiteY14" fmla="*/ 107041 h 112453"/>
                <a:gd name="connsiteX15" fmla="*/ 47984 w 72847"/>
                <a:gd name="connsiteY15" fmla="*/ 104212 h 112453"/>
                <a:gd name="connsiteX16" fmla="*/ 48691 w 72847"/>
                <a:gd name="connsiteY16" fmla="*/ 100322 h 112453"/>
                <a:gd name="connsiteX17" fmla="*/ 73091 w 72847"/>
                <a:gd name="connsiteY17" fmla="*/ 2014 h 112453"/>
                <a:gd name="connsiteX18" fmla="*/ 24114 w 72847"/>
                <a:gd name="connsiteY18" fmla="*/ 76276 h 112453"/>
                <a:gd name="connsiteX19" fmla="*/ 12798 w 72847"/>
                <a:gd name="connsiteY19" fmla="*/ 59655 h 112453"/>
                <a:gd name="connsiteX20" fmla="*/ 20931 w 72847"/>
                <a:gd name="connsiteY20" fmla="*/ 24469 h 112453"/>
                <a:gd name="connsiteX21" fmla="*/ 42856 w 72847"/>
                <a:gd name="connsiteY21" fmla="*/ 3959 h 112453"/>
                <a:gd name="connsiteX22" fmla="*/ 56824 w 72847"/>
                <a:gd name="connsiteY22" fmla="*/ 19518 h 112453"/>
                <a:gd name="connsiteX23" fmla="*/ 46569 w 72847"/>
                <a:gd name="connsiteY23" fmla="*/ 60009 h 112453"/>
                <a:gd name="connsiteX24" fmla="*/ 24114 w 72847"/>
                <a:gd name="connsiteY24" fmla="*/ 76276 h 11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847" h="112453">
                  <a:moveTo>
                    <a:pt x="73091" y="2014"/>
                  </a:moveTo>
                  <a:cubicBezTo>
                    <a:pt x="73091" y="1306"/>
                    <a:pt x="72561" y="246"/>
                    <a:pt x="71323" y="246"/>
                  </a:cubicBezTo>
                  <a:cubicBezTo>
                    <a:pt x="69378" y="246"/>
                    <a:pt x="62305" y="7318"/>
                    <a:pt x="59300" y="12446"/>
                  </a:cubicBezTo>
                  <a:cubicBezTo>
                    <a:pt x="55410" y="2898"/>
                    <a:pt x="48514" y="69"/>
                    <a:pt x="42856" y="69"/>
                  </a:cubicBezTo>
                  <a:cubicBezTo>
                    <a:pt x="21992" y="69"/>
                    <a:pt x="244" y="26237"/>
                    <a:pt x="244" y="51875"/>
                  </a:cubicBezTo>
                  <a:cubicBezTo>
                    <a:pt x="244" y="69203"/>
                    <a:pt x="10676" y="80166"/>
                    <a:pt x="23583" y="80166"/>
                  </a:cubicBezTo>
                  <a:cubicBezTo>
                    <a:pt x="31186" y="80166"/>
                    <a:pt x="38082" y="75922"/>
                    <a:pt x="44447" y="69557"/>
                  </a:cubicBezTo>
                  <a:cubicBezTo>
                    <a:pt x="42856" y="75745"/>
                    <a:pt x="37021" y="99615"/>
                    <a:pt x="36491" y="101206"/>
                  </a:cubicBezTo>
                  <a:cubicBezTo>
                    <a:pt x="35076" y="106157"/>
                    <a:pt x="33662" y="106865"/>
                    <a:pt x="23760" y="107041"/>
                  </a:cubicBezTo>
                  <a:cubicBezTo>
                    <a:pt x="21461" y="107041"/>
                    <a:pt x="19693" y="107041"/>
                    <a:pt x="19693" y="110578"/>
                  </a:cubicBezTo>
                  <a:cubicBezTo>
                    <a:pt x="19693" y="110754"/>
                    <a:pt x="19693" y="112523"/>
                    <a:pt x="21992" y="112523"/>
                  </a:cubicBezTo>
                  <a:cubicBezTo>
                    <a:pt x="27650" y="112523"/>
                    <a:pt x="33838" y="111992"/>
                    <a:pt x="39673" y="111992"/>
                  </a:cubicBezTo>
                  <a:cubicBezTo>
                    <a:pt x="45685" y="111992"/>
                    <a:pt x="52050" y="112523"/>
                    <a:pt x="57885" y="112523"/>
                  </a:cubicBezTo>
                  <a:cubicBezTo>
                    <a:pt x="58769" y="112523"/>
                    <a:pt x="61068" y="112523"/>
                    <a:pt x="61068" y="108986"/>
                  </a:cubicBezTo>
                  <a:cubicBezTo>
                    <a:pt x="61068" y="107041"/>
                    <a:pt x="59300" y="107041"/>
                    <a:pt x="56471" y="107041"/>
                  </a:cubicBezTo>
                  <a:cubicBezTo>
                    <a:pt x="47984" y="107041"/>
                    <a:pt x="47984" y="105804"/>
                    <a:pt x="47984" y="104212"/>
                  </a:cubicBezTo>
                  <a:cubicBezTo>
                    <a:pt x="47984" y="102975"/>
                    <a:pt x="48337" y="101914"/>
                    <a:pt x="48691" y="100322"/>
                  </a:cubicBezTo>
                  <a:lnTo>
                    <a:pt x="73091" y="2014"/>
                  </a:lnTo>
                  <a:close/>
                  <a:moveTo>
                    <a:pt x="24114" y="76276"/>
                  </a:moveTo>
                  <a:cubicBezTo>
                    <a:pt x="13505" y="76276"/>
                    <a:pt x="12798" y="62661"/>
                    <a:pt x="12798" y="59655"/>
                  </a:cubicBezTo>
                  <a:cubicBezTo>
                    <a:pt x="12798" y="51168"/>
                    <a:pt x="17925" y="31895"/>
                    <a:pt x="20931" y="24469"/>
                  </a:cubicBezTo>
                  <a:cubicBezTo>
                    <a:pt x="26412" y="11385"/>
                    <a:pt x="35607" y="3959"/>
                    <a:pt x="42856" y="3959"/>
                  </a:cubicBezTo>
                  <a:cubicBezTo>
                    <a:pt x="54349" y="3959"/>
                    <a:pt x="56824" y="18281"/>
                    <a:pt x="56824" y="19518"/>
                  </a:cubicBezTo>
                  <a:cubicBezTo>
                    <a:pt x="56824" y="20579"/>
                    <a:pt x="47099" y="59302"/>
                    <a:pt x="46569" y="60009"/>
                  </a:cubicBezTo>
                  <a:cubicBezTo>
                    <a:pt x="43917" y="64960"/>
                    <a:pt x="34015" y="76276"/>
                    <a:pt x="24114" y="76276"/>
                  </a:cubicBez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5" name="Freeform 634">
              <a:extLst>
                <a:ext uri="{FF2B5EF4-FFF2-40B4-BE49-F238E27FC236}">
                  <a16:creationId xmlns:a16="http://schemas.microsoft.com/office/drawing/2014/main" id="{68179DC1-13B8-64AE-72BB-775C771D0830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5233104" y="2421656"/>
              <a:ext cx="45052" cy="82183"/>
            </a:xfrm>
            <a:custGeom>
              <a:avLst/>
              <a:gdLst>
                <a:gd name="connsiteX0" fmla="*/ 28220 w 45052"/>
                <a:gd name="connsiteY0" fmla="*/ 3536 h 82183"/>
                <a:gd name="connsiteX1" fmla="*/ 24507 w 45052"/>
                <a:gd name="connsiteY1" fmla="*/ 70 h 82183"/>
                <a:gd name="connsiteX2" fmla="*/ 248 w 45052"/>
                <a:gd name="connsiteY2" fmla="*/ 7992 h 82183"/>
                <a:gd name="connsiteX3" fmla="*/ 248 w 45052"/>
                <a:gd name="connsiteY3" fmla="*/ 12447 h 82183"/>
                <a:gd name="connsiteX4" fmla="*/ 18195 w 45052"/>
                <a:gd name="connsiteY4" fmla="*/ 8982 h 82183"/>
                <a:gd name="connsiteX5" fmla="*/ 18195 w 45052"/>
                <a:gd name="connsiteY5" fmla="*/ 72104 h 82183"/>
                <a:gd name="connsiteX6" fmla="*/ 5818 w 45052"/>
                <a:gd name="connsiteY6" fmla="*/ 77798 h 82183"/>
                <a:gd name="connsiteX7" fmla="*/ 1115 w 45052"/>
                <a:gd name="connsiteY7" fmla="*/ 77798 h 82183"/>
                <a:gd name="connsiteX8" fmla="*/ 1115 w 45052"/>
                <a:gd name="connsiteY8" fmla="*/ 82253 h 82183"/>
                <a:gd name="connsiteX9" fmla="*/ 23146 w 45052"/>
                <a:gd name="connsiteY9" fmla="*/ 81758 h 82183"/>
                <a:gd name="connsiteX10" fmla="*/ 45300 w 45052"/>
                <a:gd name="connsiteY10" fmla="*/ 82253 h 82183"/>
                <a:gd name="connsiteX11" fmla="*/ 45300 w 45052"/>
                <a:gd name="connsiteY11" fmla="*/ 77798 h 82183"/>
                <a:gd name="connsiteX12" fmla="*/ 40597 w 45052"/>
                <a:gd name="connsiteY12" fmla="*/ 77798 h 82183"/>
                <a:gd name="connsiteX13" fmla="*/ 28220 w 45052"/>
                <a:gd name="connsiteY13" fmla="*/ 72104 h 82183"/>
                <a:gd name="connsiteX14" fmla="*/ 28220 w 45052"/>
                <a:gd name="connsiteY14" fmla="*/ 3536 h 8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052" h="82183">
                  <a:moveTo>
                    <a:pt x="28220" y="3536"/>
                  </a:moveTo>
                  <a:cubicBezTo>
                    <a:pt x="28220" y="194"/>
                    <a:pt x="27973" y="70"/>
                    <a:pt x="24507" y="70"/>
                  </a:cubicBezTo>
                  <a:cubicBezTo>
                    <a:pt x="16586" y="7868"/>
                    <a:pt x="5323" y="7992"/>
                    <a:pt x="248" y="7992"/>
                  </a:cubicBezTo>
                  <a:lnTo>
                    <a:pt x="248" y="12447"/>
                  </a:lnTo>
                  <a:cubicBezTo>
                    <a:pt x="3219" y="12447"/>
                    <a:pt x="11388" y="12447"/>
                    <a:pt x="18195" y="8982"/>
                  </a:cubicBezTo>
                  <a:lnTo>
                    <a:pt x="18195" y="72104"/>
                  </a:lnTo>
                  <a:cubicBezTo>
                    <a:pt x="18195" y="76189"/>
                    <a:pt x="18195" y="77798"/>
                    <a:pt x="5818" y="77798"/>
                  </a:cubicBezTo>
                  <a:lnTo>
                    <a:pt x="1115" y="77798"/>
                  </a:lnTo>
                  <a:lnTo>
                    <a:pt x="1115" y="82253"/>
                  </a:lnTo>
                  <a:cubicBezTo>
                    <a:pt x="3343" y="82130"/>
                    <a:pt x="18566" y="81758"/>
                    <a:pt x="23146" y="81758"/>
                  </a:cubicBezTo>
                  <a:cubicBezTo>
                    <a:pt x="26983" y="81758"/>
                    <a:pt x="42578" y="82130"/>
                    <a:pt x="45300" y="82253"/>
                  </a:cubicBezTo>
                  <a:lnTo>
                    <a:pt x="45300" y="77798"/>
                  </a:lnTo>
                  <a:lnTo>
                    <a:pt x="40597" y="77798"/>
                  </a:lnTo>
                  <a:cubicBezTo>
                    <a:pt x="28220" y="77798"/>
                    <a:pt x="28220" y="76189"/>
                    <a:pt x="28220" y="72104"/>
                  </a:cubicBezTo>
                  <a:lnTo>
                    <a:pt x="28220" y="3536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6" name="Freeform 635">
              <a:extLst>
                <a:ext uri="{FF2B5EF4-FFF2-40B4-BE49-F238E27FC236}">
                  <a16:creationId xmlns:a16="http://schemas.microsoft.com/office/drawing/2014/main" id="{6D620442-21F9-68EF-25EB-6B9D1B912308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5348127" y="2374235"/>
              <a:ext cx="117581" cy="117758"/>
            </a:xfrm>
            <a:custGeom>
              <a:avLst/>
              <a:gdLst>
                <a:gd name="connsiteX0" fmla="*/ 62670 w 117581"/>
                <a:gd name="connsiteY0" fmla="*/ 62484 h 117758"/>
                <a:gd name="connsiteX1" fmla="*/ 112001 w 117581"/>
                <a:gd name="connsiteY1" fmla="*/ 62484 h 117758"/>
                <a:gd name="connsiteX2" fmla="*/ 117836 w 117581"/>
                <a:gd name="connsiteY2" fmla="*/ 58948 h 117758"/>
                <a:gd name="connsiteX3" fmla="*/ 112001 w 117581"/>
                <a:gd name="connsiteY3" fmla="*/ 55412 h 117758"/>
                <a:gd name="connsiteX4" fmla="*/ 62670 w 117581"/>
                <a:gd name="connsiteY4" fmla="*/ 55412 h 117758"/>
                <a:gd name="connsiteX5" fmla="*/ 62670 w 117581"/>
                <a:gd name="connsiteY5" fmla="*/ 5904 h 117758"/>
                <a:gd name="connsiteX6" fmla="*/ 59134 w 117581"/>
                <a:gd name="connsiteY6" fmla="*/ 69 h 117758"/>
                <a:gd name="connsiteX7" fmla="*/ 55598 w 117581"/>
                <a:gd name="connsiteY7" fmla="*/ 5904 h 117758"/>
                <a:gd name="connsiteX8" fmla="*/ 55598 w 117581"/>
                <a:gd name="connsiteY8" fmla="*/ 55412 h 117758"/>
                <a:gd name="connsiteX9" fmla="*/ 6090 w 117581"/>
                <a:gd name="connsiteY9" fmla="*/ 55412 h 117758"/>
                <a:gd name="connsiteX10" fmla="*/ 255 w 117581"/>
                <a:gd name="connsiteY10" fmla="*/ 58948 h 117758"/>
                <a:gd name="connsiteX11" fmla="*/ 6090 w 117581"/>
                <a:gd name="connsiteY11" fmla="*/ 62484 h 117758"/>
                <a:gd name="connsiteX12" fmla="*/ 55598 w 117581"/>
                <a:gd name="connsiteY12" fmla="*/ 62484 h 117758"/>
                <a:gd name="connsiteX13" fmla="*/ 55598 w 117581"/>
                <a:gd name="connsiteY13" fmla="*/ 111992 h 117758"/>
                <a:gd name="connsiteX14" fmla="*/ 59134 w 117581"/>
                <a:gd name="connsiteY14" fmla="*/ 117827 h 117758"/>
                <a:gd name="connsiteX15" fmla="*/ 62670 w 117581"/>
                <a:gd name="connsiteY15" fmla="*/ 111992 h 117758"/>
                <a:gd name="connsiteX16" fmla="*/ 62670 w 117581"/>
                <a:gd name="connsiteY16" fmla="*/ 62484 h 11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7581" h="117758">
                  <a:moveTo>
                    <a:pt x="62670" y="62484"/>
                  </a:moveTo>
                  <a:lnTo>
                    <a:pt x="112001" y="62484"/>
                  </a:lnTo>
                  <a:cubicBezTo>
                    <a:pt x="114477" y="62484"/>
                    <a:pt x="117836" y="62484"/>
                    <a:pt x="117836" y="58948"/>
                  </a:cubicBezTo>
                  <a:cubicBezTo>
                    <a:pt x="117836" y="55412"/>
                    <a:pt x="114477" y="55412"/>
                    <a:pt x="112001" y="55412"/>
                  </a:cubicBezTo>
                  <a:lnTo>
                    <a:pt x="62670" y="55412"/>
                  </a:lnTo>
                  <a:lnTo>
                    <a:pt x="62670" y="5904"/>
                  </a:lnTo>
                  <a:cubicBezTo>
                    <a:pt x="62670" y="3428"/>
                    <a:pt x="62670" y="69"/>
                    <a:pt x="59134" y="69"/>
                  </a:cubicBezTo>
                  <a:cubicBezTo>
                    <a:pt x="55598" y="69"/>
                    <a:pt x="55598" y="3428"/>
                    <a:pt x="55598" y="5904"/>
                  </a:cubicBezTo>
                  <a:lnTo>
                    <a:pt x="55598" y="55412"/>
                  </a:lnTo>
                  <a:lnTo>
                    <a:pt x="6090" y="55412"/>
                  </a:lnTo>
                  <a:cubicBezTo>
                    <a:pt x="3614" y="55412"/>
                    <a:pt x="255" y="55412"/>
                    <a:pt x="255" y="58948"/>
                  </a:cubicBezTo>
                  <a:cubicBezTo>
                    <a:pt x="255" y="62484"/>
                    <a:pt x="3614" y="62484"/>
                    <a:pt x="6090" y="62484"/>
                  </a:cubicBezTo>
                  <a:lnTo>
                    <a:pt x="55598" y="62484"/>
                  </a:lnTo>
                  <a:lnTo>
                    <a:pt x="55598" y="111992"/>
                  </a:lnTo>
                  <a:cubicBezTo>
                    <a:pt x="55598" y="114468"/>
                    <a:pt x="55598" y="117827"/>
                    <a:pt x="59134" y="117827"/>
                  </a:cubicBezTo>
                  <a:cubicBezTo>
                    <a:pt x="62670" y="117827"/>
                    <a:pt x="62670" y="114468"/>
                    <a:pt x="62670" y="111992"/>
                  </a:cubicBezTo>
                  <a:lnTo>
                    <a:pt x="62670" y="62484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7" name="Freeform 636">
              <a:extLst>
                <a:ext uri="{FF2B5EF4-FFF2-40B4-BE49-F238E27FC236}">
                  <a16:creationId xmlns:a16="http://schemas.microsoft.com/office/drawing/2014/main" id="{658CD041-178E-B314-0A30-904BAAEFEA49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5522111" y="2399166"/>
              <a:ext cx="72847" cy="112453"/>
            </a:xfrm>
            <a:custGeom>
              <a:avLst/>
              <a:gdLst>
                <a:gd name="connsiteX0" fmla="*/ 73112 w 72847"/>
                <a:gd name="connsiteY0" fmla="*/ 2014 h 112453"/>
                <a:gd name="connsiteX1" fmla="*/ 71344 w 72847"/>
                <a:gd name="connsiteY1" fmla="*/ 246 h 112453"/>
                <a:gd name="connsiteX2" fmla="*/ 59321 w 72847"/>
                <a:gd name="connsiteY2" fmla="*/ 12446 h 112453"/>
                <a:gd name="connsiteX3" fmla="*/ 42877 w 72847"/>
                <a:gd name="connsiteY3" fmla="*/ 69 h 112453"/>
                <a:gd name="connsiteX4" fmla="*/ 265 w 72847"/>
                <a:gd name="connsiteY4" fmla="*/ 51875 h 112453"/>
                <a:gd name="connsiteX5" fmla="*/ 23604 w 72847"/>
                <a:gd name="connsiteY5" fmla="*/ 80166 h 112453"/>
                <a:gd name="connsiteX6" fmla="*/ 44468 w 72847"/>
                <a:gd name="connsiteY6" fmla="*/ 69557 h 112453"/>
                <a:gd name="connsiteX7" fmla="*/ 36512 w 72847"/>
                <a:gd name="connsiteY7" fmla="*/ 101206 h 112453"/>
                <a:gd name="connsiteX8" fmla="*/ 23781 w 72847"/>
                <a:gd name="connsiteY8" fmla="*/ 107041 h 112453"/>
                <a:gd name="connsiteX9" fmla="*/ 19714 w 72847"/>
                <a:gd name="connsiteY9" fmla="*/ 110578 h 112453"/>
                <a:gd name="connsiteX10" fmla="*/ 22013 w 72847"/>
                <a:gd name="connsiteY10" fmla="*/ 112523 h 112453"/>
                <a:gd name="connsiteX11" fmla="*/ 39694 w 72847"/>
                <a:gd name="connsiteY11" fmla="*/ 111992 h 112453"/>
                <a:gd name="connsiteX12" fmla="*/ 57906 w 72847"/>
                <a:gd name="connsiteY12" fmla="*/ 112523 h 112453"/>
                <a:gd name="connsiteX13" fmla="*/ 61089 w 72847"/>
                <a:gd name="connsiteY13" fmla="*/ 108986 h 112453"/>
                <a:gd name="connsiteX14" fmla="*/ 56492 w 72847"/>
                <a:gd name="connsiteY14" fmla="*/ 107041 h 112453"/>
                <a:gd name="connsiteX15" fmla="*/ 48005 w 72847"/>
                <a:gd name="connsiteY15" fmla="*/ 104212 h 112453"/>
                <a:gd name="connsiteX16" fmla="*/ 48712 w 72847"/>
                <a:gd name="connsiteY16" fmla="*/ 100322 h 112453"/>
                <a:gd name="connsiteX17" fmla="*/ 73112 w 72847"/>
                <a:gd name="connsiteY17" fmla="*/ 2014 h 112453"/>
                <a:gd name="connsiteX18" fmla="*/ 24135 w 72847"/>
                <a:gd name="connsiteY18" fmla="*/ 76276 h 112453"/>
                <a:gd name="connsiteX19" fmla="*/ 12819 w 72847"/>
                <a:gd name="connsiteY19" fmla="*/ 59655 h 112453"/>
                <a:gd name="connsiteX20" fmla="*/ 20952 w 72847"/>
                <a:gd name="connsiteY20" fmla="*/ 24469 h 112453"/>
                <a:gd name="connsiteX21" fmla="*/ 42877 w 72847"/>
                <a:gd name="connsiteY21" fmla="*/ 3959 h 112453"/>
                <a:gd name="connsiteX22" fmla="*/ 56845 w 72847"/>
                <a:gd name="connsiteY22" fmla="*/ 19518 h 112453"/>
                <a:gd name="connsiteX23" fmla="*/ 46590 w 72847"/>
                <a:gd name="connsiteY23" fmla="*/ 60009 h 112453"/>
                <a:gd name="connsiteX24" fmla="*/ 24135 w 72847"/>
                <a:gd name="connsiteY24" fmla="*/ 76276 h 112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2847" h="112453">
                  <a:moveTo>
                    <a:pt x="73112" y="2014"/>
                  </a:moveTo>
                  <a:cubicBezTo>
                    <a:pt x="73112" y="1306"/>
                    <a:pt x="72582" y="246"/>
                    <a:pt x="71344" y="246"/>
                  </a:cubicBezTo>
                  <a:cubicBezTo>
                    <a:pt x="69399" y="246"/>
                    <a:pt x="62327" y="7318"/>
                    <a:pt x="59321" y="12446"/>
                  </a:cubicBezTo>
                  <a:cubicBezTo>
                    <a:pt x="55431" y="2898"/>
                    <a:pt x="48535" y="69"/>
                    <a:pt x="42877" y="69"/>
                  </a:cubicBezTo>
                  <a:cubicBezTo>
                    <a:pt x="22013" y="69"/>
                    <a:pt x="265" y="26237"/>
                    <a:pt x="265" y="51875"/>
                  </a:cubicBezTo>
                  <a:cubicBezTo>
                    <a:pt x="265" y="69203"/>
                    <a:pt x="10697" y="80166"/>
                    <a:pt x="23604" y="80166"/>
                  </a:cubicBezTo>
                  <a:cubicBezTo>
                    <a:pt x="31207" y="80166"/>
                    <a:pt x="38103" y="75922"/>
                    <a:pt x="44468" y="69557"/>
                  </a:cubicBezTo>
                  <a:cubicBezTo>
                    <a:pt x="42877" y="75745"/>
                    <a:pt x="37042" y="99615"/>
                    <a:pt x="36512" y="101206"/>
                  </a:cubicBezTo>
                  <a:cubicBezTo>
                    <a:pt x="35097" y="106157"/>
                    <a:pt x="33683" y="106865"/>
                    <a:pt x="23781" y="107041"/>
                  </a:cubicBezTo>
                  <a:cubicBezTo>
                    <a:pt x="21483" y="107041"/>
                    <a:pt x="19714" y="107041"/>
                    <a:pt x="19714" y="110578"/>
                  </a:cubicBezTo>
                  <a:cubicBezTo>
                    <a:pt x="19714" y="110754"/>
                    <a:pt x="19714" y="112523"/>
                    <a:pt x="22013" y="112523"/>
                  </a:cubicBezTo>
                  <a:cubicBezTo>
                    <a:pt x="27671" y="112523"/>
                    <a:pt x="33860" y="111992"/>
                    <a:pt x="39694" y="111992"/>
                  </a:cubicBezTo>
                  <a:cubicBezTo>
                    <a:pt x="45706" y="111992"/>
                    <a:pt x="52071" y="112523"/>
                    <a:pt x="57906" y="112523"/>
                  </a:cubicBezTo>
                  <a:cubicBezTo>
                    <a:pt x="58790" y="112523"/>
                    <a:pt x="61089" y="112523"/>
                    <a:pt x="61089" y="108986"/>
                  </a:cubicBezTo>
                  <a:cubicBezTo>
                    <a:pt x="61089" y="107041"/>
                    <a:pt x="59321" y="107041"/>
                    <a:pt x="56492" y="107041"/>
                  </a:cubicBezTo>
                  <a:cubicBezTo>
                    <a:pt x="48005" y="107041"/>
                    <a:pt x="48005" y="105804"/>
                    <a:pt x="48005" y="104212"/>
                  </a:cubicBezTo>
                  <a:cubicBezTo>
                    <a:pt x="48005" y="102975"/>
                    <a:pt x="48358" y="101914"/>
                    <a:pt x="48712" y="100322"/>
                  </a:cubicBezTo>
                  <a:lnTo>
                    <a:pt x="73112" y="2014"/>
                  </a:lnTo>
                  <a:close/>
                  <a:moveTo>
                    <a:pt x="24135" y="76276"/>
                  </a:moveTo>
                  <a:cubicBezTo>
                    <a:pt x="13526" y="76276"/>
                    <a:pt x="12819" y="62661"/>
                    <a:pt x="12819" y="59655"/>
                  </a:cubicBezTo>
                  <a:cubicBezTo>
                    <a:pt x="12819" y="51168"/>
                    <a:pt x="17946" y="31895"/>
                    <a:pt x="20952" y="24469"/>
                  </a:cubicBezTo>
                  <a:cubicBezTo>
                    <a:pt x="26433" y="11385"/>
                    <a:pt x="35628" y="3959"/>
                    <a:pt x="42877" y="3959"/>
                  </a:cubicBezTo>
                  <a:cubicBezTo>
                    <a:pt x="54370" y="3959"/>
                    <a:pt x="56845" y="18281"/>
                    <a:pt x="56845" y="19518"/>
                  </a:cubicBezTo>
                  <a:cubicBezTo>
                    <a:pt x="56845" y="20579"/>
                    <a:pt x="47121" y="59302"/>
                    <a:pt x="46590" y="60009"/>
                  </a:cubicBezTo>
                  <a:cubicBezTo>
                    <a:pt x="43938" y="64960"/>
                    <a:pt x="34036" y="76276"/>
                    <a:pt x="24135" y="76276"/>
                  </a:cubicBez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8" name="Freeform 637">
              <a:extLst>
                <a:ext uri="{FF2B5EF4-FFF2-40B4-BE49-F238E27FC236}">
                  <a16:creationId xmlns:a16="http://schemas.microsoft.com/office/drawing/2014/main" id="{330E0013-C155-815F-ECEE-B4AF1168C9F0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5601768" y="2421656"/>
              <a:ext cx="54706" cy="82183"/>
            </a:xfrm>
            <a:custGeom>
              <a:avLst/>
              <a:gdLst>
                <a:gd name="connsiteX0" fmla="*/ 54976 w 54706"/>
                <a:gd name="connsiteY0" fmla="*/ 59727 h 82183"/>
                <a:gd name="connsiteX1" fmla="*/ 50767 w 54706"/>
                <a:gd name="connsiteY1" fmla="*/ 59727 h 82183"/>
                <a:gd name="connsiteX2" fmla="*/ 47549 w 54706"/>
                <a:gd name="connsiteY2" fmla="*/ 70990 h 82183"/>
                <a:gd name="connsiteX3" fmla="*/ 35296 w 54706"/>
                <a:gd name="connsiteY3" fmla="*/ 71733 h 82183"/>
                <a:gd name="connsiteX4" fmla="*/ 12523 w 54706"/>
                <a:gd name="connsiteY4" fmla="*/ 71733 h 82183"/>
                <a:gd name="connsiteX5" fmla="*/ 37277 w 54706"/>
                <a:gd name="connsiteY5" fmla="*/ 50940 h 82183"/>
                <a:gd name="connsiteX6" fmla="*/ 54976 w 54706"/>
                <a:gd name="connsiteY6" fmla="*/ 24205 h 82183"/>
                <a:gd name="connsiteX7" fmla="*/ 26013 w 54706"/>
                <a:gd name="connsiteY7" fmla="*/ 70 h 82183"/>
                <a:gd name="connsiteX8" fmla="*/ 269 w 54706"/>
                <a:gd name="connsiteY8" fmla="*/ 22225 h 82183"/>
                <a:gd name="connsiteX9" fmla="*/ 6829 w 54706"/>
                <a:gd name="connsiteY9" fmla="*/ 29156 h 82183"/>
                <a:gd name="connsiteX10" fmla="*/ 13389 w 54706"/>
                <a:gd name="connsiteY10" fmla="*/ 22596 h 82183"/>
                <a:gd name="connsiteX11" fmla="*/ 6087 w 54706"/>
                <a:gd name="connsiteY11" fmla="*/ 16037 h 82183"/>
                <a:gd name="connsiteX12" fmla="*/ 24157 w 54706"/>
                <a:gd name="connsiteY12" fmla="*/ 4526 h 82183"/>
                <a:gd name="connsiteX13" fmla="*/ 42970 w 54706"/>
                <a:gd name="connsiteY13" fmla="*/ 24205 h 82183"/>
                <a:gd name="connsiteX14" fmla="*/ 31336 w 54706"/>
                <a:gd name="connsiteY14" fmla="*/ 47969 h 82183"/>
                <a:gd name="connsiteX15" fmla="*/ 1507 w 54706"/>
                <a:gd name="connsiteY15" fmla="*/ 77426 h 82183"/>
                <a:gd name="connsiteX16" fmla="*/ 269 w 54706"/>
                <a:gd name="connsiteY16" fmla="*/ 82253 h 82183"/>
                <a:gd name="connsiteX17" fmla="*/ 51262 w 54706"/>
                <a:gd name="connsiteY17" fmla="*/ 82253 h 82183"/>
                <a:gd name="connsiteX18" fmla="*/ 54976 w 54706"/>
                <a:gd name="connsiteY18" fmla="*/ 59727 h 8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706" h="82183">
                  <a:moveTo>
                    <a:pt x="54976" y="59727"/>
                  </a:moveTo>
                  <a:lnTo>
                    <a:pt x="50767" y="59727"/>
                  </a:lnTo>
                  <a:cubicBezTo>
                    <a:pt x="50396" y="62450"/>
                    <a:pt x="49158" y="69753"/>
                    <a:pt x="47549" y="70990"/>
                  </a:cubicBezTo>
                  <a:cubicBezTo>
                    <a:pt x="46559" y="71733"/>
                    <a:pt x="37029" y="71733"/>
                    <a:pt x="35296" y="71733"/>
                  </a:cubicBezTo>
                  <a:lnTo>
                    <a:pt x="12523" y="71733"/>
                  </a:lnTo>
                  <a:cubicBezTo>
                    <a:pt x="25518" y="60222"/>
                    <a:pt x="29850" y="56757"/>
                    <a:pt x="37277" y="50940"/>
                  </a:cubicBezTo>
                  <a:cubicBezTo>
                    <a:pt x="46435" y="43637"/>
                    <a:pt x="54976" y="35964"/>
                    <a:pt x="54976" y="24205"/>
                  </a:cubicBezTo>
                  <a:cubicBezTo>
                    <a:pt x="54976" y="9229"/>
                    <a:pt x="41856" y="70"/>
                    <a:pt x="26013" y="70"/>
                  </a:cubicBezTo>
                  <a:cubicBezTo>
                    <a:pt x="10666" y="70"/>
                    <a:pt x="269" y="10838"/>
                    <a:pt x="269" y="22225"/>
                  </a:cubicBezTo>
                  <a:cubicBezTo>
                    <a:pt x="269" y="28537"/>
                    <a:pt x="5591" y="29156"/>
                    <a:pt x="6829" y="29156"/>
                  </a:cubicBezTo>
                  <a:cubicBezTo>
                    <a:pt x="9800" y="29156"/>
                    <a:pt x="13389" y="27052"/>
                    <a:pt x="13389" y="22596"/>
                  </a:cubicBezTo>
                  <a:cubicBezTo>
                    <a:pt x="13389" y="20369"/>
                    <a:pt x="12523" y="16037"/>
                    <a:pt x="6087" y="16037"/>
                  </a:cubicBezTo>
                  <a:cubicBezTo>
                    <a:pt x="9923" y="7249"/>
                    <a:pt x="18340" y="4526"/>
                    <a:pt x="24157" y="4526"/>
                  </a:cubicBezTo>
                  <a:cubicBezTo>
                    <a:pt x="36534" y="4526"/>
                    <a:pt x="42970" y="14180"/>
                    <a:pt x="42970" y="24205"/>
                  </a:cubicBezTo>
                  <a:cubicBezTo>
                    <a:pt x="42970" y="34973"/>
                    <a:pt x="35296" y="43513"/>
                    <a:pt x="31336" y="47969"/>
                  </a:cubicBezTo>
                  <a:lnTo>
                    <a:pt x="1507" y="77426"/>
                  </a:lnTo>
                  <a:cubicBezTo>
                    <a:pt x="269" y="78540"/>
                    <a:pt x="269" y="78788"/>
                    <a:pt x="269" y="82253"/>
                  </a:cubicBezTo>
                  <a:lnTo>
                    <a:pt x="51262" y="82253"/>
                  </a:lnTo>
                  <a:lnTo>
                    <a:pt x="54976" y="59727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39" name="Freeform 638">
              <a:extLst>
                <a:ext uri="{FF2B5EF4-FFF2-40B4-BE49-F238E27FC236}">
                  <a16:creationId xmlns:a16="http://schemas.microsoft.com/office/drawing/2014/main" id="{A866F233-F8FC-5B76-61EA-F9C1CFD43741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5683370" y="2344707"/>
              <a:ext cx="41020" cy="176814"/>
            </a:xfrm>
            <a:custGeom>
              <a:avLst/>
              <a:gdLst>
                <a:gd name="connsiteX0" fmla="*/ 41295 w 41020"/>
                <a:gd name="connsiteY0" fmla="*/ 88476 h 176814"/>
                <a:gd name="connsiteX1" fmla="*/ 29625 w 41020"/>
                <a:gd name="connsiteY1" fmla="*/ 33310 h 176814"/>
                <a:gd name="connsiteX2" fmla="*/ 2042 w 41020"/>
                <a:gd name="connsiteY2" fmla="*/ 69 h 176814"/>
                <a:gd name="connsiteX3" fmla="*/ 274 w 41020"/>
                <a:gd name="connsiteY3" fmla="*/ 1837 h 176814"/>
                <a:gd name="connsiteX4" fmla="*/ 3633 w 41020"/>
                <a:gd name="connsiteY4" fmla="*/ 5904 h 176814"/>
                <a:gd name="connsiteX5" fmla="*/ 31039 w 41020"/>
                <a:gd name="connsiteY5" fmla="*/ 88476 h 176814"/>
                <a:gd name="connsiteX6" fmla="*/ 2572 w 41020"/>
                <a:gd name="connsiteY6" fmla="*/ 172109 h 176814"/>
                <a:gd name="connsiteX7" fmla="*/ 274 w 41020"/>
                <a:gd name="connsiteY7" fmla="*/ 175115 h 176814"/>
                <a:gd name="connsiteX8" fmla="*/ 2042 w 41020"/>
                <a:gd name="connsiteY8" fmla="*/ 176883 h 176814"/>
                <a:gd name="connsiteX9" fmla="*/ 30155 w 41020"/>
                <a:gd name="connsiteY9" fmla="*/ 142404 h 176814"/>
                <a:gd name="connsiteX10" fmla="*/ 41295 w 41020"/>
                <a:gd name="connsiteY10" fmla="*/ 88476 h 176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20" h="176814">
                  <a:moveTo>
                    <a:pt x="41295" y="88476"/>
                  </a:moveTo>
                  <a:cubicBezTo>
                    <a:pt x="41295" y="74684"/>
                    <a:pt x="39350" y="53290"/>
                    <a:pt x="29625" y="33310"/>
                  </a:cubicBezTo>
                  <a:cubicBezTo>
                    <a:pt x="19016" y="11562"/>
                    <a:pt x="3810" y="69"/>
                    <a:pt x="2042" y="69"/>
                  </a:cubicBezTo>
                  <a:cubicBezTo>
                    <a:pt x="981" y="69"/>
                    <a:pt x="274" y="776"/>
                    <a:pt x="274" y="1837"/>
                  </a:cubicBezTo>
                  <a:cubicBezTo>
                    <a:pt x="274" y="2367"/>
                    <a:pt x="274" y="2721"/>
                    <a:pt x="3633" y="5904"/>
                  </a:cubicBezTo>
                  <a:cubicBezTo>
                    <a:pt x="20961" y="23408"/>
                    <a:pt x="31039" y="51522"/>
                    <a:pt x="31039" y="88476"/>
                  </a:cubicBezTo>
                  <a:cubicBezTo>
                    <a:pt x="31039" y="118711"/>
                    <a:pt x="24497" y="149830"/>
                    <a:pt x="2572" y="172109"/>
                  </a:cubicBezTo>
                  <a:cubicBezTo>
                    <a:pt x="274" y="174231"/>
                    <a:pt x="274" y="174584"/>
                    <a:pt x="274" y="175115"/>
                  </a:cubicBezTo>
                  <a:cubicBezTo>
                    <a:pt x="274" y="176176"/>
                    <a:pt x="981" y="176883"/>
                    <a:pt x="2042" y="176883"/>
                  </a:cubicBezTo>
                  <a:cubicBezTo>
                    <a:pt x="3810" y="176883"/>
                    <a:pt x="19723" y="164860"/>
                    <a:pt x="30155" y="142404"/>
                  </a:cubicBezTo>
                  <a:cubicBezTo>
                    <a:pt x="39173" y="122955"/>
                    <a:pt x="41295" y="103328"/>
                    <a:pt x="41295" y="88476"/>
                  </a:cubicBez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640" name="Freeform 639">
              <a:extLst>
                <a:ext uri="{FF2B5EF4-FFF2-40B4-BE49-F238E27FC236}">
                  <a16:creationId xmlns:a16="http://schemas.microsoft.com/office/drawing/2014/main" id="{DE83E867-F146-6C6B-5CA3-A7E6C92A4B6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5749850" y="2322129"/>
              <a:ext cx="54706" cy="82183"/>
            </a:xfrm>
            <a:custGeom>
              <a:avLst/>
              <a:gdLst>
                <a:gd name="connsiteX0" fmla="*/ 54984 w 54706"/>
                <a:gd name="connsiteY0" fmla="*/ 59722 h 82183"/>
                <a:gd name="connsiteX1" fmla="*/ 50776 w 54706"/>
                <a:gd name="connsiteY1" fmla="*/ 59722 h 82183"/>
                <a:gd name="connsiteX2" fmla="*/ 47558 w 54706"/>
                <a:gd name="connsiteY2" fmla="*/ 70985 h 82183"/>
                <a:gd name="connsiteX3" fmla="*/ 35305 w 54706"/>
                <a:gd name="connsiteY3" fmla="*/ 71727 h 82183"/>
                <a:gd name="connsiteX4" fmla="*/ 12531 w 54706"/>
                <a:gd name="connsiteY4" fmla="*/ 71727 h 82183"/>
                <a:gd name="connsiteX5" fmla="*/ 37285 w 54706"/>
                <a:gd name="connsiteY5" fmla="*/ 50934 h 82183"/>
                <a:gd name="connsiteX6" fmla="*/ 54984 w 54706"/>
                <a:gd name="connsiteY6" fmla="*/ 24200 h 82183"/>
                <a:gd name="connsiteX7" fmla="*/ 26022 w 54706"/>
                <a:gd name="connsiteY7" fmla="*/ 65 h 82183"/>
                <a:gd name="connsiteX8" fmla="*/ 278 w 54706"/>
                <a:gd name="connsiteY8" fmla="*/ 22219 h 82183"/>
                <a:gd name="connsiteX9" fmla="*/ 6838 w 54706"/>
                <a:gd name="connsiteY9" fmla="*/ 29151 h 82183"/>
                <a:gd name="connsiteX10" fmla="*/ 13397 w 54706"/>
                <a:gd name="connsiteY10" fmla="*/ 22591 h 82183"/>
                <a:gd name="connsiteX11" fmla="*/ 6095 w 54706"/>
                <a:gd name="connsiteY11" fmla="*/ 16031 h 82183"/>
                <a:gd name="connsiteX12" fmla="*/ 24165 w 54706"/>
                <a:gd name="connsiteY12" fmla="*/ 4520 h 82183"/>
                <a:gd name="connsiteX13" fmla="*/ 42978 w 54706"/>
                <a:gd name="connsiteY13" fmla="*/ 24200 h 82183"/>
                <a:gd name="connsiteX14" fmla="*/ 31344 w 54706"/>
                <a:gd name="connsiteY14" fmla="*/ 47964 h 82183"/>
                <a:gd name="connsiteX15" fmla="*/ 1515 w 54706"/>
                <a:gd name="connsiteY15" fmla="*/ 77421 h 82183"/>
                <a:gd name="connsiteX16" fmla="*/ 278 w 54706"/>
                <a:gd name="connsiteY16" fmla="*/ 82248 h 82183"/>
                <a:gd name="connsiteX17" fmla="*/ 51271 w 54706"/>
                <a:gd name="connsiteY17" fmla="*/ 82248 h 82183"/>
                <a:gd name="connsiteX18" fmla="*/ 54984 w 54706"/>
                <a:gd name="connsiteY18" fmla="*/ 59722 h 8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4706" h="82183">
                  <a:moveTo>
                    <a:pt x="54984" y="59722"/>
                  </a:moveTo>
                  <a:lnTo>
                    <a:pt x="50776" y="59722"/>
                  </a:lnTo>
                  <a:cubicBezTo>
                    <a:pt x="50404" y="62445"/>
                    <a:pt x="49167" y="69747"/>
                    <a:pt x="47558" y="70985"/>
                  </a:cubicBezTo>
                  <a:cubicBezTo>
                    <a:pt x="46568" y="71727"/>
                    <a:pt x="37037" y="71727"/>
                    <a:pt x="35305" y="71727"/>
                  </a:cubicBezTo>
                  <a:lnTo>
                    <a:pt x="12531" y="71727"/>
                  </a:lnTo>
                  <a:cubicBezTo>
                    <a:pt x="25527" y="60217"/>
                    <a:pt x="29859" y="56751"/>
                    <a:pt x="37285" y="50934"/>
                  </a:cubicBezTo>
                  <a:cubicBezTo>
                    <a:pt x="46444" y="43632"/>
                    <a:pt x="54984" y="35958"/>
                    <a:pt x="54984" y="24200"/>
                  </a:cubicBezTo>
                  <a:cubicBezTo>
                    <a:pt x="54984" y="9224"/>
                    <a:pt x="41864" y="65"/>
                    <a:pt x="26022" y="65"/>
                  </a:cubicBezTo>
                  <a:cubicBezTo>
                    <a:pt x="10674" y="65"/>
                    <a:pt x="278" y="10833"/>
                    <a:pt x="278" y="22219"/>
                  </a:cubicBezTo>
                  <a:cubicBezTo>
                    <a:pt x="278" y="28532"/>
                    <a:pt x="5600" y="29151"/>
                    <a:pt x="6838" y="29151"/>
                  </a:cubicBezTo>
                  <a:cubicBezTo>
                    <a:pt x="9808" y="29151"/>
                    <a:pt x="13397" y="27046"/>
                    <a:pt x="13397" y="22591"/>
                  </a:cubicBezTo>
                  <a:cubicBezTo>
                    <a:pt x="13397" y="20363"/>
                    <a:pt x="12531" y="16031"/>
                    <a:pt x="6095" y="16031"/>
                  </a:cubicBezTo>
                  <a:cubicBezTo>
                    <a:pt x="9932" y="7243"/>
                    <a:pt x="18348" y="4520"/>
                    <a:pt x="24165" y="4520"/>
                  </a:cubicBezTo>
                  <a:cubicBezTo>
                    <a:pt x="36542" y="4520"/>
                    <a:pt x="42978" y="14174"/>
                    <a:pt x="42978" y="24200"/>
                  </a:cubicBezTo>
                  <a:cubicBezTo>
                    <a:pt x="42978" y="34968"/>
                    <a:pt x="35305" y="43508"/>
                    <a:pt x="31344" y="47964"/>
                  </a:cubicBezTo>
                  <a:lnTo>
                    <a:pt x="1515" y="77421"/>
                  </a:lnTo>
                  <a:cubicBezTo>
                    <a:pt x="278" y="78535"/>
                    <a:pt x="278" y="78782"/>
                    <a:pt x="278" y="82248"/>
                  </a:cubicBezTo>
                  <a:lnTo>
                    <a:pt x="51271" y="82248"/>
                  </a:lnTo>
                  <a:lnTo>
                    <a:pt x="54984" y="59722"/>
                  </a:lnTo>
                  <a:close/>
                </a:path>
              </a:pathLst>
            </a:custGeom>
            <a:solidFill>
              <a:srgbClr val="000000"/>
            </a:solidFill>
            <a:ln w="251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87830355-D62E-B66F-249D-863EF984405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487488" y="1196752"/>
            <a:ext cx="54706" cy="82183"/>
          </a:xfrm>
          <a:custGeom>
            <a:avLst/>
            <a:gdLst>
              <a:gd name="connsiteX0" fmla="*/ 54891 w 54706"/>
              <a:gd name="connsiteY0" fmla="*/ 59722 h 82183"/>
              <a:gd name="connsiteX1" fmla="*/ 50683 w 54706"/>
              <a:gd name="connsiteY1" fmla="*/ 59722 h 82183"/>
              <a:gd name="connsiteX2" fmla="*/ 47465 w 54706"/>
              <a:gd name="connsiteY2" fmla="*/ 70985 h 82183"/>
              <a:gd name="connsiteX3" fmla="*/ 35211 w 54706"/>
              <a:gd name="connsiteY3" fmla="*/ 71727 h 82183"/>
              <a:gd name="connsiteX4" fmla="*/ 12438 w 54706"/>
              <a:gd name="connsiteY4" fmla="*/ 71727 h 82183"/>
              <a:gd name="connsiteX5" fmla="*/ 37192 w 54706"/>
              <a:gd name="connsiteY5" fmla="*/ 50934 h 82183"/>
              <a:gd name="connsiteX6" fmla="*/ 54891 w 54706"/>
              <a:gd name="connsiteY6" fmla="*/ 24200 h 82183"/>
              <a:gd name="connsiteX7" fmla="*/ 25929 w 54706"/>
              <a:gd name="connsiteY7" fmla="*/ 65 h 82183"/>
              <a:gd name="connsiteX8" fmla="*/ 185 w 54706"/>
              <a:gd name="connsiteY8" fmla="*/ 22219 h 82183"/>
              <a:gd name="connsiteX9" fmla="*/ 6744 w 54706"/>
              <a:gd name="connsiteY9" fmla="*/ 29151 h 82183"/>
              <a:gd name="connsiteX10" fmla="*/ 13304 w 54706"/>
              <a:gd name="connsiteY10" fmla="*/ 22591 h 82183"/>
              <a:gd name="connsiteX11" fmla="*/ 6002 w 54706"/>
              <a:gd name="connsiteY11" fmla="*/ 16031 h 82183"/>
              <a:gd name="connsiteX12" fmla="*/ 24072 w 54706"/>
              <a:gd name="connsiteY12" fmla="*/ 4520 h 82183"/>
              <a:gd name="connsiteX13" fmla="*/ 42885 w 54706"/>
              <a:gd name="connsiteY13" fmla="*/ 24200 h 82183"/>
              <a:gd name="connsiteX14" fmla="*/ 31251 w 54706"/>
              <a:gd name="connsiteY14" fmla="*/ 47964 h 82183"/>
              <a:gd name="connsiteX15" fmla="*/ 1422 w 54706"/>
              <a:gd name="connsiteY15" fmla="*/ 77421 h 82183"/>
              <a:gd name="connsiteX16" fmla="*/ 185 w 54706"/>
              <a:gd name="connsiteY16" fmla="*/ 82248 h 82183"/>
              <a:gd name="connsiteX17" fmla="*/ 51178 w 54706"/>
              <a:gd name="connsiteY17" fmla="*/ 82248 h 82183"/>
              <a:gd name="connsiteX18" fmla="*/ 54891 w 54706"/>
              <a:gd name="connsiteY18" fmla="*/ 59722 h 82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706" h="82183">
                <a:moveTo>
                  <a:pt x="54891" y="59722"/>
                </a:moveTo>
                <a:lnTo>
                  <a:pt x="50683" y="59722"/>
                </a:lnTo>
                <a:cubicBezTo>
                  <a:pt x="50311" y="62445"/>
                  <a:pt x="49074" y="69747"/>
                  <a:pt x="47465" y="70985"/>
                </a:cubicBezTo>
                <a:cubicBezTo>
                  <a:pt x="46475" y="71727"/>
                  <a:pt x="36944" y="71727"/>
                  <a:pt x="35211" y="71727"/>
                </a:cubicBezTo>
                <a:lnTo>
                  <a:pt x="12438" y="71727"/>
                </a:lnTo>
                <a:cubicBezTo>
                  <a:pt x="25434" y="60217"/>
                  <a:pt x="29766" y="56751"/>
                  <a:pt x="37192" y="50934"/>
                </a:cubicBezTo>
                <a:cubicBezTo>
                  <a:pt x="46351" y="43632"/>
                  <a:pt x="54891" y="35958"/>
                  <a:pt x="54891" y="24200"/>
                </a:cubicBezTo>
                <a:cubicBezTo>
                  <a:pt x="54891" y="9224"/>
                  <a:pt x="41771" y="65"/>
                  <a:pt x="25929" y="65"/>
                </a:cubicBezTo>
                <a:cubicBezTo>
                  <a:pt x="10581" y="65"/>
                  <a:pt x="185" y="10833"/>
                  <a:pt x="185" y="22219"/>
                </a:cubicBezTo>
                <a:cubicBezTo>
                  <a:pt x="185" y="28532"/>
                  <a:pt x="5507" y="29151"/>
                  <a:pt x="6744" y="29151"/>
                </a:cubicBezTo>
                <a:cubicBezTo>
                  <a:pt x="9715" y="29151"/>
                  <a:pt x="13304" y="27046"/>
                  <a:pt x="13304" y="22591"/>
                </a:cubicBezTo>
                <a:cubicBezTo>
                  <a:pt x="13304" y="20363"/>
                  <a:pt x="12438" y="16031"/>
                  <a:pt x="6002" y="16031"/>
                </a:cubicBezTo>
                <a:cubicBezTo>
                  <a:pt x="9839" y="7243"/>
                  <a:pt x="18255" y="4520"/>
                  <a:pt x="24072" y="4520"/>
                </a:cubicBezTo>
                <a:cubicBezTo>
                  <a:pt x="36449" y="4520"/>
                  <a:pt x="42885" y="14174"/>
                  <a:pt x="42885" y="24200"/>
                </a:cubicBezTo>
                <a:cubicBezTo>
                  <a:pt x="42885" y="34968"/>
                  <a:pt x="35211" y="43508"/>
                  <a:pt x="31251" y="47964"/>
                </a:cubicBezTo>
                <a:lnTo>
                  <a:pt x="1422" y="77421"/>
                </a:lnTo>
                <a:cubicBezTo>
                  <a:pt x="185" y="78535"/>
                  <a:pt x="185" y="78782"/>
                  <a:pt x="185" y="82248"/>
                </a:cubicBezTo>
                <a:lnTo>
                  <a:pt x="51178" y="82248"/>
                </a:lnTo>
                <a:lnTo>
                  <a:pt x="54891" y="59722"/>
                </a:lnTo>
                <a:close/>
              </a:path>
            </a:pathLst>
          </a:custGeom>
          <a:solidFill>
            <a:srgbClr val="000000"/>
          </a:solidFill>
          <a:ln w="2510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0A360CA7-348E-F0B5-46FB-D00ED6630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10</a:t>
            </a:fld>
            <a:endParaRPr lang="en-GB" noProof="0" dirty="0"/>
          </a:p>
        </p:txBody>
      </p:sp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55ED817C-7344-9DFB-1EB7-8DE665DBF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557" name="Right Brace 556">
            <a:extLst>
              <a:ext uri="{FF2B5EF4-FFF2-40B4-BE49-F238E27FC236}">
                <a16:creationId xmlns:a16="http://schemas.microsoft.com/office/drawing/2014/main" id="{36FE19CE-7DB8-310F-A613-3AC78F0436A0}"/>
              </a:ext>
            </a:extLst>
          </p:cNvPr>
          <p:cNvSpPr/>
          <p:nvPr/>
        </p:nvSpPr>
        <p:spPr>
          <a:xfrm rot="5400000">
            <a:off x="5291221" y="3350036"/>
            <a:ext cx="381855" cy="1359635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0" name="Right Brace 559">
            <a:extLst>
              <a:ext uri="{FF2B5EF4-FFF2-40B4-BE49-F238E27FC236}">
                <a16:creationId xmlns:a16="http://schemas.microsoft.com/office/drawing/2014/main" id="{2379F123-30C6-DFAA-BF18-5CEBEB5BC617}"/>
              </a:ext>
            </a:extLst>
          </p:cNvPr>
          <p:cNvSpPr/>
          <p:nvPr/>
        </p:nvSpPr>
        <p:spPr>
          <a:xfrm rot="5400000">
            <a:off x="7062477" y="3819025"/>
            <a:ext cx="380190" cy="423325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67" name="Group 56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1&#10;\end{align*}&#10;&#10;&#10;\end{document}" title="IguanaTex Shape Display">
            <a:extLst>
              <a:ext uri="{FF2B5EF4-FFF2-40B4-BE49-F238E27FC236}">
                <a16:creationId xmlns:a16="http://schemas.microsoft.com/office/drawing/2014/main" id="{98C8F153-C164-3820-E276-4B37FAA64020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5363700" y="4291621"/>
            <a:ext cx="236895" cy="210032"/>
            <a:chOff x="10066243" y="5834912"/>
            <a:chExt cx="236895" cy="210032"/>
          </a:xfrm>
        </p:grpSpPr>
        <p:sp>
          <p:nvSpPr>
            <p:cNvPr id="565" name="Freeform 564">
              <a:extLst>
                <a:ext uri="{FF2B5EF4-FFF2-40B4-BE49-F238E27FC236}">
                  <a16:creationId xmlns:a16="http://schemas.microsoft.com/office/drawing/2014/main" id="{4A6BB81F-2C2F-13D4-E125-D185AD835672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0066243" y="5834912"/>
              <a:ext cx="179863" cy="172074"/>
            </a:xfrm>
            <a:custGeom>
              <a:avLst/>
              <a:gdLst>
                <a:gd name="csX0" fmla="*/ 67283 w 179863"/>
                <a:gd name="csY0" fmla="*/ 89902 h 172074"/>
                <a:gd name="csX1" fmla="*/ 91829 w 179863"/>
                <a:gd name="csY1" fmla="*/ 89902 h 172074"/>
                <a:gd name="csX2" fmla="*/ 112832 w 179863"/>
                <a:gd name="csY2" fmla="*/ 101289 h 172074"/>
                <a:gd name="csX3" fmla="*/ 111060 w 179863"/>
                <a:gd name="csY3" fmla="*/ 113689 h 172074"/>
                <a:gd name="csX4" fmla="*/ 110301 w 179863"/>
                <a:gd name="csY4" fmla="*/ 116472 h 172074"/>
                <a:gd name="csX5" fmla="*/ 113338 w 179863"/>
                <a:gd name="csY5" fmla="*/ 119509 h 172074"/>
                <a:gd name="csX6" fmla="*/ 117134 w 179863"/>
                <a:gd name="csY6" fmla="*/ 114195 h 172074"/>
                <a:gd name="csX7" fmla="*/ 131051 w 179863"/>
                <a:gd name="csY7" fmla="*/ 59283 h 172074"/>
                <a:gd name="csX8" fmla="*/ 131811 w 179863"/>
                <a:gd name="csY8" fmla="*/ 55234 h 172074"/>
                <a:gd name="csX9" fmla="*/ 128774 w 179863"/>
                <a:gd name="csY9" fmla="*/ 52450 h 172074"/>
                <a:gd name="csX10" fmla="*/ 124978 w 179863"/>
                <a:gd name="csY10" fmla="*/ 57764 h 172074"/>
                <a:gd name="csX11" fmla="*/ 92335 w 179863"/>
                <a:gd name="csY11" fmla="*/ 82057 h 172074"/>
                <a:gd name="csX12" fmla="*/ 69307 w 179863"/>
                <a:gd name="csY12" fmla="*/ 82057 h 172074"/>
                <a:gd name="csX13" fmla="*/ 85502 w 179863"/>
                <a:gd name="csY13" fmla="*/ 17782 h 172074"/>
                <a:gd name="csX14" fmla="*/ 99167 w 179863"/>
                <a:gd name="csY14" fmla="*/ 7913 h 172074"/>
                <a:gd name="csX15" fmla="*/ 132570 w 179863"/>
                <a:gd name="csY15" fmla="*/ 7913 h 172074"/>
                <a:gd name="csX16" fmla="*/ 169515 w 179863"/>
                <a:gd name="csY16" fmla="*/ 35749 h 172074"/>
                <a:gd name="csX17" fmla="*/ 168756 w 179863"/>
                <a:gd name="csY17" fmla="*/ 49414 h 172074"/>
                <a:gd name="csX18" fmla="*/ 168250 w 179863"/>
                <a:gd name="csY18" fmla="*/ 53969 h 172074"/>
                <a:gd name="csX19" fmla="*/ 171287 w 179863"/>
                <a:gd name="csY19" fmla="*/ 57005 h 172074"/>
                <a:gd name="csX20" fmla="*/ 174829 w 179863"/>
                <a:gd name="csY20" fmla="*/ 50679 h 172074"/>
                <a:gd name="csX21" fmla="*/ 179890 w 179863"/>
                <a:gd name="csY21" fmla="*/ 6901 h 172074"/>
                <a:gd name="csX22" fmla="*/ 173058 w 179863"/>
                <a:gd name="csY22" fmla="*/ 69 h 172074"/>
                <a:gd name="csX23" fmla="*/ 49063 w 179863"/>
                <a:gd name="csY23" fmla="*/ 69 h 172074"/>
                <a:gd name="csX24" fmla="*/ 41471 w 179863"/>
                <a:gd name="csY24" fmla="*/ 5130 h 172074"/>
                <a:gd name="csX25" fmla="*/ 48557 w 179863"/>
                <a:gd name="csY25" fmla="*/ 7913 h 172074"/>
                <a:gd name="csX26" fmla="*/ 65005 w 179863"/>
                <a:gd name="csY26" fmla="*/ 12468 h 172074"/>
                <a:gd name="csX27" fmla="*/ 63740 w 179863"/>
                <a:gd name="csY27" fmla="*/ 18541 h 172074"/>
                <a:gd name="csX28" fmla="*/ 30337 w 179863"/>
                <a:gd name="csY28" fmla="*/ 152405 h 172074"/>
                <a:gd name="csX29" fmla="*/ 7309 w 179863"/>
                <a:gd name="csY29" fmla="*/ 164299 h 172074"/>
                <a:gd name="csX30" fmla="*/ 224 w 179863"/>
                <a:gd name="csY30" fmla="*/ 169107 h 172074"/>
                <a:gd name="csX31" fmla="*/ 4020 w 179863"/>
                <a:gd name="csY31" fmla="*/ 172143 h 172074"/>
                <a:gd name="csX32" fmla="*/ 37423 w 179863"/>
                <a:gd name="csY32" fmla="*/ 171384 h 172074"/>
                <a:gd name="csX33" fmla="*/ 75127 w 179863"/>
                <a:gd name="csY33" fmla="*/ 172143 h 172074"/>
                <a:gd name="csX34" fmla="*/ 80441 w 179863"/>
                <a:gd name="csY34" fmla="*/ 167335 h 172074"/>
                <a:gd name="csX35" fmla="*/ 78923 w 179863"/>
                <a:gd name="csY35" fmla="*/ 164552 h 172074"/>
                <a:gd name="csX36" fmla="*/ 71838 w 179863"/>
                <a:gd name="csY36" fmla="*/ 164299 h 172074"/>
                <a:gd name="csX37" fmla="*/ 58679 w 179863"/>
                <a:gd name="csY37" fmla="*/ 163793 h 172074"/>
                <a:gd name="csX38" fmla="*/ 50581 w 179863"/>
                <a:gd name="csY38" fmla="*/ 158732 h 172074"/>
                <a:gd name="csX39" fmla="*/ 51593 w 179863"/>
                <a:gd name="csY39" fmla="*/ 152912 h 172074"/>
                <a:gd name="csX40" fmla="*/ 67283 w 179863"/>
                <a:gd name="csY40" fmla="*/ 89902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72074">
                  <a:moveTo>
                    <a:pt x="67283" y="89902"/>
                  </a:moveTo>
                  <a:lnTo>
                    <a:pt x="91829" y="89902"/>
                  </a:lnTo>
                  <a:cubicBezTo>
                    <a:pt x="110807" y="89902"/>
                    <a:pt x="112832" y="93951"/>
                    <a:pt x="112832" y="101289"/>
                  </a:cubicBezTo>
                  <a:cubicBezTo>
                    <a:pt x="112832" y="103061"/>
                    <a:pt x="112832" y="106097"/>
                    <a:pt x="111060" y="113689"/>
                  </a:cubicBezTo>
                  <a:cubicBezTo>
                    <a:pt x="110554" y="114954"/>
                    <a:pt x="110301" y="115966"/>
                    <a:pt x="110301" y="116472"/>
                  </a:cubicBezTo>
                  <a:cubicBezTo>
                    <a:pt x="110301" y="118497"/>
                    <a:pt x="111820" y="119509"/>
                    <a:pt x="113338" y="119509"/>
                  </a:cubicBezTo>
                  <a:cubicBezTo>
                    <a:pt x="115868" y="119509"/>
                    <a:pt x="115868" y="118750"/>
                    <a:pt x="117134" y="114195"/>
                  </a:cubicBezTo>
                  <a:lnTo>
                    <a:pt x="131051" y="59283"/>
                  </a:lnTo>
                  <a:cubicBezTo>
                    <a:pt x="131811" y="56499"/>
                    <a:pt x="131811" y="55993"/>
                    <a:pt x="131811" y="55234"/>
                  </a:cubicBezTo>
                  <a:cubicBezTo>
                    <a:pt x="131811" y="54728"/>
                    <a:pt x="131305" y="52450"/>
                    <a:pt x="128774" y="52450"/>
                  </a:cubicBezTo>
                  <a:cubicBezTo>
                    <a:pt x="126243" y="52450"/>
                    <a:pt x="125990" y="53716"/>
                    <a:pt x="124978" y="57764"/>
                  </a:cubicBezTo>
                  <a:cubicBezTo>
                    <a:pt x="119664" y="77502"/>
                    <a:pt x="113844" y="82057"/>
                    <a:pt x="92335" y="82057"/>
                  </a:cubicBezTo>
                  <a:lnTo>
                    <a:pt x="69307" y="82057"/>
                  </a:lnTo>
                  <a:lnTo>
                    <a:pt x="85502" y="17782"/>
                  </a:lnTo>
                  <a:cubicBezTo>
                    <a:pt x="87780" y="8926"/>
                    <a:pt x="88033" y="7913"/>
                    <a:pt x="99167" y="7913"/>
                  </a:cubicBezTo>
                  <a:lnTo>
                    <a:pt x="132570" y="7913"/>
                  </a:lnTo>
                  <a:cubicBezTo>
                    <a:pt x="163695" y="7913"/>
                    <a:pt x="169515" y="16264"/>
                    <a:pt x="169515" y="35749"/>
                  </a:cubicBezTo>
                  <a:cubicBezTo>
                    <a:pt x="169515" y="41569"/>
                    <a:pt x="169515" y="42581"/>
                    <a:pt x="168756" y="49414"/>
                  </a:cubicBezTo>
                  <a:cubicBezTo>
                    <a:pt x="168250" y="52703"/>
                    <a:pt x="168250" y="53209"/>
                    <a:pt x="168250" y="53969"/>
                  </a:cubicBezTo>
                  <a:cubicBezTo>
                    <a:pt x="168250" y="55234"/>
                    <a:pt x="169009" y="57005"/>
                    <a:pt x="171287" y="57005"/>
                  </a:cubicBezTo>
                  <a:cubicBezTo>
                    <a:pt x="174070" y="57005"/>
                    <a:pt x="174323" y="55487"/>
                    <a:pt x="174829" y="50679"/>
                  </a:cubicBezTo>
                  <a:lnTo>
                    <a:pt x="179890" y="6901"/>
                  </a:lnTo>
                  <a:cubicBezTo>
                    <a:pt x="180649" y="69"/>
                    <a:pt x="179384" y="69"/>
                    <a:pt x="173058" y="69"/>
                  </a:cubicBezTo>
                  <a:lnTo>
                    <a:pt x="49063" y="69"/>
                  </a:lnTo>
                  <a:cubicBezTo>
                    <a:pt x="44002" y="69"/>
                    <a:pt x="41471" y="69"/>
                    <a:pt x="41471" y="5130"/>
                  </a:cubicBezTo>
                  <a:cubicBezTo>
                    <a:pt x="41471" y="7913"/>
                    <a:pt x="43749" y="7913"/>
                    <a:pt x="48557" y="7913"/>
                  </a:cubicBezTo>
                  <a:cubicBezTo>
                    <a:pt x="57920" y="7913"/>
                    <a:pt x="65005" y="7913"/>
                    <a:pt x="65005" y="12468"/>
                  </a:cubicBezTo>
                  <a:cubicBezTo>
                    <a:pt x="65005" y="13480"/>
                    <a:pt x="65005" y="13987"/>
                    <a:pt x="63740" y="18541"/>
                  </a:cubicBezTo>
                  <a:lnTo>
                    <a:pt x="30337" y="152405"/>
                  </a:lnTo>
                  <a:cubicBezTo>
                    <a:pt x="27807" y="162274"/>
                    <a:pt x="27301" y="164299"/>
                    <a:pt x="7309" y="164299"/>
                  </a:cubicBezTo>
                  <a:cubicBezTo>
                    <a:pt x="3008" y="164299"/>
                    <a:pt x="224" y="164299"/>
                    <a:pt x="224" y="169107"/>
                  </a:cubicBezTo>
                  <a:cubicBezTo>
                    <a:pt x="224" y="172143"/>
                    <a:pt x="3261" y="172143"/>
                    <a:pt x="4020" y="172143"/>
                  </a:cubicBezTo>
                  <a:cubicBezTo>
                    <a:pt x="11358" y="172143"/>
                    <a:pt x="30084" y="171384"/>
                    <a:pt x="37423" y="171384"/>
                  </a:cubicBezTo>
                  <a:cubicBezTo>
                    <a:pt x="45773" y="171384"/>
                    <a:pt x="66777" y="172143"/>
                    <a:pt x="75127" y="172143"/>
                  </a:cubicBezTo>
                  <a:cubicBezTo>
                    <a:pt x="77405" y="172143"/>
                    <a:pt x="80441" y="172143"/>
                    <a:pt x="80441" y="167335"/>
                  </a:cubicBezTo>
                  <a:cubicBezTo>
                    <a:pt x="80441" y="165311"/>
                    <a:pt x="78923" y="164805"/>
                    <a:pt x="78923" y="164552"/>
                  </a:cubicBezTo>
                  <a:cubicBezTo>
                    <a:pt x="78164" y="164299"/>
                    <a:pt x="77658" y="164299"/>
                    <a:pt x="71838" y="164299"/>
                  </a:cubicBezTo>
                  <a:cubicBezTo>
                    <a:pt x="66270" y="164299"/>
                    <a:pt x="65005" y="164299"/>
                    <a:pt x="58679" y="163793"/>
                  </a:cubicBezTo>
                  <a:cubicBezTo>
                    <a:pt x="51340" y="163034"/>
                    <a:pt x="50581" y="162021"/>
                    <a:pt x="50581" y="158732"/>
                  </a:cubicBezTo>
                  <a:cubicBezTo>
                    <a:pt x="50581" y="158226"/>
                    <a:pt x="50581" y="156707"/>
                    <a:pt x="51593" y="152912"/>
                  </a:cubicBezTo>
                  <a:lnTo>
                    <a:pt x="67283" y="89902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6" name="Freeform 565">
              <a:extLst>
                <a:ext uri="{FF2B5EF4-FFF2-40B4-BE49-F238E27FC236}">
                  <a16:creationId xmlns:a16="http://schemas.microsoft.com/office/drawing/2014/main" id="{7B350DB4-AA95-D4AE-81AF-65520D56BEAD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0238661" y="5927326"/>
              <a:ext cx="64477" cy="117618"/>
            </a:xfrm>
            <a:custGeom>
              <a:avLst/>
              <a:gdLst>
                <a:gd name="csX0" fmla="*/ 40263 w 64477"/>
                <a:gd name="csY0" fmla="*/ 5030 h 117618"/>
                <a:gd name="csX1" fmla="*/ 34949 w 64477"/>
                <a:gd name="csY1" fmla="*/ 70 h 117618"/>
                <a:gd name="csX2" fmla="*/ 230 w 64477"/>
                <a:gd name="csY2" fmla="*/ 11407 h 117618"/>
                <a:gd name="csX3" fmla="*/ 230 w 64477"/>
                <a:gd name="csY3" fmla="*/ 17784 h 117618"/>
                <a:gd name="csX4" fmla="*/ 25915 w 64477"/>
                <a:gd name="csY4" fmla="*/ 12824 h 117618"/>
                <a:gd name="csX5" fmla="*/ 25915 w 64477"/>
                <a:gd name="csY5" fmla="*/ 103163 h 117618"/>
                <a:gd name="csX6" fmla="*/ 8202 w 64477"/>
                <a:gd name="csY6" fmla="*/ 111311 h 117618"/>
                <a:gd name="csX7" fmla="*/ 1470 w 64477"/>
                <a:gd name="csY7" fmla="*/ 111311 h 117618"/>
                <a:gd name="csX8" fmla="*/ 1470 w 64477"/>
                <a:gd name="csY8" fmla="*/ 117688 h 117618"/>
                <a:gd name="csX9" fmla="*/ 33001 w 64477"/>
                <a:gd name="csY9" fmla="*/ 116980 h 117618"/>
                <a:gd name="csX10" fmla="*/ 64708 w 64477"/>
                <a:gd name="csY10" fmla="*/ 117688 h 117618"/>
                <a:gd name="csX11" fmla="*/ 64708 w 64477"/>
                <a:gd name="csY11" fmla="*/ 111311 h 117618"/>
                <a:gd name="csX12" fmla="*/ 57977 w 64477"/>
                <a:gd name="csY12" fmla="*/ 111311 h 117618"/>
                <a:gd name="csX13" fmla="*/ 40263 w 64477"/>
                <a:gd name="csY13" fmla="*/ 103163 h 117618"/>
                <a:gd name="csX14" fmla="*/ 40263 w 64477"/>
                <a:gd name="csY14" fmla="*/ 5030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7618">
                  <a:moveTo>
                    <a:pt x="40263" y="5030"/>
                  </a:moveTo>
                  <a:cubicBezTo>
                    <a:pt x="40263" y="247"/>
                    <a:pt x="39909" y="70"/>
                    <a:pt x="34949" y="70"/>
                  </a:cubicBezTo>
                  <a:cubicBezTo>
                    <a:pt x="23612" y="11230"/>
                    <a:pt x="7493" y="11407"/>
                    <a:pt x="230" y="11407"/>
                  </a:cubicBezTo>
                  <a:lnTo>
                    <a:pt x="230" y="17784"/>
                  </a:lnTo>
                  <a:cubicBezTo>
                    <a:pt x="4482" y="17784"/>
                    <a:pt x="16173" y="17784"/>
                    <a:pt x="25915" y="12824"/>
                  </a:cubicBezTo>
                  <a:lnTo>
                    <a:pt x="25915" y="103163"/>
                  </a:lnTo>
                  <a:cubicBezTo>
                    <a:pt x="25915" y="109009"/>
                    <a:pt x="25915" y="111311"/>
                    <a:pt x="8202" y="111311"/>
                  </a:cubicBezTo>
                  <a:lnTo>
                    <a:pt x="1470" y="111311"/>
                  </a:lnTo>
                  <a:lnTo>
                    <a:pt x="1470" y="117688"/>
                  </a:lnTo>
                  <a:cubicBezTo>
                    <a:pt x="4659" y="117511"/>
                    <a:pt x="26447" y="116980"/>
                    <a:pt x="33001" y="116980"/>
                  </a:cubicBezTo>
                  <a:cubicBezTo>
                    <a:pt x="38492" y="116980"/>
                    <a:pt x="60811" y="117511"/>
                    <a:pt x="64708" y="117688"/>
                  </a:cubicBezTo>
                  <a:lnTo>
                    <a:pt x="64708" y="111311"/>
                  </a:lnTo>
                  <a:lnTo>
                    <a:pt x="57977" y="111311"/>
                  </a:lnTo>
                  <a:cubicBezTo>
                    <a:pt x="40263" y="111311"/>
                    <a:pt x="40263" y="109009"/>
                    <a:pt x="40263" y="103163"/>
                  </a:cubicBezTo>
                  <a:lnTo>
                    <a:pt x="40263" y="5030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76" name="Group 57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2&#10;\end{align*}&#10;&#10;&#10;\end{document}" title="IguanaTex Shape Display">
            <a:extLst>
              <a:ext uri="{FF2B5EF4-FFF2-40B4-BE49-F238E27FC236}">
                <a16:creationId xmlns:a16="http://schemas.microsoft.com/office/drawing/2014/main" id="{9146E807-407E-9411-BE62-69142A7B3B64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7131290" y="4264984"/>
            <a:ext cx="242563" cy="210032"/>
            <a:chOff x="12969329" y="6092786"/>
            <a:chExt cx="242563" cy="210032"/>
          </a:xfrm>
        </p:grpSpPr>
        <p:sp>
          <p:nvSpPr>
            <p:cNvPr id="574" name="Freeform 573">
              <a:extLst>
                <a:ext uri="{FF2B5EF4-FFF2-40B4-BE49-F238E27FC236}">
                  <a16:creationId xmlns:a16="http://schemas.microsoft.com/office/drawing/2014/main" id="{3E37E50C-A097-FB2A-9A36-E229CFF6EFE5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969329" y="6092786"/>
              <a:ext cx="179863" cy="172074"/>
            </a:xfrm>
            <a:custGeom>
              <a:avLst/>
              <a:gdLst>
                <a:gd name="csX0" fmla="*/ 67283 w 179863"/>
                <a:gd name="csY0" fmla="*/ 89902 h 172074"/>
                <a:gd name="csX1" fmla="*/ 91829 w 179863"/>
                <a:gd name="csY1" fmla="*/ 89902 h 172074"/>
                <a:gd name="csX2" fmla="*/ 112832 w 179863"/>
                <a:gd name="csY2" fmla="*/ 101289 h 172074"/>
                <a:gd name="csX3" fmla="*/ 111060 w 179863"/>
                <a:gd name="csY3" fmla="*/ 113689 h 172074"/>
                <a:gd name="csX4" fmla="*/ 110301 w 179863"/>
                <a:gd name="csY4" fmla="*/ 116472 h 172074"/>
                <a:gd name="csX5" fmla="*/ 113338 w 179863"/>
                <a:gd name="csY5" fmla="*/ 119509 h 172074"/>
                <a:gd name="csX6" fmla="*/ 117134 w 179863"/>
                <a:gd name="csY6" fmla="*/ 114195 h 172074"/>
                <a:gd name="csX7" fmla="*/ 131051 w 179863"/>
                <a:gd name="csY7" fmla="*/ 59283 h 172074"/>
                <a:gd name="csX8" fmla="*/ 131811 w 179863"/>
                <a:gd name="csY8" fmla="*/ 55234 h 172074"/>
                <a:gd name="csX9" fmla="*/ 128774 w 179863"/>
                <a:gd name="csY9" fmla="*/ 52450 h 172074"/>
                <a:gd name="csX10" fmla="*/ 124978 w 179863"/>
                <a:gd name="csY10" fmla="*/ 57764 h 172074"/>
                <a:gd name="csX11" fmla="*/ 92335 w 179863"/>
                <a:gd name="csY11" fmla="*/ 82057 h 172074"/>
                <a:gd name="csX12" fmla="*/ 69307 w 179863"/>
                <a:gd name="csY12" fmla="*/ 82057 h 172074"/>
                <a:gd name="csX13" fmla="*/ 85502 w 179863"/>
                <a:gd name="csY13" fmla="*/ 17782 h 172074"/>
                <a:gd name="csX14" fmla="*/ 99167 w 179863"/>
                <a:gd name="csY14" fmla="*/ 7913 h 172074"/>
                <a:gd name="csX15" fmla="*/ 132570 w 179863"/>
                <a:gd name="csY15" fmla="*/ 7913 h 172074"/>
                <a:gd name="csX16" fmla="*/ 169515 w 179863"/>
                <a:gd name="csY16" fmla="*/ 35749 h 172074"/>
                <a:gd name="csX17" fmla="*/ 168756 w 179863"/>
                <a:gd name="csY17" fmla="*/ 49414 h 172074"/>
                <a:gd name="csX18" fmla="*/ 168250 w 179863"/>
                <a:gd name="csY18" fmla="*/ 53969 h 172074"/>
                <a:gd name="csX19" fmla="*/ 171287 w 179863"/>
                <a:gd name="csY19" fmla="*/ 57005 h 172074"/>
                <a:gd name="csX20" fmla="*/ 174829 w 179863"/>
                <a:gd name="csY20" fmla="*/ 50679 h 172074"/>
                <a:gd name="csX21" fmla="*/ 179890 w 179863"/>
                <a:gd name="csY21" fmla="*/ 6901 h 172074"/>
                <a:gd name="csX22" fmla="*/ 173058 w 179863"/>
                <a:gd name="csY22" fmla="*/ 69 h 172074"/>
                <a:gd name="csX23" fmla="*/ 49063 w 179863"/>
                <a:gd name="csY23" fmla="*/ 69 h 172074"/>
                <a:gd name="csX24" fmla="*/ 41471 w 179863"/>
                <a:gd name="csY24" fmla="*/ 5130 h 172074"/>
                <a:gd name="csX25" fmla="*/ 48557 w 179863"/>
                <a:gd name="csY25" fmla="*/ 7913 h 172074"/>
                <a:gd name="csX26" fmla="*/ 65005 w 179863"/>
                <a:gd name="csY26" fmla="*/ 12468 h 172074"/>
                <a:gd name="csX27" fmla="*/ 63740 w 179863"/>
                <a:gd name="csY27" fmla="*/ 18541 h 172074"/>
                <a:gd name="csX28" fmla="*/ 30337 w 179863"/>
                <a:gd name="csY28" fmla="*/ 152405 h 172074"/>
                <a:gd name="csX29" fmla="*/ 7309 w 179863"/>
                <a:gd name="csY29" fmla="*/ 164299 h 172074"/>
                <a:gd name="csX30" fmla="*/ 224 w 179863"/>
                <a:gd name="csY30" fmla="*/ 169107 h 172074"/>
                <a:gd name="csX31" fmla="*/ 4020 w 179863"/>
                <a:gd name="csY31" fmla="*/ 172143 h 172074"/>
                <a:gd name="csX32" fmla="*/ 37423 w 179863"/>
                <a:gd name="csY32" fmla="*/ 171384 h 172074"/>
                <a:gd name="csX33" fmla="*/ 75127 w 179863"/>
                <a:gd name="csY33" fmla="*/ 172143 h 172074"/>
                <a:gd name="csX34" fmla="*/ 80441 w 179863"/>
                <a:gd name="csY34" fmla="*/ 167335 h 172074"/>
                <a:gd name="csX35" fmla="*/ 78923 w 179863"/>
                <a:gd name="csY35" fmla="*/ 164552 h 172074"/>
                <a:gd name="csX36" fmla="*/ 71838 w 179863"/>
                <a:gd name="csY36" fmla="*/ 164299 h 172074"/>
                <a:gd name="csX37" fmla="*/ 58679 w 179863"/>
                <a:gd name="csY37" fmla="*/ 163793 h 172074"/>
                <a:gd name="csX38" fmla="*/ 50581 w 179863"/>
                <a:gd name="csY38" fmla="*/ 158732 h 172074"/>
                <a:gd name="csX39" fmla="*/ 51593 w 179863"/>
                <a:gd name="csY39" fmla="*/ 152912 h 172074"/>
                <a:gd name="csX40" fmla="*/ 67283 w 179863"/>
                <a:gd name="csY40" fmla="*/ 89902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72074">
                  <a:moveTo>
                    <a:pt x="67283" y="89902"/>
                  </a:moveTo>
                  <a:lnTo>
                    <a:pt x="91829" y="89902"/>
                  </a:lnTo>
                  <a:cubicBezTo>
                    <a:pt x="110807" y="89902"/>
                    <a:pt x="112832" y="93951"/>
                    <a:pt x="112832" y="101289"/>
                  </a:cubicBezTo>
                  <a:cubicBezTo>
                    <a:pt x="112832" y="103061"/>
                    <a:pt x="112832" y="106097"/>
                    <a:pt x="111060" y="113689"/>
                  </a:cubicBezTo>
                  <a:cubicBezTo>
                    <a:pt x="110554" y="114954"/>
                    <a:pt x="110301" y="115966"/>
                    <a:pt x="110301" y="116472"/>
                  </a:cubicBezTo>
                  <a:cubicBezTo>
                    <a:pt x="110301" y="118497"/>
                    <a:pt x="111820" y="119509"/>
                    <a:pt x="113338" y="119509"/>
                  </a:cubicBezTo>
                  <a:cubicBezTo>
                    <a:pt x="115868" y="119509"/>
                    <a:pt x="115868" y="118750"/>
                    <a:pt x="117134" y="114195"/>
                  </a:cubicBezTo>
                  <a:lnTo>
                    <a:pt x="131051" y="59283"/>
                  </a:lnTo>
                  <a:cubicBezTo>
                    <a:pt x="131811" y="56499"/>
                    <a:pt x="131811" y="55993"/>
                    <a:pt x="131811" y="55234"/>
                  </a:cubicBezTo>
                  <a:cubicBezTo>
                    <a:pt x="131811" y="54728"/>
                    <a:pt x="131305" y="52450"/>
                    <a:pt x="128774" y="52450"/>
                  </a:cubicBezTo>
                  <a:cubicBezTo>
                    <a:pt x="126243" y="52450"/>
                    <a:pt x="125990" y="53716"/>
                    <a:pt x="124978" y="57764"/>
                  </a:cubicBezTo>
                  <a:cubicBezTo>
                    <a:pt x="119664" y="77502"/>
                    <a:pt x="113844" y="82057"/>
                    <a:pt x="92335" y="82057"/>
                  </a:cubicBezTo>
                  <a:lnTo>
                    <a:pt x="69307" y="82057"/>
                  </a:lnTo>
                  <a:lnTo>
                    <a:pt x="85502" y="17782"/>
                  </a:lnTo>
                  <a:cubicBezTo>
                    <a:pt x="87780" y="8926"/>
                    <a:pt x="88033" y="7913"/>
                    <a:pt x="99167" y="7913"/>
                  </a:cubicBezTo>
                  <a:lnTo>
                    <a:pt x="132570" y="7913"/>
                  </a:lnTo>
                  <a:cubicBezTo>
                    <a:pt x="163695" y="7913"/>
                    <a:pt x="169515" y="16264"/>
                    <a:pt x="169515" y="35749"/>
                  </a:cubicBezTo>
                  <a:cubicBezTo>
                    <a:pt x="169515" y="41569"/>
                    <a:pt x="169515" y="42581"/>
                    <a:pt x="168756" y="49414"/>
                  </a:cubicBezTo>
                  <a:cubicBezTo>
                    <a:pt x="168250" y="52703"/>
                    <a:pt x="168250" y="53209"/>
                    <a:pt x="168250" y="53969"/>
                  </a:cubicBezTo>
                  <a:cubicBezTo>
                    <a:pt x="168250" y="55234"/>
                    <a:pt x="169009" y="57005"/>
                    <a:pt x="171287" y="57005"/>
                  </a:cubicBezTo>
                  <a:cubicBezTo>
                    <a:pt x="174070" y="57005"/>
                    <a:pt x="174323" y="55487"/>
                    <a:pt x="174829" y="50679"/>
                  </a:cubicBezTo>
                  <a:lnTo>
                    <a:pt x="179890" y="6901"/>
                  </a:lnTo>
                  <a:cubicBezTo>
                    <a:pt x="180649" y="69"/>
                    <a:pt x="179384" y="69"/>
                    <a:pt x="173058" y="69"/>
                  </a:cubicBezTo>
                  <a:lnTo>
                    <a:pt x="49063" y="69"/>
                  </a:lnTo>
                  <a:cubicBezTo>
                    <a:pt x="44002" y="69"/>
                    <a:pt x="41471" y="69"/>
                    <a:pt x="41471" y="5130"/>
                  </a:cubicBezTo>
                  <a:cubicBezTo>
                    <a:pt x="41471" y="7913"/>
                    <a:pt x="43749" y="7913"/>
                    <a:pt x="48557" y="7913"/>
                  </a:cubicBezTo>
                  <a:cubicBezTo>
                    <a:pt x="57920" y="7913"/>
                    <a:pt x="65005" y="7913"/>
                    <a:pt x="65005" y="12468"/>
                  </a:cubicBezTo>
                  <a:cubicBezTo>
                    <a:pt x="65005" y="13480"/>
                    <a:pt x="65005" y="13987"/>
                    <a:pt x="63740" y="18541"/>
                  </a:cubicBezTo>
                  <a:lnTo>
                    <a:pt x="30337" y="152405"/>
                  </a:lnTo>
                  <a:cubicBezTo>
                    <a:pt x="27807" y="162274"/>
                    <a:pt x="27301" y="164299"/>
                    <a:pt x="7309" y="164299"/>
                  </a:cubicBezTo>
                  <a:cubicBezTo>
                    <a:pt x="3008" y="164299"/>
                    <a:pt x="224" y="164299"/>
                    <a:pt x="224" y="169107"/>
                  </a:cubicBezTo>
                  <a:cubicBezTo>
                    <a:pt x="224" y="172143"/>
                    <a:pt x="3261" y="172143"/>
                    <a:pt x="4020" y="172143"/>
                  </a:cubicBezTo>
                  <a:cubicBezTo>
                    <a:pt x="11358" y="172143"/>
                    <a:pt x="30084" y="171384"/>
                    <a:pt x="37423" y="171384"/>
                  </a:cubicBezTo>
                  <a:cubicBezTo>
                    <a:pt x="45773" y="171384"/>
                    <a:pt x="66777" y="172143"/>
                    <a:pt x="75127" y="172143"/>
                  </a:cubicBezTo>
                  <a:cubicBezTo>
                    <a:pt x="77405" y="172143"/>
                    <a:pt x="80441" y="172143"/>
                    <a:pt x="80441" y="167335"/>
                  </a:cubicBezTo>
                  <a:cubicBezTo>
                    <a:pt x="80441" y="165311"/>
                    <a:pt x="78923" y="164805"/>
                    <a:pt x="78923" y="164552"/>
                  </a:cubicBezTo>
                  <a:cubicBezTo>
                    <a:pt x="78164" y="164299"/>
                    <a:pt x="77658" y="164299"/>
                    <a:pt x="71838" y="164299"/>
                  </a:cubicBezTo>
                  <a:cubicBezTo>
                    <a:pt x="66270" y="164299"/>
                    <a:pt x="65005" y="164299"/>
                    <a:pt x="58679" y="163793"/>
                  </a:cubicBezTo>
                  <a:cubicBezTo>
                    <a:pt x="51340" y="163034"/>
                    <a:pt x="50581" y="162021"/>
                    <a:pt x="50581" y="158732"/>
                  </a:cubicBezTo>
                  <a:cubicBezTo>
                    <a:pt x="50581" y="158226"/>
                    <a:pt x="50581" y="156707"/>
                    <a:pt x="51593" y="152912"/>
                  </a:cubicBezTo>
                  <a:lnTo>
                    <a:pt x="67283" y="89902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5" name="Freeform 574">
              <a:extLst>
                <a:ext uri="{FF2B5EF4-FFF2-40B4-BE49-F238E27FC236}">
                  <a16:creationId xmlns:a16="http://schemas.microsoft.com/office/drawing/2014/main" id="{32695B83-28E1-244C-08CA-3C3FC4FE9F59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3133599" y="6185200"/>
              <a:ext cx="78293" cy="117618"/>
            </a:xfrm>
            <a:custGeom>
              <a:avLst/>
              <a:gdLst>
                <a:gd name="csX0" fmla="*/ 78524 w 78293"/>
                <a:gd name="csY0" fmla="*/ 85450 h 117618"/>
                <a:gd name="csX1" fmla="*/ 72502 w 78293"/>
                <a:gd name="csY1" fmla="*/ 85450 h 117618"/>
                <a:gd name="csX2" fmla="*/ 67896 w 78293"/>
                <a:gd name="csY2" fmla="*/ 101569 h 117618"/>
                <a:gd name="csX3" fmla="*/ 50360 w 78293"/>
                <a:gd name="csY3" fmla="*/ 102632 h 117618"/>
                <a:gd name="csX4" fmla="*/ 17767 w 78293"/>
                <a:gd name="csY4" fmla="*/ 102632 h 117618"/>
                <a:gd name="csX5" fmla="*/ 53194 w 78293"/>
                <a:gd name="csY5" fmla="*/ 72873 h 117618"/>
                <a:gd name="csX6" fmla="*/ 78524 w 78293"/>
                <a:gd name="csY6" fmla="*/ 34612 h 117618"/>
                <a:gd name="csX7" fmla="*/ 37075 w 78293"/>
                <a:gd name="csY7" fmla="*/ 70 h 117618"/>
                <a:gd name="csX8" fmla="*/ 230 w 78293"/>
                <a:gd name="csY8" fmla="*/ 31778 h 117618"/>
                <a:gd name="csX9" fmla="*/ 9619 w 78293"/>
                <a:gd name="csY9" fmla="*/ 41697 h 117618"/>
                <a:gd name="csX10" fmla="*/ 19007 w 78293"/>
                <a:gd name="csY10" fmla="*/ 32309 h 117618"/>
                <a:gd name="csX11" fmla="*/ 8556 w 78293"/>
                <a:gd name="csY11" fmla="*/ 22921 h 117618"/>
                <a:gd name="csX12" fmla="*/ 34418 w 78293"/>
                <a:gd name="csY12" fmla="*/ 6447 h 117618"/>
                <a:gd name="csX13" fmla="*/ 61342 w 78293"/>
                <a:gd name="csY13" fmla="*/ 34612 h 117618"/>
                <a:gd name="csX14" fmla="*/ 44692 w 78293"/>
                <a:gd name="csY14" fmla="*/ 68622 h 117618"/>
                <a:gd name="csX15" fmla="*/ 2002 w 78293"/>
                <a:gd name="csY15" fmla="*/ 110780 h 117618"/>
                <a:gd name="csX16" fmla="*/ 230 w 78293"/>
                <a:gd name="csY16" fmla="*/ 117688 h 117618"/>
                <a:gd name="csX17" fmla="*/ 73210 w 78293"/>
                <a:gd name="csY17" fmla="*/ 117688 h 117618"/>
                <a:gd name="csX18" fmla="*/ 78524 w 78293"/>
                <a:gd name="csY18" fmla="*/ 85450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24" y="85450"/>
                  </a:moveTo>
                  <a:lnTo>
                    <a:pt x="72502" y="85450"/>
                  </a:lnTo>
                  <a:cubicBezTo>
                    <a:pt x="71970" y="89347"/>
                    <a:pt x="70199" y="99798"/>
                    <a:pt x="67896" y="101569"/>
                  </a:cubicBezTo>
                  <a:cubicBezTo>
                    <a:pt x="66479" y="102632"/>
                    <a:pt x="52840" y="102632"/>
                    <a:pt x="50360" y="102632"/>
                  </a:cubicBezTo>
                  <a:lnTo>
                    <a:pt x="17767" y="102632"/>
                  </a:lnTo>
                  <a:cubicBezTo>
                    <a:pt x="36366" y="86158"/>
                    <a:pt x="42566" y="81198"/>
                    <a:pt x="53194" y="72873"/>
                  </a:cubicBezTo>
                  <a:cubicBezTo>
                    <a:pt x="66302" y="62422"/>
                    <a:pt x="78524" y="51440"/>
                    <a:pt x="78524" y="34612"/>
                  </a:cubicBezTo>
                  <a:cubicBezTo>
                    <a:pt x="78524" y="13178"/>
                    <a:pt x="59748" y="70"/>
                    <a:pt x="37075" y="70"/>
                  </a:cubicBezTo>
                  <a:cubicBezTo>
                    <a:pt x="15110" y="70"/>
                    <a:pt x="230" y="15481"/>
                    <a:pt x="230" y="31778"/>
                  </a:cubicBezTo>
                  <a:cubicBezTo>
                    <a:pt x="230" y="40811"/>
                    <a:pt x="7847" y="41697"/>
                    <a:pt x="9619" y="41697"/>
                  </a:cubicBezTo>
                  <a:cubicBezTo>
                    <a:pt x="13870" y="41697"/>
                    <a:pt x="19007" y="38686"/>
                    <a:pt x="19007" y="32309"/>
                  </a:cubicBezTo>
                  <a:cubicBezTo>
                    <a:pt x="19007" y="29120"/>
                    <a:pt x="17767" y="22921"/>
                    <a:pt x="8556" y="22921"/>
                  </a:cubicBezTo>
                  <a:cubicBezTo>
                    <a:pt x="14047" y="10344"/>
                    <a:pt x="26092" y="6447"/>
                    <a:pt x="34418" y="6447"/>
                  </a:cubicBezTo>
                  <a:cubicBezTo>
                    <a:pt x="52131" y="6447"/>
                    <a:pt x="61342" y="20264"/>
                    <a:pt x="61342" y="34612"/>
                  </a:cubicBezTo>
                  <a:cubicBezTo>
                    <a:pt x="61342" y="50023"/>
                    <a:pt x="50360" y="62245"/>
                    <a:pt x="44692" y="68622"/>
                  </a:cubicBezTo>
                  <a:lnTo>
                    <a:pt x="2002" y="110780"/>
                  </a:lnTo>
                  <a:cubicBezTo>
                    <a:pt x="230" y="112374"/>
                    <a:pt x="230" y="112729"/>
                    <a:pt x="230" y="117688"/>
                  </a:cubicBezTo>
                  <a:lnTo>
                    <a:pt x="73210" y="117688"/>
                  </a:lnTo>
                  <a:lnTo>
                    <a:pt x="78524" y="85450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80" name="Group 579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{\triangle} \rightarrow F_{\triangle} (1+ \Delta_{\triangle}), \quad F_{\square} \rightarrow F_{\square} (1+ \Delta_{\square}), \quad G_{\square} \rightarrow G_{\square} (1+ \Delta_{G})&#10;\end{align*}&#10;&#10;&#10;\end{document}" title="IguanaTex Shape Display">
            <a:extLst>
              <a:ext uri="{FF2B5EF4-FFF2-40B4-BE49-F238E27FC236}">
                <a16:creationId xmlns:a16="http://schemas.microsoft.com/office/drawing/2014/main" id="{120E517D-3121-E4F7-5078-3DBDBFF2A2F6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816776" y="5051085"/>
            <a:ext cx="6976770" cy="250123"/>
            <a:chOff x="5010056" y="6458464"/>
            <a:chExt cx="7058429" cy="253051"/>
          </a:xfrm>
        </p:grpSpPr>
        <p:sp>
          <p:nvSpPr>
            <p:cNvPr id="581" name="Freeform 580">
              <a:extLst>
                <a:ext uri="{FF2B5EF4-FFF2-40B4-BE49-F238E27FC236}">
                  <a16:creationId xmlns:a16="http://schemas.microsoft.com/office/drawing/2014/main" id="{07FB7F2F-1623-456B-AD18-FA27FC07A9B0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010056" y="6476177"/>
              <a:ext cx="179863" cy="172074"/>
            </a:xfrm>
            <a:custGeom>
              <a:avLst/>
              <a:gdLst>
                <a:gd name="csX0" fmla="*/ 67148 w 179863"/>
                <a:gd name="csY0" fmla="*/ 89902 h 172074"/>
                <a:gd name="csX1" fmla="*/ 91694 w 179863"/>
                <a:gd name="csY1" fmla="*/ 89902 h 172074"/>
                <a:gd name="csX2" fmla="*/ 112698 w 179863"/>
                <a:gd name="csY2" fmla="*/ 101289 h 172074"/>
                <a:gd name="csX3" fmla="*/ 110926 w 179863"/>
                <a:gd name="csY3" fmla="*/ 113689 h 172074"/>
                <a:gd name="csX4" fmla="*/ 110167 w 179863"/>
                <a:gd name="csY4" fmla="*/ 116472 h 172074"/>
                <a:gd name="csX5" fmla="*/ 113204 w 179863"/>
                <a:gd name="csY5" fmla="*/ 119509 h 172074"/>
                <a:gd name="csX6" fmla="*/ 116999 w 179863"/>
                <a:gd name="csY6" fmla="*/ 114195 h 172074"/>
                <a:gd name="csX7" fmla="*/ 130917 w 179863"/>
                <a:gd name="csY7" fmla="*/ 59283 h 172074"/>
                <a:gd name="csX8" fmla="*/ 131676 w 179863"/>
                <a:gd name="csY8" fmla="*/ 55234 h 172074"/>
                <a:gd name="csX9" fmla="*/ 128640 w 179863"/>
                <a:gd name="csY9" fmla="*/ 52450 h 172074"/>
                <a:gd name="csX10" fmla="*/ 124844 w 179863"/>
                <a:gd name="csY10" fmla="*/ 57764 h 172074"/>
                <a:gd name="csX11" fmla="*/ 92200 w 179863"/>
                <a:gd name="csY11" fmla="*/ 82057 h 172074"/>
                <a:gd name="csX12" fmla="*/ 69173 w 179863"/>
                <a:gd name="csY12" fmla="*/ 82057 h 172074"/>
                <a:gd name="csX13" fmla="*/ 85368 w 179863"/>
                <a:gd name="csY13" fmla="*/ 17782 h 172074"/>
                <a:gd name="csX14" fmla="*/ 99033 w 179863"/>
                <a:gd name="csY14" fmla="*/ 7913 h 172074"/>
                <a:gd name="csX15" fmla="*/ 132436 w 179863"/>
                <a:gd name="csY15" fmla="*/ 7913 h 172074"/>
                <a:gd name="csX16" fmla="*/ 169381 w 179863"/>
                <a:gd name="csY16" fmla="*/ 35749 h 172074"/>
                <a:gd name="csX17" fmla="*/ 168622 w 179863"/>
                <a:gd name="csY17" fmla="*/ 49414 h 172074"/>
                <a:gd name="csX18" fmla="*/ 168116 w 179863"/>
                <a:gd name="csY18" fmla="*/ 53969 h 172074"/>
                <a:gd name="csX19" fmla="*/ 171152 w 179863"/>
                <a:gd name="csY19" fmla="*/ 57005 h 172074"/>
                <a:gd name="csX20" fmla="*/ 174695 w 179863"/>
                <a:gd name="csY20" fmla="*/ 50679 h 172074"/>
                <a:gd name="csX21" fmla="*/ 179756 w 179863"/>
                <a:gd name="csY21" fmla="*/ 6901 h 172074"/>
                <a:gd name="csX22" fmla="*/ 172924 w 179863"/>
                <a:gd name="csY22" fmla="*/ 69 h 172074"/>
                <a:gd name="csX23" fmla="*/ 48929 w 179863"/>
                <a:gd name="csY23" fmla="*/ 69 h 172074"/>
                <a:gd name="csX24" fmla="*/ 41337 w 179863"/>
                <a:gd name="csY24" fmla="*/ 5130 h 172074"/>
                <a:gd name="csX25" fmla="*/ 48423 w 179863"/>
                <a:gd name="csY25" fmla="*/ 7913 h 172074"/>
                <a:gd name="csX26" fmla="*/ 64871 w 179863"/>
                <a:gd name="csY26" fmla="*/ 12468 h 172074"/>
                <a:gd name="csX27" fmla="*/ 63606 w 179863"/>
                <a:gd name="csY27" fmla="*/ 18541 h 172074"/>
                <a:gd name="csX28" fmla="*/ 30203 w 179863"/>
                <a:gd name="csY28" fmla="*/ 152405 h 172074"/>
                <a:gd name="csX29" fmla="*/ 7175 w 179863"/>
                <a:gd name="csY29" fmla="*/ 164299 h 172074"/>
                <a:gd name="csX30" fmla="*/ 90 w 179863"/>
                <a:gd name="csY30" fmla="*/ 169107 h 172074"/>
                <a:gd name="csX31" fmla="*/ 3886 w 179863"/>
                <a:gd name="csY31" fmla="*/ 172143 h 172074"/>
                <a:gd name="csX32" fmla="*/ 37288 w 179863"/>
                <a:gd name="csY32" fmla="*/ 171384 h 172074"/>
                <a:gd name="csX33" fmla="*/ 74993 w 179863"/>
                <a:gd name="csY33" fmla="*/ 172143 h 172074"/>
                <a:gd name="csX34" fmla="*/ 80307 w 179863"/>
                <a:gd name="csY34" fmla="*/ 167335 h 172074"/>
                <a:gd name="csX35" fmla="*/ 78789 w 179863"/>
                <a:gd name="csY35" fmla="*/ 164552 h 172074"/>
                <a:gd name="csX36" fmla="*/ 71703 w 179863"/>
                <a:gd name="csY36" fmla="*/ 164299 h 172074"/>
                <a:gd name="csX37" fmla="*/ 58545 w 179863"/>
                <a:gd name="csY37" fmla="*/ 163793 h 172074"/>
                <a:gd name="csX38" fmla="*/ 50447 w 179863"/>
                <a:gd name="csY38" fmla="*/ 158732 h 172074"/>
                <a:gd name="csX39" fmla="*/ 51459 w 179863"/>
                <a:gd name="csY39" fmla="*/ 152912 h 172074"/>
                <a:gd name="csX40" fmla="*/ 67148 w 179863"/>
                <a:gd name="csY40" fmla="*/ 89902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72074">
                  <a:moveTo>
                    <a:pt x="67148" y="89902"/>
                  </a:moveTo>
                  <a:lnTo>
                    <a:pt x="91694" y="89902"/>
                  </a:lnTo>
                  <a:cubicBezTo>
                    <a:pt x="110673" y="89902"/>
                    <a:pt x="112698" y="93951"/>
                    <a:pt x="112698" y="101289"/>
                  </a:cubicBezTo>
                  <a:cubicBezTo>
                    <a:pt x="112698" y="103061"/>
                    <a:pt x="112698" y="106097"/>
                    <a:pt x="110926" y="113689"/>
                  </a:cubicBezTo>
                  <a:cubicBezTo>
                    <a:pt x="110420" y="114954"/>
                    <a:pt x="110167" y="115966"/>
                    <a:pt x="110167" y="116472"/>
                  </a:cubicBezTo>
                  <a:cubicBezTo>
                    <a:pt x="110167" y="118497"/>
                    <a:pt x="111685" y="119509"/>
                    <a:pt x="113204" y="119509"/>
                  </a:cubicBezTo>
                  <a:cubicBezTo>
                    <a:pt x="115734" y="119509"/>
                    <a:pt x="115734" y="118750"/>
                    <a:pt x="116999" y="114195"/>
                  </a:cubicBezTo>
                  <a:lnTo>
                    <a:pt x="130917" y="59283"/>
                  </a:lnTo>
                  <a:cubicBezTo>
                    <a:pt x="131676" y="56499"/>
                    <a:pt x="131676" y="55993"/>
                    <a:pt x="131676" y="55234"/>
                  </a:cubicBezTo>
                  <a:cubicBezTo>
                    <a:pt x="131676" y="54728"/>
                    <a:pt x="131170" y="52450"/>
                    <a:pt x="128640" y="52450"/>
                  </a:cubicBezTo>
                  <a:cubicBezTo>
                    <a:pt x="126109" y="52450"/>
                    <a:pt x="125856" y="53716"/>
                    <a:pt x="124844" y="57764"/>
                  </a:cubicBezTo>
                  <a:cubicBezTo>
                    <a:pt x="119530" y="77502"/>
                    <a:pt x="113710" y="82057"/>
                    <a:pt x="92200" y="82057"/>
                  </a:cubicBezTo>
                  <a:lnTo>
                    <a:pt x="69173" y="82057"/>
                  </a:lnTo>
                  <a:lnTo>
                    <a:pt x="85368" y="17782"/>
                  </a:lnTo>
                  <a:cubicBezTo>
                    <a:pt x="87646" y="8926"/>
                    <a:pt x="87899" y="7913"/>
                    <a:pt x="99033" y="7913"/>
                  </a:cubicBezTo>
                  <a:lnTo>
                    <a:pt x="132436" y="7913"/>
                  </a:lnTo>
                  <a:cubicBezTo>
                    <a:pt x="163561" y="7913"/>
                    <a:pt x="169381" y="16264"/>
                    <a:pt x="169381" y="35749"/>
                  </a:cubicBezTo>
                  <a:cubicBezTo>
                    <a:pt x="169381" y="41569"/>
                    <a:pt x="169381" y="42581"/>
                    <a:pt x="168622" y="49414"/>
                  </a:cubicBezTo>
                  <a:cubicBezTo>
                    <a:pt x="168116" y="52703"/>
                    <a:pt x="168116" y="53209"/>
                    <a:pt x="168116" y="53969"/>
                  </a:cubicBezTo>
                  <a:cubicBezTo>
                    <a:pt x="168116" y="55234"/>
                    <a:pt x="168875" y="57005"/>
                    <a:pt x="171152" y="57005"/>
                  </a:cubicBezTo>
                  <a:cubicBezTo>
                    <a:pt x="173936" y="57005"/>
                    <a:pt x="174189" y="55487"/>
                    <a:pt x="174695" y="50679"/>
                  </a:cubicBezTo>
                  <a:lnTo>
                    <a:pt x="179756" y="6901"/>
                  </a:lnTo>
                  <a:cubicBezTo>
                    <a:pt x="180515" y="69"/>
                    <a:pt x="179250" y="69"/>
                    <a:pt x="172924" y="69"/>
                  </a:cubicBezTo>
                  <a:lnTo>
                    <a:pt x="48929" y="69"/>
                  </a:lnTo>
                  <a:cubicBezTo>
                    <a:pt x="43868" y="69"/>
                    <a:pt x="41337" y="69"/>
                    <a:pt x="41337" y="5130"/>
                  </a:cubicBezTo>
                  <a:cubicBezTo>
                    <a:pt x="41337" y="7913"/>
                    <a:pt x="43615" y="7913"/>
                    <a:pt x="48423" y="7913"/>
                  </a:cubicBezTo>
                  <a:cubicBezTo>
                    <a:pt x="57786" y="7913"/>
                    <a:pt x="64871" y="7913"/>
                    <a:pt x="64871" y="12468"/>
                  </a:cubicBezTo>
                  <a:cubicBezTo>
                    <a:pt x="64871" y="13480"/>
                    <a:pt x="64871" y="13987"/>
                    <a:pt x="63606" y="18541"/>
                  </a:cubicBezTo>
                  <a:lnTo>
                    <a:pt x="30203" y="152405"/>
                  </a:lnTo>
                  <a:cubicBezTo>
                    <a:pt x="27672" y="162274"/>
                    <a:pt x="27166" y="164299"/>
                    <a:pt x="7175" y="164299"/>
                  </a:cubicBezTo>
                  <a:cubicBezTo>
                    <a:pt x="2873" y="164299"/>
                    <a:pt x="90" y="164299"/>
                    <a:pt x="90" y="169107"/>
                  </a:cubicBezTo>
                  <a:cubicBezTo>
                    <a:pt x="90" y="172143"/>
                    <a:pt x="3126" y="172143"/>
                    <a:pt x="3886" y="172143"/>
                  </a:cubicBezTo>
                  <a:cubicBezTo>
                    <a:pt x="11224" y="172143"/>
                    <a:pt x="29950" y="171384"/>
                    <a:pt x="37288" y="171384"/>
                  </a:cubicBezTo>
                  <a:cubicBezTo>
                    <a:pt x="45639" y="171384"/>
                    <a:pt x="66642" y="172143"/>
                    <a:pt x="74993" y="172143"/>
                  </a:cubicBezTo>
                  <a:cubicBezTo>
                    <a:pt x="77270" y="172143"/>
                    <a:pt x="80307" y="172143"/>
                    <a:pt x="80307" y="167335"/>
                  </a:cubicBezTo>
                  <a:cubicBezTo>
                    <a:pt x="80307" y="165311"/>
                    <a:pt x="78789" y="164805"/>
                    <a:pt x="78789" y="164552"/>
                  </a:cubicBezTo>
                  <a:cubicBezTo>
                    <a:pt x="78030" y="164299"/>
                    <a:pt x="77524" y="164299"/>
                    <a:pt x="71703" y="164299"/>
                  </a:cubicBezTo>
                  <a:cubicBezTo>
                    <a:pt x="66136" y="164299"/>
                    <a:pt x="64871" y="164299"/>
                    <a:pt x="58545" y="163793"/>
                  </a:cubicBezTo>
                  <a:cubicBezTo>
                    <a:pt x="51206" y="163034"/>
                    <a:pt x="50447" y="162021"/>
                    <a:pt x="50447" y="158732"/>
                  </a:cubicBezTo>
                  <a:cubicBezTo>
                    <a:pt x="50447" y="158226"/>
                    <a:pt x="50447" y="156707"/>
                    <a:pt x="51459" y="152912"/>
                  </a:cubicBezTo>
                  <a:lnTo>
                    <a:pt x="67148" y="89902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2" name="Freeform 581">
              <a:extLst>
                <a:ext uri="{FF2B5EF4-FFF2-40B4-BE49-F238E27FC236}">
                  <a16:creationId xmlns:a16="http://schemas.microsoft.com/office/drawing/2014/main" id="{564A38EB-533C-9616-AB81-47ABF47CE86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177691" y="6559734"/>
              <a:ext cx="150742" cy="126474"/>
            </a:xfrm>
            <a:custGeom>
              <a:avLst/>
              <a:gdLst>
                <a:gd name="csX0" fmla="*/ 80162 w 150742"/>
                <a:gd name="csY0" fmla="*/ 3613 h 126474"/>
                <a:gd name="csX1" fmla="*/ 75556 w 150742"/>
                <a:gd name="csY1" fmla="*/ 70 h 126474"/>
                <a:gd name="csX2" fmla="*/ 70951 w 150742"/>
                <a:gd name="csY2" fmla="*/ 3436 h 126474"/>
                <a:gd name="csX3" fmla="*/ 1690 w 150742"/>
                <a:gd name="csY3" fmla="*/ 118574 h 126474"/>
                <a:gd name="csX4" fmla="*/ 96 w 150742"/>
                <a:gd name="csY4" fmla="*/ 122117 h 126474"/>
                <a:gd name="csX5" fmla="*/ 7182 w 150742"/>
                <a:gd name="csY5" fmla="*/ 126545 h 126474"/>
                <a:gd name="csX6" fmla="*/ 143753 w 150742"/>
                <a:gd name="csY6" fmla="*/ 126545 h 126474"/>
                <a:gd name="csX7" fmla="*/ 150839 w 150742"/>
                <a:gd name="csY7" fmla="*/ 122117 h 126474"/>
                <a:gd name="csX8" fmla="*/ 149599 w 150742"/>
                <a:gd name="csY8" fmla="*/ 118928 h 126474"/>
                <a:gd name="csX9" fmla="*/ 80162 w 150742"/>
                <a:gd name="csY9" fmla="*/ 3613 h 126474"/>
                <a:gd name="csX10" fmla="*/ 75379 w 150742"/>
                <a:gd name="csY10" fmla="*/ 12824 h 126474"/>
                <a:gd name="csX11" fmla="*/ 138794 w 150742"/>
                <a:gd name="csY11" fmla="*/ 117866 h 126474"/>
                <a:gd name="csX12" fmla="*/ 12141 w 150742"/>
                <a:gd name="csY12" fmla="*/ 117866 h 126474"/>
                <a:gd name="csX13" fmla="*/ 75379 w 150742"/>
                <a:gd name="csY13" fmla="*/ 12824 h 126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0742" h="126474">
                  <a:moveTo>
                    <a:pt x="80162" y="3613"/>
                  </a:moveTo>
                  <a:cubicBezTo>
                    <a:pt x="78213" y="602"/>
                    <a:pt x="76796" y="70"/>
                    <a:pt x="75556" y="70"/>
                  </a:cubicBezTo>
                  <a:cubicBezTo>
                    <a:pt x="73076" y="70"/>
                    <a:pt x="72013" y="1664"/>
                    <a:pt x="70951" y="3436"/>
                  </a:cubicBezTo>
                  <a:lnTo>
                    <a:pt x="1690" y="118574"/>
                  </a:lnTo>
                  <a:cubicBezTo>
                    <a:pt x="96" y="121054"/>
                    <a:pt x="96" y="121408"/>
                    <a:pt x="96" y="122117"/>
                  </a:cubicBezTo>
                  <a:cubicBezTo>
                    <a:pt x="96" y="126545"/>
                    <a:pt x="4170" y="126545"/>
                    <a:pt x="7182" y="126545"/>
                  </a:cubicBezTo>
                  <a:lnTo>
                    <a:pt x="143753" y="126545"/>
                  </a:lnTo>
                  <a:cubicBezTo>
                    <a:pt x="146765" y="126545"/>
                    <a:pt x="150839" y="126545"/>
                    <a:pt x="150839" y="122117"/>
                  </a:cubicBezTo>
                  <a:cubicBezTo>
                    <a:pt x="150839" y="121231"/>
                    <a:pt x="150662" y="120700"/>
                    <a:pt x="149599" y="118928"/>
                  </a:cubicBezTo>
                  <a:lnTo>
                    <a:pt x="80162" y="3613"/>
                  </a:lnTo>
                  <a:close/>
                  <a:moveTo>
                    <a:pt x="75379" y="12824"/>
                  </a:moveTo>
                  <a:lnTo>
                    <a:pt x="138794" y="117866"/>
                  </a:lnTo>
                  <a:lnTo>
                    <a:pt x="12141" y="117866"/>
                  </a:lnTo>
                  <a:lnTo>
                    <a:pt x="75379" y="12824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3" name="Freeform 582">
              <a:extLst>
                <a:ext uri="{FF2B5EF4-FFF2-40B4-BE49-F238E27FC236}">
                  <a16:creationId xmlns:a16="http://schemas.microsoft.com/office/drawing/2014/main" id="{B3B24D8D-EFFE-FD9D-1F89-C698CC744AE8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5439975" y="6518943"/>
              <a:ext cx="224709" cy="132092"/>
            </a:xfrm>
            <a:custGeom>
              <a:avLst/>
              <a:gdLst>
                <a:gd name="csX0" fmla="*/ 197233 w 224709"/>
                <a:gd name="csY0" fmla="*/ 71176 h 132092"/>
                <a:gd name="csX1" fmla="*/ 174459 w 224709"/>
                <a:gd name="csY1" fmla="*/ 95469 h 132092"/>
                <a:gd name="csX2" fmla="*/ 161047 w 224709"/>
                <a:gd name="csY2" fmla="*/ 129125 h 132092"/>
                <a:gd name="csX3" fmla="*/ 166108 w 224709"/>
                <a:gd name="csY3" fmla="*/ 132161 h 132092"/>
                <a:gd name="csX4" fmla="*/ 171675 w 224709"/>
                <a:gd name="csY4" fmla="*/ 127100 h 132092"/>
                <a:gd name="csX5" fmla="*/ 221020 w 224709"/>
                <a:gd name="csY5" fmla="*/ 69405 h 132092"/>
                <a:gd name="csX6" fmla="*/ 224816 w 224709"/>
                <a:gd name="csY6" fmla="*/ 66115 h 132092"/>
                <a:gd name="csX7" fmla="*/ 222792 w 224709"/>
                <a:gd name="csY7" fmla="*/ 63332 h 132092"/>
                <a:gd name="csX8" fmla="*/ 171422 w 224709"/>
                <a:gd name="csY8" fmla="*/ 3865 h 132092"/>
                <a:gd name="csX9" fmla="*/ 166108 w 224709"/>
                <a:gd name="csY9" fmla="*/ 69 h 132092"/>
                <a:gd name="csX10" fmla="*/ 161047 w 224709"/>
                <a:gd name="csY10" fmla="*/ 3105 h 132092"/>
                <a:gd name="csX11" fmla="*/ 173953 w 224709"/>
                <a:gd name="csY11" fmla="*/ 36508 h 132092"/>
                <a:gd name="csX12" fmla="*/ 197233 w 224709"/>
                <a:gd name="csY12" fmla="*/ 61054 h 132092"/>
                <a:gd name="csX13" fmla="*/ 9216 w 224709"/>
                <a:gd name="csY13" fmla="*/ 61054 h 132092"/>
                <a:gd name="csX14" fmla="*/ 107 w 224709"/>
                <a:gd name="csY14" fmla="*/ 66115 h 132092"/>
                <a:gd name="csX15" fmla="*/ 9216 w 224709"/>
                <a:gd name="csY15" fmla="*/ 71176 h 132092"/>
                <a:gd name="csX16" fmla="*/ 197233 w 224709"/>
                <a:gd name="csY16" fmla="*/ 71176 h 132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4709" h="132092">
                  <a:moveTo>
                    <a:pt x="197233" y="71176"/>
                  </a:moveTo>
                  <a:cubicBezTo>
                    <a:pt x="183316" y="81804"/>
                    <a:pt x="176483" y="92179"/>
                    <a:pt x="174459" y="95469"/>
                  </a:cubicBezTo>
                  <a:cubicBezTo>
                    <a:pt x="163072" y="112930"/>
                    <a:pt x="161047" y="128872"/>
                    <a:pt x="161047" y="129125"/>
                  </a:cubicBezTo>
                  <a:cubicBezTo>
                    <a:pt x="161047" y="132161"/>
                    <a:pt x="164084" y="132161"/>
                    <a:pt x="166108" y="132161"/>
                  </a:cubicBezTo>
                  <a:cubicBezTo>
                    <a:pt x="170410" y="132161"/>
                    <a:pt x="170663" y="131655"/>
                    <a:pt x="171675" y="127100"/>
                  </a:cubicBezTo>
                  <a:cubicBezTo>
                    <a:pt x="177495" y="102301"/>
                    <a:pt x="192425" y="81045"/>
                    <a:pt x="221020" y="69405"/>
                  </a:cubicBezTo>
                  <a:cubicBezTo>
                    <a:pt x="224057" y="68393"/>
                    <a:pt x="224816" y="67886"/>
                    <a:pt x="224816" y="66115"/>
                  </a:cubicBezTo>
                  <a:cubicBezTo>
                    <a:pt x="224816" y="64344"/>
                    <a:pt x="223298" y="63585"/>
                    <a:pt x="222792" y="63332"/>
                  </a:cubicBezTo>
                  <a:cubicBezTo>
                    <a:pt x="211657" y="59030"/>
                    <a:pt x="181038" y="46377"/>
                    <a:pt x="171422" y="3865"/>
                  </a:cubicBezTo>
                  <a:cubicBezTo>
                    <a:pt x="170663" y="828"/>
                    <a:pt x="170410" y="69"/>
                    <a:pt x="166108" y="69"/>
                  </a:cubicBezTo>
                  <a:cubicBezTo>
                    <a:pt x="164084" y="69"/>
                    <a:pt x="161047" y="69"/>
                    <a:pt x="161047" y="3105"/>
                  </a:cubicBezTo>
                  <a:cubicBezTo>
                    <a:pt x="161047" y="3611"/>
                    <a:pt x="163325" y="19554"/>
                    <a:pt x="173953" y="36508"/>
                  </a:cubicBezTo>
                  <a:cubicBezTo>
                    <a:pt x="179014" y="44100"/>
                    <a:pt x="186352" y="52956"/>
                    <a:pt x="197233" y="61054"/>
                  </a:cubicBezTo>
                  <a:lnTo>
                    <a:pt x="9216" y="61054"/>
                  </a:lnTo>
                  <a:cubicBezTo>
                    <a:pt x="4662" y="61054"/>
                    <a:pt x="107" y="61054"/>
                    <a:pt x="107" y="66115"/>
                  </a:cubicBezTo>
                  <a:cubicBezTo>
                    <a:pt x="107" y="71176"/>
                    <a:pt x="4662" y="71176"/>
                    <a:pt x="9216" y="71176"/>
                  </a:cubicBezTo>
                  <a:lnTo>
                    <a:pt x="197233" y="71176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1" name="Freeform 600">
              <a:extLst>
                <a:ext uri="{FF2B5EF4-FFF2-40B4-BE49-F238E27FC236}">
                  <a16:creationId xmlns:a16="http://schemas.microsoft.com/office/drawing/2014/main" id="{D70D7C24-239D-7422-BBB0-F898F7A2710E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759015" y="6476177"/>
              <a:ext cx="179863" cy="172074"/>
            </a:xfrm>
            <a:custGeom>
              <a:avLst/>
              <a:gdLst>
                <a:gd name="csX0" fmla="*/ 67178 w 179863"/>
                <a:gd name="csY0" fmla="*/ 89902 h 172074"/>
                <a:gd name="csX1" fmla="*/ 91724 w 179863"/>
                <a:gd name="csY1" fmla="*/ 89902 h 172074"/>
                <a:gd name="csX2" fmla="*/ 112727 w 179863"/>
                <a:gd name="csY2" fmla="*/ 101289 h 172074"/>
                <a:gd name="csX3" fmla="*/ 110956 w 179863"/>
                <a:gd name="csY3" fmla="*/ 113689 h 172074"/>
                <a:gd name="csX4" fmla="*/ 110197 w 179863"/>
                <a:gd name="csY4" fmla="*/ 116472 h 172074"/>
                <a:gd name="csX5" fmla="*/ 113233 w 179863"/>
                <a:gd name="csY5" fmla="*/ 119509 h 172074"/>
                <a:gd name="csX6" fmla="*/ 117029 w 179863"/>
                <a:gd name="csY6" fmla="*/ 114195 h 172074"/>
                <a:gd name="csX7" fmla="*/ 130947 w 179863"/>
                <a:gd name="csY7" fmla="*/ 59283 h 172074"/>
                <a:gd name="csX8" fmla="*/ 131706 w 179863"/>
                <a:gd name="csY8" fmla="*/ 55234 h 172074"/>
                <a:gd name="csX9" fmla="*/ 128669 w 179863"/>
                <a:gd name="csY9" fmla="*/ 52450 h 172074"/>
                <a:gd name="csX10" fmla="*/ 124874 w 179863"/>
                <a:gd name="csY10" fmla="*/ 57764 h 172074"/>
                <a:gd name="csX11" fmla="*/ 92230 w 179863"/>
                <a:gd name="csY11" fmla="*/ 82057 h 172074"/>
                <a:gd name="csX12" fmla="*/ 69202 w 179863"/>
                <a:gd name="csY12" fmla="*/ 82057 h 172074"/>
                <a:gd name="csX13" fmla="*/ 85398 w 179863"/>
                <a:gd name="csY13" fmla="*/ 17782 h 172074"/>
                <a:gd name="csX14" fmla="*/ 99062 w 179863"/>
                <a:gd name="csY14" fmla="*/ 7913 h 172074"/>
                <a:gd name="csX15" fmla="*/ 132465 w 179863"/>
                <a:gd name="csY15" fmla="*/ 7913 h 172074"/>
                <a:gd name="csX16" fmla="*/ 169411 w 179863"/>
                <a:gd name="csY16" fmla="*/ 35749 h 172074"/>
                <a:gd name="csX17" fmla="*/ 168651 w 179863"/>
                <a:gd name="csY17" fmla="*/ 49414 h 172074"/>
                <a:gd name="csX18" fmla="*/ 168145 w 179863"/>
                <a:gd name="csY18" fmla="*/ 53969 h 172074"/>
                <a:gd name="csX19" fmla="*/ 171182 w 179863"/>
                <a:gd name="csY19" fmla="*/ 57005 h 172074"/>
                <a:gd name="csX20" fmla="*/ 174725 w 179863"/>
                <a:gd name="csY20" fmla="*/ 50679 h 172074"/>
                <a:gd name="csX21" fmla="*/ 179786 w 179863"/>
                <a:gd name="csY21" fmla="*/ 6901 h 172074"/>
                <a:gd name="csX22" fmla="*/ 172953 w 179863"/>
                <a:gd name="csY22" fmla="*/ 69 h 172074"/>
                <a:gd name="csX23" fmla="*/ 48958 w 179863"/>
                <a:gd name="csY23" fmla="*/ 69 h 172074"/>
                <a:gd name="csX24" fmla="*/ 41367 w 179863"/>
                <a:gd name="csY24" fmla="*/ 5130 h 172074"/>
                <a:gd name="csX25" fmla="*/ 48452 w 179863"/>
                <a:gd name="csY25" fmla="*/ 7913 h 172074"/>
                <a:gd name="csX26" fmla="*/ 64900 w 179863"/>
                <a:gd name="csY26" fmla="*/ 12468 h 172074"/>
                <a:gd name="csX27" fmla="*/ 63635 w 179863"/>
                <a:gd name="csY27" fmla="*/ 18541 h 172074"/>
                <a:gd name="csX28" fmla="*/ 30232 w 179863"/>
                <a:gd name="csY28" fmla="*/ 152405 h 172074"/>
                <a:gd name="csX29" fmla="*/ 7205 w 179863"/>
                <a:gd name="csY29" fmla="*/ 164299 h 172074"/>
                <a:gd name="csX30" fmla="*/ 119 w 179863"/>
                <a:gd name="csY30" fmla="*/ 169107 h 172074"/>
                <a:gd name="csX31" fmla="*/ 3915 w 179863"/>
                <a:gd name="csY31" fmla="*/ 172143 h 172074"/>
                <a:gd name="csX32" fmla="*/ 37318 w 179863"/>
                <a:gd name="csY32" fmla="*/ 171384 h 172074"/>
                <a:gd name="csX33" fmla="*/ 75022 w 179863"/>
                <a:gd name="csY33" fmla="*/ 172143 h 172074"/>
                <a:gd name="csX34" fmla="*/ 80337 w 179863"/>
                <a:gd name="csY34" fmla="*/ 167335 h 172074"/>
                <a:gd name="csX35" fmla="*/ 78818 w 179863"/>
                <a:gd name="csY35" fmla="*/ 164552 h 172074"/>
                <a:gd name="csX36" fmla="*/ 71733 w 179863"/>
                <a:gd name="csY36" fmla="*/ 164299 h 172074"/>
                <a:gd name="csX37" fmla="*/ 58574 w 179863"/>
                <a:gd name="csY37" fmla="*/ 163793 h 172074"/>
                <a:gd name="csX38" fmla="*/ 50477 w 179863"/>
                <a:gd name="csY38" fmla="*/ 158732 h 172074"/>
                <a:gd name="csX39" fmla="*/ 51489 w 179863"/>
                <a:gd name="csY39" fmla="*/ 152912 h 172074"/>
                <a:gd name="csX40" fmla="*/ 67178 w 179863"/>
                <a:gd name="csY40" fmla="*/ 89902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72074">
                  <a:moveTo>
                    <a:pt x="67178" y="89902"/>
                  </a:moveTo>
                  <a:lnTo>
                    <a:pt x="91724" y="89902"/>
                  </a:lnTo>
                  <a:cubicBezTo>
                    <a:pt x="110703" y="89902"/>
                    <a:pt x="112727" y="93951"/>
                    <a:pt x="112727" y="101289"/>
                  </a:cubicBezTo>
                  <a:cubicBezTo>
                    <a:pt x="112727" y="103061"/>
                    <a:pt x="112727" y="106097"/>
                    <a:pt x="110956" y="113689"/>
                  </a:cubicBezTo>
                  <a:cubicBezTo>
                    <a:pt x="110450" y="114954"/>
                    <a:pt x="110197" y="115966"/>
                    <a:pt x="110197" y="116472"/>
                  </a:cubicBezTo>
                  <a:cubicBezTo>
                    <a:pt x="110197" y="118497"/>
                    <a:pt x="111715" y="119509"/>
                    <a:pt x="113233" y="119509"/>
                  </a:cubicBezTo>
                  <a:cubicBezTo>
                    <a:pt x="115764" y="119509"/>
                    <a:pt x="115764" y="118750"/>
                    <a:pt x="117029" y="114195"/>
                  </a:cubicBezTo>
                  <a:lnTo>
                    <a:pt x="130947" y="59283"/>
                  </a:lnTo>
                  <a:cubicBezTo>
                    <a:pt x="131706" y="56499"/>
                    <a:pt x="131706" y="55993"/>
                    <a:pt x="131706" y="55234"/>
                  </a:cubicBezTo>
                  <a:cubicBezTo>
                    <a:pt x="131706" y="54728"/>
                    <a:pt x="131200" y="52450"/>
                    <a:pt x="128669" y="52450"/>
                  </a:cubicBezTo>
                  <a:cubicBezTo>
                    <a:pt x="126139" y="52450"/>
                    <a:pt x="125886" y="53716"/>
                    <a:pt x="124874" y="57764"/>
                  </a:cubicBezTo>
                  <a:cubicBezTo>
                    <a:pt x="119559" y="77502"/>
                    <a:pt x="113739" y="82057"/>
                    <a:pt x="92230" y="82057"/>
                  </a:cubicBezTo>
                  <a:lnTo>
                    <a:pt x="69202" y="82057"/>
                  </a:lnTo>
                  <a:lnTo>
                    <a:pt x="85398" y="17782"/>
                  </a:lnTo>
                  <a:cubicBezTo>
                    <a:pt x="87675" y="8926"/>
                    <a:pt x="87928" y="7913"/>
                    <a:pt x="99062" y="7913"/>
                  </a:cubicBezTo>
                  <a:lnTo>
                    <a:pt x="132465" y="7913"/>
                  </a:lnTo>
                  <a:cubicBezTo>
                    <a:pt x="163590" y="7913"/>
                    <a:pt x="169411" y="16264"/>
                    <a:pt x="169411" y="35749"/>
                  </a:cubicBezTo>
                  <a:cubicBezTo>
                    <a:pt x="169411" y="41569"/>
                    <a:pt x="169411" y="42581"/>
                    <a:pt x="168651" y="49414"/>
                  </a:cubicBezTo>
                  <a:cubicBezTo>
                    <a:pt x="168145" y="52703"/>
                    <a:pt x="168145" y="53209"/>
                    <a:pt x="168145" y="53969"/>
                  </a:cubicBezTo>
                  <a:cubicBezTo>
                    <a:pt x="168145" y="55234"/>
                    <a:pt x="168904" y="57005"/>
                    <a:pt x="171182" y="57005"/>
                  </a:cubicBezTo>
                  <a:cubicBezTo>
                    <a:pt x="173965" y="57005"/>
                    <a:pt x="174219" y="55487"/>
                    <a:pt x="174725" y="50679"/>
                  </a:cubicBezTo>
                  <a:lnTo>
                    <a:pt x="179786" y="6901"/>
                  </a:lnTo>
                  <a:cubicBezTo>
                    <a:pt x="180545" y="69"/>
                    <a:pt x="179280" y="69"/>
                    <a:pt x="172953" y="69"/>
                  </a:cubicBezTo>
                  <a:lnTo>
                    <a:pt x="48958" y="69"/>
                  </a:lnTo>
                  <a:cubicBezTo>
                    <a:pt x="43897" y="69"/>
                    <a:pt x="41367" y="69"/>
                    <a:pt x="41367" y="5130"/>
                  </a:cubicBezTo>
                  <a:cubicBezTo>
                    <a:pt x="41367" y="7913"/>
                    <a:pt x="43644" y="7913"/>
                    <a:pt x="48452" y="7913"/>
                  </a:cubicBezTo>
                  <a:cubicBezTo>
                    <a:pt x="57815" y="7913"/>
                    <a:pt x="64900" y="7913"/>
                    <a:pt x="64900" y="12468"/>
                  </a:cubicBezTo>
                  <a:cubicBezTo>
                    <a:pt x="64900" y="13480"/>
                    <a:pt x="64900" y="13987"/>
                    <a:pt x="63635" y="18541"/>
                  </a:cubicBezTo>
                  <a:lnTo>
                    <a:pt x="30232" y="152405"/>
                  </a:lnTo>
                  <a:cubicBezTo>
                    <a:pt x="27702" y="162274"/>
                    <a:pt x="27196" y="164299"/>
                    <a:pt x="7205" y="164299"/>
                  </a:cubicBezTo>
                  <a:cubicBezTo>
                    <a:pt x="2903" y="164299"/>
                    <a:pt x="119" y="164299"/>
                    <a:pt x="119" y="169107"/>
                  </a:cubicBezTo>
                  <a:cubicBezTo>
                    <a:pt x="119" y="172143"/>
                    <a:pt x="3156" y="172143"/>
                    <a:pt x="3915" y="172143"/>
                  </a:cubicBezTo>
                  <a:cubicBezTo>
                    <a:pt x="11254" y="172143"/>
                    <a:pt x="29979" y="171384"/>
                    <a:pt x="37318" y="171384"/>
                  </a:cubicBezTo>
                  <a:cubicBezTo>
                    <a:pt x="45669" y="171384"/>
                    <a:pt x="66672" y="172143"/>
                    <a:pt x="75022" y="172143"/>
                  </a:cubicBezTo>
                  <a:cubicBezTo>
                    <a:pt x="77300" y="172143"/>
                    <a:pt x="80337" y="172143"/>
                    <a:pt x="80337" y="167335"/>
                  </a:cubicBezTo>
                  <a:cubicBezTo>
                    <a:pt x="80337" y="165311"/>
                    <a:pt x="78818" y="164805"/>
                    <a:pt x="78818" y="164552"/>
                  </a:cubicBezTo>
                  <a:cubicBezTo>
                    <a:pt x="78059" y="164299"/>
                    <a:pt x="77553" y="164299"/>
                    <a:pt x="71733" y="164299"/>
                  </a:cubicBezTo>
                  <a:cubicBezTo>
                    <a:pt x="66166" y="164299"/>
                    <a:pt x="64900" y="164299"/>
                    <a:pt x="58574" y="163793"/>
                  </a:cubicBezTo>
                  <a:cubicBezTo>
                    <a:pt x="51236" y="163034"/>
                    <a:pt x="50477" y="162021"/>
                    <a:pt x="50477" y="158732"/>
                  </a:cubicBezTo>
                  <a:cubicBezTo>
                    <a:pt x="50477" y="158226"/>
                    <a:pt x="50477" y="156707"/>
                    <a:pt x="51489" y="152912"/>
                  </a:cubicBezTo>
                  <a:lnTo>
                    <a:pt x="67178" y="89902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2" name="Freeform 601">
              <a:extLst>
                <a:ext uri="{FF2B5EF4-FFF2-40B4-BE49-F238E27FC236}">
                  <a16:creationId xmlns:a16="http://schemas.microsoft.com/office/drawing/2014/main" id="{6C042DD6-A023-CF55-131D-835795E3F761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926650" y="6559734"/>
              <a:ext cx="150742" cy="126474"/>
            </a:xfrm>
            <a:custGeom>
              <a:avLst/>
              <a:gdLst>
                <a:gd name="csX0" fmla="*/ 80191 w 150742"/>
                <a:gd name="csY0" fmla="*/ 3613 h 126474"/>
                <a:gd name="csX1" fmla="*/ 75586 w 150742"/>
                <a:gd name="csY1" fmla="*/ 70 h 126474"/>
                <a:gd name="csX2" fmla="*/ 70980 w 150742"/>
                <a:gd name="csY2" fmla="*/ 3436 h 126474"/>
                <a:gd name="csX3" fmla="*/ 1720 w 150742"/>
                <a:gd name="csY3" fmla="*/ 118574 h 126474"/>
                <a:gd name="csX4" fmla="*/ 126 w 150742"/>
                <a:gd name="csY4" fmla="*/ 122117 h 126474"/>
                <a:gd name="csX5" fmla="*/ 7211 w 150742"/>
                <a:gd name="csY5" fmla="*/ 126545 h 126474"/>
                <a:gd name="csX6" fmla="*/ 143783 w 150742"/>
                <a:gd name="csY6" fmla="*/ 126545 h 126474"/>
                <a:gd name="csX7" fmla="*/ 150868 w 150742"/>
                <a:gd name="csY7" fmla="*/ 122117 h 126474"/>
                <a:gd name="csX8" fmla="*/ 149628 w 150742"/>
                <a:gd name="csY8" fmla="*/ 118928 h 126474"/>
                <a:gd name="csX9" fmla="*/ 80191 w 150742"/>
                <a:gd name="csY9" fmla="*/ 3613 h 126474"/>
                <a:gd name="csX10" fmla="*/ 75408 w 150742"/>
                <a:gd name="csY10" fmla="*/ 12824 h 126474"/>
                <a:gd name="csX11" fmla="*/ 138823 w 150742"/>
                <a:gd name="csY11" fmla="*/ 117866 h 126474"/>
                <a:gd name="csX12" fmla="*/ 12171 w 150742"/>
                <a:gd name="csY12" fmla="*/ 117866 h 126474"/>
                <a:gd name="csX13" fmla="*/ 75408 w 150742"/>
                <a:gd name="csY13" fmla="*/ 12824 h 126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0742" h="126474">
                  <a:moveTo>
                    <a:pt x="80191" y="3613"/>
                  </a:moveTo>
                  <a:cubicBezTo>
                    <a:pt x="78243" y="602"/>
                    <a:pt x="76826" y="70"/>
                    <a:pt x="75586" y="70"/>
                  </a:cubicBezTo>
                  <a:cubicBezTo>
                    <a:pt x="73106" y="70"/>
                    <a:pt x="72043" y="1664"/>
                    <a:pt x="70980" y="3436"/>
                  </a:cubicBezTo>
                  <a:lnTo>
                    <a:pt x="1720" y="118574"/>
                  </a:lnTo>
                  <a:cubicBezTo>
                    <a:pt x="126" y="121054"/>
                    <a:pt x="126" y="121408"/>
                    <a:pt x="126" y="122117"/>
                  </a:cubicBezTo>
                  <a:cubicBezTo>
                    <a:pt x="126" y="126545"/>
                    <a:pt x="4200" y="126545"/>
                    <a:pt x="7211" y="126545"/>
                  </a:cubicBezTo>
                  <a:lnTo>
                    <a:pt x="143783" y="126545"/>
                  </a:lnTo>
                  <a:cubicBezTo>
                    <a:pt x="146794" y="126545"/>
                    <a:pt x="150868" y="126545"/>
                    <a:pt x="150868" y="122117"/>
                  </a:cubicBezTo>
                  <a:cubicBezTo>
                    <a:pt x="150868" y="121231"/>
                    <a:pt x="150691" y="120700"/>
                    <a:pt x="149628" y="118928"/>
                  </a:cubicBezTo>
                  <a:lnTo>
                    <a:pt x="80191" y="3613"/>
                  </a:lnTo>
                  <a:close/>
                  <a:moveTo>
                    <a:pt x="75408" y="12824"/>
                  </a:moveTo>
                  <a:lnTo>
                    <a:pt x="138823" y="117866"/>
                  </a:lnTo>
                  <a:lnTo>
                    <a:pt x="12171" y="117866"/>
                  </a:lnTo>
                  <a:lnTo>
                    <a:pt x="75408" y="12824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3" name="Freeform 602">
              <a:extLst>
                <a:ext uri="{FF2B5EF4-FFF2-40B4-BE49-F238E27FC236}">
                  <a16:creationId xmlns:a16="http://schemas.microsoft.com/office/drawing/2014/main" id="{8C80D121-4F72-F976-02C5-3220583BAB2F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6129778" y="6458464"/>
              <a:ext cx="58707" cy="253051"/>
            </a:xfrm>
            <a:custGeom>
              <a:avLst/>
              <a:gdLst>
                <a:gd name="csX0" fmla="*/ 58841 w 58707"/>
                <a:gd name="csY0" fmla="*/ 250589 h 253051"/>
                <a:gd name="csX1" fmla="*/ 54539 w 58707"/>
                <a:gd name="csY1" fmla="*/ 245022 h 253051"/>
                <a:gd name="csX2" fmla="*/ 14810 w 58707"/>
                <a:gd name="csY2" fmla="*/ 126594 h 253051"/>
                <a:gd name="csX3" fmla="*/ 55552 w 58707"/>
                <a:gd name="csY3" fmla="*/ 6901 h 253051"/>
                <a:gd name="csX4" fmla="*/ 58841 w 58707"/>
                <a:gd name="csY4" fmla="*/ 2599 h 253051"/>
                <a:gd name="csX5" fmla="*/ 56311 w 58707"/>
                <a:gd name="csY5" fmla="*/ 69 h 253051"/>
                <a:gd name="csX6" fmla="*/ 16076 w 58707"/>
                <a:gd name="csY6" fmla="*/ 49414 h 253051"/>
                <a:gd name="csX7" fmla="*/ 133 w 58707"/>
                <a:gd name="csY7" fmla="*/ 126594 h 253051"/>
                <a:gd name="csX8" fmla="*/ 16835 w 58707"/>
                <a:gd name="csY8" fmla="*/ 205546 h 253051"/>
                <a:gd name="csX9" fmla="*/ 56311 w 58707"/>
                <a:gd name="csY9" fmla="*/ 253120 h 253051"/>
                <a:gd name="csX10" fmla="*/ 58841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841" y="250589"/>
                  </a:moveTo>
                  <a:cubicBezTo>
                    <a:pt x="58841" y="249830"/>
                    <a:pt x="58841" y="249324"/>
                    <a:pt x="54539" y="245022"/>
                  </a:cubicBezTo>
                  <a:cubicBezTo>
                    <a:pt x="22908" y="213138"/>
                    <a:pt x="14810" y="165311"/>
                    <a:pt x="14810" y="126594"/>
                  </a:cubicBezTo>
                  <a:cubicBezTo>
                    <a:pt x="14810" y="82563"/>
                    <a:pt x="24426" y="38533"/>
                    <a:pt x="55552" y="6901"/>
                  </a:cubicBezTo>
                  <a:cubicBezTo>
                    <a:pt x="58841" y="3865"/>
                    <a:pt x="58841" y="3358"/>
                    <a:pt x="58841" y="2599"/>
                  </a:cubicBezTo>
                  <a:cubicBezTo>
                    <a:pt x="58841" y="828"/>
                    <a:pt x="57829" y="69"/>
                    <a:pt x="56311" y="69"/>
                  </a:cubicBezTo>
                  <a:cubicBezTo>
                    <a:pt x="53780" y="69"/>
                    <a:pt x="31006" y="17276"/>
                    <a:pt x="16076" y="49414"/>
                  </a:cubicBezTo>
                  <a:cubicBezTo>
                    <a:pt x="3170" y="77249"/>
                    <a:pt x="133" y="105338"/>
                    <a:pt x="133" y="126594"/>
                  </a:cubicBezTo>
                  <a:cubicBezTo>
                    <a:pt x="133" y="146332"/>
                    <a:pt x="2917" y="176951"/>
                    <a:pt x="16835" y="205546"/>
                  </a:cubicBezTo>
                  <a:cubicBezTo>
                    <a:pt x="32018" y="236671"/>
                    <a:pt x="53780" y="253120"/>
                    <a:pt x="56311" y="253120"/>
                  </a:cubicBezTo>
                  <a:cubicBezTo>
                    <a:pt x="57829" y="253120"/>
                    <a:pt x="58841" y="252361"/>
                    <a:pt x="58841" y="250589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4" name="Freeform 603">
              <a:extLst>
                <a:ext uri="{FF2B5EF4-FFF2-40B4-BE49-F238E27FC236}">
                  <a16:creationId xmlns:a16="http://schemas.microsoft.com/office/drawing/2014/main" id="{A3FEC606-A169-1B4D-5588-EAEE682BE3DA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6225656" y="6479720"/>
              <a:ext cx="83506" cy="168531"/>
            </a:xfrm>
            <a:custGeom>
              <a:avLst/>
              <a:gdLst>
                <a:gd name="csX0" fmla="*/ 52013 w 83506"/>
                <a:gd name="csY0" fmla="*/ 6648 h 168531"/>
                <a:gd name="csX1" fmla="*/ 46193 w 83506"/>
                <a:gd name="csY1" fmla="*/ 69 h 168531"/>
                <a:gd name="csX2" fmla="*/ 137 w 83506"/>
                <a:gd name="csY2" fmla="*/ 16264 h 168531"/>
                <a:gd name="csX3" fmla="*/ 137 w 83506"/>
                <a:gd name="csY3" fmla="*/ 24109 h 168531"/>
                <a:gd name="csX4" fmla="*/ 33287 w 83506"/>
                <a:gd name="csY4" fmla="*/ 17529 h 168531"/>
                <a:gd name="csX5" fmla="*/ 33287 w 83506"/>
                <a:gd name="csY5" fmla="*/ 148610 h 168531"/>
                <a:gd name="csX6" fmla="*/ 9753 w 83506"/>
                <a:gd name="csY6" fmla="*/ 160756 h 168531"/>
                <a:gd name="csX7" fmla="*/ 1656 w 83506"/>
                <a:gd name="csY7" fmla="*/ 160756 h 168531"/>
                <a:gd name="csX8" fmla="*/ 1656 w 83506"/>
                <a:gd name="csY8" fmla="*/ 168601 h 168531"/>
                <a:gd name="csX9" fmla="*/ 42650 w 83506"/>
                <a:gd name="csY9" fmla="*/ 167842 h 168531"/>
                <a:gd name="csX10" fmla="*/ 83644 w 83506"/>
                <a:gd name="csY10" fmla="*/ 168601 h 168531"/>
                <a:gd name="csX11" fmla="*/ 83644 w 83506"/>
                <a:gd name="csY11" fmla="*/ 160756 h 168531"/>
                <a:gd name="csX12" fmla="*/ 75546 w 83506"/>
                <a:gd name="csY12" fmla="*/ 160756 h 168531"/>
                <a:gd name="csX13" fmla="*/ 52013 w 83506"/>
                <a:gd name="csY13" fmla="*/ 148610 h 168531"/>
                <a:gd name="csX14" fmla="*/ 52013 w 83506"/>
                <a:gd name="csY14" fmla="*/ 664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68531">
                  <a:moveTo>
                    <a:pt x="52013" y="6648"/>
                  </a:moveTo>
                  <a:cubicBezTo>
                    <a:pt x="52013" y="575"/>
                    <a:pt x="52013" y="69"/>
                    <a:pt x="46193" y="69"/>
                  </a:cubicBezTo>
                  <a:cubicBezTo>
                    <a:pt x="30503" y="16264"/>
                    <a:pt x="8235" y="16264"/>
                    <a:pt x="137" y="16264"/>
                  </a:cubicBezTo>
                  <a:lnTo>
                    <a:pt x="137" y="24109"/>
                  </a:lnTo>
                  <a:cubicBezTo>
                    <a:pt x="5198" y="24109"/>
                    <a:pt x="20128" y="24109"/>
                    <a:pt x="33287" y="17529"/>
                  </a:cubicBezTo>
                  <a:lnTo>
                    <a:pt x="33287" y="148610"/>
                  </a:lnTo>
                  <a:cubicBezTo>
                    <a:pt x="33287" y="157720"/>
                    <a:pt x="32528" y="160756"/>
                    <a:pt x="9753" y="160756"/>
                  </a:cubicBezTo>
                  <a:lnTo>
                    <a:pt x="1656" y="160756"/>
                  </a:lnTo>
                  <a:lnTo>
                    <a:pt x="1656" y="168601"/>
                  </a:lnTo>
                  <a:cubicBezTo>
                    <a:pt x="10512" y="167842"/>
                    <a:pt x="32528" y="167842"/>
                    <a:pt x="42650" y="167842"/>
                  </a:cubicBezTo>
                  <a:cubicBezTo>
                    <a:pt x="52772" y="167842"/>
                    <a:pt x="74787" y="167842"/>
                    <a:pt x="83644" y="168601"/>
                  </a:cubicBezTo>
                  <a:lnTo>
                    <a:pt x="83644" y="160756"/>
                  </a:lnTo>
                  <a:lnTo>
                    <a:pt x="75546" y="160756"/>
                  </a:lnTo>
                  <a:cubicBezTo>
                    <a:pt x="52772" y="160756"/>
                    <a:pt x="52013" y="157973"/>
                    <a:pt x="52013" y="148610"/>
                  </a:cubicBezTo>
                  <a:lnTo>
                    <a:pt x="52013" y="6648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5" name="Freeform 604">
              <a:extLst>
                <a:ext uri="{FF2B5EF4-FFF2-40B4-BE49-F238E27FC236}">
                  <a16:creationId xmlns:a16="http://schemas.microsoft.com/office/drawing/2014/main" id="{CB76CB36-B5A1-D54D-3288-A361B312311D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400064" y="6500723"/>
              <a:ext cx="168278" cy="168531"/>
            </a:xfrm>
            <a:custGeom>
              <a:avLst/>
              <a:gdLst>
                <a:gd name="csX0" fmla="*/ 89471 w 168278"/>
                <a:gd name="csY0" fmla="*/ 89396 h 168531"/>
                <a:gd name="csX1" fmla="*/ 160073 w 168278"/>
                <a:gd name="csY1" fmla="*/ 89396 h 168531"/>
                <a:gd name="csX2" fmla="*/ 168423 w 168278"/>
                <a:gd name="csY2" fmla="*/ 84335 h 168531"/>
                <a:gd name="csX3" fmla="*/ 160073 w 168278"/>
                <a:gd name="csY3" fmla="*/ 79274 h 168531"/>
                <a:gd name="csX4" fmla="*/ 89471 w 168278"/>
                <a:gd name="csY4" fmla="*/ 79274 h 168531"/>
                <a:gd name="csX5" fmla="*/ 89471 w 168278"/>
                <a:gd name="csY5" fmla="*/ 8419 h 168531"/>
                <a:gd name="csX6" fmla="*/ 84410 w 168278"/>
                <a:gd name="csY6" fmla="*/ 69 h 168531"/>
                <a:gd name="csX7" fmla="*/ 79349 w 168278"/>
                <a:gd name="csY7" fmla="*/ 8419 h 168531"/>
                <a:gd name="csX8" fmla="*/ 79349 w 168278"/>
                <a:gd name="csY8" fmla="*/ 79274 h 168531"/>
                <a:gd name="csX9" fmla="*/ 8495 w 168278"/>
                <a:gd name="csY9" fmla="*/ 79274 h 168531"/>
                <a:gd name="csX10" fmla="*/ 144 w 168278"/>
                <a:gd name="csY10" fmla="*/ 84335 h 168531"/>
                <a:gd name="csX11" fmla="*/ 8495 w 168278"/>
                <a:gd name="csY11" fmla="*/ 89396 h 168531"/>
                <a:gd name="csX12" fmla="*/ 79349 w 168278"/>
                <a:gd name="csY12" fmla="*/ 89396 h 168531"/>
                <a:gd name="csX13" fmla="*/ 79349 w 168278"/>
                <a:gd name="csY13" fmla="*/ 160250 h 168531"/>
                <a:gd name="csX14" fmla="*/ 84410 w 168278"/>
                <a:gd name="csY14" fmla="*/ 168601 h 168531"/>
                <a:gd name="csX15" fmla="*/ 89471 w 168278"/>
                <a:gd name="csY15" fmla="*/ 160250 h 168531"/>
                <a:gd name="csX16" fmla="*/ 89471 w 168278"/>
                <a:gd name="csY16" fmla="*/ 8939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8531">
                  <a:moveTo>
                    <a:pt x="89471" y="89396"/>
                  </a:moveTo>
                  <a:lnTo>
                    <a:pt x="160073" y="89396"/>
                  </a:lnTo>
                  <a:cubicBezTo>
                    <a:pt x="163615" y="89396"/>
                    <a:pt x="168423" y="89396"/>
                    <a:pt x="168423" y="84335"/>
                  </a:cubicBezTo>
                  <a:cubicBezTo>
                    <a:pt x="168423" y="79274"/>
                    <a:pt x="163615" y="79274"/>
                    <a:pt x="160073" y="79274"/>
                  </a:cubicBezTo>
                  <a:lnTo>
                    <a:pt x="89471" y="79274"/>
                  </a:lnTo>
                  <a:lnTo>
                    <a:pt x="89471" y="8419"/>
                  </a:lnTo>
                  <a:cubicBezTo>
                    <a:pt x="89471" y="4877"/>
                    <a:pt x="89471" y="69"/>
                    <a:pt x="84410" y="69"/>
                  </a:cubicBezTo>
                  <a:cubicBezTo>
                    <a:pt x="79349" y="69"/>
                    <a:pt x="79349" y="4877"/>
                    <a:pt x="79349" y="8419"/>
                  </a:cubicBezTo>
                  <a:lnTo>
                    <a:pt x="79349" y="79274"/>
                  </a:lnTo>
                  <a:lnTo>
                    <a:pt x="8495" y="79274"/>
                  </a:lnTo>
                  <a:cubicBezTo>
                    <a:pt x="4952" y="79274"/>
                    <a:pt x="144" y="79274"/>
                    <a:pt x="144" y="84335"/>
                  </a:cubicBezTo>
                  <a:cubicBezTo>
                    <a:pt x="144" y="89396"/>
                    <a:pt x="4952" y="89396"/>
                    <a:pt x="8495" y="89396"/>
                  </a:cubicBezTo>
                  <a:lnTo>
                    <a:pt x="79349" y="89396"/>
                  </a:lnTo>
                  <a:lnTo>
                    <a:pt x="79349" y="160250"/>
                  </a:lnTo>
                  <a:cubicBezTo>
                    <a:pt x="79349" y="163793"/>
                    <a:pt x="79349" y="168601"/>
                    <a:pt x="84410" y="168601"/>
                  </a:cubicBezTo>
                  <a:cubicBezTo>
                    <a:pt x="89471" y="168601"/>
                    <a:pt x="89471" y="163793"/>
                    <a:pt x="89471" y="160250"/>
                  </a:cubicBezTo>
                  <a:lnTo>
                    <a:pt x="89471" y="89396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6" name="Freeform 605">
              <a:extLst>
                <a:ext uri="{FF2B5EF4-FFF2-40B4-BE49-F238E27FC236}">
                  <a16:creationId xmlns:a16="http://schemas.microsoft.com/office/drawing/2014/main" id="{7568F77B-0EEB-DB66-3FE0-2E4743645C47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650837" y="6467067"/>
              <a:ext cx="186751" cy="181184"/>
            </a:xfrm>
            <a:custGeom>
              <a:avLst/>
              <a:gdLst>
                <a:gd name="csX0" fmla="*/ 100110 w 186751"/>
                <a:gd name="csY0" fmla="*/ 4624 h 181184"/>
                <a:gd name="csX1" fmla="*/ 93530 w 186751"/>
                <a:gd name="csY1" fmla="*/ 69 h 181184"/>
                <a:gd name="csX2" fmla="*/ 86951 w 186751"/>
                <a:gd name="csY2" fmla="*/ 4624 h 181184"/>
                <a:gd name="csX3" fmla="*/ 1420 w 186751"/>
                <a:gd name="csY3" fmla="*/ 176192 h 181184"/>
                <a:gd name="csX4" fmla="*/ 154 w 186751"/>
                <a:gd name="csY4" fmla="*/ 179229 h 181184"/>
                <a:gd name="csX5" fmla="*/ 5721 w 186751"/>
                <a:gd name="csY5" fmla="*/ 181253 h 181184"/>
                <a:gd name="csX6" fmla="*/ 181339 w 186751"/>
                <a:gd name="csY6" fmla="*/ 181253 h 181184"/>
                <a:gd name="csX7" fmla="*/ 186906 w 186751"/>
                <a:gd name="csY7" fmla="*/ 179229 h 181184"/>
                <a:gd name="csX8" fmla="*/ 185641 w 186751"/>
                <a:gd name="csY8" fmla="*/ 176192 h 181184"/>
                <a:gd name="csX9" fmla="*/ 100110 w 186751"/>
                <a:gd name="csY9" fmla="*/ 4624 h 181184"/>
                <a:gd name="csX10" fmla="*/ 85433 w 186751"/>
                <a:gd name="csY10" fmla="*/ 25374 h 181184"/>
                <a:gd name="csX11" fmla="*/ 153503 w 186751"/>
                <a:gd name="csY11" fmla="*/ 162021 h 181184"/>
                <a:gd name="csX12" fmla="*/ 17109 w 186751"/>
                <a:gd name="csY12" fmla="*/ 162021 h 181184"/>
                <a:gd name="csX13" fmla="*/ 85433 w 186751"/>
                <a:gd name="csY13" fmla="*/ 25374 h 181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6751" h="181184">
                  <a:moveTo>
                    <a:pt x="100110" y="4624"/>
                  </a:moveTo>
                  <a:cubicBezTo>
                    <a:pt x="98338" y="1334"/>
                    <a:pt x="97832" y="69"/>
                    <a:pt x="93530" y="69"/>
                  </a:cubicBezTo>
                  <a:cubicBezTo>
                    <a:pt x="89228" y="69"/>
                    <a:pt x="88722" y="1334"/>
                    <a:pt x="86951" y="4624"/>
                  </a:cubicBezTo>
                  <a:lnTo>
                    <a:pt x="1420" y="176192"/>
                  </a:lnTo>
                  <a:cubicBezTo>
                    <a:pt x="154" y="178470"/>
                    <a:pt x="154" y="178976"/>
                    <a:pt x="154" y="179229"/>
                  </a:cubicBezTo>
                  <a:cubicBezTo>
                    <a:pt x="154" y="181253"/>
                    <a:pt x="1673" y="181253"/>
                    <a:pt x="5721" y="181253"/>
                  </a:cubicBezTo>
                  <a:lnTo>
                    <a:pt x="181339" y="181253"/>
                  </a:lnTo>
                  <a:cubicBezTo>
                    <a:pt x="185388" y="181253"/>
                    <a:pt x="186906" y="181253"/>
                    <a:pt x="186906" y="179229"/>
                  </a:cubicBezTo>
                  <a:cubicBezTo>
                    <a:pt x="186906" y="178976"/>
                    <a:pt x="186906" y="178470"/>
                    <a:pt x="185641" y="176192"/>
                  </a:cubicBezTo>
                  <a:lnTo>
                    <a:pt x="100110" y="4624"/>
                  </a:lnTo>
                  <a:close/>
                  <a:moveTo>
                    <a:pt x="85433" y="25374"/>
                  </a:moveTo>
                  <a:lnTo>
                    <a:pt x="153503" y="162021"/>
                  </a:lnTo>
                  <a:lnTo>
                    <a:pt x="17109" y="162021"/>
                  </a:lnTo>
                  <a:lnTo>
                    <a:pt x="85433" y="25374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7" name="Freeform 606">
              <a:extLst>
                <a:ext uri="{FF2B5EF4-FFF2-40B4-BE49-F238E27FC236}">
                  <a16:creationId xmlns:a16="http://schemas.microsoft.com/office/drawing/2014/main" id="{E9BD1B75-6359-76E0-BB3F-243C1B2580BA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864345" y="6559734"/>
              <a:ext cx="150742" cy="126474"/>
            </a:xfrm>
            <a:custGeom>
              <a:avLst/>
              <a:gdLst>
                <a:gd name="csX0" fmla="*/ 80228 w 150742"/>
                <a:gd name="csY0" fmla="*/ 3613 h 126474"/>
                <a:gd name="csX1" fmla="*/ 75623 w 150742"/>
                <a:gd name="csY1" fmla="*/ 70 h 126474"/>
                <a:gd name="csX2" fmla="*/ 71017 w 150742"/>
                <a:gd name="csY2" fmla="*/ 3436 h 126474"/>
                <a:gd name="csX3" fmla="*/ 1757 w 150742"/>
                <a:gd name="csY3" fmla="*/ 118574 h 126474"/>
                <a:gd name="csX4" fmla="*/ 163 w 150742"/>
                <a:gd name="csY4" fmla="*/ 122117 h 126474"/>
                <a:gd name="csX5" fmla="*/ 7248 w 150742"/>
                <a:gd name="csY5" fmla="*/ 126545 h 126474"/>
                <a:gd name="csX6" fmla="*/ 143820 w 150742"/>
                <a:gd name="csY6" fmla="*/ 126545 h 126474"/>
                <a:gd name="csX7" fmla="*/ 150905 w 150742"/>
                <a:gd name="csY7" fmla="*/ 122117 h 126474"/>
                <a:gd name="csX8" fmla="*/ 149665 w 150742"/>
                <a:gd name="csY8" fmla="*/ 118928 h 126474"/>
                <a:gd name="csX9" fmla="*/ 80228 w 150742"/>
                <a:gd name="csY9" fmla="*/ 3613 h 126474"/>
                <a:gd name="csX10" fmla="*/ 75445 w 150742"/>
                <a:gd name="csY10" fmla="*/ 12824 h 126474"/>
                <a:gd name="csX11" fmla="*/ 138860 w 150742"/>
                <a:gd name="csY11" fmla="*/ 117866 h 126474"/>
                <a:gd name="csX12" fmla="*/ 12208 w 150742"/>
                <a:gd name="csY12" fmla="*/ 117866 h 126474"/>
                <a:gd name="csX13" fmla="*/ 75445 w 150742"/>
                <a:gd name="csY13" fmla="*/ 12824 h 1264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0742" h="126474">
                  <a:moveTo>
                    <a:pt x="80228" y="3613"/>
                  </a:moveTo>
                  <a:cubicBezTo>
                    <a:pt x="78280" y="602"/>
                    <a:pt x="76862" y="70"/>
                    <a:pt x="75623" y="70"/>
                  </a:cubicBezTo>
                  <a:cubicBezTo>
                    <a:pt x="73143" y="70"/>
                    <a:pt x="72080" y="1664"/>
                    <a:pt x="71017" y="3436"/>
                  </a:cubicBezTo>
                  <a:lnTo>
                    <a:pt x="1757" y="118574"/>
                  </a:lnTo>
                  <a:cubicBezTo>
                    <a:pt x="163" y="121054"/>
                    <a:pt x="163" y="121408"/>
                    <a:pt x="163" y="122117"/>
                  </a:cubicBezTo>
                  <a:cubicBezTo>
                    <a:pt x="163" y="126545"/>
                    <a:pt x="4237" y="126545"/>
                    <a:pt x="7248" y="126545"/>
                  </a:cubicBezTo>
                  <a:lnTo>
                    <a:pt x="143820" y="126545"/>
                  </a:lnTo>
                  <a:cubicBezTo>
                    <a:pt x="146831" y="126545"/>
                    <a:pt x="150905" y="126545"/>
                    <a:pt x="150905" y="122117"/>
                  </a:cubicBezTo>
                  <a:cubicBezTo>
                    <a:pt x="150905" y="121231"/>
                    <a:pt x="150728" y="120700"/>
                    <a:pt x="149665" y="118928"/>
                  </a:cubicBezTo>
                  <a:lnTo>
                    <a:pt x="80228" y="3613"/>
                  </a:lnTo>
                  <a:close/>
                  <a:moveTo>
                    <a:pt x="75445" y="12824"/>
                  </a:moveTo>
                  <a:lnTo>
                    <a:pt x="138860" y="117866"/>
                  </a:lnTo>
                  <a:lnTo>
                    <a:pt x="12208" y="117866"/>
                  </a:lnTo>
                  <a:lnTo>
                    <a:pt x="75445" y="12824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8" name="Freeform 607">
              <a:extLst>
                <a:ext uri="{FF2B5EF4-FFF2-40B4-BE49-F238E27FC236}">
                  <a16:creationId xmlns:a16="http://schemas.microsoft.com/office/drawing/2014/main" id="{A6F19D9E-EBF6-3952-580A-8E27ABFDE72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056844" y="6458464"/>
              <a:ext cx="58707" cy="253051"/>
            </a:xfrm>
            <a:custGeom>
              <a:avLst/>
              <a:gdLst>
                <a:gd name="csX0" fmla="*/ 58878 w 58707"/>
                <a:gd name="csY0" fmla="*/ 126594 h 253051"/>
                <a:gd name="csX1" fmla="*/ 42177 w 58707"/>
                <a:gd name="csY1" fmla="*/ 47642 h 253051"/>
                <a:gd name="csX2" fmla="*/ 2701 w 58707"/>
                <a:gd name="csY2" fmla="*/ 69 h 253051"/>
                <a:gd name="csX3" fmla="*/ 170 w 58707"/>
                <a:gd name="csY3" fmla="*/ 2599 h 253051"/>
                <a:gd name="csX4" fmla="*/ 4978 w 58707"/>
                <a:gd name="csY4" fmla="*/ 8419 h 253051"/>
                <a:gd name="csX5" fmla="*/ 44201 w 58707"/>
                <a:gd name="csY5" fmla="*/ 126594 h 253051"/>
                <a:gd name="csX6" fmla="*/ 3460 w 58707"/>
                <a:gd name="csY6" fmla="*/ 246287 h 253051"/>
                <a:gd name="csX7" fmla="*/ 170 w 58707"/>
                <a:gd name="csY7" fmla="*/ 250589 h 253051"/>
                <a:gd name="csX8" fmla="*/ 2701 w 58707"/>
                <a:gd name="csY8" fmla="*/ 253120 h 253051"/>
                <a:gd name="csX9" fmla="*/ 42936 w 58707"/>
                <a:gd name="csY9" fmla="*/ 203775 h 253051"/>
                <a:gd name="csX10" fmla="*/ 58878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878" y="126594"/>
                  </a:moveTo>
                  <a:cubicBezTo>
                    <a:pt x="58878" y="106856"/>
                    <a:pt x="56095" y="76237"/>
                    <a:pt x="42177" y="47642"/>
                  </a:cubicBezTo>
                  <a:cubicBezTo>
                    <a:pt x="26994" y="16517"/>
                    <a:pt x="5231" y="69"/>
                    <a:pt x="2701" y="69"/>
                  </a:cubicBezTo>
                  <a:cubicBezTo>
                    <a:pt x="1182" y="69"/>
                    <a:pt x="170" y="1081"/>
                    <a:pt x="170" y="2599"/>
                  </a:cubicBezTo>
                  <a:cubicBezTo>
                    <a:pt x="170" y="3358"/>
                    <a:pt x="170" y="3865"/>
                    <a:pt x="4978" y="8419"/>
                  </a:cubicBezTo>
                  <a:cubicBezTo>
                    <a:pt x="29777" y="33471"/>
                    <a:pt x="44201" y="73707"/>
                    <a:pt x="44201" y="126594"/>
                  </a:cubicBezTo>
                  <a:cubicBezTo>
                    <a:pt x="44201" y="169866"/>
                    <a:pt x="34838" y="214403"/>
                    <a:pt x="3460" y="246287"/>
                  </a:cubicBezTo>
                  <a:cubicBezTo>
                    <a:pt x="170" y="249324"/>
                    <a:pt x="170" y="249830"/>
                    <a:pt x="170" y="250589"/>
                  </a:cubicBezTo>
                  <a:cubicBezTo>
                    <a:pt x="170" y="252108"/>
                    <a:pt x="1182" y="253120"/>
                    <a:pt x="2701" y="253120"/>
                  </a:cubicBezTo>
                  <a:cubicBezTo>
                    <a:pt x="5231" y="253120"/>
                    <a:pt x="28006" y="235912"/>
                    <a:pt x="42936" y="203775"/>
                  </a:cubicBezTo>
                  <a:cubicBezTo>
                    <a:pt x="55842" y="175939"/>
                    <a:pt x="58878" y="147851"/>
                    <a:pt x="58878" y="126594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9" name="Freeform 608">
              <a:extLst>
                <a:ext uri="{FF2B5EF4-FFF2-40B4-BE49-F238E27FC236}">
                  <a16:creationId xmlns:a16="http://schemas.microsoft.com/office/drawing/2014/main" id="{FB5BE7F9-F2EA-2932-7482-DA00949C1C2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162592" y="6621428"/>
              <a:ext cx="29606" cy="75662"/>
            </a:xfrm>
            <a:custGeom>
              <a:avLst/>
              <a:gdLst>
                <a:gd name="csX0" fmla="*/ 29781 w 29606"/>
                <a:gd name="csY0" fmla="*/ 26639 h 75662"/>
                <a:gd name="csX1" fmla="*/ 13586 w 29606"/>
                <a:gd name="csY1" fmla="*/ 69 h 75662"/>
                <a:gd name="csX2" fmla="*/ 174 w 29606"/>
                <a:gd name="csY2" fmla="*/ 13480 h 75662"/>
                <a:gd name="csX3" fmla="*/ 13586 w 29606"/>
                <a:gd name="csY3" fmla="*/ 26892 h 75662"/>
                <a:gd name="csX4" fmla="*/ 22443 w 29606"/>
                <a:gd name="csY4" fmla="*/ 23603 h 75662"/>
                <a:gd name="csX5" fmla="*/ 23708 w 29606"/>
                <a:gd name="csY5" fmla="*/ 22843 h 75662"/>
                <a:gd name="csX6" fmla="*/ 24214 w 29606"/>
                <a:gd name="csY6" fmla="*/ 26639 h 75662"/>
                <a:gd name="csX7" fmla="*/ 7007 w 29606"/>
                <a:gd name="csY7" fmla="*/ 68899 h 75662"/>
                <a:gd name="csX8" fmla="*/ 4223 w 29606"/>
                <a:gd name="csY8" fmla="*/ 72947 h 75662"/>
                <a:gd name="csX9" fmla="*/ 6753 w 29606"/>
                <a:gd name="csY9" fmla="*/ 75731 h 75662"/>
                <a:gd name="csX10" fmla="*/ 29781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781" y="26639"/>
                  </a:moveTo>
                  <a:cubicBezTo>
                    <a:pt x="29781" y="9938"/>
                    <a:pt x="23455" y="69"/>
                    <a:pt x="13586" y="69"/>
                  </a:cubicBezTo>
                  <a:cubicBezTo>
                    <a:pt x="5235" y="69"/>
                    <a:pt x="174" y="6395"/>
                    <a:pt x="174" y="13480"/>
                  </a:cubicBezTo>
                  <a:cubicBezTo>
                    <a:pt x="174" y="20313"/>
                    <a:pt x="5235" y="26892"/>
                    <a:pt x="13586" y="26892"/>
                  </a:cubicBezTo>
                  <a:cubicBezTo>
                    <a:pt x="16622" y="26892"/>
                    <a:pt x="19912" y="25880"/>
                    <a:pt x="22443" y="23603"/>
                  </a:cubicBezTo>
                  <a:cubicBezTo>
                    <a:pt x="23202" y="23096"/>
                    <a:pt x="23455" y="22843"/>
                    <a:pt x="23708" y="22843"/>
                  </a:cubicBezTo>
                  <a:cubicBezTo>
                    <a:pt x="23961" y="22843"/>
                    <a:pt x="24214" y="23096"/>
                    <a:pt x="24214" y="26639"/>
                  </a:cubicBezTo>
                  <a:cubicBezTo>
                    <a:pt x="24214" y="45365"/>
                    <a:pt x="15357" y="60548"/>
                    <a:pt x="7007" y="68899"/>
                  </a:cubicBezTo>
                  <a:cubicBezTo>
                    <a:pt x="4223" y="71682"/>
                    <a:pt x="4223" y="72188"/>
                    <a:pt x="4223" y="72947"/>
                  </a:cubicBezTo>
                  <a:cubicBezTo>
                    <a:pt x="4223" y="74719"/>
                    <a:pt x="5488" y="75731"/>
                    <a:pt x="6753" y="75731"/>
                  </a:cubicBezTo>
                  <a:cubicBezTo>
                    <a:pt x="9537" y="75731"/>
                    <a:pt x="29781" y="56246"/>
                    <a:pt x="29781" y="26639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0" name="Freeform 609">
              <a:extLst>
                <a:ext uri="{FF2B5EF4-FFF2-40B4-BE49-F238E27FC236}">
                  <a16:creationId xmlns:a16="http://schemas.microsoft.com/office/drawing/2014/main" id="{5559AFA1-97B0-E274-9AAF-2D22B5490B5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7515963" y="6476177"/>
              <a:ext cx="179863" cy="172074"/>
            </a:xfrm>
            <a:custGeom>
              <a:avLst/>
              <a:gdLst>
                <a:gd name="csX0" fmla="*/ 67247 w 179863"/>
                <a:gd name="csY0" fmla="*/ 89902 h 172074"/>
                <a:gd name="csX1" fmla="*/ 91793 w 179863"/>
                <a:gd name="csY1" fmla="*/ 89902 h 172074"/>
                <a:gd name="csX2" fmla="*/ 112796 w 179863"/>
                <a:gd name="csY2" fmla="*/ 101289 h 172074"/>
                <a:gd name="csX3" fmla="*/ 111025 w 179863"/>
                <a:gd name="csY3" fmla="*/ 113689 h 172074"/>
                <a:gd name="csX4" fmla="*/ 110266 w 179863"/>
                <a:gd name="csY4" fmla="*/ 116472 h 172074"/>
                <a:gd name="csX5" fmla="*/ 113302 w 179863"/>
                <a:gd name="csY5" fmla="*/ 119509 h 172074"/>
                <a:gd name="csX6" fmla="*/ 117098 w 179863"/>
                <a:gd name="csY6" fmla="*/ 114195 h 172074"/>
                <a:gd name="csX7" fmla="*/ 131016 w 179863"/>
                <a:gd name="csY7" fmla="*/ 59283 h 172074"/>
                <a:gd name="csX8" fmla="*/ 131775 w 179863"/>
                <a:gd name="csY8" fmla="*/ 55234 h 172074"/>
                <a:gd name="csX9" fmla="*/ 128738 w 179863"/>
                <a:gd name="csY9" fmla="*/ 52450 h 172074"/>
                <a:gd name="csX10" fmla="*/ 124943 w 179863"/>
                <a:gd name="csY10" fmla="*/ 57764 h 172074"/>
                <a:gd name="csX11" fmla="*/ 92299 w 179863"/>
                <a:gd name="csY11" fmla="*/ 82057 h 172074"/>
                <a:gd name="csX12" fmla="*/ 69271 w 179863"/>
                <a:gd name="csY12" fmla="*/ 82057 h 172074"/>
                <a:gd name="csX13" fmla="*/ 85467 w 179863"/>
                <a:gd name="csY13" fmla="*/ 17782 h 172074"/>
                <a:gd name="csX14" fmla="*/ 99132 w 179863"/>
                <a:gd name="csY14" fmla="*/ 7913 h 172074"/>
                <a:gd name="csX15" fmla="*/ 132534 w 179863"/>
                <a:gd name="csY15" fmla="*/ 7913 h 172074"/>
                <a:gd name="csX16" fmla="*/ 169480 w 179863"/>
                <a:gd name="csY16" fmla="*/ 35749 h 172074"/>
                <a:gd name="csX17" fmla="*/ 168721 w 179863"/>
                <a:gd name="csY17" fmla="*/ 49414 h 172074"/>
                <a:gd name="csX18" fmla="*/ 168214 w 179863"/>
                <a:gd name="csY18" fmla="*/ 53969 h 172074"/>
                <a:gd name="csX19" fmla="*/ 171251 w 179863"/>
                <a:gd name="csY19" fmla="*/ 57005 h 172074"/>
                <a:gd name="csX20" fmla="*/ 174794 w 179863"/>
                <a:gd name="csY20" fmla="*/ 50679 h 172074"/>
                <a:gd name="csX21" fmla="*/ 179855 w 179863"/>
                <a:gd name="csY21" fmla="*/ 6901 h 172074"/>
                <a:gd name="csX22" fmla="*/ 173022 w 179863"/>
                <a:gd name="csY22" fmla="*/ 69 h 172074"/>
                <a:gd name="csX23" fmla="*/ 49027 w 179863"/>
                <a:gd name="csY23" fmla="*/ 69 h 172074"/>
                <a:gd name="csX24" fmla="*/ 41436 w 179863"/>
                <a:gd name="csY24" fmla="*/ 5130 h 172074"/>
                <a:gd name="csX25" fmla="*/ 48521 w 179863"/>
                <a:gd name="csY25" fmla="*/ 7913 h 172074"/>
                <a:gd name="csX26" fmla="*/ 64970 w 179863"/>
                <a:gd name="csY26" fmla="*/ 12468 h 172074"/>
                <a:gd name="csX27" fmla="*/ 63704 w 179863"/>
                <a:gd name="csY27" fmla="*/ 18541 h 172074"/>
                <a:gd name="csX28" fmla="*/ 30302 w 179863"/>
                <a:gd name="csY28" fmla="*/ 152405 h 172074"/>
                <a:gd name="csX29" fmla="*/ 7274 w 179863"/>
                <a:gd name="csY29" fmla="*/ 164299 h 172074"/>
                <a:gd name="csX30" fmla="*/ 189 w 179863"/>
                <a:gd name="csY30" fmla="*/ 169107 h 172074"/>
                <a:gd name="csX31" fmla="*/ 3984 w 179863"/>
                <a:gd name="csY31" fmla="*/ 172143 h 172074"/>
                <a:gd name="csX32" fmla="*/ 37387 w 179863"/>
                <a:gd name="csY32" fmla="*/ 171384 h 172074"/>
                <a:gd name="csX33" fmla="*/ 75092 w 179863"/>
                <a:gd name="csY33" fmla="*/ 172143 h 172074"/>
                <a:gd name="csX34" fmla="*/ 80406 w 179863"/>
                <a:gd name="csY34" fmla="*/ 167335 h 172074"/>
                <a:gd name="csX35" fmla="*/ 78887 w 179863"/>
                <a:gd name="csY35" fmla="*/ 164552 h 172074"/>
                <a:gd name="csX36" fmla="*/ 71802 w 179863"/>
                <a:gd name="csY36" fmla="*/ 164299 h 172074"/>
                <a:gd name="csX37" fmla="*/ 58643 w 179863"/>
                <a:gd name="csY37" fmla="*/ 163793 h 172074"/>
                <a:gd name="csX38" fmla="*/ 50546 w 179863"/>
                <a:gd name="csY38" fmla="*/ 158732 h 172074"/>
                <a:gd name="csX39" fmla="*/ 51558 w 179863"/>
                <a:gd name="csY39" fmla="*/ 152912 h 172074"/>
                <a:gd name="csX40" fmla="*/ 67247 w 179863"/>
                <a:gd name="csY40" fmla="*/ 89902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72074">
                  <a:moveTo>
                    <a:pt x="67247" y="89902"/>
                  </a:moveTo>
                  <a:lnTo>
                    <a:pt x="91793" y="89902"/>
                  </a:lnTo>
                  <a:cubicBezTo>
                    <a:pt x="110772" y="89902"/>
                    <a:pt x="112796" y="93951"/>
                    <a:pt x="112796" y="101289"/>
                  </a:cubicBezTo>
                  <a:cubicBezTo>
                    <a:pt x="112796" y="103061"/>
                    <a:pt x="112796" y="106097"/>
                    <a:pt x="111025" y="113689"/>
                  </a:cubicBezTo>
                  <a:cubicBezTo>
                    <a:pt x="110519" y="114954"/>
                    <a:pt x="110266" y="115966"/>
                    <a:pt x="110266" y="116472"/>
                  </a:cubicBezTo>
                  <a:cubicBezTo>
                    <a:pt x="110266" y="118497"/>
                    <a:pt x="111784" y="119509"/>
                    <a:pt x="113302" y="119509"/>
                  </a:cubicBezTo>
                  <a:cubicBezTo>
                    <a:pt x="115833" y="119509"/>
                    <a:pt x="115833" y="118750"/>
                    <a:pt x="117098" y="114195"/>
                  </a:cubicBezTo>
                  <a:lnTo>
                    <a:pt x="131016" y="59283"/>
                  </a:lnTo>
                  <a:cubicBezTo>
                    <a:pt x="131775" y="56499"/>
                    <a:pt x="131775" y="55993"/>
                    <a:pt x="131775" y="55234"/>
                  </a:cubicBezTo>
                  <a:cubicBezTo>
                    <a:pt x="131775" y="54728"/>
                    <a:pt x="131269" y="52450"/>
                    <a:pt x="128738" y="52450"/>
                  </a:cubicBezTo>
                  <a:cubicBezTo>
                    <a:pt x="126208" y="52450"/>
                    <a:pt x="125955" y="53716"/>
                    <a:pt x="124943" y="57764"/>
                  </a:cubicBezTo>
                  <a:cubicBezTo>
                    <a:pt x="119629" y="77502"/>
                    <a:pt x="113808" y="82057"/>
                    <a:pt x="92299" y="82057"/>
                  </a:cubicBezTo>
                  <a:lnTo>
                    <a:pt x="69271" y="82057"/>
                  </a:lnTo>
                  <a:lnTo>
                    <a:pt x="85467" y="17782"/>
                  </a:lnTo>
                  <a:cubicBezTo>
                    <a:pt x="87744" y="8926"/>
                    <a:pt x="87997" y="7913"/>
                    <a:pt x="99132" y="7913"/>
                  </a:cubicBezTo>
                  <a:lnTo>
                    <a:pt x="132534" y="7913"/>
                  </a:lnTo>
                  <a:cubicBezTo>
                    <a:pt x="163660" y="7913"/>
                    <a:pt x="169480" y="16264"/>
                    <a:pt x="169480" y="35749"/>
                  </a:cubicBezTo>
                  <a:cubicBezTo>
                    <a:pt x="169480" y="41569"/>
                    <a:pt x="169480" y="42581"/>
                    <a:pt x="168721" y="49414"/>
                  </a:cubicBezTo>
                  <a:cubicBezTo>
                    <a:pt x="168214" y="52703"/>
                    <a:pt x="168214" y="53209"/>
                    <a:pt x="168214" y="53969"/>
                  </a:cubicBezTo>
                  <a:cubicBezTo>
                    <a:pt x="168214" y="55234"/>
                    <a:pt x="168974" y="57005"/>
                    <a:pt x="171251" y="57005"/>
                  </a:cubicBezTo>
                  <a:cubicBezTo>
                    <a:pt x="174035" y="57005"/>
                    <a:pt x="174288" y="55487"/>
                    <a:pt x="174794" y="50679"/>
                  </a:cubicBezTo>
                  <a:lnTo>
                    <a:pt x="179855" y="6901"/>
                  </a:lnTo>
                  <a:cubicBezTo>
                    <a:pt x="180614" y="69"/>
                    <a:pt x="179349" y="69"/>
                    <a:pt x="173022" y="69"/>
                  </a:cubicBezTo>
                  <a:lnTo>
                    <a:pt x="49027" y="69"/>
                  </a:lnTo>
                  <a:cubicBezTo>
                    <a:pt x="43966" y="69"/>
                    <a:pt x="41436" y="69"/>
                    <a:pt x="41436" y="5130"/>
                  </a:cubicBezTo>
                  <a:cubicBezTo>
                    <a:pt x="41436" y="7913"/>
                    <a:pt x="43713" y="7913"/>
                    <a:pt x="48521" y="7913"/>
                  </a:cubicBezTo>
                  <a:cubicBezTo>
                    <a:pt x="57884" y="7913"/>
                    <a:pt x="64970" y="7913"/>
                    <a:pt x="64970" y="12468"/>
                  </a:cubicBezTo>
                  <a:cubicBezTo>
                    <a:pt x="64970" y="13480"/>
                    <a:pt x="64970" y="13987"/>
                    <a:pt x="63704" y="18541"/>
                  </a:cubicBezTo>
                  <a:lnTo>
                    <a:pt x="30302" y="152405"/>
                  </a:lnTo>
                  <a:cubicBezTo>
                    <a:pt x="27771" y="162274"/>
                    <a:pt x="27265" y="164299"/>
                    <a:pt x="7274" y="164299"/>
                  </a:cubicBezTo>
                  <a:cubicBezTo>
                    <a:pt x="2972" y="164299"/>
                    <a:pt x="189" y="164299"/>
                    <a:pt x="189" y="169107"/>
                  </a:cubicBezTo>
                  <a:cubicBezTo>
                    <a:pt x="189" y="172143"/>
                    <a:pt x="3225" y="172143"/>
                    <a:pt x="3984" y="172143"/>
                  </a:cubicBezTo>
                  <a:cubicBezTo>
                    <a:pt x="11323" y="172143"/>
                    <a:pt x="30049" y="171384"/>
                    <a:pt x="37387" y="171384"/>
                  </a:cubicBezTo>
                  <a:cubicBezTo>
                    <a:pt x="45738" y="171384"/>
                    <a:pt x="66741" y="172143"/>
                    <a:pt x="75092" y="172143"/>
                  </a:cubicBezTo>
                  <a:cubicBezTo>
                    <a:pt x="77369" y="172143"/>
                    <a:pt x="80406" y="172143"/>
                    <a:pt x="80406" y="167335"/>
                  </a:cubicBezTo>
                  <a:cubicBezTo>
                    <a:pt x="80406" y="165311"/>
                    <a:pt x="78887" y="164805"/>
                    <a:pt x="78887" y="164552"/>
                  </a:cubicBezTo>
                  <a:cubicBezTo>
                    <a:pt x="78128" y="164299"/>
                    <a:pt x="77622" y="164299"/>
                    <a:pt x="71802" y="164299"/>
                  </a:cubicBezTo>
                  <a:cubicBezTo>
                    <a:pt x="66235" y="164299"/>
                    <a:pt x="64970" y="164299"/>
                    <a:pt x="58643" y="163793"/>
                  </a:cubicBezTo>
                  <a:cubicBezTo>
                    <a:pt x="51305" y="163034"/>
                    <a:pt x="50546" y="162021"/>
                    <a:pt x="50546" y="158732"/>
                  </a:cubicBezTo>
                  <a:cubicBezTo>
                    <a:pt x="50546" y="158226"/>
                    <a:pt x="50546" y="156707"/>
                    <a:pt x="51558" y="152912"/>
                  </a:cubicBezTo>
                  <a:lnTo>
                    <a:pt x="67247" y="89902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1" name="Freeform 610">
              <a:extLst>
                <a:ext uri="{FF2B5EF4-FFF2-40B4-BE49-F238E27FC236}">
                  <a16:creationId xmlns:a16="http://schemas.microsoft.com/office/drawing/2014/main" id="{16B0C5D5-B99B-234D-476D-C0F3FC74513E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682890" y="6558973"/>
              <a:ext cx="130371" cy="133914"/>
            </a:xfrm>
            <a:custGeom>
              <a:avLst/>
              <a:gdLst>
                <a:gd name="csX0" fmla="*/ 130567 w 130371"/>
                <a:gd name="csY0" fmla="*/ 6979 h 133914"/>
                <a:gd name="csX1" fmla="*/ 123659 w 130371"/>
                <a:gd name="csY1" fmla="*/ 70 h 133914"/>
                <a:gd name="csX2" fmla="*/ 7103 w 130371"/>
                <a:gd name="csY2" fmla="*/ 70 h 133914"/>
                <a:gd name="csX3" fmla="*/ 195 w 130371"/>
                <a:gd name="csY3" fmla="*/ 6979 h 133914"/>
                <a:gd name="csX4" fmla="*/ 195 w 130371"/>
                <a:gd name="csY4" fmla="*/ 127077 h 133914"/>
                <a:gd name="csX5" fmla="*/ 7280 w 130371"/>
                <a:gd name="csY5" fmla="*/ 133985 h 133914"/>
                <a:gd name="csX6" fmla="*/ 123481 w 130371"/>
                <a:gd name="csY6" fmla="*/ 133985 h 133914"/>
                <a:gd name="csX7" fmla="*/ 130567 w 130371"/>
                <a:gd name="csY7" fmla="*/ 126900 h 133914"/>
                <a:gd name="csX8" fmla="*/ 130567 w 130371"/>
                <a:gd name="csY8" fmla="*/ 6979 h 133914"/>
                <a:gd name="csX9" fmla="*/ 8875 w 130371"/>
                <a:gd name="csY9" fmla="*/ 8750 h 133914"/>
                <a:gd name="csX10" fmla="*/ 121887 w 130371"/>
                <a:gd name="csY10" fmla="*/ 8750 h 133914"/>
                <a:gd name="csX11" fmla="*/ 121887 w 130371"/>
                <a:gd name="csY11" fmla="*/ 125305 h 133914"/>
                <a:gd name="csX12" fmla="*/ 8875 w 130371"/>
                <a:gd name="csY12" fmla="*/ 125305 h 133914"/>
                <a:gd name="csX13" fmla="*/ 8875 w 130371"/>
                <a:gd name="csY13" fmla="*/ 8750 h 13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33914">
                  <a:moveTo>
                    <a:pt x="130567" y="6979"/>
                  </a:moveTo>
                  <a:cubicBezTo>
                    <a:pt x="130567" y="1310"/>
                    <a:pt x="129858" y="70"/>
                    <a:pt x="123659" y="70"/>
                  </a:cubicBezTo>
                  <a:lnTo>
                    <a:pt x="7103" y="70"/>
                  </a:lnTo>
                  <a:cubicBezTo>
                    <a:pt x="1081" y="70"/>
                    <a:pt x="195" y="1133"/>
                    <a:pt x="195" y="6979"/>
                  </a:cubicBezTo>
                  <a:lnTo>
                    <a:pt x="195" y="127077"/>
                  </a:lnTo>
                  <a:cubicBezTo>
                    <a:pt x="195" y="133099"/>
                    <a:pt x="1258" y="133985"/>
                    <a:pt x="7280" y="133985"/>
                  </a:cubicBezTo>
                  <a:lnTo>
                    <a:pt x="123481" y="133985"/>
                  </a:lnTo>
                  <a:cubicBezTo>
                    <a:pt x="129858" y="133985"/>
                    <a:pt x="130567" y="132922"/>
                    <a:pt x="130567" y="126900"/>
                  </a:cubicBezTo>
                  <a:lnTo>
                    <a:pt x="130567" y="6979"/>
                  </a:lnTo>
                  <a:close/>
                  <a:moveTo>
                    <a:pt x="8875" y="8750"/>
                  </a:moveTo>
                  <a:lnTo>
                    <a:pt x="121887" y="8750"/>
                  </a:lnTo>
                  <a:lnTo>
                    <a:pt x="121887" y="125305"/>
                  </a:lnTo>
                  <a:lnTo>
                    <a:pt x="8875" y="125305"/>
                  </a:lnTo>
                  <a:lnTo>
                    <a:pt x="8875" y="8750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2" name="Freeform 611">
              <a:extLst>
                <a:ext uri="{FF2B5EF4-FFF2-40B4-BE49-F238E27FC236}">
                  <a16:creationId xmlns:a16="http://schemas.microsoft.com/office/drawing/2014/main" id="{D8154FA1-673C-D419-3E5F-F1C968D92D7A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7924092" y="6518943"/>
              <a:ext cx="224709" cy="132092"/>
            </a:xfrm>
            <a:custGeom>
              <a:avLst/>
              <a:gdLst>
                <a:gd name="csX0" fmla="*/ 197331 w 224709"/>
                <a:gd name="csY0" fmla="*/ 71176 h 132092"/>
                <a:gd name="csX1" fmla="*/ 174557 w 224709"/>
                <a:gd name="csY1" fmla="*/ 95469 h 132092"/>
                <a:gd name="csX2" fmla="*/ 161145 w 224709"/>
                <a:gd name="csY2" fmla="*/ 129125 h 132092"/>
                <a:gd name="csX3" fmla="*/ 166206 w 224709"/>
                <a:gd name="csY3" fmla="*/ 132161 h 132092"/>
                <a:gd name="csX4" fmla="*/ 171773 w 224709"/>
                <a:gd name="csY4" fmla="*/ 127100 h 132092"/>
                <a:gd name="csX5" fmla="*/ 221118 w 224709"/>
                <a:gd name="csY5" fmla="*/ 69405 h 132092"/>
                <a:gd name="csX6" fmla="*/ 224914 w 224709"/>
                <a:gd name="csY6" fmla="*/ 66115 h 132092"/>
                <a:gd name="csX7" fmla="*/ 222889 w 224709"/>
                <a:gd name="csY7" fmla="*/ 63332 h 132092"/>
                <a:gd name="csX8" fmla="*/ 171520 w 224709"/>
                <a:gd name="csY8" fmla="*/ 3865 h 132092"/>
                <a:gd name="csX9" fmla="*/ 166206 w 224709"/>
                <a:gd name="csY9" fmla="*/ 69 h 132092"/>
                <a:gd name="csX10" fmla="*/ 161145 w 224709"/>
                <a:gd name="csY10" fmla="*/ 3105 h 132092"/>
                <a:gd name="csX11" fmla="*/ 174051 w 224709"/>
                <a:gd name="csY11" fmla="*/ 36508 h 132092"/>
                <a:gd name="csX12" fmla="*/ 197331 w 224709"/>
                <a:gd name="csY12" fmla="*/ 61054 h 132092"/>
                <a:gd name="csX13" fmla="*/ 9314 w 224709"/>
                <a:gd name="csY13" fmla="*/ 61054 h 132092"/>
                <a:gd name="csX14" fmla="*/ 204 w 224709"/>
                <a:gd name="csY14" fmla="*/ 66115 h 132092"/>
                <a:gd name="csX15" fmla="*/ 9314 w 224709"/>
                <a:gd name="csY15" fmla="*/ 71176 h 132092"/>
                <a:gd name="csX16" fmla="*/ 197331 w 224709"/>
                <a:gd name="csY16" fmla="*/ 71176 h 132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4709" h="132092">
                  <a:moveTo>
                    <a:pt x="197331" y="71176"/>
                  </a:moveTo>
                  <a:cubicBezTo>
                    <a:pt x="183413" y="81804"/>
                    <a:pt x="176581" y="92179"/>
                    <a:pt x="174557" y="95469"/>
                  </a:cubicBezTo>
                  <a:cubicBezTo>
                    <a:pt x="163169" y="112930"/>
                    <a:pt x="161145" y="128872"/>
                    <a:pt x="161145" y="129125"/>
                  </a:cubicBezTo>
                  <a:cubicBezTo>
                    <a:pt x="161145" y="132161"/>
                    <a:pt x="164182" y="132161"/>
                    <a:pt x="166206" y="132161"/>
                  </a:cubicBezTo>
                  <a:cubicBezTo>
                    <a:pt x="170508" y="132161"/>
                    <a:pt x="170761" y="131655"/>
                    <a:pt x="171773" y="127100"/>
                  </a:cubicBezTo>
                  <a:cubicBezTo>
                    <a:pt x="177593" y="102301"/>
                    <a:pt x="192523" y="81045"/>
                    <a:pt x="221118" y="69405"/>
                  </a:cubicBezTo>
                  <a:cubicBezTo>
                    <a:pt x="224155" y="68393"/>
                    <a:pt x="224914" y="67886"/>
                    <a:pt x="224914" y="66115"/>
                  </a:cubicBezTo>
                  <a:cubicBezTo>
                    <a:pt x="224914" y="64344"/>
                    <a:pt x="223396" y="63585"/>
                    <a:pt x="222889" y="63332"/>
                  </a:cubicBezTo>
                  <a:cubicBezTo>
                    <a:pt x="211755" y="59030"/>
                    <a:pt x="181136" y="46377"/>
                    <a:pt x="171520" y="3865"/>
                  </a:cubicBezTo>
                  <a:cubicBezTo>
                    <a:pt x="170761" y="828"/>
                    <a:pt x="170508" y="69"/>
                    <a:pt x="166206" y="69"/>
                  </a:cubicBezTo>
                  <a:cubicBezTo>
                    <a:pt x="164182" y="69"/>
                    <a:pt x="161145" y="69"/>
                    <a:pt x="161145" y="3105"/>
                  </a:cubicBezTo>
                  <a:cubicBezTo>
                    <a:pt x="161145" y="3611"/>
                    <a:pt x="163422" y="19554"/>
                    <a:pt x="174051" y="36508"/>
                  </a:cubicBezTo>
                  <a:cubicBezTo>
                    <a:pt x="179112" y="44100"/>
                    <a:pt x="186450" y="52956"/>
                    <a:pt x="197331" y="61054"/>
                  </a:cubicBezTo>
                  <a:lnTo>
                    <a:pt x="9314" y="61054"/>
                  </a:lnTo>
                  <a:cubicBezTo>
                    <a:pt x="4759" y="61054"/>
                    <a:pt x="204" y="61054"/>
                    <a:pt x="204" y="66115"/>
                  </a:cubicBezTo>
                  <a:cubicBezTo>
                    <a:pt x="204" y="71176"/>
                    <a:pt x="4759" y="71176"/>
                    <a:pt x="9314" y="71176"/>
                  </a:cubicBezTo>
                  <a:lnTo>
                    <a:pt x="197331" y="71176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3" name="Freeform 612">
              <a:extLst>
                <a:ext uri="{FF2B5EF4-FFF2-40B4-BE49-F238E27FC236}">
                  <a16:creationId xmlns:a16="http://schemas.microsoft.com/office/drawing/2014/main" id="{99AF0BC6-B045-E6BA-C5C1-1921D47684FE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243132" y="6476177"/>
              <a:ext cx="179863" cy="172074"/>
            </a:xfrm>
            <a:custGeom>
              <a:avLst/>
              <a:gdLst>
                <a:gd name="csX0" fmla="*/ 67276 w 179863"/>
                <a:gd name="csY0" fmla="*/ 89902 h 172074"/>
                <a:gd name="csX1" fmla="*/ 91822 w 179863"/>
                <a:gd name="csY1" fmla="*/ 89902 h 172074"/>
                <a:gd name="csX2" fmla="*/ 112825 w 179863"/>
                <a:gd name="csY2" fmla="*/ 101289 h 172074"/>
                <a:gd name="csX3" fmla="*/ 111054 w 179863"/>
                <a:gd name="csY3" fmla="*/ 113689 h 172074"/>
                <a:gd name="csX4" fmla="*/ 110294 w 179863"/>
                <a:gd name="csY4" fmla="*/ 116472 h 172074"/>
                <a:gd name="csX5" fmla="*/ 113331 w 179863"/>
                <a:gd name="csY5" fmla="*/ 119509 h 172074"/>
                <a:gd name="csX6" fmla="*/ 117127 w 179863"/>
                <a:gd name="csY6" fmla="*/ 114195 h 172074"/>
                <a:gd name="csX7" fmla="*/ 131045 w 179863"/>
                <a:gd name="csY7" fmla="*/ 59283 h 172074"/>
                <a:gd name="csX8" fmla="*/ 131804 w 179863"/>
                <a:gd name="csY8" fmla="*/ 55234 h 172074"/>
                <a:gd name="csX9" fmla="*/ 128767 w 179863"/>
                <a:gd name="csY9" fmla="*/ 52450 h 172074"/>
                <a:gd name="csX10" fmla="*/ 124971 w 179863"/>
                <a:gd name="csY10" fmla="*/ 57764 h 172074"/>
                <a:gd name="csX11" fmla="*/ 92328 w 179863"/>
                <a:gd name="csY11" fmla="*/ 82057 h 172074"/>
                <a:gd name="csX12" fmla="*/ 69300 w 179863"/>
                <a:gd name="csY12" fmla="*/ 82057 h 172074"/>
                <a:gd name="csX13" fmla="*/ 85495 w 179863"/>
                <a:gd name="csY13" fmla="*/ 17782 h 172074"/>
                <a:gd name="csX14" fmla="*/ 99160 w 179863"/>
                <a:gd name="csY14" fmla="*/ 7913 h 172074"/>
                <a:gd name="csX15" fmla="*/ 132563 w 179863"/>
                <a:gd name="csY15" fmla="*/ 7913 h 172074"/>
                <a:gd name="csX16" fmla="*/ 169508 w 179863"/>
                <a:gd name="csY16" fmla="*/ 35749 h 172074"/>
                <a:gd name="csX17" fmla="*/ 168749 w 179863"/>
                <a:gd name="csY17" fmla="*/ 49414 h 172074"/>
                <a:gd name="csX18" fmla="*/ 168243 w 179863"/>
                <a:gd name="csY18" fmla="*/ 53969 h 172074"/>
                <a:gd name="csX19" fmla="*/ 171280 w 179863"/>
                <a:gd name="csY19" fmla="*/ 57005 h 172074"/>
                <a:gd name="csX20" fmla="*/ 174822 w 179863"/>
                <a:gd name="csY20" fmla="*/ 50679 h 172074"/>
                <a:gd name="csX21" fmla="*/ 179883 w 179863"/>
                <a:gd name="csY21" fmla="*/ 6901 h 172074"/>
                <a:gd name="csX22" fmla="*/ 173051 w 179863"/>
                <a:gd name="csY22" fmla="*/ 69 h 172074"/>
                <a:gd name="csX23" fmla="*/ 49056 w 179863"/>
                <a:gd name="csY23" fmla="*/ 69 h 172074"/>
                <a:gd name="csX24" fmla="*/ 41465 w 179863"/>
                <a:gd name="csY24" fmla="*/ 5130 h 172074"/>
                <a:gd name="csX25" fmla="*/ 48550 w 179863"/>
                <a:gd name="csY25" fmla="*/ 7913 h 172074"/>
                <a:gd name="csX26" fmla="*/ 64998 w 179863"/>
                <a:gd name="csY26" fmla="*/ 12468 h 172074"/>
                <a:gd name="csX27" fmla="*/ 63733 w 179863"/>
                <a:gd name="csY27" fmla="*/ 18541 h 172074"/>
                <a:gd name="csX28" fmla="*/ 30330 w 179863"/>
                <a:gd name="csY28" fmla="*/ 152405 h 172074"/>
                <a:gd name="csX29" fmla="*/ 7303 w 179863"/>
                <a:gd name="csY29" fmla="*/ 164299 h 172074"/>
                <a:gd name="csX30" fmla="*/ 217 w 179863"/>
                <a:gd name="csY30" fmla="*/ 169107 h 172074"/>
                <a:gd name="csX31" fmla="*/ 4013 w 179863"/>
                <a:gd name="csY31" fmla="*/ 172143 h 172074"/>
                <a:gd name="csX32" fmla="*/ 37416 w 179863"/>
                <a:gd name="csY32" fmla="*/ 171384 h 172074"/>
                <a:gd name="csX33" fmla="*/ 75120 w 179863"/>
                <a:gd name="csY33" fmla="*/ 172143 h 172074"/>
                <a:gd name="csX34" fmla="*/ 80434 w 179863"/>
                <a:gd name="csY34" fmla="*/ 167335 h 172074"/>
                <a:gd name="csX35" fmla="*/ 78916 w 179863"/>
                <a:gd name="csY35" fmla="*/ 164552 h 172074"/>
                <a:gd name="csX36" fmla="*/ 71831 w 179863"/>
                <a:gd name="csY36" fmla="*/ 164299 h 172074"/>
                <a:gd name="csX37" fmla="*/ 58672 w 179863"/>
                <a:gd name="csY37" fmla="*/ 163793 h 172074"/>
                <a:gd name="csX38" fmla="*/ 50574 w 179863"/>
                <a:gd name="csY38" fmla="*/ 158732 h 172074"/>
                <a:gd name="csX39" fmla="*/ 51587 w 179863"/>
                <a:gd name="csY39" fmla="*/ 152912 h 172074"/>
                <a:gd name="csX40" fmla="*/ 67276 w 179863"/>
                <a:gd name="csY40" fmla="*/ 89902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863" h="172074">
                  <a:moveTo>
                    <a:pt x="67276" y="89902"/>
                  </a:moveTo>
                  <a:lnTo>
                    <a:pt x="91822" y="89902"/>
                  </a:lnTo>
                  <a:cubicBezTo>
                    <a:pt x="110800" y="89902"/>
                    <a:pt x="112825" y="93951"/>
                    <a:pt x="112825" y="101289"/>
                  </a:cubicBezTo>
                  <a:cubicBezTo>
                    <a:pt x="112825" y="103061"/>
                    <a:pt x="112825" y="106097"/>
                    <a:pt x="111054" y="113689"/>
                  </a:cubicBezTo>
                  <a:cubicBezTo>
                    <a:pt x="110547" y="114954"/>
                    <a:pt x="110294" y="115966"/>
                    <a:pt x="110294" y="116472"/>
                  </a:cubicBezTo>
                  <a:cubicBezTo>
                    <a:pt x="110294" y="118497"/>
                    <a:pt x="111813" y="119509"/>
                    <a:pt x="113331" y="119509"/>
                  </a:cubicBezTo>
                  <a:cubicBezTo>
                    <a:pt x="115862" y="119509"/>
                    <a:pt x="115862" y="118750"/>
                    <a:pt x="117127" y="114195"/>
                  </a:cubicBezTo>
                  <a:lnTo>
                    <a:pt x="131045" y="59283"/>
                  </a:lnTo>
                  <a:cubicBezTo>
                    <a:pt x="131804" y="56499"/>
                    <a:pt x="131804" y="55993"/>
                    <a:pt x="131804" y="55234"/>
                  </a:cubicBezTo>
                  <a:cubicBezTo>
                    <a:pt x="131804" y="54728"/>
                    <a:pt x="131298" y="52450"/>
                    <a:pt x="128767" y="52450"/>
                  </a:cubicBezTo>
                  <a:cubicBezTo>
                    <a:pt x="126237" y="52450"/>
                    <a:pt x="125984" y="53716"/>
                    <a:pt x="124971" y="57764"/>
                  </a:cubicBezTo>
                  <a:cubicBezTo>
                    <a:pt x="119657" y="77502"/>
                    <a:pt x="113837" y="82057"/>
                    <a:pt x="92328" y="82057"/>
                  </a:cubicBezTo>
                  <a:lnTo>
                    <a:pt x="69300" y="82057"/>
                  </a:lnTo>
                  <a:lnTo>
                    <a:pt x="85495" y="17782"/>
                  </a:lnTo>
                  <a:cubicBezTo>
                    <a:pt x="87773" y="8926"/>
                    <a:pt x="88026" y="7913"/>
                    <a:pt x="99160" y="7913"/>
                  </a:cubicBezTo>
                  <a:lnTo>
                    <a:pt x="132563" y="7913"/>
                  </a:lnTo>
                  <a:cubicBezTo>
                    <a:pt x="163688" y="7913"/>
                    <a:pt x="169508" y="16264"/>
                    <a:pt x="169508" y="35749"/>
                  </a:cubicBezTo>
                  <a:cubicBezTo>
                    <a:pt x="169508" y="41569"/>
                    <a:pt x="169508" y="42581"/>
                    <a:pt x="168749" y="49414"/>
                  </a:cubicBezTo>
                  <a:cubicBezTo>
                    <a:pt x="168243" y="52703"/>
                    <a:pt x="168243" y="53209"/>
                    <a:pt x="168243" y="53969"/>
                  </a:cubicBezTo>
                  <a:cubicBezTo>
                    <a:pt x="168243" y="55234"/>
                    <a:pt x="169002" y="57005"/>
                    <a:pt x="171280" y="57005"/>
                  </a:cubicBezTo>
                  <a:cubicBezTo>
                    <a:pt x="174063" y="57005"/>
                    <a:pt x="174316" y="55487"/>
                    <a:pt x="174822" y="50679"/>
                  </a:cubicBezTo>
                  <a:lnTo>
                    <a:pt x="179883" y="6901"/>
                  </a:lnTo>
                  <a:cubicBezTo>
                    <a:pt x="180643" y="69"/>
                    <a:pt x="179377" y="69"/>
                    <a:pt x="173051" y="69"/>
                  </a:cubicBezTo>
                  <a:lnTo>
                    <a:pt x="49056" y="69"/>
                  </a:lnTo>
                  <a:cubicBezTo>
                    <a:pt x="43995" y="69"/>
                    <a:pt x="41465" y="69"/>
                    <a:pt x="41465" y="5130"/>
                  </a:cubicBezTo>
                  <a:cubicBezTo>
                    <a:pt x="41465" y="7913"/>
                    <a:pt x="43742" y="7913"/>
                    <a:pt x="48550" y="7913"/>
                  </a:cubicBezTo>
                  <a:cubicBezTo>
                    <a:pt x="57913" y="7913"/>
                    <a:pt x="64998" y="7913"/>
                    <a:pt x="64998" y="12468"/>
                  </a:cubicBezTo>
                  <a:cubicBezTo>
                    <a:pt x="64998" y="13480"/>
                    <a:pt x="64998" y="13987"/>
                    <a:pt x="63733" y="18541"/>
                  </a:cubicBezTo>
                  <a:lnTo>
                    <a:pt x="30330" y="152405"/>
                  </a:lnTo>
                  <a:cubicBezTo>
                    <a:pt x="27800" y="162274"/>
                    <a:pt x="27294" y="164299"/>
                    <a:pt x="7303" y="164299"/>
                  </a:cubicBezTo>
                  <a:cubicBezTo>
                    <a:pt x="3001" y="164299"/>
                    <a:pt x="217" y="164299"/>
                    <a:pt x="217" y="169107"/>
                  </a:cubicBezTo>
                  <a:cubicBezTo>
                    <a:pt x="217" y="172143"/>
                    <a:pt x="3254" y="172143"/>
                    <a:pt x="4013" y="172143"/>
                  </a:cubicBezTo>
                  <a:cubicBezTo>
                    <a:pt x="11351" y="172143"/>
                    <a:pt x="30077" y="171384"/>
                    <a:pt x="37416" y="171384"/>
                  </a:cubicBezTo>
                  <a:cubicBezTo>
                    <a:pt x="45766" y="171384"/>
                    <a:pt x="66770" y="172143"/>
                    <a:pt x="75120" y="172143"/>
                  </a:cubicBezTo>
                  <a:cubicBezTo>
                    <a:pt x="77398" y="172143"/>
                    <a:pt x="80434" y="172143"/>
                    <a:pt x="80434" y="167335"/>
                  </a:cubicBezTo>
                  <a:cubicBezTo>
                    <a:pt x="80434" y="165311"/>
                    <a:pt x="78916" y="164805"/>
                    <a:pt x="78916" y="164552"/>
                  </a:cubicBezTo>
                  <a:cubicBezTo>
                    <a:pt x="78157" y="164299"/>
                    <a:pt x="77651" y="164299"/>
                    <a:pt x="71831" y="164299"/>
                  </a:cubicBezTo>
                  <a:cubicBezTo>
                    <a:pt x="66263" y="164299"/>
                    <a:pt x="64998" y="164299"/>
                    <a:pt x="58672" y="163793"/>
                  </a:cubicBezTo>
                  <a:cubicBezTo>
                    <a:pt x="51333" y="163034"/>
                    <a:pt x="50574" y="162021"/>
                    <a:pt x="50574" y="158732"/>
                  </a:cubicBezTo>
                  <a:cubicBezTo>
                    <a:pt x="50574" y="158226"/>
                    <a:pt x="50574" y="156707"/>
                    <a:pt x="51587" y="152912"/>
                  </a:cubicBezTo>
                  <a:lnTo>
                    <a:pt x="67276" y="89902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4" name="Freeform 613">
              <a:extLst>
                <a:ext uri="{FF2B5EF4-FFF2-40B4-BE49-F238E27FC236}">
                  <a16:creationId xmlns:a16="http://schemas.microsoft.com/office/drawing/2014/main" id="{7624F303-F7D7-29E3-5240-2B2E80BB40C7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410059" y="6558973"/>
              <a:ext cx="130371" cy="133914"/>
            </a:xfrm>
            <a:custGeom>
              <a:avLst/>
              <a:gdLst>
                <a:gd name="csX0" fmla="*/ 130595 w 130371"/>
                <a:gd name="csY0" fmla="*/ 6979 h 133914"/>
                <a:gd name="csX1" fmla="*/ 123687 w 130371"/>
                <a:gd name="csY1" fmla="*/ 70 h 133914"/>
                <a:gd name="csX2" fmla="*/ 7132 w 130371"/>
                <a:gd name="csY2" fmla="*/ 70 h 133914"/>
                <a:gd name="csX3" fmla="*/ 224 w 130371"/>
                <a:gd name="csY3" fmla="*/ 6979 h 133914"/>
                <a:gd name="csX4" fmla="*/ 224 w 130371"/>
                <a:gd name="csY4" fmla="*/ 127077 h 133914"/>
                <a:gd name="csX5" fmla="*/ 7309 w 130371"/>
                <a:gd name="csY5" fmla="*/ 133985 h 133914"/>
                <a:gd name="csX6" fmla="*/ 123510 w 130371"/>
                <a:gd name="csY6" fmla="*/ 133985 h 133914"/>
                <a:gd name="csX7" fmla="*/ 130595 w 130371"/>
                <a:gd name="csY7" fmla="*/ 126900 h 133914"/>
                <a:gd name="csX8" fmla="*/ 130595 w 130371"/>
                <a:gd name="csY8" fmla="*/ 6979 h 133914"/>
                <a:gd name="csX9" fmla="*/ 8903 w 130371"/>
                <a:gd name="csY9" fmla="*/ 8750 h 133914"/>
                <a:gd name="csX10" fmla="*/ 121916 w 130371"/>
                <a:gd name="csY10" fmla="*/ 8750 h 133914"/>
                <a:gd name="csX11" fmla="*/ 121916 w 130371"/>
                <a:gd name="csY11" fmla="*/ 125305 h 133914"/>
                <a:gd name="csX12" fmla="*/ 8903 w 130371"/>
                <a:gd name="csY12" fmla="*/ 125305 h 133914"/>
                <a:gd name="csX13" fmla="*/ 8903 w 130371"/>
                <a:gd name="csY13" fmla="*/ 8750 h 13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33914">
                  <a:moveTo>
                    <a:pt x="130595" y="6979"/>
                  </a:moveTo>
                  <a:cubicBezTo>
                    <a:pt x="130595" y="1310"/>
                    <a:pt x="129887" y="70"/>
                    <a:pt x="123687" y="70"/>
                  </a:cubicBezTo>
                  <a:lnTo>
                    <a:pt x="7132" y="70"/>
                  </a:lnTo>
                  <a:cubicBezTo>
                    <a:pt x="1109" y="70"/>
                    <a:pt x="224" y="1133"/>
                    <a:pt x="224" y="6979"/>
                  </a:cubicBezTo>
                  <a:lnTo>
                    <a:pt x="224" y="127077"/>
                  </a:lnTo>
                  <a:cubicBezTo>
                    <a:pt x="224" y="133099"/>
                    <a:pt x="1286" y="133985"/>
                    <a:pt x="7309" y="133985"/>
                  </a:cubicBezTo>
                  <a:lnTo>
                    <a:pt x="123510" y="133985"/>
                  </a:lnTo>
                  <a:cubicBezTo>
                    <a:pt x="129887" y="133985"/>
                    <a:pt x="130595" y="132922"/>
                    <a:pt x="130595" y="126900"/>
                  </a:cubicBezTo>
                  <a:lnTo>
                    <a:pt x="130595" y="6979"/>
                  </a:lnTo>
                  <a:close/>
                  <a:moveTo>
                    <a:pt x="8903" y="8750"/>
                  </a:moveTo>
                  <a:lnTo>
                    <a:pt x="121916" y="8750"/>
                  </a:lnTo>
                  <a:lnTo>
                    <a:pt x="121916" y="125305"/>
                  </a:lnTo>
                  <a:lnTo>
                    <a:pt x="8903" y="125305"/>
                  </a:lnTo>
                  <a:lnTo>
                    <a:pt x="8903" y="8750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5" name="Freeform 614">
              <a:extLst>
                <a:ext uri="{FF2B5EF4-FFF2-40B4-BE49-F238E27FC236}">
                  <a16:creationId xmlns:a16="http://schemas.microsoft.com/office/drawing/2014/main" id="{B826E863-0F37-57A9-A05B-332BD31340B9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592104" y="6458464"/>
              <a:ext cx="58707" cy="253051"/>
            </a:xfrm>
            <a:custGeom>
              <a:avLst/>
              <a:gdLst>
                <a:gd name="csX0" fmla="*/ 58938 w 58707"/>
                <a:gd name="csY0" fmla="*/ 250589 h 253051"/>
                <a:gd name="csX1" fmla="*/ 54636 w 58707"/>
                <a:gd name="csY1" fmla="*/ 245022 h 253051"/>
                <a:gd name="csX2" fmla="*/ 14907 w 58707"/>
                <a:gd name="csY2" fmla="*/ 126594 h 253051"/>
                <a:gd name="csX3" fmla="*/ 55648 w 58707"/>
                <a:gd name="csY3" fmla="*/ 6901 h 253051"/>
                <a:gd name="csX4" fmla="*/ 58938 w 58707"/>
                <a:gd name="csY4" fmla="*/ 2599 h 253051"/>
                <a:gd name="csX5" fmla="*/ 56408 w 58707"/>
                <a:gd name="csY5" fmla="*/ 69 h 253051"/>
                <a:gd name="csX6" fmla="*/ 16173 w 58707"/>
                <a:gd name="csY6" fmla="*/ 49414 h 253051"/>
                <a:gd name="csX7" fmla="*/ 230 w 58707"/>
                <a:gd name="csY7" fmla="*/ 126594 h 253051"/>
                <a:gd name="csX8" fmla="*/ 16932 w 58707"/>
                <a:gd name="csY8" fmla="*/ 205546 h 253051"/>
                <a:gd name="csX9" fmla="*/ 56408 w 58707"/>
                <a:gd name="csY9" fmla="*/ 253120 h 253051"/>
                <a:gd name="csX10" fmla="*/ 58938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38" y="250589"/>
                  </a:moveTo>
                  <a:cubicBezTo>
                    <a:pt x="58938" y="249830"/>
                    <a:pt x="58938" y="249324"/>
                    <a:pt x="54636" y="245022"/>
                  </a:cubicBezTo>
                  <a:cubicBezTo>
                    <a:pt x="23005" y="213138"/>
                    <a:pt x="14907" y="165311"/>
                    <a:pt x="14907" y="126594"/>
                  </a:cubicBezTo>
                  <a:cubicBezTo>
                    <a:pt x="14907" y="82563"/>
                    <a:pt x="24523" y="38533"/>
                    <a:pt x="55648" y="6901"/>
                  </a:cubicBezTo>
                  <a:cubicBezTo>
                    <a:pt x="58938" y="3865"/>
                    <a:pt x="58938" y="3358"/>
                    <a:pt x="58938" y="2599"/>
                  </a:cubicBezTo>
                  <a:cubicBezTo>
                    <a:pt x="58938" y="828"/>
                    <a:pt x="57926" y="69"/>
                    <a:pt x="56408" y="69"/>
                  </a:cubicBezTo>
                  <a:cubicBezTo>
                    <a:pt x="53877" y="69"/>
                    <a:pt x="31103" y="17276"/>
                    <a:pt x="16173" y="49414"/>
                  </a:cubicBezTo>
                  <a:cubicBezTo>
                    <a:pt x="3267" y="77249"/>
                    <a:pt x="230" y="105338"/>
                    <a:pt x="230" y="126594"/>
                  </a:cubicBezTo>
                  <a:cubicBezTo>
                    <a:pt x="230" y="146332"/>
                    <a:pt x="3014" y="176951"/>
                    <a:pt x="16932" y="205546"/>
                  </a:cubicBezTo>
                  <a:cubicBezTo>
                    <a:pt x="32115" y="236671"/>
                    <a:pt x="53877" y="253120"/>
                    <a:pt x="56408" y="253120"/>
                  </a:cubicBezTo>
                  <a:cubicBezTo>
                    <a:pt x="57926" y="253120"/>
                    <a:pt x="58938" y="252361"/>
                    <a:pt x="58938" y="250589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6" name="Freeform 615">
              <a:extLst>
                <a:ext uri="{FF2B5EF4-FFF2-40B4-BE49-F238E27FC236}">
                  <a16:creationId xmlns:a16="http://schemas.microsoft.com/office/drawing/2014/main" id="{E6A9686E-065E-050F-B9E6-96832C84B4DE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687983" y="6479720"/>
              <a:ext cx="83506" cy="168531"/>
            </a:xfrm>
            <a:custGeom>
              <a:avLst/>
              <a:gdLst>
                <a:gd name="csX0" fmla="*/ 52110 w 83506"/>
                <a:gd name="csY0" fmla="*/ 6648 h 168531"/>
                <a:gd name="csX1" fmla="*/ 46289 w 83506"/>
                <a:gd name="csY1" fmla="*/ 69 h 168531"/>
                <a:gd name="csX2" fmla="*/ 234 w 83506"/>
                <a:gd name="csY2" fmla="*/ 16264 h 168531"/>
                <a:gd name="csX3" fmla="*/ 234 w 83506"/>
                <a:gd name="csY3" fmla="*/ 24109 h 168531"/>
                <a:gd name="csX4" fmla="*/ 33384 w 83506"/>
                <a:gd name="csY4" fmla="*/ 17529 h 168531"/>
                <a:gd name="csX5" fmla="*/ 33384 w 83506"/>
                <a:gd name="csY5" fmla="*/ 148610 h 168531"/>
                <a:gd name="csX6" fmla="*/ 9850 w 83506"/>
                <a:gd name="csY6" fmla="*/ 160756 h 168531"/>
                <a:gd name="csX7" fmla="*/ 1752 w 83506"/>
                <a:gd name="csY7" fmla="*/ 160756 h 168531"/>
                <a:gd name="csX8" fmla="*/ 1752 w 83506"/>
                <a:gd name="csY8" fmla="*/ 168601 h 168531"/>
                <a:gd name="csX9" fmla="*/ 42747 w 83506"/>
                <a:gd name="csY9" fmla="*/ 167842 h 168531"/>
                <a:gd name="csX10" fmla="*/ 83741 w 83506"/>
                <a:gd name="csY10" fmla="*/ 168601 h 168531"/>
                <a:gd name="csX11" fmla="*/ 83741 w 83506"/>
                <a:gd name="csY11" fmla="*/ 160756 h 168531"/>
                <a:gd name="csX12" fmla="*/ 75643 w 83506"/>
                <a:gd name="csY12" fmla="*/ 160756 h 168531"/>
                <a:gd name="csX13" fmla="*/ 52110 w 83506"/>
                <a:gd name="csY13" fmla="*/ 148610 h 168531"/>
                <a:gd name="csX14" fmla="*/ 52110 w 83506"/>
                <a:gd name="csY14" fmla="*/ 664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68531">
                  <a:moveTo>
                    <a:pt x="52110" y="6648"/>
                  </a:moveTo>
                  <a:cubicBezTo>
                    <a:pt x="52110" y="575"/>
                    <a:pt x="52110" y="69"/>
                    <a:pt x="46289" y="69"/>
                  </a:cubicBezTo>
                  <a:cubicBezTo>
                    <a:pt x="30600" y="16264"/>
                    <a:pt x="8332" y="16264"/>
                    <a:pt x="234" y="16264"/>
                  </a:cubicBezTo>
                  <a:lnTo>
                    <a:pt x="234" y="24109"/>
                  </a:lnTo>
                  <a:cubicBezTo>
                    <a:pt x="5295" y="24109"/>
                    <a:pt x="20225" y="24109"/>
                    <a:pt x="33384" y="17529"/>
                  </a:cubicBezTo>
                  <a:lnTo>
                    <a:pt x="33384" y="148610"/>
                  </a:lnTo>
                  <a:cubicBezTo>
                    <a:pt x="33384" y="157720"/>
                    <a:pt x="32625" y="160756"/>
                    <a:pt x="9850" y="160756"/>
                  </a:cubicBezTo>
                  <a:lnTo>
                    <a:pt x="1752" y="160756"/>
                  </a:lnTo>
                  <a:lnTo>
                    <a:pt x="1752" y="168601"/>
                  </a:lnTo>
                  <a:cubicBezTo>
                    <a:pt x="10609" y="167842"/>
                    <a:pt x="32625" y="167842"/>
                    <a:pt x="42747" y="167842"/>
                  </a:cubicBezTo>
                  <a:cubicBezTo>
                    <a:pt x="52869" y="167842"/>
                    <a:pt x="74884" y="167842"/>
                    <a:pt x="83741" y="168601"/>
                  </a:cubicBezTo>
                  <a:lnTo>
                    <a:pt x="83741" y="160756"/>
                  </a:lnTo>
                  <a:lnTo>
                    <a:pt x="75643" y="160756"/>
                  </a:lnTo>
                  <a:cubicBezTo>
                    <a:pt x="52869" y="160756"/>
                    <a:pt x="52110" y="157973"/>
                    <a:pt x="52110" y="148610"/>
                  </a:cubicBezTo>
                  <a:lnTo>
                    <a:pt x="52110" y="6648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7" name="Freeform 616">
              <a:extLst>
                <a:ext uri="{FF2B5EF4-FFF2-40B4-BE49-F238E27FC236}">
                  <a16:creationId xmlns:a16="http://schemas.microsoft.com/office/drawing/2014/main" id="{3B0F47A4-100E-6E7D-1BD2-3D7386DC250F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862390" y="6500723"/>
              <a:ext cx="168278" cy="168531"/>
            </a:xfrm>
            <a:custGeom>
              <a:avLst/>
              <a:gdLst>
                <a:gd name="csX0" fmla="*/ 89568 w 168278"/>
                <a:gd name="csY0" fmla="*/ 89396 h 168531"/>
                <a:gd name="csX1" fmla="*/ 160170 w 168278"/>
                <a:gd name="csY1" fmla="*/ 89396 h 168531"/>
                <a:gd name="csX2" fmla="*/ 168520 w 168278"/>
                <a:gd name="csY2" fmla="*/ 84335 h 168531"/>
                <a:gd name="csX3" fmla="*/ 160170 w 168278"/>
                <a:gd name="csY3" fmla="*/ 79274 h 168531"/>
                <a:gd name="csX4" fmla="*/ 89568 w 168278"/>
                <a:gd name="csY4" fmla="*/ 79274 h 168531"/>
                <a:gd name="csX5" fmla="*/ 89568 w 168278"/>
                <a:gd name="csY5" fmla="*/ 8419 h 168531"/>
                <a:gd name="csX6" fmla="*/ 84507 w 168278"/>
                <a:gd name="csY6" fmla="*/ 69 h 168531"/>
                <a:gd name="csX7" fmla="*/ 79446 w 168278"/>
                <a:gd name="csY7" fmla="*/ 8419 h 168531"/>
                <a:gd name="csX8" fmla="*/ 79446 w 168278"/>
                <a:gd name="csY8" fmla="*/ 79274 h 168531"/>
                <a:gd name="csX9" fmla="*/ 8592 w 168278"/>
                <a:gd name="csY9" fmla="*/ 79274 h 168531"/>
                <a:gd name="csX10" fmla="*/ 241 w 168278"/>
                <a:gd name="csY10" fmla="*/ 84335 h 168531"/>
                <a:gd name="csX11" fmla="*/ 8592 w 168278"/>
                <a:gd name="csY11" fmla="*/ 89396 h 168531"/>
                <a:gd name="csX12" fmla="*/ 79446 w 168278"/>
                <a:gd name="csY12" fmla="*/ 89396 h 168531"/>
                <a:gd name="csX13" fmla="*/ 79446 w 168278"/>
                <a:gd name="csY13" fmla="*/ 160250 h 168531"/>
                <a:gd name="csX14" fmla="*/ 84507 w 168278"/>
                <a:gd name="csY14" fmla="*/ 168601 h 168531"/>
                <a:gd name="csX15" fmla="*/ 89568 w 168278"/>
                <a:gd name="csY15" fmla="*/ 160250 h 168531"/>
                <a:gd name="csX16" fmla="*/ 89568 w 168278"/>
                <a:gd name="csY16" fmla="*/ 8939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8531">
                  <a:moveTo>
                    <a:pt x="89568" y="89396"/>
                  </a:moveTo>
                  <a:lnTo>
                    <a:pt x="160170" y="89396"/>
                  </a:lnTo>
                  <a:cubicBezTo>
                    <a:pt x="163712" y="89396"/>
                    <a:pt x="168520" y="89396"/>
                    <a:pt x="168520" y="84335"/>
                  </a:cubicBezTo>
                  <a:cubicBezTo>
                    <a:pt x="168520" y="79274"/>
                    <a:pt x="163712" y="79274"/>
                    <a:pt x="160170" y="79274"/>
                  </a:cubicBezTo>
                  <a:lnTo>
                    <a:pt x="89568" y="79274"/>
                  </a:lnTo>
                  <a:lnTo>
                    <a:pt x="89568" y="8419"/>
                  </a:lnTo>
                  <a:cubicBezTo>
                    <a:pt x="89568" y="4877"/>
                    <a:pt x="89568" y="69"/>
                    <a:pt x="84507" y="69"/>
                  </a:cubicBezTo>
                  <a:cubicBezTo>
                    <a:pt x="79446" y="69"/>
                    <a:pt x="79446" y="4877"/>
                    <a:pt x="79446" y="8419"/>
                  </a:cubicBezTo>
                  <a:lnTo>
                    <a:pt x="79446" y="79274"/>
                  </a:lnTo>
                  <a:lnTo>
                    <a:pt x="8592" y="79274"/>
                  </a:lnTo>
                  <a:cubicBezTo>
                    <a:pt x="5049" y="79274"/>
                    <a:pt x="241" y="79274"/>
                    <a:pt x="241" y="84335"/>
                  </a:cubicBezTo>
                  <a:cubicBezTo>
                    <a:pt x="241" y="89396"/>
                    <a:pt x="5049" y="89396"/>
                    <a:pt x="8592" y="89396"/>
                  </a:cubicBezTo>
                  <a:lnTo>
                    <a:pt x="79446" y="89396"/>
                  </a:lnTo>
                  <a:lnTo>
                    <a:pt x="79446" y="160250"/>
                  </a:lnTo>
                  <a:cubicBezTo>
                    <a:pt x="79446" y="163793"/>
                    <a:pt x="79446" y="168601"/>
                    <a:pt x="84507" y="168601"/>
                  </a:cubicBezTo>
                  <a:cubicBezTo>
                    <a:pt x="89568" y="168601"/>
                    <a:pt x="89568" y="163793"/>
                    <a:pt x="89568" y="160250"/>
                  </a:cubicBezTo>
                  <a:lnTo>
                    <a:pt x="89568" y="89396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8" name="Freeform 617">
              <a:extLst>
                <a:ext uri="{FF2B5EF4-FFF2-40B4-BE49-F238E27FC236}">
                  <a16:creationId xmlns:a16="http://schemas.microsoft.com/office/drawing/2014/main" id="{DF53E90E-A2A4-BE12-5827-55204A9965EE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9113163" y="6467067"/>
              <a:ext cx="186751" cy="181184"/>
            </a:xfrm>
            <a:custGeom>
              <a:avLst/>
              <a:gdLst>
                <a:gd name="csX0" fmla="*/ 100207 w 186751"/>
                <a:gd name="csY0" fmla="*/ 4624 h 181184"/>
                <a:gd name="csX1" fmla="*/ 93627 w 186751"/>
                <a:gd name="csY1" fmla="*/ 69 h 181184"/>
                <a:gd name="csX2" fmla="*/ 87048 w 186751"/>
                <a:gd name="csY2" fmla="*/ 4624 h 181184"/>
                <a:gd name="csX3" fmla="*/ 1517 w 186751"/>
                <a:gd name="csY3" fmla="*/ 176192 h 181184"/>
                <a:gd name="csX4" fmla="*/ 251 w 186751"/>
                <a:gd name="csY4" fmla="*/ 179229 h 181184"/>
                <a:gd name="csX5" fmla="*/ 5818 w 186751"/>
                <a:gd name="csY5" fmla="*/ 181253 h 181184"/>
                <a:gd name="csX6" fmla="*/ 181436 w 186751"/>
                <a:gd name="csY6" fmla="*/ 181253 h 181184"/>
                <a:gd name="csX7" fmla="*/ 187003 w 186751"/>
                <a:gd name="csY7" fmla="*/ 179229 h 181184"/>
                <a:gd name="csX8" fmla="*/ 185738 w 186751"/>
                <a:gd name="csY8" fmla="*/ 176192 h 181184"/>
                <a:gd name="csX9" fmla="*/ 100207 w 186751"/>
                <a:gd name="csY9" fmla="*/ 4624 h 181184"/>
                <a:gd name="csX10" fmla="*/ 85530 w 186751"/>
                <a:gd name="csY10" fmla="*/ 25374 h 181184"/>
                <a:gd name="csX11" fmla="*/ 153600 w 186751"/>
                <a:gd name="csY11" fmla="*/ 162021 h 181184"/>
                <a:gd name="csX12" fmla="*/ 17206 w 186751"/>
                <a:gd name="csY12" fmla="*/ 162021 h 181184"/>
                <a:gd name="csX13" fmla="*/ 85530 w 186751"/>
                <a:gd name="csY13" fmla="*/ 25374 h 181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6751" h="181184">
                  <a:moveTo>
                    <a:pt x="100207" y="4624"/>
                  </a:moveTo>
                  <a:cubicBezTo>
                    <a:pt x="98435" y="1334"/>
                    <a:pt x="97929" y="69"/>
                    <a:pt x="93627" y="69"/>
                  </a:cubicBezTo>
                  <a:cubicBezTo>
                    <a:pt x="89325" y="69"/>
                    <a:pt x="88819" y="1334"/>
                    <a:pt x="87048" y="4624"/>
                  </a:cubicBezTo>
                  <a:lnTo>
                    <a:pt x="1517" y="176192"/>
                  </a:lnTo>
                  <a:cubicBezTo>
                    <a:pt x="251" y="178470"/>
                    <a:pt x="251" y="178976"/>
                    <a:pt x="251" y="179229"/>
                  </a:cubicBezTo>
                  <a:cubicBezTo>
                    <a:pt x="251" y="181253"/>
                    <a:pt x="1770" y="181253"/>
                    <a:pt x="5818" y="181253"/>
                  </a:cubicBezTo>
                  <a:lnTo>
                    <a:pt x="181436" y="181253"/>
                  </a:lnTo>
                  <a:cubicBezTo>
                    <a:pt x="185485" y="181253"/>
                    <a:pt x="187003" y="181253"/>
                    <a:pt x="187003" y="179229"/>
                  </a:cubicBezTo>
                  <a:cubicBezTo>
                    <a:pt x="187003" y="178976"/>
                    <a:pt x="187003" y="178470"/>
                    <a:pt x="185738" y="176192"/>
                  </a:cubicBezTo>
                  <a:lnTo>
                    <a:pt x="100207" y="4624"/>
                  </a:lnTo>
                  <a:close/>
                  <a:moveTo>
                    <a:pt x="85530" y="25374"/>
                  </a:moveTo>
                  <a:lnTo>
                    <a:pt x="153600" y="162021"/>
                  </a:lnTo>
                  <a:lnTo>
                    <a:pt x="17206" y="162021"/>
                  </a:lnTo>
                  <a:lnTo>
                    <a:pt x="85530" y="25374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9" name="Freeform 618">
              <a:extLst>
                <a:ext uri="{FF2B5EF4-FFF2-40B4-BE49-F238E27FC236}">
                  <a16:creationId xmlns:a16="http://schemas.microsoft.com/office/drawing/2014/main" id="{EF6365B6-3FBE-FFB7-3A65-BA78A40A0A43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9325963" y="6558973"/>
              <a:ext cx="130371" cy="133914"/>
            </a:xfrm>
            <a:custGeom>
              <a:avLst/>
              <a:gdLst>
                <a:gd name="csX0" fmla="*/ 130632 w 130371"/>
                <a:gd name="csY0" fmla="*/ 6979 h 133914"/>
                <a:gd name="csX1" fmla="*/ 123723 w 130371"/>
                <a:gd name="csY1" fmla="*/ 70 h 133914"/>
                <a:gd name="csX2" fmla="*/ 7168 w 130371"/>
                <a:gd name="csY2" fmla="*/ 70 h 133914"/>
                <a:gd name="csX3" fmla="*/ 260 w 130371"/>
                <a:gd name="csY3" fmla="*/ 6979 h 133914"/>
                <a:gd name="csX4" fmla="*/ 260 w 130371"/>
                <a:gd name="csY4" fmla="*/ 127077 h 133914"/>
                <a:gd name="csX5" fmla="*/ 7345 w 130371"/>
                <a:gd name="csY5" fmla="*/ 133985 h 133914"/>
                <a:gd name="csX6" fmla="*/ 123546 w 130371"/>
                <a:gd name="csY6" fmla="*/ 133985 h 133914"/>
                <a:gd name="csX7" fmla="*/ 130632 w 130371"/>
                <a:gd name="csY7" fmla="*/ 126900 h 133914"/>
                <a:gd name="csX8" fmla="*/ 130632 w 130371"/>
                <a:gd name="csY8" fmla="*/ 6979 h 133914"/>
                <a:gd name="csX9" fmla="*/ 8939 w 130371"/>
                <a:gd name="csY9" fmla="*/ 8750 h 133914"/>
                <a:gd name="csX10" fmla="*/ 121952 w 130371"/>
                <a:gd name="csY10" fmla="*/ 8750 h 133914"/>
                <a:gd name="csX11" fmla="*/ 121952 w 130371"/>
                <a:gd name="csY11" fmla="*/ 125305 h 133914"/>
                <a:gd name="csX12" fmla="*/ 8939 w 130371"/>
                <a:gd name="csY12" fmla="*/ 125305 h 133914"/>
                <a:gd name="csX13" fmla="*/ 8939 w 130371"/>
                <a:gd name="csY13" fmla="*/ 8750 h 13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33914">
                  <a:moveTo>
                    <a:pt x="130632" y="6979"/>
                  </a:moveTo>
                  <a:cubicBezTo>
                    <a:pt x="130632" y="1310"/>
                    <a:pt x="129923" y="70"/>
                    <a:pt x="123723" y="70"/>
                  </a:cubicBezTo>
                  <a:lnTo>
                    <a:pt x="7168" y="70"/>
                  </a:lnTo>
                  <a:cubicBezTo>
                    <a:pt x="1145" y="70"/>
                    <a:pt x="260" y="1133"/>
                    <a:pt x="260" y="6979"/>
                  </a:cubicBezTo>
                  <a:lnTo>
                    <a:pt x="260" y="127077"/>
                  </a:lnTo>
                  <a:cubicBezTo>
                    <a:pt x="260" y="133099"/>
                    <a:pt x="1322" y="133985"/>
                    <a:pt x="7345" y="133985"/>
                  </a:cubicBezTo>
                  <a:lnTo>
                    <a:pt x="123546" y="133985"/>
                  </a:lnTo>
                  <a:cubicBezTo>
                    <a:pt x="129923" y="133985"/>
                    <a:pt x="130632" y="132922"/>
                    <a:pt x="130632" y="126900"/>
                  </a:cubicBezTo>
                  <a:lnTo>
                    <a:pt x="130632" y="6979"/>
                  </a:lnTo>
                  <a:close/>
                  <a:moveTo>
                    <a:pt x="8939" y="8750"/>
                  </a:moveTo>
                  <a:lnTo>
                    <a:pt x="121952" y="8750"/>
                  </a:lnTo>
                  <a:lnTo>
                    <a:pt x="121952" y="125305"/>
                  </a:lnTo>
                  <a:lnTo>
                    <a:pt x="8939" y="125305"/>
                  </a:lnTo>
                  <a:lnTo>
                    <a:pt x="8939" y="8750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0" name="Freeform 619">
              <a:extLst>
                <a:ext uri="{FF2B5EF4-FFF2-40B4-BE49-F238E27FC236}">
                  <a16:creationId xmlns:a16="http://schemas.microsoft.com/office/drawing/2014/main" id="{A1CF39F1-CF08-BF83-4661-9D32519C110F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9497380" y="6458464"/>
              <a:ext cx="58707" cy="253051"/>
            </a:xfrm>
            <a:custGeom>
              <a:avLst/>
              <a:gdLst>
                <a:gd name="csX0" fmla="*/ 58974 w 58707"/>
                <a:gd name="csY0" fmla="*/ 126594 h 253051"/>
                <a:gd name="csX1" fmla="*/ 42273 w 58707"/>
                <a:gd name="csY1" fmla="*/ 47642 h 253051"/>
                <a:gd name="csX2" fmla="*/ 2797 w 58707"/>
                <a:gd name="csY2" fmla="*/ 69 h 253051"/>
                <a:gd name="csX3" fmla="*/ 266 w 58707"/>
                <a:gd name="csY3" fmla="*/ 2599 h 253051"/>
                <a:gd name="csX4" fmla="*/ 5074 w 58707"/>
                <a:gd name="csY4" fmla="*/ 8419 h 253051"/>
                <a:gd name="csX5" fmla="*/ 44297 w 58707"/>
                <a:gd name="csY5" fmla="*/ 126594 h 253051"/>
                <a:gd name="csX6" fmla="*/ 3556 w 58707"/>
                <a:gd name="csY6" fmla="*/ 246287 h 253051"/>
                <a:gd name="csX7" fmla="*/ 266 w 58707"/>
                <a:gd name="csY7" fmla="*/ 250589 h 253051"/>
                <a:gd name="csX8" fmla="*/ 2797 w 58707"/>
                <a:gd name="csY8" fmla="*/ 253120 h 253051"/>
                <a:gd name="csX9" fmla="*/ 43032 w 58707"/>
                <a:gd name="csY9" fmla="*/ 203775 h 253051"/>
                <a:gd name="csX10" fmla="*/ 58974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74" y="126594"/>
                  </a:moveTo>
                  <a:cubicBezTo>
                    <a:pt x="58974" y="106856"/>
                    <a:pt x="56191" y="76237"/>
                    <a:pt x="42273" y="47642"/>
                  </a:cubicBezTo>
                  <a:cubicBezTo>
                    <a:pt x="27090" y="16517"/>
                    <a:pt x="5327" y="69"/>
                    <a:pt x="2797" y="69"/>
                  </a:cubicBezTo>
                  <a:cubicBezTo>
                    <a:pt x="1279" y="69"/>
                    <a:pt x="266" y="1081"/>
                    <a:pt x="266" y="2599"/>
                  </a:cubicBezTo>
                  <a:cubicBezTo>
                    <a:pt x="266" y="3358"/>
                    <a:pt x="266" y="3865"/>
                    <a:pt x="5074" y="8419"/>
                  </a:cubicBezTo>
                  <a:cubicBezTo>
                    <a:pt x="29873" y="33471"/>
                    <a:pt x="44297" y="73707"/>
                    <a:pt x="44297" y="126594"/>
                  </a:cubicBezTo>
                  <a:cubicBezTo>
                    <a:pt x="44297" y="169866"/>
                    <a:pt x="34934" y="214403"/>
                    <a:pt x="3556" y="246287"/>
                  </a:cubicBezTo>
                  <a:cubicBezTo>
                    <a:pt x="266" y="249324"/>
                    <a:pt x="266" y="249830"/>
                    <a:pt x="266" y="250589"/>
                  </a:cubicBezTo>
                  <a:cubicBezTo>
                    <a:pt x="266" y="252108"/>
                    <a:pt x="1279" y="253120"/>
                    <a:pt x="2797" y="253120"/>
                  </a:cubicBezTo>
                  <a:cubicBezTo>
                    <a:pt x="5327" y="253120"/>
                    <a:pt x="28102" y="235912"/>
                    <a:pt x="43032" y="203775"/>
                  </a:cubicBezTo>
                  <a:cubicBezTo>
                    <a:pt x="55938" y="175939"/>
                    <a:pt x="58974" y="147851"/>
                    <a:pt x="58974" y="126594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1" name="Freeform 620">
              <a:extLst>
                <a:ext uri="{FF2B5EF4-FFF2-40B4-BE49-F238E27FC236}">
                  <a16:creationId xmlns:a16="http://schemas.microsoft.com/office/drawing/2014/main" id="{FF380ECB-EFE4-4B23-87BA-BCDC40C406D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9603128" y="6621428"/>
              <a:ext cx="29606" cy="75662"/>
            </a:xfrm>
            <a:custGeom>
              <a:avLst/>
              <a:gdLst>
                <a:gd name="csX0" fmla="*/ 29877 w 29606"/>
                <a:gd name="csY0" fmla="*/ 26639 h 75662"/>
                <a:gd name="csX1" fmla="*/ 13682 w 29606"/>
                <a:gd name="csY1" fmla="*/ 69 h 75662"/>
                <a:gd name="csX2" fmla="*/ 270 w 29606"/>
                <a:gd name="csY2" fmla="*/ 13480 h 75662"/>
                <a:gd name="csX3" fmla="*/ 13682 w 29606"/>
                <a:gd name="csY3" fmla="*/ 26892 h 75662"/>
                <a:gd name="csX4" fmla="*/ 22539 w 29606"/>
                <a:gd name="csY4" fmla="*/ 23603 h 75662"/>
                <a:gd name="csX5" fmla="*/ 23804 w 29606"/>
                <a:gd name="csY5" fmla="*/ 22843 h 75662"/>
                <a:gd name="csX6" fmla="*/ 24310 w 29606"/>
                <a:gd name="csY6" fmla="*/ 26639 h 75662"/>
                <a:gd name="csX7" fmla="*/ 7103 w 29606"/>
                <a:gd name="csY7" fmla="*/ 68899 h 75662"/>
                <a:gd name="csX8" fmla="*/ 4319 w 29606"/>
                <a:gd name="csY8" fmla="*/ 72947 h 75662"/>
                <a:gd name="csX9" fmla="*/ 6850 w 29606"/>
                <a:gd name="csY9" fmla="*/ 75731 h 75662"/>
                <a:gd name="csX10" fmla="*/ 29877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77" y="26639"/>
                  </a:moveTo>
                  <a:cubicBezTo>
                    <a:pt x="29877" y="9938"/>
                    <a:pt x="23551" y="69"/>
                    <a:pt x="13682" y="69"/>
                  </a:cubicBezTo>
                  <a:cubicBezTo>
                    <a:pt x="5331" y="69"/>
                    <a:pt x="270" y="6395"/>
                    <a:pt x="270" y="13480"/>
                  </a:cubicBezTo>
                  <a:cubicBezTo>
                    <a:pt x="270" y="20313"/>
                    <a:pt x="5331" y="26892"/>
                    <a:pt x="13682" y="26892"/>
                  </a:cubicBezTo>
                  <a:cubicBezTo>
                    <a:pt x="16719" y="26892"/>
                    <a:pt x="20008" y="25880"/>
                    <a:pt x="22539" y="23603"/>
                  </a:cubicBezTo>
                  <a:cubicBezTo>
                    <a:pt x="23298" y="23096"/>
                    <a:pt x="23551" y="22843"/>
                    <a:pt x="23804" y="22843"/>
                  </a:cubicBezTo>
                  <a:cubicBezTo>
                    <a:pt x="24057" y="22843"/>
                    <a:pt x="24310" y="23096"/>
                    <a:pt x="24310" y="26639"/>
                  </a:cubicBezTo>
                  <a:cubicBezTo>
                    <a:pt x="24310" y="45365"/>
                    <a:pt x="15453" y="60548"/>
                    <a:pt x="7103" y="68899"/>
                  </a:cubicBezTo>
                  <a:cubicBezTo>
                    <a:pt x="4319" y="71682"/>
                    <a:pt x="4319" y="72188"/>
                    <a:pt x="4319" y="72947"/>
                  </a:cubicBezTo>
                  <a:cubicBezTo>
                    <a:pt x="4319" y="74719"/>
                    <a:pt x="5584" y="75731"/>
                    <a:pt x="6850" y="75731"/>
                  </a:cubicBezTo>
                  <a:cubicBezTo>
                    <a:pt x="9633" y="75731"/>
                    <a:pt x="29877" y="56246"/>
                    <a:pt x="29877" y="26639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2" name="Freeform 621">
              <a:extLst>
                <a:ext uri="{FF2B5EF4-FFF2-40B4-BE49-F238E27FC236}">
                  <a16:creationId xmlns:a16="http://schemas.microsoft.com/office/drawing/2014/main" id="{D2C03AFB-621A-ABDA-37B2-C21B1898D6A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959536" y="6469851"/>
              <a:ext cx="179666" cy="183968"/>
            </a:xfrm>
            <a:custGeom>
              <a:avLst/>
              <a:gdLst>
                <a:gd name="csX0" fmla="*/ 179951 w 179666"/>
                <a:gd name="csY0" fmla="*/ 2599 h 183968"/>
                <a:gd name="csX1" fmla="*/ 177167 w 179666"/>
                <a:gd name="csY1" fmla="*/ 69 h 183968"/>
                <a:gd name="csX2" fmla="*/ 173372 w 179666"/>
                <a:gd name="csY2" fmla="*/ 3105 h 183968"/>
                <a:gd name="csX3" fmla="*/ 155658 w 179666"/>
                <a:gd name="csY3" fmla="*/ 22590 h 183968"/>
                <a:gd name="csX4" fmla="*/ 113652 w 179666"/>
                <a:gd name="csY4" fmla="*/ 69 h 183968"/>
                <a:gd name="csX5" fmla="*/ 285 w 179666"/>
                <a:gd name="csY5" fmla="*/ 114701 h 183968"/>
                <a:gd name="csX6" fmla="*/ 69368 w 179666"/>
                <a:gd name="csY6" fmla="*/ 184037 h 183968"/>
                <a:gd name="csX7" fmla="*/ 100999 w 179666"/>
                <a:gd name="csY7" fmla="*/ 177964 h 183968"/>
                <a:gd name="csX8" fmla="*/ 123014 w 179666"/>
                <a:gd name="csY8" fmla="*/ 162528 h 183968"/>
                <a:gd name="csX9" fmla="*/ 134402 w 179666"/>
                <a:gd name="csY9" fmla="*/ 178217 h 183968"/>
                <a:gd name="csX10" fmla="*/ 136173 w 179666"/>
                <a:gd name="csY10" fmla="*/ 177204 h 183968"/>
                <a:gd name="csX11" fmla="*/ 140475 w 179666"/>
                <a:gd name="csY11" fmla="*/ 161768 h 183968"/>
                <a:gd name="csX12" fmla="*/ 145283 w 179666"/>
                <a:gd name="csY12" fmla="*/ 142283 h 183968"/>
                <a:gd name="csX13" fmla="*/ 148573 w 179666"/>
                <a:gd name="csY13" fmla="*/ 129378 h 183968"/>
                <a:gd name="csX14" fmla="*/ 166033 w 179666"/>
                <a:gd name="csY14" fmla="*/ 117231 h 183968"/>
                <a:gd name="csX15" fmla="*/ 170082 w 179666"/>
                <a:gd name="csY15" fmla="*/ 112170 h 183968"/>
                <a:gd name="csX16" fmla="*/ 166792 w 179666"/>
                <a:gd name="csY16" fmla="*/ 109387 h 183968"/>
                <a:gd name="csX17" fmla="*/ 140222 w 179666"/>
                <a:gd name="csY17" fmla="*/ 110146 h 183968"/>
                <a:gd name="csX18" fmla="*/ 104795 w 179666"/>
                <a:gd name="csY18" fmla="*/ 109387 h 183968"/>
                <a:gd name="csX19" fmla="*/ 99481 w 179666"/>
                <a:gd name="csY19" fmla="*/ 114448 h 183968"/>
                <a:gd name="csX20" fmla="*/ 107072 w 179666"/>
                <a:gd name="csY20" fmla="*/ 117231 h 183968"/>
                <a:gd name="csX21" fmla="*/ 120484 w 179666"/>
                <a:gd name="csY21" fmla="*/ 117737 h 183968"/>
                <a:gd name="csX22" fmla="*/ 128328 w 179666"/>
                <a:gd name="csY22" fmla="*/ 122545 h 183968"/>
                <a:gd name="csX23" fmla="*/ 123014 w 179666"/>
                <a:gd name="csY23" fmla="*/ 145573 h 183968"/>
                <a:gd name="csX24" fmla="*/ 74176 w 179666"/>
                <a:gd name="csY24" fmla="*/ 176192 h 183968"/>
                <a:gd name="csX25" fmla="*/ 23312 w 179666"/>
                <a:gd name="csY25" fmla="*/ 123052 h 183968"/>
                <a:gd name="csX26" fmla="*/ 52413 w 179666"/>
                <a:gd name="csY26" fmla="*/ 40557 h 183968"/>
                <a:gd name="csX27" fmla="*/ 115676 w 179666"/>
                <a:gd name="csY27" fmla="*/ 7913 h 183968"/>
                <a:gd name="csX28" fmla="*/ 156417 w 179666"/>
                <a:gd name="csY28" fmla="*/ 56752 h 183968"/>
                <a:gd name="csX29" fmla="*/ 155658 w 179666"/>
                <a:gd name="csY29" fmla="*/ 69658 h 183968"/>
                <a:gd name="csX30" fmla="*/ 159454 w 179666"/>
                <a:gd name="csY30" fmla="*/ 72188 h 183968"/>
                <a:gd name="csX31" fmla="*/ 164009 w 179666"/>
                <a:gd name="csY31" fmla="*/ 67127 h 183968"/>
                <a:gd name="csX32" fmla="*/ 179951 w 179666"/>
                <a:gd name="csY32" fmla="*/ 2599 h 18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79666" h="183968">
                  <a:moveTo>
                    <a:pt x="179951" y="2599"/>
                  </a:moveTo>
                  <a:cubicBezTo>
                    <a:pt x="179951" y="1840"/>
                    <a:pt x="179445" y="69"/>
                    <a:pt x="177167" y="69"/>
                  </a:cubicBezTo>
                  <a:cubicBezTo>
                    <a:pt x="176408" y="69"/>
                    <a:pt x="176155" y="322"/>
                    <a:pt x="173372" y="3105"/>
                  </a:cubicBezTo>
                  <a:lnTo>
                    <a:pt x="155658" y="22590"/>
                  </a:lnTo>
                  <a:cubicBezTo>
                    <a:pt x="153381" y="19048"/>
                    <a:pt x="141740" y="69"/>
                    <a:pt x="113652" y="69"/>
                  </a:cubicBezTo>
                  <a:cubicBezTo>
                    <a:pt x="57221" y="69"/>
                    <a:pt x="285" y="55993"/>
                    <a:pt x="285" y="114701"/>
                  </a:cubicBezTo>
                  <a:cubicBezTo>
                    <a:pt x="285" y="154936"/>
                    <a:pt x="28373" y="184037"/>
                    <a:pt x="69368" y="184037"/>
                  </a:cubicBezTo>
                  <a:cubicBezTo>
                    <a:pt x="80502" y="184037"/>
                    <a:pt x="91889" y="181759"/>
                    <a:pt x="100999" y="177964"/>
                  </a:cubicBezTo>
                  <a:cubicBezTo>
                    <a:pt x="113652" y="172903"/>
                    <a:pt x="118459" y="167589"/>
                    <a:pt x="123014" y="162528"/>
                  </a:cubicBezTo>
                  <a:cubicBezTo>
                    <a:pt x="125292" y="168854"/>
                    <a:pt x="131871" y="178217"/>
                    <a:pt x="134402" y="178217"/>
                  </a:cubicBezTo>
                  <a:cubicBezTo>
                    <a:pt x="135667" y="178217"/>
                    <a:pt x="136173" y="177458"/>
                    <a:pt x="136173" y="177204"/>
                  </a:cubicBezTo>
                  <a:cubicBezTo>
                    <a:pt x="136679" y="176698"/>
                    <a:pt x="139210" y="167082"/>
                    <a:pt x="140475" y="161768"/>
                  </a:cubicBezTo>
                  <a:lnTo>
                    <a:pt x="145283" y="142283"/>
                  </a:lnTo>
                  <a:cubicBezTo>
                    <a:pt x="146295" y="137982"/>
                    <a:pt x="147560" y="133680"/>
                    <a:pt x="148573" y="129378"/>
                  </a:cubicBezTo>
                  <a:cubicBezTo>
                    <a:pt x="151356" y="117991"/>
                    <a:pt x="151609" y="117484"/>
                    <a:pt x="166033" y="117231"/>
                  </a:cubicBezTo>
                  <a:cubicBezTo>
                    <a:pt x="167298" y="117231"/>
                    <a:pt x="170082" y="116978"/>
                    <a:pt x="170082" y="112170"/>
                  </a:cubicBezTo>
                  <a:cubicBezTo>
                    <a:pt x="170082" y="110399"/>
                    <a:pt x="168817" y="109387"/>
                    <a:pt x="166792" y="109387"/>
                  </a:cubicBezTo>
                  <a:cubicBezTo>
                    <a:pt x="160972" y="109387"/>
                    <a:pt x="146042" y="110146"/>
                    <a:pt x="140222" y="110146"/>
                  </a:cubicBezTo>
                  <a:cubicBezTo>
                    <a:pt x="132377" y="110146"/>
                    <a:pt x="112639" y="109387"/>
                    <a:pt x="104795" y="109387"/>
                  </a:cubicBezTo>
                  <a:cubicBezTo>
                    <a:pt x="102517" y="109387"/>
                    <a:pt x="99481" y="109387"/>
                    <a:pt x="99481" y="114448"/>
                  </a:cubicBezTo>
                  <a:cubicBezTo>
                    <a:pt x="99481" y="117231"/>
                    <a:pt x="101505" y="117231"/>
                    <a:pt x="107072" y="117231"/>
                  </a:cubicBezTo>
                  <a:cubicBezTo>
                    <a:pt x="107325" y="117231"/>
                    <a:pt x="114664" y="117231"/>
                    <a:pt x="120484" y="117737"/>
                  </a:cubicBezTo>
                  <a:cubicBezTo>
                    <a:pt x="127063" y="118497"/>
                    <a:pt x="128328" y="119256"/>
                    <a:pt x="128328" y="122545"/>
                  </a:cubicBezTo>
                  <a:cubicBezTo>
                    <a:pt x="128328" y="124823"/>
                    <a:pt x="125545" y="136210"/>
                    <a:pt x="123014" y="145573"/>
                  </a:cubicBezTo>
                  <a:cubicBezTo>
                    <a:pt x="115929" y="173409"/>
                    <a:pt x="83032" y="176192"/>
                    <a:pt x="74176" y="176192"/>
                  </a:cubicBezTo>
                  <a:cubicBezTo>
                    <a:pt x="49883" y="176192"/>
                    <a:pt x="23312" y="161768"/>
                    <a:pt x="23312" y="123052"/>
                  </a:cubicBezTo>
                  <a:cubicBezTo>
                    <a:pt x="23312" y="115207"/>
                    <a:pt x="25843" y="73454"/>
                    <a:pt x="52413" y="40557"/>
                  </a:cubicBezTo>
                  <a:cubicBezTo>
                    <a:pt x="66078" y="23349"/>
                    <a:pt x="90624" y="7913"/>
                    <a:pt x="115676" y="7913"/>
                  </a:cubicBezTo>
                  <a:cubicBezTo>
                    <a:pt x="141487" y="7913"/>
                    <a:pt x="156417" y="27398"/>
                    <a:pt x="156417" y="56752"/>
                  </a:cubicBezTo>
                  <a:cubicBezTo>
                    <a:pt x="156417" y="66874"/>
                    <a:pt x="155658" y="67127"/>
                    <a:pt x="155658" y="69658"/>
                  </a:cubicBezTo>
                  <a:cubicBezTo>
                    <a:pt x="155658" y="72188"/>
                    <a:pt x="158442" y="72188"/>
                    <a:pt x="159454" y="72188"/>
                  </a:cubicBezTo>
                  <a:cubicBezTo>
                    <a:pt x="162743" y="72188"/>
                    <a:pt x="162743" y="71682"/>
                    <a:pt x="164009" y="67127"/>
                  </a:cubicBezTo>
                  <a:lnTo>
                    <a:pt x="179951" y="2599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3" name="Freeform 622">
              <a:extLst>
                <a:ext uri="{FF2B5EF4-FFF2-40B4-BE49-F238E27FC236}">
                  <a16:creationId xmlns:a16="http://schemas.microsoft.com/office/drawing/2014/main" id="{5C991747-8DCB-57BC-3BE3-40858D97E7F2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159661" y="6558973"/>
              <a:ext cx="130371" cy="133914"/>
            </a:xfrm>
            <a:custGeom>
              <a:avLst/>
              <a:gdLst>
                <a:gd name="csX0" fmla="*/ 130664 w 130371"/>
                <a:gd name="csY0" fmla="*/ 6979 h 133914"/>
                <a:gd name="csX1" fmla="*/ 123756 w 130371"/>
                <a:gd name="csY1" fmla="*/ 70 h 133914"/>
                <a:gd name="csX2" fmla="*/ 7201 w 130371"/>
                <a:gd name="csY2" fmla="*/ 70 h 133914"/>
                <a:gd name="csX3" fmla="*/ 292 w 130371"/>
                <a:gd name="csY3" fmla="*/ 6979 h 133914"/>
                <a:gd name="csX4" fmla="*/ 292 w 130371"/>
                <a:gd name="csY4" fmla="*/ 127077 h 133914"/>
                <a:gd name="csX5" fmla="*/ 7378 w 130371"/>
                <a:gd name="csY5" fmla="*/ 133985 h 133914"/>
                <a:gd name="csX6" fmla="*/ 123579 w 130371"/>
                <a:gd name="csY6" fmla="*/ 133985 h 133914"/>
                <a:gd name="csX7" fmla="*/ 130664 w 130371"/>
                <a:gd name="csY7" fmla="*/ 126900 h 133914"/>
                <a:gd name="csX8" fmla="*/ 130664 w 130371"/>
                <a:gd name="csY8" fmla="*/ 6979 h 133914"/>
                <a:gd name="csX9" fmla="*/ 8972 w 130371"/>
                <a:gd name="csY9" fmla="*/ 8750 h 133914"/>
                <a:gd name="csX10" fmla="*/ 121985 w 130371"/>
                <a:gd name="csY10" fmla="*/ 8750 h 133914"/>
                <a:gd name="csX11" fmla="*/ 121985 w 130371"/>
                <a:gd name="csY11" fmla="*/ 125305 h 133914"/>
                <a:gd name="csX12" fmla="*/ 8972 w 130371"/>
                <a:gd name="csY12" fmla="*/ 125305 h 133914"/>
                <a:gd name="csX13" fmla="*/ 8972 w 130371"/>
                <a:gd name="csY13" fmla="*/ 8750 h 13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33914">
                  <a:moveTo>
                    <a:pt x="130664" y="6979"/>
                  </a:moveTo>
                  <a:cubicBezTo>
                    <a:pt x="130664" y="1310"/>
                    <a:pt x="129956" y="70"/>
                    <a:pt x="123756" y="70"/>
                  </a:cubicBezTo>
                  <a:lnTo>
                    <a:pt x="7201" y="70"/>
                  </a:lnTo>
                  <a:cubicBezTo>
                    <a:pt x="1178" y="70"/>
                    <a:pt x="292" y="1133"/>
                    <a:pt x="292" y="6979"/>
                  </a:cubicBezTo>
                  <a:lnTo>
                    <a:pt x="292" y="127077"/>
                  </a:lnTo>
                  <a:cubicBezTo>
                    <a:pt x="292" y="133099"/>
                    <a:pt x="1355" y="133985"/>
                    <a:pt x="7378" y="133985"/>
                  </a:cubicBezTo>
                  <a:lnTo>
                    <a:pt x="123579" y="133985"/>
                  </a:lnTo>
                  <a:cubicBezTo>
                    <a:pt x="129956" y="133985"/>
                    <a:pt x="130664" y="132922"/>
                    <a:pt x="130664" y="126900"/>
                  </a:cubicBezTo>
                  <a:lnTo>
                    <a:pt x="130664" y="6979"/>
                  </a:lnTo>
                  <a:close/>
                  <a:moveTo>
                    <a:pt x="8972" y="8750"/>
                  </a:moveTo>
                  <a:lnTo>
                    <a:pt x="121985" y="8750"/>
                  </a:lnTo>
                  <a:lnTo>
                    <a:pt x="121985" y="125305"/>
                  </a:lnTo>
                  <a:lnTo>
                    <a:pt x="8972" y="125305"/>
                  </a:lnTo>
                  <a:lnTo>
                    <a:pt x="8972" y="8750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4" name="Freeform 623">
              <a:extLst>
                <a:ext uri="{FF2B5EF4-FFF2-40B4-BE49-F238E27FC236}">
                  <a16:creationId xmlns:a16="http://schemas.microsoft.com/office/drawing/2014/main" id="{33B0853C-F5B7-A233-1FFF-E2AB4DAF052C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0400862" y="6518943"/>
              <a:ext cx="224709" cy="132092"/>
            </a:xfrm>
            <a:custGeom>
              <a:avLst/>
              <a:gdLst>
                <a:gd name="csX0" fmla="*/ 197429 w 224709"/>
                <a:gd name="csY0" fmla="*/ 71176 h 132092"/>
                <a:gd name="csX1" fmla="*/ 174654 w 224709"/>
                <a:gd name="csY1" fmla="*/ 95469 h 132092"/>
                <a:gd name="csX2" fmla="*/ 161242 w 224709"/>
                <a:gd name="csY2" fmla="*/ 129125 h 132092"/>
                <a:gd name="csX3" fmla="*/ 166303 w 224709"/>
                <a:gd name="csY3" fmla="*/ 132161 h 132092"/>
                <a:gd name="csX4" fmla="*/ 171871 w 224709"/>
                <a:gd name="csY4" fmla="*/ 127100 h 132092"/>
                <a:gd name="csX5" fmla="*/ 221216 w 224709"/>
                <a:gd name="csY5" fmla="*/ 69405 h 132092"/>
                <a:gd name="csX6" fmla="*/ 225011 w 224709"/>
                <a:gd name="csY6" fmla="*/ 66115 h 132092"/>
                <a:gd name="csX7" fmla="*/ 222987 w 224709"/>
                <a:gd name="csY7" fmla="*/ 63332 h 132092"/>
                <a:gd name="csX8" fmla="*/ 171618 w 224709"/>
                <a:gd name="csY8" fmla="*/ 3865 h 132092"/>
                <a:gd name="csX9" fmla="*/ 166303 w 224709"/>
                <a:gd name="csY9" fmla="*/ 69 h 132092"/>
                <a:gd name="csX10" fmla="*/ 161242 w 224709"/>
                <a:gd name="csY10" fmla="*/ 3105 h 132092"/>
                <a:gd name="csX11" fmla="*/ 174148 w 224709"/>
                <a:gd name="csY11" fmla="*/ 36508 h 132092"/>
                <a:gd name="csX12" fmla="*/ 197429 w 224709"/>
                <a:gd name="csY12" fmla="*/ 61054 h 132092"/>
                <a:gd name="csX13" fmla="*/ 9412 w 224709"/>
                <a:gd name="csY13" fmla="*/ 61054 h 132092"/>
                <a:gd name="csX14" fmla="*/ 302 w 224709"/>
                <a:gd name="csY14" fmla="*/ 66115 h 132092"/>
                <a:gd name="csX15" fmla="*/ 9412 w 224709"/>
                <a:gd name="csY15" fmla="*/ 71176 h 132092"/>
                <a:gd name="csX16" fmla="*/ 197429 w 224709"/>
                <a:gd name="csY16" fmla="*/ 71176 h 132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4709" h="132092">
                  <a:moveTo>
                    <a:pt x="197429" y="71176"/>
                  </a:moveTo>
                  <a:cubicBezTo>
                    <a:pt x="183511" y="81804"/>
                    <a:pt x="176679" y="92179"/>
                    <a:pt x="174654" y="95469"/>
                  </a:cubicBezTo>
                  <a:cubicBezTo>
                    <a:pt x="163267" y="112930"/>
                    <a:pt x="161242" y="128872"/>
                    <a:pt x="161242" y="129125"/>
                  </a:cubicBezTo>
                  <a:cubicBezTo>
                    <a:pt x="161242" y="132161"/>
                    <a:pt x="164279" y="132161"/>
                    <a:pt x="166303" y="132161"/>
                  </a:cubicBezTo>
                  <a:cubicBezTo>
                    <a:pt x="170605" y="132161"/>
                    <a:pt x="170858" y="131655"/>
                    <a:pt x="171871" y="127100"/>
                  </a:cubicBezTo>
                  <a:cubicBezTo>
                    <a:pt x="177691" y="102301"/>
                    <a:pt x="192621" y="81045"/>
                    <a:pt x="221216" y="69405"/>
                  </a:cubicBezTo>
                  <a:cubicBezTo>
                    <a:pt x="224252" y="68393"/>
                    <a:pt x="225011" y="67886"/>
                    <a:pt x="225011" y="66115"/>
                  </a:cubicBezTo>
                  <a:cubicBezTo>
                    <a:pt x="225011" y="64344"/>
                    <a:pt x="223493" y="63585"/>
                    <a:pt x="222987" y="63332"/>
                  </a:cubicBezTo>
                  <a:cubicBezTo>
                    <a:pt x="211853" y="59030"/>
                    <a:pt x="181233" y="46377"/>
                    <a:pt x="171618" y="3865"/>
                  </a:cubicBezTo>
                  <a:cubicBezTo>
                    <a:pt x="170858" y="828"/>
                    <a:pt x="170605" y="69"/>
                    <a:pt x="166303" y="69"/>
                  </a:cubicBezTo>
                  <a:cubicBezTo>
                    <a:pt x="164279" y="69"/>
                    <a:pt x="161242" y="69"/>
                    <a:pt x="161242" y="3105"/>
                  </a:cubicBezTo>
                  <a:cubicBezTo>
                    <a:pt x="161242" y="3611"/>
                    <a:pt x="163520" y="19554"/>
                    <a:pt x="174148" y="36508"/>
                  </a:cubicBezTo>
                  <a:cubicBezTo>
                    <a:pt x="179209" y="44100"/>
                    <a:pt x="186548" y="52956"/>
                    <a:pt x="197429" y="61054"/>
                  </a:cubicBezTo>
                  <a:lnTo>
                    <a:pt x="9412" y="61054"/>
                  </a:lnTo>
                  <a:cubicBezTo>
                    <a:pt x="4857" y="61054"/>
                    <a:pt x="302" y="61054"/>
                    <a:pt x="302" y="66115"/>
                  </a:cubicBezTo>
                  <a:cubicBezTo>
                    <a:pt x="302" y="71176"/>
                    <a:pt x="4857" y="71176"/>
                    <a:pt x="9412" y="71176"/>
                  </a:cubicBezTo>
                  <a:lnTo>
                    <a:pt x="197429" y="71176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5" name="Freeform 624">
              <a:extLst>
                <a:ext uri="{FF2B5EF4-FFF2-40B4-BE49-F238E27FC236}">
                  <a16:creationId xmlns:a16="http://schemas.microsoft.com/office/drawing/2014/main" id="{E6A73E30-EB01-E2D0-C3B3-97CE67733F50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0722939" y="6469851"/>
              <a:ext cx="179666" cy="183968"/>
            </a:xfrm>
            <a:custGeom>
              <a:avLst/>
              <a:gdLst>
                <a:gd name="csX0" fmla="*/ 179981 w 179666"/>
                <a:gd name="csY0" fmla="*/ 2599 h 183968"/>
                <a:gd name="csX1" fmla="*/ 177197 w 179666"/>
                <a:gd name="csY1" fmla="*/ 69 h 183968"/>
                <a:gd name="csX2" fmla="*/ 173402 w 179666"/>
                <a:gd name="csY2" fmla="*/ 3105 h 183968"/>
                <a:gd name="csX3" fmla="*/ 155688 w 179666"/>
                <a:gd name="csY3" fmla="*/ 22590 h 183968"/>
                <a:gd name="csX4" fmla="*/ 113682 w 179666"/>
                <a:gd name="csY4" fmla="*/ 69 h 183968"/>
                <a:gd name="csX5" fmla="*/ 315 w 179666"/>
                <a:gd name="csY5" fmla="*/ 114701 h 183968"/>
                <a:gd name="csX6" fmla="*/ 69398 w 179666"/>
                <a:gd name="csY6" fmla="*/ 184037 h 183968"/>
                <a:gd name="csX7" fmla="*/ 101029 w 179666"/>
                <a:gd name="csY7" fmla="*/ 177964 h 183968"/>
                <a:gd name="csX8" fmla="*/ 123044 w 179666"/>
                <a:gd name="csY8" fmla="*/ 162528 h 183968"/>
                <a:gd name="csX9" fmla="*/ 134432 w 179666"/>
                <a:gd name="csY9" fmla="*/ 178217 h 183968"/>
                <a:gd name="csX10" fmla="*/ 136203 w 179666"/>
                <a:gd name="csY10" fmla="*/ 177204 h 183968"/>
                <a:gd name="csX11" fmla="*/ 140505 w 179666"/>
                <a:gd name="csY11" fmla="*/ 161768 h 183968"/>
                <a:gd name="csX12" fmla="*/ 145313 w 179666"/>
                <a:gd name="csY12" fmla="*/ 142283 h 183968"/>
                <a:gd name="csX13" fmla="*/ 148603 w 179666"/>
                <a:gd name="csY13" fmla="*/ 129378 h 183968"/>
                <a:gd name="csX14" fmla="*/ 166063 w 179666"/>
                <a:gd name="csY14" fmla="*/ 117231 h 183968"/>
                <a:gd name="csX15" fmla="*/ 170112 w 179666"/>
                <a:gd name="csY15" fmla="*/ 112170 h 183968"/>
                <a:gd name="csX16" fmla="*/ 166822 w 179666"/>
                <a:gd name="csY16" fmla="*/ 109387 h 183968"/>
                <a:gd name="csX17" fmla="*/ 140252 w 179666"/>
                <a:gd name="csY17" fmla="*/ 110146 h 183968"/>
                <a:gd name="csX18" fmla="*/ 104825 w 179666"/>
                <a:gd name="csY18" fmla="*/ 109387 h 183968"/>
                <a:gd name="csX19" fmla="*/ 99511 w 179666"/>
                <a:gd name="csY19" fmla="*/ 114448 h 183968"/>
                <a:gd name="csX20" fmla="*/ 107102 w 179666"/>
                <a:gd name="csY20" fmla="*/ 117231 h 183968"/>
                <a:gd name="csX21" fmla="*/ 120514 w 179666"/>
                <a:gd name="csY21" fmla="*/ 117737 h 183968"/>
                <a:gd name="csX22" fmla="*/ 128359 w 179666"/>
                <a:gd name="csY22" fmla="*/ 122545 h 183968"/>
                <a:gd name="csX23" fmla="*/ 123044 w 179666"/>
                <a:gd name="csY23" fmla="*/ 145573 h 183968"/>
                <a:gd name="csX24" fmla="*/ 74206 w 179666"/>
                <a:gd name="csY24" fmla="*/ 176192 h 183968"/>
                <a:gd name="csX25" fmla="*/ 23342 w 179666"/>
                <a:gd name="csY25" fmla="*/ 123052 h 183968"/>
                <a:gd name="csX26" fmla="*/ 52443 w 179666"/>
                <a:gd name="csY26" fmla="*/ 40557 h 183968"/>
                <a:gd name="csX27" fmla="*/ 115706 w 179666"/>
                <a:gd name="csY27" fmla="*/ 7913 h 183968"/>
                <a:gd name="csX28" fmla="*/ 156447 w 179666"/>
                <a:gd name="csY28" fmla="*/ 56752 h 183968"/>
                <a:gd name="csX29" fmla="*/ 155688 w 179666"/>
                <a:gd name="csY29" fmla="*/ 69658 h 183968"/>
                <a:gd name="csX30" fmla="*/ 159484 w 179666"/>
                <a:gd name="csY30" fmla="*/ 72188 h 183968"/>
                <a:gd name="csX31" fmla="*/ 164039 w 179666"/>
                <a:gd name="csY31" fmla="*/ 67127 h 183968"/>
                <a:gd name="csX32" fmla="*/ 179981 w 179666"/>
                <a:gd name="csY32" fmla="*/ 2599 h 18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79666" h="183968">
                  <a:moveTo>
                    <a:pt x="179981" y="2599"/>
                  </a:moveTo>
                  <a:cubicBezTo>
                    <a:pt x="179981" y="1840"/>
                    <a:pt x="179475" y="69"/>
                    <a:pt x="177197" y="69"/>
                  </a:cubicBezTo>
                  <a:cubicBezTo>
                    <a:pt x="176438" y="69"/>
                    <a:pt x="176185" y="322"/>
                    <a:pt x="173402" y="3105"/>
                  </a:cubicBezTo>
                  <a:lnTo>
                    <a:pt x="155688" y="22590"/>
                  </a:lnTo>
                  <a:cubicBezTo>
                    <a:pt x="153411" y="19048"/>
                    <a:pt x="141770" y="69"/>
                    <a:pt x="113682" y="69"/>
                  </a:cubicBezTo>
                  <a:cubicBezTo>
                    <a:pt x="57251" y="69"/>
                    <a:pt x="315" y="55993"/>
                    <a:pt x="315" y="114701"/>
                  </a:cubicBezTo>
                  <a:cubicBezTo>
                    <a:pt x="315" y="154936"/>
                    <a:pt x="28403" y="184037"/>
                    <a:pt x="69398" y="184037"/>
                  </a:cubicBezTo>
                  <a:cubicBezTo>
                    <a:pt x="80532" y="184037"/>
                    <a:pt x="91919" y="181759"/>
                    <a:pt x="101029" y="177964"/>
                  </a:cubicBezTo>
                  <a:cubicBezTo>
                    <a:pt x="113682" y="172903"/>
                    <a:pt x="118490" y="167589"/>
                    <a:pt x="123044" y="162528"/>
                  </a:cubicBezTo>
                  <a:cubicBezTo>
                    <a:pt x="125322" y="168854"/>
                    <a:pt x="131901" y="178217"/>
                    <a:pt x="134432" y="178217"/>
                  </a:cubicBezTo>
                  <a:cubicBezTo>
                    <a:pt x="135697" y="178217"/>
                    <a:pt x="136203" y="177458"/>
                    <a:pt x="136203" y="177204"/>
                  </a:cubicBezTo>
                  <a:cubicBezTo>
                    <a:pt x="136709" y="176698"/>
                    <a:pt x="139240" y="167082"/>
                    <a:pt x="140505" y="161768"/>
                  </a:cubicBezTo>
                  <a:lnTo>
                    <a:pt x="145313" y="142283"/>
                  </a:lnTo>
                  <a:cubicBezTo>
                    <a:pt x="146325" y="137982"/>
                    <a:pt x="147590" y="133680"/>
                    <a:pt x="148603" y="129378"/>
                  </a:cubicBezTo>
                  <a:cubicBezTo>
                    <a:pt x="151386" y="117991"/>
                    <a:pt x="151639" y="117484"/>
                    <a:pt x="166063" y="117231"/>
                  </a:cubicBezTo>
                  <a:cubicBezTo>
                    <a:pt x="167328" y="117231"/>
                    <a:pt x="170112" y="116978"/>
                    <a:pt x="170112" y="112170"/>
                  </a:cubicBezTo>
                  <a:cubicBezTo>
                    <a:pt x="170112" y="110399"/>
                    <a:pt x="168847" y="109387"/>
                    <a:pt x="166822" y="109387"/>
                  </a:cubicBezTo>
                  <a:cubicBezTo>
                    <a:pt x="161002" y="109387"/>
                    <a:pt x="146072" y="110146"/>
                    <a:pt x="140252" y="110146"/>
                  </a:cubicBezTo>
                  <a:cubicBezTo>
                    <a:pt x="132407" y="110146"/>
                    <a:pt x="112669" y="109387"/>
                    <a:pt x="104825" y="109387"/>
                  </a:cubicBezTo>
                  <a:cubicBezTo>
                    <a:pt x="102547" y="109387"/>
                    <a:pt x="99511" y="109387"/>
                    <a:pt x="99511" y="114448"/>
                  </a:cubicBezTo>
                  <a:cubicBezTo>
                    <a:pt x="99511" y="117231"/>
                    <a:pt x="101535" y="117231"/>
                    <a:pt x="107102" y="117231"/>
                  </a:cubicBezTo>
                  <a:cubicBezTo>
                    <a:pt x="107355" y="117231"/>
                    <a:pt x="114694" y="117231"/>
                    <a:pt x="120514" y="117737"/>
                  </a:cubicBezTo>
                  <a:cubicBezTo>
                    <a:pt x="127093" y="118497"/>
                    <a:pt x="128359" y="119256"/>
                    <a:pt x="128359" y="122545"/>
                  </a:cubicBezTo>
                  <a:cubicBezTo>
                    <a:pt x="128359" y="124823"/>
                    <a:pt x="125575" y="136210"/>
                    <a:pt x="123044" y="145573"/>
                  </a:cubicBezTo>
                  <a:cubicBezTo>
                    <a:pt x="115959" y="173409"/>
                    <a:pt x="83062" y="176192"/>
                    <a:pt x="74206" y="176192"/>
                  </a:cubicBezTo>
                  <a:cubicBezTo>
                    <a:pt x="49913" y="176192"/>
                    <a:pt x="23342" y="161768"/>
                    <a:pt x="23342" y="123052"/>
                  </a:cubicBezTo>
                  <a:cubicBezTo>
                    <a:pt x="23342" y="115207"/>
                    <a:pt x="25873" y="73454"/>
                    <a:pt x="52443" y="40557"/>
                  </a:cubicBezTo>
                  <a:cubicBezTo>
                    <a:pt x="66108" y="23349"/>
                    <a:pt x="90654" y="7913"/>
                    <a:pt x="115706" y="7913"/>
                  </a:cubicBezTo>
                  <a:cubicBezTo>
                    <a:pt x="141517" y="7913"/>
                    <a:pt x="156447" y="27398"/>
                    <a:pt x="156447" y="56752"/>
                  </a:cubicBezTo>
                  <a:cubicBezTo>
                    <a:pt x="156447" y="66874"/>
                    <a:pt x="155688" y="67127"/>
                    <a:pt x="155688" y="69658"/>
                  </a:cubicBezTo>
                  <a:cubicBezTo>
                    <a:pt x="155688" y="72188"/>
                    <a:pt x="158472" y="72188"/>
                    <a:pt x="159484" y="72188"/>
                  </a:cubicBezTo>
                  <a:cubicBezTo>
                    <a:pt x="162773" y="72188"/>
                    <a:pt x="162773" y="71682"/>
                    <a:pt x="164039" y="67127"/>
                  </a:cubicBezTo>
                  <a:lnTo>
                    <a:pt x="179981" y="2599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2" name="Freeform 641">
              <a:extLst>
                <a:ext uri="{FF2B5EF4-FFF2-40B4-BE49-F238E27FC236}">
                  <a16:creationId xmlns:a16="http://schemas.microsoft.com/office/drawing/2014/main" id="{CD4007DB-502A-3C15-3A4D-D8767B0FF1D7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0923064" y="6558973"/>
              <a:ext cx="130371" cy="133914"/>
            </a:xfrm>
            <a:custGeom>
              <a:avLst/>
              <a:gdLst>
                <a:gd name="csX0" fmla="*/ 130694 w 130371"/>
                <a:gd name="csY0" fmla="*/ 6979 h 133914"/>
                <a:gd name="csX1" fmla="*/ 123786 w 130371"/>
                <a:gd name="csY1" fmla="*/ 70 h 133914"/>
                <a:gd name="csX2" fmla="*/ 7231 w 130371"/>
                <a:gd name="csY2" fmla="*/ 70 h 133914"/>
                <a:gd name="csX3" fmla="*/ 322 w 130371"/>
                <a:gd name="csY3" fmla="*/ 6979 h 133914"/>
                <a:gd name="csX4" fmla="*/ 322 w 130371"/>
                <a:gd name="csY4" fmla="*/ 127077 h 133914"/>
                <a:gd name="csX5" fmla="*/ 7408 w 130371"/>
                <a:gd name="csY5" fmla="*/ 133985 h 133914"/>
                <a:gd name="csX6" fmla="*/ 123609 w 130371"/>
                <a:gd name="csY6" fmla="*/ 133985 h 133914"/>
                <a:gd name="csX7" fmla="*/ 130694 w 130371"/>
                <a:gd name="csY7" fmla="*/ 126900 h 133914"/>
                <a:gd name="csX8" fmla="*/ 130694 w 130371"/>
                <a:gd name="csY8" fmla="*/ 6979 h 133914"/>
                <a:gd name="csX9" fmla="*/ 9002 w 130371"/>
                <a:gd name="csY9" fmla="*/ 8750 h 133914"/>
                <a:gd name="csX10" fmla="*/ 122015 w 130371"/>
                <a:gd name="csY10" fmla="*/ 8750 h 133914"/>
                <a:gd name="csX11" fmla="*/ 122015 w 130371"/>
                <a:gd name="csY11" fmla="*/ 125305 h 133914"/>
                <a:gd name="csX12" fmla="*/ 9002 w 130371"/>
                <a:gd name="csY12" fmla="*/ 125305 h 133914"/>
                <a:gd name="csX13" fmla="*/ 9002 w 130371"/>
                <a:gd name="csY13" fmla="*/ 8750 h 13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0371" h="133914">
                  <a:moveTo>
                    <a:pt x="130694" y="6979"/>
                  </a:moveTo>
                  <a:cubicBezTo>
                    <a:pt x="130694" y="1310"/>
                    <a:pt x="129986" y="70"/>
                    <a:pt x="123786" y="70"/>
                  </a:cubicBezTo>
                  <a:lnTo>
                    <a:pt x="7231" y="70"/>
                  </a:lnTo>
                  <a:cubicBezTo>
                    <a:pt x="1208" y="70"/>
                    <a:pt x="322" y="1133"/>
                    <a:pt x="322" y="6979"/>
                  </a:cubicBezTo>
                  <a:lnTo>
                    <a:pt x="322" y="127077"/>
                  </a:lnTo>
                  <a:cubicBezTo>
                    <a:pt x="322" y="133099"/>
                    <a:pt x="1385" y="133985"/>
                    <a:pt x="7408" y="133985"/>
                  </a:cubicBezTo>
                  <a:lnTo>
                    <a:pt x="123609" y="133985"/>
                  </a:lnTo>
                  <a:cubicBezTo>
                    <a:pt x="129986" y="133985"/>
                    <a:pt x="130694" y="132922"/>
                    <a:pt x="130694" y="126900"/>
                  </a:cubicBezTo>
                  <a:lnTo>
                    <a:pt x="130694" y="6979"/>
                  </a:lnTo>
                  <a:close/>
                  <a:moveTo>
                    <a:pt x="9002" y="8750"/>
                  </a:moveTo>
                  <a:lnTo>
                    <a:pt x="122015" y="8750"/>
                  </a:lnTo>
                  <a:lnTo>
                    <a:pt x="122015" y="125305"/>
                  </a:lnTo>
                  <a:lnTo>
                    <a:pt x="9002" y="125305"/>
                  </a:lnTo>
                  <a:lnTo>
                    <a:pt x="9002" y="8750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3" name="Freeform 642">
              <a:extLst>
                <a:ext uri="{FF2B5EF4-FFF2-40B4-BE49-F238E27FC236}">
                  <a16:creationId xmlns:a16="http://schemas.microsoft.com/office/drawing/2014/main" id="{04BE752F-9846-C219-0D54-B97DAF8F5107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105110" y="6458464"/>
              <a:ext cx="58707" cy="253051"/>
            </a:xfrm>
            <a:custGeom>
              <a:avLst/>
              <a:gdLst>
                <a:gd name="csX0" fmla="*/ 59037 w 58707"/>
                <a:gd name="csY0" fmla="*/ 250589 h 253051"/>
                <a:gd name="csX1" fmla="*/ 54735 w 58707"/>
                <a:gd name="csY1" fmla="*/ 245022 h 253051"/>
                <a:gd name="csX2" fmla="*/ 15006 w 58707"/>
                <a:gd name="csY2" fmla="*/ 126594 h 253051"/>
                <a:gd name="csX3" fmla="*/ 55747 w 58707"/>
                <a:gd name="csY3" fmla="*/ 6901 h 253051"/>
                <a:gd name="csX4" fmla="*/ 59037 w 58707"/>
                <a:gd name="csY4" fmla="*/ 2599 h 253051"/>
                <a:gd name="csX5" fmla="*/ 56507 w 58707"/>
                <a:gd name="csY5" fmla="*/ 69 h 253051"/>
                <a:gd name="csX6" fmla="*/ 16271 w 58707"/>
                <a:gd name="csY6" fmla="*/ 49414 h 253051"/>
                <a:gd name="csX7" fmla="*/ 329 w 58707"/>
                <a:gd name="csY7" fmla="*/ 126594 h 253051"/>
                <a:gd name="csX8" fmla="*/ 17031 w 58707"/>
                <a:gd name="csY8" fmla="*/ 205546 h 253051"/>
                <a:gd name="csX9" fmla="*/ 56507 w 58707"/>
                <a:gd name="csY9" fmla="*/ 253120 h 253051"/>
                <a:gd name="csX10" fmla="*/ 59037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9037" y="250589"/>
                  </a:moveTo>
                  <a:cubicBezTo>
                    <a:pt x="59037" y="249830"/>
                    <a:pt x="59037" y="249324"/>
                    <a:pt x="54735" y="245022"/>
                  </a:cubicBezTo>
                  <a:cubicBezTo>
                    <a:pt x="23104" y="213138"/>
                    <a:pt x="15006" y="165311"/>
                    <a:pt x="15006" y="126594"/>
                  </a:cubicBezTo>
                  <a:cubicBezTo>
                    <a:pt x="15006" y="82563"/>
                    <a:pt x="24622" y="38533"/>
                    <a:pt x="55747" y="6901"/>
                  </a:cubicBezTo>
                  <a:cubicBezTo>
                    <a:pt x="59037" y="3865"/>
                    <a:pt x="59037" y="3358"/>
                    <a:pt x="59037" y="2599"/>
                  </a:cubicBezTo>
                  <a:cubicBezTo>
                    <a:pt x="59037" y="828"/>
                    <a:pt x="58025" y="69"/>
                    <a:pt x="56507" y="69"/>
                  </a:cubicBezTo>
                  <a:cubicBezTo>
                    <a:pt x="53976" y="69"/>
                    <a:pt x="31201" y="17276"/>
                    <a:pt x="16271" y="49414"/>
                  </a:cubicBezTo>
                  <a:cubicBezTo>
                    <a:pt x="3366" y="77249"/>
                    <a:pt x="329" y="105338"/>
                    <a:pt x="329" y="126594"/>
                  </a:cubicBezTo>
                  <a:cubicBezTo>
                    <a:pt x="329" y="146332"/>
                    <a:pt x="3113" y="176951"/>
                    <a:pt x="17031" y="205546"/>
                  </a:cubicBezTo>
                  <a:cubicBezTo>
                    <a:pt x="32214" y="236671"/>
                    <a:pt x="53976" y="253120"/>
                    <a:pt x="56507" y="253120"/>
                  </a:cubicBezTo>
                  <a:cubicBezTo>
                    <a:pt x="58025" y="253120"/>
                    <a:pt x="59037" y="252361"/>
                    <a:pt x="59037" y="250589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4" name="Freeform 643">
              <a:extLst>
                <a:ext uri="{FF2B5EF4-FFF2-40B4-BE49-F238E27FC236}">
                  <a16:creationId xmlns:a16="http://schemas.microsoft.com/office/drawing/2014/main" id="{719036E0-C95B-33F5-6074-A31F6AF1B730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200988" y="6479720"/>
              <a:ext cx="83506" cy="168531"/>
            </a:xfrm>
            <a:custGeom>
              <a:avLst/>
              <a:gdLst>
                <a:gd name="csX0" fmla="*/ 52209 w 83506"/>
                <a:gd name="csY0" fmla="*/ 6648 h 168531"/>
                <a:gd name="csX1" fmla="*/ 46388 w 83506"/>
                <a:gd name="csY1" fmla="*/ 69 h 168531"/>
                <a:gd name="csX2" fmla="*/ 333 w 83506"/>
                <a:gd name="csY2" fmla="*/ 16264 h 168531"/>
                <a:gd name="csX3" fmla="*/ 333 w 83506"/>
                <a:gd name="csY3" fmla="*/ 24109 h 168531"/>
                <a:gd name="csX4" fmla="*/ 33483 w 83506"/>
                <a:gd name="csY4" fmla="*/ 17529 h 168531"/>
                <a:gd name="csX5" fmla="*/ 33483 w 83506"/>
                <a:gd name="csY5" fmla="*/ 148610 h 168531"/>
                <a:gd name="csX6" fmla="*/ 9949 w 83506"/>
                <a:gd name="csY6" fmla="*/ 160756 h 168531"/>
                <a:gd name="csX7" fmla="*/ 1851 w 83506"/>
                <a:gd name="csY7" fmla="*/ 160756 h 168531"/>
                <a:gd name="csX8" fmla="*/ 1851 w 83506"/>
                <a:gd name="csY8" fmla="*/ 168601 h 168531"/>
                <a:gd name="csX9" fmla="*/ 42846 w 83506"/>
                <a:gd name="csY9" fmla="*/ 167842 h 168531"/>
                <a:gd name="csX10" fmla="*/ 83840 w 83506"/>
                <a:gd name="csY10" fmla="*/ 168601 h 168531"/>
                <a:gd name="csX11" fmla="*/ 83840 w 83506"/>
                <a:gd name="csY11" fmla="*/ 160756 h 168531"/>
                <a:gd name="csX12" fmla="*/ 75742 w 83506"/>
                <a:gd name="csY12" fmla="*/ 160756 h 168531"/>
                <a:gd name="csX13" fmla="*/ 52209 w 83506"/>
                <a:gd name="csY13" fmla="*/ 148610 h 168531"/>
                <a:gd name="csX14" fmla="*/ 52209 w 83506"/>
                <a:gd name="csY14" fmla="*/ 664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68531">
                  <a:moveTo>
                    <a:pt x="52209" y="6648"/>
                  </a:moveTo>
                  <a:cubicBezTo>
                    <a:pt x="52209" y="575"/>
                    <a:pt x="52209" y="69"/>
                    <a:pt x="46388" y="69"/>
                  </a:cubicBezTo>
                  <a:cubicBezTo>
                    <a:pt x="30699" y="16264"/>
                    <a:pt x="8431" y="16264"/>
                    <a:pt x="333" y="16264"/>
                  </a:cubicBezTo>
                  <a:lnTo>
                    <a:pt x="333" y="24109"/>
                  </a:lnTo>
                  <a:cubicBezTo>
                    <a:pt x="5394" y="24109"/>
                    <a:pt x="20324" y="24109"/>
                    <a:pt x="33483" y="17529"/>
                  </a:cubicBezTo>
                  <a:lnTo>
                    <a:pt x="33483" y="148610"/>
                  </a:lnTo>
                  <a:cubicBezTo>
                    <a:pt x="33483" y="157720"/>
                    <a:pt x="32724" y="160756"/>
                    <a:pt x="9949" y="160756"/>
                  </a:cubicBezTo>
                  <a:lnTo>
                    <a:pt x="1851" y="160756"/>
                  </a:lnTo>
                  <a:lnTo>
                    <a:pt x="1851" y="168601"/>
                  </a:lnTo>
                  <a:cubicBezTo>
                    <a:pt x="10708" y="167842"/>
                    <a:pt x="32724" y="167842"/>
                    <a:pt x="42846" y="167842"/>
                  </a:cubicBezTo>
                  <a:cubicBezTo>
                    <a:pt x="52968" y="167842"/>
                    <a:pt x="74983" y="167842"/>
                    <a:pt x="83840" y="168601"/>
                  </a:cubicBezTo>
                  <a:lnTo>
                    <a:pt x="83840" y="160756"/>
                  </a:lnTo>
                  <a:lnTo>
                    <a:pt x="75742" y="160756"/>
                  </a:lnTo>
                  <a:cubicBezTo>
                    <a:pt x="52968" y="160756"/>
                    <a:pt x="52209" y="157973"/>
                    <a:pt x="52209" y="148610"/>
                  </a:cubicBezTo>
                  <a:lnTo>
                    <a:pt x="52209" y="6648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5" name="Freeform 644">
              <a:extLst>
                <a:ext uri="{FF2B5EF4-FFF2-40B4-BE49-F238E27FC236}">
                  <a16:creationId xmlns:a16="http://schemas.microsoft.com/office/drawing/2014/main" id="{58C22C6F-BBC0-8BA0-5666-4F8BADA36A08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375396" y="6500723"/>
              <a:ext cx="168278" cy="168531"/>
            </a:xfrm>
            <a:custGeom>
              <a:avLst/>
              <a:gdLst>
                <a:gd name="csX0" fmla="*/ 89667 w 168278"/>
                <a:gd name="csY0" fmla="*/ 89396 h 168531"/>
                <a:gd name="csX1" fmla="*/ 160269 w 168278"/>
                <a:gd name="csY1" fmla="*/ 89396 h 168531"/>
                <a:gd name="csX2" fmla="*/ 168619 w 168278"/>
                <a:gd name="csY2" fmla="*/ 84335 h 168531"/>
                <a:gd name="csX3" fmla="*/ 160269 w 168278"/>
                <a:gd name="csY3" fmla="*/ 79274 h 168531"/>
                <a:gd name="csX4" fmla="*/ 89667 w 168278"/>
                <a:gd name="csY4" fmla="*/ 79274 h 168531"/>
                <a:gd name="csX5" fmla="*/ 89667 w 168278"/>
                <a:gd name="csY5" fmla="*/ 8419 h 168531"/>
                <a:gd name="csX6" fmla="*/ 84606 w 168278"/>
                <a:gd name="csY6" fmla="*/ 69 h 168531"/>
                <a:gd name="csX7" fmla="*/ 79545 w 168278"/>
                <a:gd name="csY7" fmla="*/ 8419 h 168531"/>
                <a:gd name="csX8" fmla="*/ 79545 w 168278"/>
                <a:gd name="csY8" fmla="*/ 79274 h 168531"/>
                <a:gd name="csX9" fmla="*/ 8691 w 168278"/>
                <a:gd name="csY9" fmla="*/ 79274 h 168531"/>
                <a:gd name="csX10" fmla="*/ 340 w 168278"/>
                <a:gd name="csY10" fmla="*/ 84335 h 168531"/>
                <a:gd name="csX11" fmla="*/ 8691 w 168278"/>
                <a:gd name="csY11" fmla="*/ 89396 h 168531"/>
                <a:gd name="csX12" fmla="*/ 79545 w 168278"/>
                <a:gd name="csY12" fmla="*/ 89396 h 168531"/>
                <a:gd name="csX13" fmla="*/ 79545 w 168278"/>
                <a:gd name="csY13" fmla="*/ 160250 h 168531"/>
                <a:gd name="csX14" fmla="*/ 84606 w 168278"/>
                <a:gd name="csY14" fmla="*/ 168601 h 168531"/>
                <a:gd name="csX15" fmla="*/ 89667 w 168278"/>
                <a:gd name="csY15" fmla="*/ 160250 h 168531"/>
                <a:gd name="csX16" fmla="*/ 89667 w 168278"/>
                <a:gd name="csY16" fmla="*/ 8939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8531">
                  <a:moveTo>
                    <a:pt x="89667" y="89396"/>
                  </a:moveTo>
                  <a:lnTo>
                    <a:pt x="160269" y="89396"/>
                  </a:lnTo>
                  <a:cubicBezTo>
                    <a:pt x="163811" y="89396"/>
                    <a:pt x="168619" y="89396"/>
                    <a:pt x="168619" y="84335"/>
                  </a:cubicBezTo>
                  <a:cubicBezTo>
                    <a:pt x="168619" y="79274"/>
                    <a:pt x="163811" y="79274"/>
                    <a:pt x="160269" y="79274"/>
                  </a:cubicBezTo>
                  <a:lnTo>
                    <a:pt x="89667" y="79274"/>
                  </a:lnTo>
                  <a:lnTo>
                    <a:pt x="89667" y="8419"/>
                  </a:lnTo>
                  <a:cubicBezTo>
                    <a:pt x="89667" y="4877"/>
                    <a:pt x="89667" y="69"/>
                    <a:pt x="84606" y="69"/>
                  </a:cubicBezTo>
                  <a:cubicBezTo>
                    <a:pt x="79545" y="69"/>
                    <a:pt x="79545" y="4877"/>
                    <a:pt x="79545" y="8419"/>
                  </a:cubicBezTo>
                  <a:lnTo>
                    <a:pt x="79545" y="79274"/>
                  </a:lnTo>
                  <a:lnTo>
                    <a:pt x="8691" y="79274"/>
                  </a:lnTo>
                  <a:cubicBezTo>
                    <a:pt x="5148" y="79274"/>
                    <a:pt x="340" y="79274"/>
                    <a:pt x="340" y="84335"/>
                  </a:cubicBezTo>
                  <a:cubicBezTo>
                    <a:pt x="340" y="89396"/>
                    <a:pt x="5148" y="89396"/>
                    <a:pt x="8691" y="89396"/>
                  </a:cubicBezTo>
                  <a:lnTo>
                    <a:pt x="79545" y="89396"/>
                  </a:lnTo>
                  <a:lnTo>
                    <a:pt x="79545" y="160250"/>
                  </a:lnTo>
                  <a:cubicBezTo>
                    <a:pt x="79545" y="163793"/>
                    <a:pt x="79545" y="168601"/>
                    <a:pt x="84606" y="168601"/>
                  </a:cubicBezTo>
                  <a:cubicBezTo>
                    <a:pt x="89667" y="168601"/>
                    <a:pt x="89667" y="163793"/>
                    <a:pt x="89667" y="160250"/>
                  </a:cubicBezTo>
                  <a:lnTo>
                    <a:pt x="89667" y="89396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6" name="Freeform 645">
              <a:extLst>
                <a:ext uri="{FF2B5EF4-FFF2-40B4-BE49-F238E27FC236}">
                  <a16:creationId xmlns:a16="http://schemas.microsoft.com/office/drawing/2014/main" id="{2098C91C-2294-ADA0-7DB5-5A525BE437BD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626169" y="6467067"/>
              <a:ext cx="186751" cy="181184"/>
            </a:xfrm>
            <a:custGeom>
              <a:avLst/>
              <a:gdLst>
                <a:gd name="csX0" fmla="*/ 100305 w 186751"/>
                <a:gd name="csY0" fmla="*/ 4624 h 181184"/>
                <a:gd name="csX1" fmla="*/ 93726 w 186751"/>
                <a:gd name="csY1" fmla="*/ 69 h 181184"/>
                <a:gd name="csX2" fmla="*/ 87147 w 186751"/>
                <a:gd name="csY2" fmla="*/ 4624 h 181184"/>
                <a:gd name="csX3" fmla="*/ 1616 w 186751"/>
                <a:gd name="csY3" fmla="*/ 176192 h 181184"/>
                <a:gd name="csX4" fmla="*/ 350 w 186751"/>
                <a:gd name="csY4" fmla="*/ 179229 h 181184"/>
                <a:gd name="csX5" fmla="*/ 5917 w 186751"/>
                <a:gd name="csY5" fmla="*/ 181253 h 181184"/>
                <a:gd name="csX6" fmla="*/ 181535 w 186751"/>
                <a:gd name="csY6" fmla="*/ 181253 h 181184"/>
                <a:gd name="csX7" fmla="*/ 187102 w 186751"/>
                <a:gd name="csY7" fmla="*/ 179229 h 181184"/>
                <a:gd name="csX8" fmla="*/ 185837 w 186751"/>
                <a:gd name="csY8" fmla="*/ 176192 h 181184"/>
                <a:gd name="csX9" fmla="*/ 100305 w 186751"/>
                <a:gd name="csY9" fmla="*/ 4624 h 181184"/>
                <a:gd name="csX10" fmla="*/ 85628 w 186751"/>
                <a:gd name="csY10" fmla="*/ 25374 h 181184"/>
                <a:gd name="csX11" fmla="*/ 153699 w 186751"/>
                <a:gd name="csY11" fmla="*/ 162021 h 181184"/>
                <a:gd name="csX12" fmla="*/ 17305 w 186751"/>
                <a:gd name="csY12" fmla="*/ 162021 h 181184"/>
                <a:gd name="csX13" fmla="*/ 85628 w 186751"/>
                <a:gd name="csY13" fmla="*/ 25374 h 181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6751" h="181184">
                  <a:moveTo>
                    <a:pt x="100305" y="4624"/>
                  </a:moveTo>
                  <a:cubicBezTo>
                    <a:pt x="98534" y="1334"/>
                    <a:pt x="98028" y="69"/>
                    <a:pt x="93726" y="69"/>
                  </a:cubicBezTo>
                  <a:cubicBezTo>
                    <a:pt x="89424" y="69"/>
                    <a:pt x="88918" y="1334"/>
                    <a:pt x="87147" y="4624"/>
                  </a:cubicBezTo>
                  <a:lnTo>
                    <a:pt x="1616" y="176192"/>
                  </a:lnTo>
                  <a:cubicBezTo>
                    <a:pt x="350" y="178470"/>
                    <a:pt x="350" y="178976"/>
                    <a:pt x="350" y="179229"/>
                  </a:cubicBezTo>
                  <a:cubicBezTo>
                    <a:pt x="350" y="181253"/>
                    <a:pt x="1869" y="181253"/>
                    <a:pt x="5917" y="181253"/>
                  </a:cubicBezTo>
                  <a:lnTo>
                    <a:pt x="181535" y="181253"/>
                  </a:lnTo>
                  <a:cubicBezTo>
                    <a:pt x="185584" y="181253"/>
                    <a:pt x="187102" y="181253"/>
                    <a:pt x="187102" y="179229"/>
                  </a:cubicBezTo>
                  <a:cubicBezTo>
                    <a:pt x="187102" y="178976"/>
                    <a:pt x="187102" y="178470"/>
                    <a:pt x="185837" y="176192"/>
                  </a:cubicBezTo>
                  <a:lnTo>
                    <a:pt x="100305" y="4624"/>
                  </a:lnTo>
                  <a:close/>
                  <a:moveTo>
                    <a:pt x="85628" y="25374"/>
                  </a:moveTo>
                  <a:lnTo>
                    <a:pt x="153699" y="162021"/>
                  </a:lnTo>
                  <a:lnTo>
                    <a:pt x="17305" y="162021"/>
                  </a:lnTo>
                  <a:lnTo>
                    <a:pt x="85628" y="25374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7" name="Freeform 646">
              <a:extLst>
                <a:ext uri="{FF2B5EF4-FFF2-40B4-BE49-F238E27FC236}">
                  <a16:creationId xmlns:a16="http://schemas.microsoft.com/office/drawing/2014/main" id="{F790B9D1-9CE3-F17D-843F-AFD5A2248787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1837551" y="6561683"/>
              <a:ext cx="136925" cy="128069"/>
            </a:xfrm>
            <a:custGeom>
              <a:avLst/>
              <a:gdLst>
                <a:gd name="csX0" fmla="*/ 137285 w 136925"/>
                <a:gd name="csY0" fmla="*/ 2373 h 128069"/>
                <a:gd name="csX1" fmla="*/ 134982 w 136925"/>
                <a:gd name="csY1" fmla="*/ 70 h 128069"/>
                <a:gd name="csX2" fmla="*/ 131793 w 136925"/>
                <a:gd name="csY2" fmla="*/ 2196 h 128069"/>
                <a:gd name="csX3" fmla="*/ 118862 w 136925"/>
                <a:gd name="csY3" fmla="*/ 15835 h 128069"/>
                <a:gd name="csX4" fmla="*/ 85561 w 136925"/>
                <a:gd name="csY4" fmla="*/ 70 h 128069"/>
                <a:gd name="csX5" fmla="*/ 359 w 136925"/>
                <a:gd name="csY5" fmla="*/ 78187 h 128069"/>
                <a:gd name="csX6" fmla="*/ 55271 w 136925"/>
                <a:gd name="csY6" fmla="*/ 128139 h 128069"/>
                <a:gd name="csX7" fmla="*/ 96543 w 136925"/>
                <a:gd name="csY7" fmla="*/ 114146 h 128069"/>
                <a:gd name="csX8" fmla="*/ 105223 w 136925"/>
                <a:gd name="csY8" fmla="*/ 124420 h 128069"/>
                <a:gd name="csX9" fmla="*/ 108057 w 136925"/>
                <a:gd name="csY9" fmla="*/ 119991 h 128069"/>
                <a:gd name="csX10" fmla="*/ 111423 w 136925"/>
                <a:gd name="csY10" fmla="*/ 106352 h 128069"/>
                <a:gd name="csX11" fmla="*/ 115320 w 136925"/>
                <a:gd name="csY11" fmla="*/ 90409 h 128069"/>
                <a:gd name="csX12" fmla="*/ 128073 w 136925"/>
                <a:gd name="csY12" fmla="*/ 82084 h 128069"/>
                <a:gd name="csX13" fmla="*/ 131970 w 136925"/>
                <a:gd name="csY13" fmla="*/ 78364 h 128069"/>
                <a:gd name="csX14" fmla="*/ 129313 w 136925"/>
                <a:gd name="csY14" fmla="*/ 75707 h 128069"/>
                <a:gd name="csX15" fmla="*/ 109828 w 136925"/>
                <a:gd name="csY15" fmla="*/ 76416 h 128069"/>
                <a:gd name="csX16" fmla="*/ 95126 w 136925"/>
                <a:gd name="csY16" fmla="*/ 76239 h 128069"/>
                <a:gd name="csX17" fmla="*/ 81132 w 136925"/>
                <a:gd name="csY17" fmla="*/ 75707 h 128069"/>
                <a:gd name="csX18" fmla="*/ 77235 w 136925"/>
                <a:gd name="csY18" fmla="*/ 79604 h 128069"/>
                <a:gd name="csX19" fmla="*/ 83612 w 136925"/>
                <a:gd name="csY19" fmla="*/ 82084 h 128069"/>
                <a:gd name="csX20" fmla="*/ 93886 w 136925"/>
                <a:gd name="csY20" fmla="*/ 82438 h 128069"/>
                <a:gd name="csX21" fmla="*/ 99732 w 136925"/>
                <a:gd name="csY21" fmla="*/ 85804 h 128069"/>
                <a:gd name="csX22" fmla="*/ 98492 w 136925"/>
                <a:gd name="csY22" fmla="*/ 91472 h 128069"/>
                <a:gd name="csX23" fmla="*/ 94595 w 136925"/>
                <a:gd name="csY23" fmla="*/ 106175 h 128069"/>
                <a:gd name="csX24" fmla="*/ 59168 w 136925"/>
                <a:gd name="csY24" fmla="*/ 121762 h 128069"/>
                <a:gd name="csX25" fmla="*/ 18249 w 136925"/>
                <a:gd name="csY25" fmla="*/ 83324 h 128069"/>
                <a:gd name="csX26" fmla="*/ 40214 w 136925"/>
                <a:gd name="csY26" fmla="*/ 27349 h 128069"/>
                <a:gd name="csX27" fmla="*/ 87332 w 136925"/>
                <a:gd name="csY27" fmla="*/ 6447 h 128069"/>
                <a:gd name="csX28" fmla="*/ 119925 w 136925"/>
                <a:gd name="csY28" fmla="*/ 41166 h 128069"/>
                <a:gd name="csX29" fmla="*/ 119394 w 136925"/>
                <a:gd name="csY29" fmla="*/ 48428 h 128069"/>
                <a:gd name="csX30" fmla="*/ 122582 w 136925"/>
                <a:gd name="csY30" fmla="*/ 50731 h 128069"/>
                <a:gd name="csX31" fmla="*/ 126302 w 136925"/>
                <a:gd name="csY31" fmla="*/ 46834 h 128069"/>
                <a:gd name="csX32" fmla="*/ 137285 w 136925"/>
                <a:gd name="csY32" fmla="*/ 2373 h 128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6925" h="128069">
                  <a:moveTo>
                    <a:pt x="137285" y="2373"/>
                  </a:moveTo>
                  <a:cubicBezTo>
                    <a:pt x="137285" y="1487"/>
                    <a:pt x="136753" y="70"/>
                    <a:pt x="134982" y="70"/>
                  </a:cubicBezTo>
                  <a:cubicBezTo>
                    <a:pt x="133742" y="70"/>
                    <a:pt x="133388" y="425"/>
                    <a:pt x="131793" y="2196"/>
                  </a:cubicBezTo>
                  <a:lnTo>
                    <a:pt x="118862" y="15835"/>
                  </a:lnTo>
                  <a:cubicBezTo>
                    <a:pt x="117268" y="13710"/>
                    <a:pt x="107349" y="70"/>
                    <a:pt x="85561" y="70"/>
                  </a:cubicBezTo>
                  <a:cubicBezTo>
                    <a:pt x="42517" y="70"/>
                    <a:pt x="359" y="38154"/>
                    <a:pt x="359" y="78187"/>
                  </a:cubicBezTo>
                  <a:cubicBezTo>
                    <a:pt x="359" y="105643"/>
                    <a:pt x="21261" y="128139"/>
                    <a:pt x="55271" y="128139"/>
                  </a:cubicBezTo>
                  <a:cubicBezTo>
                    <a:pt x="70859" y="128139"/>
                    <a:pt x="87332" y="124065"/>
                    <a:pt x="96543" y="114146"/>
                  </a:cubicBezTo>
                  <a:cubicBezTo>
                    <a:pt x="98315" y="118043"/>
                    <a:pt x="103097" y="124420"/>
                    <a:pt x="105223" y="124420"/>
                  </a:cubicBezTo>
                  <a:cubicBezTo>
                    <a:pt x="106817" y="124420"/>
                    <a:pt x="107171" y="123711"/>
                    <a:pt x="108057" y="119991"/>
                  </a:cubicBezTo>
                  <a:lnTo>
                    <a:pt x="111423" y="106352"/>
                  </a:lnTo>
                  <a:cubicBezTo>
                    <a:pt x="112308" y="103163"/>
                    <a:pt x="114788" y="92535"/>
                    <a:pt x="115320" y="90409"/>
                  </a:cubicBezTo>
                  <a:cubicBezTo>
                    <a:pt x="117445" y="82438"/>
                    <a:pt x="117622" y="82261"/>
                    <a:pt x="128073" y="82084"/>
                  </a:cubicBezTo>
                  <a:cubicBezTo>
                    <a:pt x="129313" y="82084"/>
                    <a:pt x="131970" y="82084"/>
                    <a:pt x="131970" y="78364"/>
                  </a:cubicBezTo>
                  <a:cubicBezTo>
                    <a:pt x="131970" y="76593"/>
                    <a:pt x="130731" y="75707"/>
                    <a:pt x="129313" y="75707"/>
                  </a:cubicBezTo>
                  <a:cubicBezTo>
                    <a:pt x="123468" y="75707"/>
                    <a:pt x="116028" y="76416"/>
                    <a:pt x="109828" y="76416"/>
                  </a:cubicBezTo>
                  <a:cubicBezTo>
                    <a:pt x="105400" y="76416"/>
                    <a:pt x="99555" y="76416"/>
                    <a:pt x="95126" y="76239"/>
                  </a:cubicBezTo>
                  <a:cubicBezTo>
                    <a:pt x="90698" y="76061"/>
                    <a:pt x="85561" y="75707"/>
                    <a:pt x="81132" y="75707"/>
                  </a:cubicBezTo>
                  <a:cubicBezTo>
                    <a:pt x="79893" y="75707"/>
                    <a:pt x="77235" y="75707"/>
                    <a:pt x="77235" y="79604"/>
                  </a:cubicBezTo>
                  <a:cubicBezTo>
                    <a:pt x="77235" y="82084"/>
                    <a:pt x="79184" y="82084"/>
                    <a:pt x="83612" y="82084"/>
                  </a:cubicBezTo>
                  <a:cubicBezTo>
                    <a:pt x="86978" y="82084"/>
                    <a:pt x="90521" y="82084"/>
                    <a:pt x="93886" y="82438"/>
                  </a:cubicBezTo>
                  <a:cubicBezTo>
                    <a:pt x="99555" y="82970"/>
                    <a:pt x="99732" y="83678"/>
                    <a:pt x="99732" y="85804"/>
                  </a:cubicBezTo>
                  <a:cubicBezTo>
                    <a:pt x="99732" y="86512"/>
                    <a:pt x="99732" y="86867"/>
                    <a:pt x="98492" y="91472"/>
                  </a:cubicBezTo>
                  <a:cubicBezTo>
                    <a:pt x="97252" y="96432"/>
                    <a:pt x="95303" y="104403"/>
                    <a:pt x="94595" y="106175"/>
                  </a:cubicBezTo>
                  <a:cubicBezTo>
                    <a:pt x="89458" y="116980"/>
                    <a:pt x="72984" y="121762"/>
                    <a:pt x="59168" y="121762"/>
                  </a:cubicBezTo>
                  <a:cubicBezTo>
                    <a:pt x="41454" y="121762"/>
                    <a:pt x="18249" y="113260"/>
                    <a:pt x="18249" y="83324"/>
                  </a:cubicBezTo>
                  <a:cubicBezTo>
                    <a:pt x="18249" y="64371"/>
                    <a:pt x="27106" y="40634"/>
                    <a:pt x="40214" y="27349"/>
                  </a:cubicBezTo>
                  <a:cubicBezTo>
                    <a:pt x="58459" y="9281"/>
                    <a:pt x="77413" y="6447"/>
                    <a:pt x="87332" y="6447"/>
                  </a:cubicBezTo>
                  <a:cubicBezTo>
                    <a:pt x="107880" y="6447"/>
                    <a:pt x="119925" y="21327"/>
                    <a:pt x="119925" y="41166"/>
                  </a:cubicBezTo>
                  <a:cubicBezTo>
                    <a:pt x="119925" y="46126"/>
                    <a:pt x="119394" y="47365"/>
                    <a:pt x="119394" y="48428"/>
                  </a:cubicBezTo>
                  <a:cubicBezTo>
                    <a:pt x="119394" y="50731"/>
                    <a:pt x="121697" y="50731"/>
                    <a:pt x="122582" y="50731"/>
                  </a:cubicBezTo>
                  <a:cubicBezTo>
                    <a:pt x="125416" y="50731"/>
                    <a:pt x="125416" y="50200"/>
                    <a:pt x="126302" y="46834"/>
                  </a:cubicBezTo>
                  <a:lnTo>
                    <a:pt x="137285" y="2373"/>
                  </a:ln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8" name="Freeform 647">
              <a:extLst>
                <a:ext uri="{FF2B5EF4-FFF2-40B4-BE49-F238E27FC236}">
                  <a16:creationId xmlns:a16="http://schemas.microsoft.com/office/drawing/2014/main" id="{9432BEF6-AB4D-D4DE-A1EA-DA9F1C3008A9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009778" y="6458464"/>
              <a:ext cx="58707" cy="253051"/>
            </a:xfrm>
            <a:custGeom>
              <a:avLst/>
              <a:gdLst>
                <a:gd name="csX0" fmla="*/ 59073 w 58707"/>
                <a:gd name="csY0" fmla="*/ 126594 h 253051"/>
                <a:gd name="csX1" fmla="*/ 42372 w 58707"/>
                <a:gd name="csY1" fmla="*/ 47642 h 253051"/>
                <a:gd name="csX2" fmla="*/ 2896 w 58707"/>
                <a:gd name="csY2" fmla="*/ 69 h 253051"/>
                <a:gd name="csX3" fmla="*/ 365 w 58707"/>
                <a:gd name="csY3" fmla="*/ 2599 h 253051"/>
                <a:gd name="csX4" fmla="*/ 5173 w 58707"/>
                <a:gd name="csY4" fmla="*/ 8419 h 253051"/>
                <a:gd name="csX5" fmla="*/ 44396 w 58707"/>
                <a:gd name="csY5" fmla="*/ 126594 h 253051"/>
                <a:gd name="csX6" fmla="*/ 3655 w 58707"/>
                <a:gd name="csY6" fmla="*/ 246287 h 253051"/>
                <a:gd name="csX7" fmla="*/ 365 w 58707"/>
                <a:gd name="csY7" fmla="*/ 250589 h 253051"/>
                <a:gd name="csX8" fmla="*/ 2896 w 58707"/>
                <a:gd name="csY8" fmla="*/ 253120 h 253051"/>
                <a:gd name="csX9" fmla="*/ 43131 w 58707"/>
                <a:gd name="csY9" fmla="*/ 203775 h 253051"/>
                <a:gd name="csX10" fmla="*/ 59073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9073" y="126594"/>
                  </a:moveTo>
                  <a:cubicBezTo>
                    <a:pt x="59073" y="106856"/>
                    <a:pt x="56290" y="76237"/>
                    <a:pt x="42372" y="47642"/>
                  </a:cubicBezTo>
                  <a:cubicBezTo>
                    <a:pt x="27189" y="16517"/>
                    <a:pt x="5426" y="69"/>
                    <a:pt x="2896" y="69"/>
                  </a:cubicBezTo>
                  <a:cubicBezTo>
                    <a:pt x="1377" y="69"/>
                    <a:pt x="365" y="1081"/>
                    <a:pt x="365" y="2599"/>
                  </a:cubicBezTo>
                  <a:cubicBezTo>
                    <a:pt x="365" y="3358"/>
                    <a:pt x="365" y="3865"/>
                    <a:pt x="5173" y="8419"/>
                  </a:cubicBezTo>
                  <a:cubicBezTo>
                    <a:pt x="29972" y="33471"/>
                    <a:pt x="44396" y="73707"/>
                    <a:pt x="44396" y="126594"/>
                  </a:cubicBezTo>
                  <a:cubicBezTo>
                    <a:pt x="44396" y="169866"/>
                    <a:pt x="35033" y="214403"/>
                    <a:pt x="3655" y="246287"/>
                  </a:cubicBezTo>
                  <a:cubicBezTo>
                    <a:pt x="365" y="249324"/>
                    <a:pt x="365" y="249830"/>
                    <a:pt x="365" y="250589"/>
                  </a:cubicBezTo>
                  <a:cubicBezTo>
                    <a:pt x="365" y="252108"/>
                    <a:pt x="1377" y="253120"/>
                    <a:pt x="2896" y="253120"/>
                  </a:cubicBezTo>
                  <a:cubicBezTo>
                    <a:pt x="5426" y="253120"/>
                    <a:pt x="28201" y="235912"/>
                    <a:pt x="43131" y="203775"/>
                  </a:cubicBezTo>
                  <a:cubicBezTo>
                    <a:pt x="56037" y="175939"/>
                    <a:pt x="59073" y="147851"/>
                    <a:pt x="59073" y="126594"/>
                  </a:cubicBezTo>
                  <a:close/>
                </a:path>
              </a:pathLst>
            </a:custGeom>
            <a:solidFill>
              <a:srgbClr val="000000"/>
            </a:solidFill>
            <a:ln w="253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49" name="TextBox 648">
            <a:extLst>
              <a:ext uri="{FF2B5EF4-FFF2-40B4-BE49-F238E27FC236}">
                <a16:creationId xmlns:a16="http://schemas.microsoft.com/office/drawing/2014/main" id="{45DB33A3-1CD3-0D56-714E-D42A384EB82E}"/>
              </a:ext>
            </a:extLst>
          </p:cNvPr>
          <p:cNvSpPr txBox="1"/>
          <p:nvPr/>
        </p:nvSpPr>
        <p:spPr>
          <a:xfrm>
            <a:off x="969970" y="4561383"/>
            <a:ext cx="54414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dirty="0"/>
              <a:t>At </a:t>
            </a:r>
            <a:r>
              <a:rPr lang="en-GB" sz="2000" b="1" dirty="0"/>
              <a:t>NLO</a:t>
            </a:r>
            <a:r>
              <a:rPr lang="en-GB" sz="2000" dirty="0"/>
              <a:t>: EW corrections </a:t>
            </a:r>
            <a:r>
              <a:rPr lang="en-GB" sz="2000" b="1" dirty="0"/>
              <a:t>IR</a:t>
            </a:r>
            <a:r>
              <a:rPr lang="en-GB" sz="2000" dirty="0"/>
              <a:t> and </a:t>
            </a:r>
            <a:r>
              <a:rPr lang="en-GB" sz="2000" b="1" dirty="0"/>
              <a:t>collinear</a:t>
            </a:r>
            <a:r>
              <a:rPr lang="en-GB" sz="2000" dirty="0"/>
              <a:t> finite:</a:t>
            </a:r>
          </a:p>
        </p:txBody>
      </p:sp>
      <p:grpSp>
        <p:nvGrpSpPr>
          <p:cNvPr id="677" name="Group 676">
            <a:extLst>
              <a:ext uri="{FF2B5EF4-FFF2-40B4-BE49-F238E27FC236}">
                <a16:creationId xmlns:a16="http://schemas.microsoft.com/office/drawing/2014/main" id="{F9CB3924-0CD5-E732-D4AC-B4E5BF39E8C2}"/>
              </a:ext>
            </a:extLst>
          </p:cNvPr>
          <p:cNvGrpSpPr/>
          <p:nvPr/>
        </p:nvGrpSpPr>
        <p:grpSpPr>
          <a:xfrm>
            <a:off x="4304605" y="5621616"/>
            <a:ext cx="2736304" cy="687704"/>
            <a:chOff x="6672064" y="5589240"/>
            <a:chExt cx="2736304" cy="687704"/>
          </a:xfrm>
        </p:grpSpPr>
        <p:sp>
          <p:nvSpPr>
            <p:cNvPr id="652" name="Frame 651">
              <a:extLst>
                <a:ext uri="{FF2B5EF4-FFF2-40B4-BE49-F238E27FC236}">
                  <a16:creationId xmlns:a16="http://schemas.microsoft.com/office/drawing/2014/main" id="{8A81FEA2-7E36-63FB-9D5C-55CEFBB23DA4}"/>
                </a:ext>
              </a:extLst>
            </p:cNvPr>
            <p:cNvSpPr/>
            <p:nvPr/>
          </p:nvSpPr>
          <p:spPr>
            <a:xfrm>
              <a:off x="6672064" y="5589240"/>
              <a:ext cx="2736304" cy="687704"/>
            </a:xfrm>
            <a:prstGeom prst="frame">
              <a:avLst>
                <a:gd name="adj1" fmla="val 3094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>
                <a:solidFill>
                  <a:schemeClr val="tx1"/>
                </a:solidFill>
              </a:endParaRPr>
            </a:p>
          </p:txBody>
        </p:sp>
        <p:grpSp>
          <p:nvGrpSpPr>
            <p:cNvPr id="653" name="Group 652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frac{d \sigma_{NLO}}{d Q^{2}} = \frac{d \sigma_{LO}}{d Q^{2}} (1 + \delta)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76006284-86E2-79EC-CD5F-F38FAAF60D9C}"/>
                </a:ext>
              </a:extLst>
            </p:cNvPr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>
            <a:xfrm>
              <a:off x="6853544" y="5659835"/>
              <a:ext cx="2486358" cy="569480"/>
              <a:chOff x="7070346" y="4007808"/>
              <a:chExt cx="2486358" cy="569480"/>
            </a:xfrm>
          </p:grpSpPr>
          <p:sp>
            <p:nvSpPr>
              <p:cNvPr id="654" name="Freeform 653">
                <a:extLst>
                  <a:ext uri="{FF2B5EF4-FFF2-40B4-BE49-F238E27FC236}">
                    <a16:creationId xmlns:a16="http://schemas.microsoft.com/office/drawing/2014/main" id="{599060B8-25A9-4076-94E1-B9D7AD7B0C4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7080367" y="4007808"/>
                <a:ext cx="119247" cy="178400"/>
              </a:xfrm>
              <a:custGeom>
                <a:avLst/>
                <a:gdLst>
                  <a:gd name="csX0" fmla="*/ 119428 w 119247"/>
                  <a:gd name="csY0" fmla="*/ 2848 h 178400"/>
                  <a:gd name="csX1" fmla="*/ 116171 w 119247"/>
                  <a:gd name="csY1" fmla="*/ 65 h 178400"/>
                  <a:gd name="csX2" fmla="*/ 84355 w 119247"/>
                  <a:gd name="csY2" fmla="*/ 2848 h 178400"/>
                  <a:gd name="csX3" fmla="*/ 80848 w 119247"/>
                  <a:gd name="csY3" fmla="*/ 7656 h 178400"/>
                  <a:gd name="csX4" fmla="*/ 86860 w 119247"/>
                  <a:gd name="csY4" fmla="*/ 10693 h 178400"/>
                  <a:gd name="csX5" fmla="*/ 99386 w 119247"/>
                  <a:gd name="csY5" fmla="*/ 14995 h 178400"/>
                  <a:gd name="csX6" fmla="*/ 98635 w 119247"/>
                  <a:gd name="csY6" fmla="*/ 20056 h 178400"/>
                  <a:gd name="csX7" fmla="*/ 83604 w 119247"/>
                  <a:gd name="csY7" fmla="*/ 80029 h 178400"/>
                  <a:gd name="csX8" fmla="*/ 60556 w 119247"/>
                  <a:gd name="csY8" fmla="*/ 63834 h 178400"/>
                  <a:gd name="csX9" fmla="*/ 180 w 119247"/>
                  <a:gd name="csY9" fmla="*/ 137978 h 178400"/>
                  <a:gd name="csX10" fmla="*/ 33499 w 119247"/>
                  <a:gd name="csY10" fmla="*/ 178466 h 178400"/>
                  <a:gd name="csX11" fmla="*/ 66067 w 119247"/>
                  <a:gd name="csY11" fmla="*/ 159487 h 178400"/>
                  <a:gd name="csX12" fmla="*/ 88864 w 119247"/>
                  <a:gd name="csY12" fmla="*/ 178466 h 178400"/>
                  <a:gd name="csX13" fmla="*/ 107403 w 119247"/>
                  <a:gd name="csY13" fmla="*/ 164548 h 178400"/>
                  <a:gd name="csX14" fmla="*/ 114919 w 119247"/>
                  <a:gd name="csY14" fmla="*/ 139496 h 178400"/>
                  <a:gd name="csX15" fmla="*/ 111912 w 119247"/>
                  <a:gd name="csY15" fmla="*/ 136965 h 178400"/>
                  <a:gd name="csX16" fmla="*/ 108405 w 119247"/>
                  <a:gd name="csY16" fmla="*/ 141520 h 178400"/>
                  <a:gd name="csX17" fmla="*/ 89365 w 119247"/>
                  <a:gd name="csY17" fmla="*/ 172899 h 178400"/>
                  <a:gd name="csX18" fmla="*/ 81850 w 119247"/>
                  <a:gd name="csY18" fmla="*/ 161258 h 178400"/>
                  <a:gd name="csX19" fmla="*/ 83353 w 119247"/>
                  <a:gd name="csY19" fmla="*/ 149112 h 178400"/>
                  <a:gd name="csX20" fmla="*/ 119428 w 119247"/>
                  <a:gd name="csY20" fmla="*/ 2848 h 178400"/>
                  <a:gd name="csX21" fmla="*/ 67320 w 119247"/>
                  <a:gd name="csY21" fmla="*/ 145569 h 178400"/>
                  <a:gd name="csX22" fmla="*/ 62309 w 119247"/>
                  <a:gd name="csY22" fmla="*/ 154932 h 178400"/>
                  <a:gd name="csX23" fmla="*/ 34000 w 119247"/>
                  <a:gd name="csY23" fmla="*/ 172899 h 178400"/>
                  <a:gd name="csX24" fmla="*/ 17967 w 119247"/>
                  <a:gd name="csY24" fmla="*/ 149112 h 178400"/>
                  <a:gd name="csX25" fmla="*/ 31746 w 119247"/>
                  <a:gd name="csY25" fmla="*/ 93694 h 178400"/>
                  <a:gd name="csX26" fmla="*/ 60806 w 119247"/>
                  <a:gd name="csY26" fmla="*/ 69401 h 178400"/>
                  <a:gd name="csX27" fmla="*/ 80597 w 119247"/>
                  <a:gd name="csY27" fmla="*/ 91669 h 178400"/>
                  <a:gd name="csX28" fmla="*/ 79846 w 119247"/>
                  <a:gd name="csY28" fmla="*/ 95971 h 178400"/>
                  <a:gd name="csX29" fmla="*/ 67320 w 119247"/>
                  <a:gd name="csY29" fmla="*/ 145569 h 178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119247" h="178400">
                    <a:moveTo>
                      <a:pt x="119428" y="2848"/>
                    </a:moveTo>
                    <a:cubicBezTo>
                      <a:pt x="119428" y="2595"/>
                      <a:pt x="119428" y="65"/>
                      <a:pt x="116171" y="65"/>
                    </a:cubicBezTo>
                    <a:cubicBezTo>
                      <a:pt x="112413" y="65"/>
                      <a:pt x="88614" y="2342"/>
                      <a:pt x="84355" y="2848"/>
                    </a:cubicBezTo>
                    <a:cubicBezTo>
                      <a:pt x="82351" y="3101"/>
                      <a:pt x="80848" y="4367"/>
                      <a:pt x="80848" y="7656"/>
                    </a:cubicBezTo>
                    <a:cubicBezTo>
                      <a:pt x="80848" y="10693"/>
                      <a:pt x="83102" y="10693"/>
                      <a:pt x="86860" y="10693"/>
                    </a:cubicBezTo>
                    <a:cubicBezTo>
                      <a:pt x="98885" y="10693"/>
                      <a:pt x="99386" y="12464"/>
                      <a:pt x="99386" y="14995"/>
                    </a:cubicBezTo>
                    <a:lnTo>
                      <a:pt x="98635" y="20056"/>
                    </a:lnTo>
                    <a:lnTo>
                      <a:pt x="83604" y="80029"/>
                    </a:lnTo>
                    <a:cubicBezTo>
                      <a:pt x="79094" y="70666"/>
                      <a:pt x="71829" y="63834"/>
                      <a:pt x="60556" y="63834"/>
                    </a:cubicBezTo>
                    <a:cubicBezTo>
                      <a:pt x="31245" y="63834"/>
                      <a:pt x="180" y="101032"/>
                      <a:pt x="180" y="137978"/>
                    </a:cubicBezTo>
                    <a:cubicBezTo>
                      <a:pt x="180" y="161764"/>
                      <a:pt x="13959" y="178466"/>
                      <a:pt x="33499" y="178466"/>
                    </a:cubicBezTo>
                    <a:cubicBezTo>
                      <a:pt x="38510" y="178466"/>
                      <a:pt x="51036" y="177453"/>
                      <a:pt x="66067" y="159487"/>
                    </a:cubicBezTo>
                    <a:cubicBezTo>
                      <a:pt x="68071" y="170115"/>
                      <a:pt x="76839" y="178466"/>
                      <a:pt x="88864" y="178466"/>
                    </a:cubicBezTo>
                    <a:cubicBezTo>
                      <a:pt x="97633" y="178466"/>
                      <a:pt x="103395" y="172646"/>
                      <a:pt x="107403" y="164548"/>
                    </a:cubicBezTo>
                    <a:cubicBezTo>
                      <a:pt x="111662" y="155438"/>
                      <a:pt x="114919" y="140002"/>
                      <a:pt x="114919" y="139496"/>
                    </a:cubicBezTo>
                    <a:cubicBezTo>
                      <a:pt x="114919" y="136965"/>
                      <a:pt x="112664" y="136965"/>
                      <a:pt x="111912" y="136965"/>
                    </a:cubicBezTo>
                    <a:cubicBezTo>
                      <a:pt x="109407" y="136965"/>
                      <a:pt x="109157" y="137978"/>
                      <a:pt x="108405" y="141520"/>
                    </a:cubicBezTo>
                    <a:cubicBezTo>
                      <a:pt x="104146" y="157969"/>
                      <a:pt x="99637" y="172899"/>
                      <a:pt x="89365" y="172899"/>
                    </a:cubicBezTo>
                    <a:cubicBezTo>
                      <a:pt x="82601" y="172899"/>
                      <a:pt x="81850" y="166319"/>
                      <a:pt x="81850" y="161258"/>
                    </a:cubicBezTo>
                    <a:cubicBezTo>
                      <a:pt x="81850" y="155185"/>
                      <a:pt x="82351" y="153414"/>
                      <a:pt x="83353" y="149112"/>
                    </a:cubicBezTo>
                    <a:lnTo>
                      <a:pt x="119428" y="2848"/>
                    </a:lnTo>
                    <a:close/>
                    <a:moveTo>
                      <a:pt x="67320" y="145569"/>
                    </a:moveTo>
                    <a:cubicBezTo>
                      <a:pt x="66067" y="150124"/>
                      <a:pt x="66067" y="150630"/>
                      <a:pt x="62309" y="154932"/>
                    </a:cubicBezTo>
                    <a:cubicBezTo>
                      <a:pt x="51286" y="168850"/>
                      <a:pt x="41015" y="172899"/>
                      <a:pt x="34000" y="172899"/>
                    </a:cubicBezTo>
                    <a:cubicBezTo>
                      <a:pt x="21474" y="172899"/>
                      <a:pt x="17967" y="158981"/>
                      <a:pt x="17967" y="149112"/>
                    </a:cubicBezTo>
                    <a:cubicBezTo>
                      <a:pt x="17967" y="136459"/>
                      <a:pt x="25984" y="105334"/>
                      <a:pt x="31746" y="93694"/>
                    </a:cubicBezTo>
                    <a:cubicBezTo>
                      <a:pt x="39512" y="78764"/>
                      <a:pt x="50785" y="69401"/>
                      <a:pt x="60806" y="69401"/>
                    </a:cubicBezTo>
                    <a:cubicBezTo>
                      <a:pt x="77090" y="69401"/>
                      <a:pt x="80597" y="90151"/>
                      <a:pt x="80597" y="91669"/>
                    </a:cubicBezTo>
                    <a:cubicBezTo>
                      <a:pt x="80597" y="93187"/>
                      <a:pt x="80096" y="94706"/>
                      <a:pt x="79846" y="95971"/>
                    </a:cubicBezTo>
                    <a:lnTo>
                      <a:pt x="67320" y="145569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55" name="Freeform 654">
                <a:extLst>
                  <a:ext uri="{FF2B5EF4-FFF2-40B4-BE49-F238E27FC236}">
                    <a16:creationId xmlns:a16="http://schemas.microsoft.com/office/drawing/2014/main" id="{0FC87C8E-D789-4D84-C153-3CEA04AA9CAB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7210258" y="4074360"/>
                <a:ext cx="132525" cy="111848"/>
              </a:xfrm>
              <a:custGeom>
                <a:avLst/>
                <a:gdLst>
                  <a:gd name="csX0" fmla="*/ 120435 w 132525"/>
                  <a:gd name="csY0" fmla="*/ 14742 h 111848"/>
                  <a:gd name="csX1" fmla="*/ 132711 w 132525"/>
                  <a:gd name="csY1" fmla="*/ 6138 h 111848"/>
                  <a:gd name="csX2" fmla="*/ 122940 w 132525"/>
                  <a:gd name="csY2" fmla="*/ 65 h 111848"/>
                  <a:gd name="csX3" fmla="*/ 65822 w 132525"/>
                  <a:gd name="csY3" fmla="*/ 65 h 111848"/>
                  <a:gd name="csX4" fmla="*/ 185 w 132525"/>
                  <a:gd name="csY4" fmla="*/ 71931 h 111848"/>
                  <a:gd name="csX5" fmla="*/ 37763 w 132525"/>
                  <a:gd name="csY5" fmla="*/ 111913 h 111848"/>
                  <a:gd name="csX6" fmla="*/ 100644 w 132525"/>
                  <a:gd name="csY6" fmla="*/ 42324 h 111848"/>
                  <a:gd name="csX7" fmla="*/ 92878 w 132525"/>
                  <a:gd name="csY7" fmla="*/ 14742 h 111848"/>
                  <a:gd name="csX8" fmla="*/ 120435 w 132525"/>
                  <a:gd name="csY8" fmla="*/ 14742 h 111848"/>
                  <a:gd name="csX9" fmla="*/ 38014 w 132525"/>
                  <a:gd name="csY9" fmla="*/ 106346 h 111848"/>
                  <a:gd name="csX10" fmla="*/ 15718 w 132525"/>
                  <a:gd name="csY10" fmla="*/ 79017 h 111848"/>
                  <a:gd name="csX11" fmla="*/ 27492 w 132525"/>
                  <a:gd name="csY11" fmla="*/ 35745 h 111848"/>
                  <a:gd name="csX12" fmla="*/ 61563 w 132525"/>
                  <a:gd name="csY12" fmla="*/ 14742 h 111848"/>
                  <a:gd name="csX13" fmla="*/ 84611 w 132525"/>
                  <a:gd name="csY13" fmla="*/ 39288 h 111848"/>
                  <a:gd name="csX14" fmla="*/ 71083 w 132525"/>
                  <a:gd name="csY14" fmla="*/ 84837 h 111848"/>
                  <a:gd name="csX15" fmla="*/ 38014 w 132525"/>
                  <a:gd name="csY15" fmla="*/ 106346 h 1118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32525" h="111848">
                    <a:moveTo>
                      <a:pt x="120435" y="14742"/>
                    </a:moveTo>
                    <a:cubicBezTo>
                      <a:pt x="123692" y="14742"/>
                      <a:pt x="132711" y="14742"/>
                      <a:pt x="132711" y="6138"/>
                    </a:cubicBezTo>
                    <a:cubicBezTo>
                      <a:pt x="132711" y="65"/>
                      <a:pt x="127450" y="65"/>
                      <a:pt x="122940" y="65"/>
                    </a:cubicBezTo>
                    <a:lnTo>
                      <a:pt x="65822" y="65"/>
                    </a:lnTo>
                    <a:cubicBezTo>
                      <a:pt x="27993" y="65"/>
                      <a:pt x="185" y="41818"/>
                      <a:pt x="185" y="71931"/>
                    </a:cubicBezTo>
                    <a:cubicBezTo>
                      <a:pt x="185" y="94200"/>
                      <a:pt x="14966" y="111913"/>
                      <a:pt x="37763" y="111913"/>
                    </a:cubicBezTo>
                    <a:cubicBezTo>
                      <a:pt x="67325" y="111913"/>
                      <a:pt x="100644" y="81294"/>
                      <a:pt x="100644" y="42324"/>
                    </a:cubicBezTo>
                    <a:cubicBezTo>
                      <a:pt x="100644" y="38022"/>
                      <a:pt x="100644" y="25876"/>
                      <a:pt x="92878" y="14742"/>
                    </a:cubicBezTo>
                    <a:lnTo>
                      <a:pt x="120435" y="14742"/>
                    </a:lnTo>
                    <a:close/>
                    <a:moveTo>
                      <a:pt x="38014" y="106346"/>
                    </a:moveTo>
                    <a:cubicBezTo>
                      <a:pt x="25738" y="106346"/>
                      <a:pt x="15718" y="97236"/>
                      <a:pt x="15718" y="79017"/>
                    </a:cubicBezTo>
                    <a:cubicBezTo>
                      <a:pt x="15718" y="71425"/>
                      <a:pt x="18724" y="50675"/>
                      <a:pt x="27492" y="35745"/>
                    </a:cubicBezTo>
                    <a:cubicBezTo>
                      <a:pt x="38014" y="18284"/>
                      <a:pt x="53045" y="14742"/>
                      <a:pt x="61563" y="14742"/>
                    </a:cubicBezTo>
                    <a:cubicBezTo>
                      <a:pt x="82607" y="14742"/>
                      <a:pt x="84611" y="31443"/>
                      <a:pt x="84611" y="39288"/>
                    </a:cubicBezTo>
                    <a:cubicBezTo>
                      <a:pt x="84611" y="51181"/>
                      <a:pt x="79600" y="71931"/>
                      <a:pt x="71083" y="84837"/>
                    </a:cubicBezTo>
                    <a:cubicBezTo>
                      <a:pt x="61312" y="99767"/>
                      <a:pt x="47784" y="106346"/>
                      <a:pt x="38014" y="1063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56" name="Freeform 655">
                <a:extLst>
                  <a:ext uri="{FF2B5EF4-FFF2-40B4-BE49-F238E27FC236}">
                    <a16:creationId xmlns:a16="http://schemas.microsoft.com/office/drawing/2014/main" id="{99868E9E-AD00-D78B-BFB3-40ABDE7A840C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7355990" y="4100399"/>
                <a:ext cx="156249" cy="120983"/>
              </a:xfrm>
              <a:custGeom>
                <a:avLst/>
                <a:gdLst>
                  <a:gd name="csX0" fmla="*/ 134345 w 156249"/>
                  <a:gd name="csY0" fmla="*/ 19374 h 120983"/>
                  <a:gd name="csX1" fmla="*/ 152933 w 156249"/>
                  <a:gd name="csY1" fmla="*/ 6443 h 120983"/>
                  <a:gd name="csX2" fmla="*/ 156441 w 156249"/>
                  <a:gd name="csY2" fmla="*/ 2546 h 120983"/>
                  <a:gd name="csX3" fmla="*/ 153810 w 156249"/>
                  <a:gd name="csY3" fmla="*/ 66 h 120983"/>
                  <a:gd name="csX4" fmla="*/ 135572 w 156249"/>
                  <a:gd name="csY4" fmla="*/ 775 h 120983"/>
                  <a:gd name="csX5" fmla="*/ 116984 w 156249"/>
                  <a:gd name="csY5" fmla="*/ 66 h 120983"/>
                  <a:gd name="csX6" fmla="*/ 113476 w 156249"/>
                  <a:gd name="csY6" fmla="*/ 3963 h 120983"/>
                  <a:gd name="csX7" fmla="*/ 117334 w 156249"/>
                  <a:gd name="csY7" fmla="*/ 6443 h 120983"/>
                  <a:gd name="csX8" fmla="*/ 128558 w 156249"/>
                  <a:gd name="csY8" fmla="*/ 13706 h 120983"/>
                  <a:gd name="csX9" fmla="*/ 127856 w 156249"/>
                  <a:gd name="csY9" fmla="*/ 17957 h 120983"/>
                  <a:gd name="csX10" fmla="*/ 108742 w 156249"/>
                  <a:gd name="csY10" fmla="*/ 95188 h 120983"/>
                  <a:gd name="csX11" fmla="*/ 64199 w 156249"/>
                  <a:gd name="csY11" fmla="*/ 3077 h 120983"/>
                  <a:gd name="csX12" fmla="*/ 58237 w 156249"/>
                  <a:gd name="csY12" fmla="*/ 66 h 120983"/>
                  <a:gd name="csX13" fmla="*/ 34212 w 156249"/>
                  <a:gd name="csY13" fmla="*/ 66 h 120983"/>
                  <a:gd name="csX14" fmla="*/ 28600 w 156249"/>
                  <a:gd name="csY14" fmla="*/ 3963 h 120983"/>
                  <a:gd name="csX15" fmla="*/ 34387 w 156249"/>
                  <a:gd name="csY15" fmla="*/ 6443 h 120983"/>
                  <a:gd name="csX16" fmla="*/ 45610 w 156249"/>
                  <a:gd name="csY16" fmla="*/ 7329 h 120983"/>
                  <a:gd name="csX17" fmla="*/ 22112 w 156249"/>
                  <a:gd name="csY17" fmla="*/ 102096 h 120983"/>
                  <a:gd name="csX18" fmla="*/ 3874 w 156249"/>
                  <a:gd name="csY18" fmla="*/ 114673 h 120983"/>
                  <a:gd name="csX19" fmla="*/ 191 w 156249"/>
                  <a:gd name="csY19" fmla="*/ 118393 h 120983"/>
                  <a:gd name="csX20" fmla="*/ 2821 w 156249"/>
                  <a:gd name="csY20" fmla="*/ 121050 h 120983"/>
                  <a:gd name="csX21" fmla="*/ 21059 w 156249"/>
                  <a:gd name="csY21" fmla="*/ 120341 h 120983"/>
                  <a:gd name="csX22" fmla="*/ 39648 w 156249"/>
                  <a:gd name="csY22" fmla="*/ 121050 h 120983"/>
                  <a:gd name="csX23" fmla="*/ 43155 w 156249"/>
                  <a:gd name="csY23" fmla="*/ 117330 h 120983"/>
                  <a:gd name="csX24" fmla="*/ 39122 w 156249"/>
                  <a:gd name="csY24" fmla="*/ 114673 h 120983"/>
                  <a:gd name="csX25" fmla="*/ 28074 w 156249"/>
                  <a:gd name="csY25" fmla="*/ 107233 h 120983"/>
                  <a:gd name="csX26" fmla="*/ 28775 w 156249"/>
                  <a:gd name="csY26" fmla="*/ 102805 h 120983"/>
                  <a:gd name="csX27" fmla="*/ 51222 w 156249"/>
                  <a:gd name="csY27" fmla="*/ 12111 h 120983"/>
                  <a:gd name="csX28" fmla="*/ 102428 w 156249"/>
                  <a:gd name="csY28" fmla="*/ 118039 h 120983"/>
                  <a:gd name="csX29" fmla="*/ 106286 w 156249"/>
                  <a:gd name="csY29" fmla="*/ 121050 h 120983"/>
                  <a:gd name="csX30" fmla="*/ 109969 w 156249"/>
                  <a:gd name="csY30" fmla="*/ 117330 h 120983"/>
                  <a:gd name="csX31" fmla="*/ 134345 w 156249"/>
                  <a:gd name="csY31" fmla="*/ 19374 h 1209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56249" h="120983">
                    <a:moveTo>
                      <a:pt x="134345" y="19374"/>
                    </a:moveTo>
                    <a:cubicBezTo>
                      <a:pt x="136098" y="12643"/>
                      <a:pt x="138904" y="6797"/>
                      <a:pt x="152933" y="6443"/>
                    </a:cubicBezTo>
                    <a:cubicBezTo>
                      <a:pt x="153810" y="6443"/>
                      <a:pt x="156441" y="6266"/>
                      <a:pt x="156441" y="2546"/>
                    </a:cubicBezTo>
                    <a:cubicBezTo>
                      <a:pt x="156441" y="1483"/>
                      <a:pt x="155564" y="66"/>
                      <a:pt x="153810" y="66"/>
                    </a:cubicBezTo>
                    <a:cubicBezTo>
                      <a:pt x="148023" y="66"/>
                      <a:pt x="141535" y="775"/>
                      <a:pt x="135572" y="775"/>
                    </a:cubicBezTo>
                    <a:cubicBezTo>
                      <a:pt x="131364" y="775"/>
                      <a:pt x="121192" y="66"/>
                      <a:pt x="116984" y="66"/>
                    </a:cubicBezTo>
                    <a:cubicBezTo>
                      <a:pt x="116107" y="66"/>
                      <a:pt x="113476" y="66"/>
                      <a:pt x="113476" y="3963"/>
                    </a:cubicBezTo>
                    <a:cubicBezTo>
                      <a:pt x="113476" y="6266"/>
                      <a:pt x="115756" y="6443"/>
                      <a:pt x="117334" y="6443"/>
                    </a:cubicBezTo>
                    <a:cubicBezTo>
                      <a:pt x="125577" y="6620"/>
                      <a:pt x="128558" y="9277"/>
                      <a:pt x="128558" y="13706"/>
                    </a:cubicBezTo>
                    <a:cubicBezTo>
                      <a:pt x="128558" y="15123"/>
                      <a:pt x="128382" y="16008"/>
                      <a:pt x="127856" y="17957"/>
                    </a:cubicBezTo>
                    <a:lnTo>
                      <a:pt x="108742" y="95188"/>
                    </a:lnTo>
                    <a:lnTo>
                      <a:pt x="64199" y="3077"/>
                    </a:lnTo>
                    <a:cubicBezTo>
                      <a:pt x="62796" y="66"/>
                      <a:pt x="62445" y="66"/>
                      <a:pt x="58237" y="66"/>
                    </a:cubicBezTo>
                    <a:lnTo>
                      <a:pt x="34212" y="66"/>
                    </a:lnTo>
                    <a:cubicBezTo>
                      <a:pt x="30880" y="66"/>
                      <a:pt x="28600" y="66"/>
                      <a:pt x="28600" y="3963"/>
                    </a:cubicBezTo>
                    <a:cubicBezTo>
                      <a:pt x="28600" y="6443"/>
                      <a:pt x="30704" y="6443"/>
                      <a:pt x="34387" y="6443"/>
                    </a:cubicBezTo>
                    <a:cubicBezTo>
                      <a:pt x="38070" y="6443"/>
                      <a:pt x="41928" y="6620"/>
                      <a:pt x="45610" y="7329"/>
                    </a:cubicBezTo>
                    <a:lnTo>
                      <a:pt x="22112" y="102096"/>
                    </a:lnTo>
                    <a:cubicBezTo>
                      <a:pt x="20533" y="108828"/>
                      <a:pt x="17552" y="114142"/>
                      <a:pt x="3874" y="114673"/>
                    </a:cubicBezTo>
                    <a:cubicBezTo>
                      <a:pt x="2646" y="114673"/>
                      <a:pt x="191" y="114850"/>
                      <a:pt x="191" y="118393"/>
                    </a:cubicBezTo>
                    <a:cubicBezTo>
                      <a:pt x="191" y="120341"/>
                      <a:pt x="1594" y="121050"/>
                      <a:pt x="2821" y="121050"/>
                    </a:cubicBezTo>
                    <a:cubicBezTo>
                      <a:pt x="8609" y="121050"/>
                      <a:pt x="15097" y="120341"/>
                      <a:pt x="21059" y="120341"/>
                    </a:cubicBezTo>
                    <a:cubicBezTo>
                      <a:pt x="25268" y="120341"/>
                      <a:pt x="35439" y="121050"/>
                      <a:pt x="39648" y="121050"/>
                    </a:cubicBezTo>
                    <a:cubicBezTo>
                      <a:pt x="41402" y="121050"/>
                      <a:pt x="43155" y="120164"/>
                      <a:pt x="43155" y="117330"/>
                    </a:cubicBezTo>
                    <a:cubicBezTo>
                      <a:pt x="43155" y="114850"/>
                      <a:pt x="41051" y="114673"/>
                      <a:pt x="39122" y="114673"/>
                    </a:cubicBezTo>
                    <a:cubicBezTo>
                      <a:pt x="28074" y="114319"/>
                      <a:pt x="28074" y="109713"/>
                      <a:pt x="28074" y="107233"/>
                    </a:cubicBezTo>
                    <a:cubicBezTo>
                      <a:pt x="28074" y="106525"/>
                      <a:pt x="28074" y="105639"/>
                      <a:pt x="28775" y="102805"/>
                    </a:cubicBezTo>
                    <a:lnTo>
                      <a:pt x="51222" y="12111"/>
                    </a:lnTo>
                    <a:lnTo>
                      <a:pt x="102428" y="118039"/>
                    </a:lnTo>
                    <a:cubicBezTo>
                      <a:pt x="103831" y="120873"/>
                      <a:pt x="104533" y="121050"/>
                      <a:pt x="106286" y="121050"/>
                    </a:cubicBezTo>
                    <a:cubicBezTo>
                      <a:pt x="109092" y="121050"/>
                      <a:pt x="109092" y="120518"/>
                      <a:pt x="109969" y="117330"/>
                    </a:cubicBezTo>
                    <a:lnTo>
                      <a:pt x="134345" y="19374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57" name="Freeform 656">
                <a:extLst>
                  <a:ext uri="{FF2B5EF4-FFF2-40B4-BE49-F238E27FC236}">
                    <a16:creationId xmlns:a16="http://schemas.microsoft.com/office/drawing/2014/main" id="{DF8021D3-DB24-E418-E01A-20C6B0A16CCD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7533477" y="4100399"/>
                <a:ext cx="114337" cy="120983"/>
              </a:xfrm>
              <a:custGeom>
                <a:avLst/>
                <a:gdLst>
                  <a:gd name="csX0" fmla="*/ 60348 w 114337"/>
                  <a:gd name="csY0" fmla="*/ 14591 h 120983"/>
                  <a:gd name="csX1" fmla="*/ 78586 w 114337"/>
                  <a:gd name="csY1" fmla="*/ 6443 h 120983"/>
                  <a:gd name="csX2" fmla="*/ 85776 w 114337"/>
                  <a:gd name="csY2" fmla="*/ 2546 h 120983"/>
                  <a:gd name="csX3" fmla="*/ 82795 w 114337"/>
                  <a:gd name="csY3" fmla="*/ 66 h 120983"/>
                  <a:gd name="csX4" fmla="*/ 69818 w 114337"/>
                  <a:gd name="csY4" fmla="*/ 598 h 120983"/>
                  <a:gd name="csX5" fmla="*/ 55789 w 114337"/>
                  <a:gd name="csY5" fmla="*/ 775 h 120983"/>
                  <a:gd name="csX6" fmla="*/ 43688 w 114337"/>
                  <a:gd name="csY6" fmla="*/ 598 h 120983"/>
                  <a:gd name="csX7" fmla="*/ 32290 w 114337"/>
                  <a:gd name="csY7" fmla="*/ 66 h 120983"/>
                  <a:gd name="csX8" fmla="*/ 28607 w 114337"/>
                  <a:gd name="csY8" fmla="*/ 3963 h 120983"/>
                  <a:gd name="csX9" fmla="*/ 34219 w 114337"/>
                  <a:gd name="csY9" fmla="*/ 6443 h 120983"/>
                  <a:gd name="csX10" fmla="*/ 40883 w 114337"/>
                  <a:gd name="csY10" fmla="*/ 6797 h 120983"/>
                  <a:gd name="csX11" fmla="*/ 44916 w 114337"/>
                  <a:gd name="csY11" fmla="*/ 9277 h 120983"/>
                  <a:gd name="csX12" fmla="*/ 44215 w 114337"/>
                  <a:gd name="csY12" fmla="*/ 13174 h 120983"/>
                  <a:gd name="csX13" fmla="*/ 20891 w 114337"/>
                  <a:gd name="csY13" fmla="*/ 107233 h 120983"/>
                  <a:gd name="csX14" fmla="*/ 5459 w 114337"/>
                  <a:gd name="csY14" fmla="*/ 114673 h 120983"/>
                  <a:gd name="csX15" fmla="*/ 198 w 114337"/>
                  <a:gd name="csY15" fmla="*/ 118393 h 120983"/>
                  <a:gd name="csX16" fmla="*/ 5459 w 114337"/>
                  <a:gd name="csY16" fmla="*/ 121050 h 120983"/>
                  <a:gd name="csX17" fmla="*/ 93667 w 114337"/>
                  <a:gd name="csY17" fmla="*/ 121050 h 120983"/>
                  <a:gd name="csX18" fmla="*/ 99630 w 114337"/>
                  <a:gd name="csY18" fmla="*/ 117507 h 120983"/>
                  <a:gd name="csX19" fmla="*/ 114536 w 114337"/>
                  <a:gd name="csY19" fmla="*/ 76943 h 120983"/>
                  <a:gd name="csX20" fmla="*/ 111554 w 114337"/>
                  <a:gd name="csY20" fmla="*/ 74463 h 120983"/>
                  <a:gd name="csX21" fmla="*/ 108047 w 114337"/>
                  <a:gd name="csY21" fmla="*/ 78183 h 120983"/>
                  <a:gd name="csX22" fmla="*/ 61576 w 114337"/>
                  <a:gd name="csY22" fmla="*/ 114673 h 120983"/>
                  <a:gd name="csX23" fmla="*/ 41759 w 114337"/>
                  <a:gd name="csY23" fmla="*/ 114673 h 120983"/>
                  <a:gd name="csX24" fmla="*/ 36148 w 114337"/>
                  <a:gd name="csY24" fmla="*/ 112902 h 120983"/>
                  <a:gd name="csX25" fmla="*/ 36849 w 114337"/>
                  <a:gd name="csY25" fmla="*/ 109182 h 120983"/>
                  <a:gd name="csX26" fmla="*/ 60348 w 114337"/>
                  <a:gd name="csY26" fmla="*/ 14591 h 1209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114337" h="120983">
                    <a:moveTo>
                      <a:pt x="60348" y="14591"/>
                    </a:moveTo>
                    <a:cubicBezTo>
                      <a:pt x="61926" y="8214"/>
                      <a:pt x="62452" y="6443"/>
                      <a:pt x="78586" y="6443"/>
                    </a:cubicBezTo>
                    <a:cubicBezTo>
                      <a:pt x="84022" y="6443"/>
                      <a:pt x="85776" y="6443"/>
                      <a:pt x="85776" y="2546"/>
                    </a:cubicBezTo>
                    <a:cubicBezTo>
                      <a:pt x="85776" y="2369"/>
                      <a:pt x="85601" y="66"/>
                      <a:pt x="82795" y="66"/>
                    </a:cubicBezTo>
                    <a:cubicBezTo>
                      <a:pt x="78761" y="66"/>
                      <a:pt x="74027" y="420"/>
                      <a:pt x="69818" y="598"/>
                    </a:cubicBezTo>
                    <a:cubicBezTo>
                      <a:pt x="65434" y="775"/>
                      <a:pt x="60173" y="775"/>
                      <a:pt x="55789" y="775"/>
                    </a:cubicBezTo>
                    <a:cubicBezTo>
                      <a:pt x="52106" y="775"/>
                      <a:pt x="47371" y="598"/>
                      <a:pt x="43688" y="598"/>
                    </a:cubicBezTo>
                    <a:cubicBezTo>
                      <a:pt x="40006" y="598"/>
                      <a:pt x="35797" y="66"/>
                      <a:pt x="32290" y="66"/>
                    </a:cubicBezTo>
                    <a:cubicBezTo>
                      <a:pt x="31238" y="66"/>
                      <a:pt x="28607" y="66"/>
                      <a:pt x="28607" y="3963"/>
                    </a:cubicBezTo>
                    <a:cubicBezTo>
                      <a:pt x="28607" y="6443"/>
                      <a:pt x="30711" y="6443"/>
                      <a:pt x="34219" y="6443"/>
                    </a:cubicBezTo>
                    <a:cubicBezTo>
                      <a:pt x="34394" y="6443"/>
                      <a:pt x="37726" y="6443"/>
                      <a:pt x="40883" y="6797"/>
                    </a:cubicBezTo>
                    <a:cubicBezTo>
                      <a:pt x="44565" y="7152"/>
                      <a:pt x="44916" y="7506"/>
                      <a:pt x="44916" y="9277"/>
                    </a:cubicBezTo>
                    <a:cubicBezTo>
                      <a:pt x="44916" y="9632"/>
                      <a:pt x="44916" y="10517"/>
                      <a:pt x="44215" y="13174"/>
                    </a:cubicBezTo>
                    <a:lnTo>
                      <a:pt x="20891" y="107233"/>
                    </a:lnTo>
                    <a:cubicBezTo>
                      <a:pt x="19313" y="113256"/>
                      <a:pt x="18962" y="114673"/>
                      <a:pt x="5459" y="114673"/>
                    </a:cubicBezTo>
                    <a:cubicBezTo>
                      <a:pt x="2478" y="114673"/>
                      <a:pt x="198" y="114673"/>
                      <a:pt x="198" y="118393"/>
                    </a:cubicBezTo>
                    <a:cubicBezTo>
                      <a:pt x="198" y="121050"/>
                      <a:pt x="2302" y="121050"/>
                      <a:pt x="5459" y="121050"/>
                    </a:cubicBezTo>
                    <a:lnTo>
                      <a:pt x="93667" y="121050"/>
                    </a:lnTo>
                    <a:cubicBezTo>
                      <a:pt x="98051" y="121050"/>
                      <a:pt x="98227" y="120873"/>
                      <a:pt x="99630" y="117507"/>
                    </a:cubicBezTo>
                    <a:cubicBezTo>
                      <a:pt x="101383" y="112725"/>
                      <a:pt x="114536" y="78360"/>
                      <a:pt x="114536" y="76943"/>
                    </a:cubicBezTo>
                    <a:cubicBezTo>
                      <a:pt x="114536" y="76412"/>
                      <a:pt x="114185" y="74463"/>
                      <a:pt x="111554" y="74463"/>
                    </a:cubicBezTo>
                    <a:cubicBezTo>
                      <a:pt x="109450" y="74463"/>
                      <a:pt x="109099" y="75349"/>
                      <a:pt x="108047" y="78183"/>
                    </a:cubicBezTo>
                    <a:cubicBezTo>
                      <a:pt x="101383" y="95011"/>
                      <a:pt x="93667" y="114673"/>
                      <a:pt x="61576" y="114673"/>
                    </a:cubicBezTo>
                    <a:lnTo>
                      <a:pt x="41759" y="114673"/>
                    </a:lnTo>
                    <a:cubicBezTo>
                      <a:pt x="36323" y="114673"/>
                      <a:pt x="36148" y="114496"/>
                      <a:pt x="36148" y="112902"/>
                    </a:cubicBezTo>
                    <a:cubicBezTo>
                      <a:pt x="36148" y="112725"/>
                      <a:pt x="36148" y="111839"/>
                      <a:pt x="36849" y="109182"/>
                    </a:cubicBezTo>
                    <a:lnTo>
                      <a:pt x="60348" y="14591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58" name="Freeform 657">
                <a:extLst>
                  <a:ext uri="{FF2B5EF4-FFF2-40B4-BE49-F238E27FC236}">
                    <a16:creationId xmlns:a16="http://schemas.microsoft.com/office/drawing/2014/main" id="{8D578FE6-E208-34DC-F7B3-65AA8F7DB85E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7670916" y="4096856"/>
                <a:ext cx="133276" cy="128069"/>
              </a:xfrm>
              <a:custGeom>
                <a:avLst/>
                <a:gdLst>
                  <a:gd name="csX0" fmla="*/ 133480 w 133276"/>
                  <a:gd name="csY0" fmla="*/ 49310 h 128069"/>
                  <a:gd name="csX1" fmla="*/ 82625 w 133276"/>
                  <a:gd name="csY1" fmla="*/ 66 h 128069"/>
                  <a:gd name="csX2" fmla="*/ 204 w 133276"/>
                  <a:gd name="csY2" fmla="*/ 79600 h 128069"/>
                  <a:gd name="csX3" fmla="*/ 51235 w 133276"/>
                  <a:gd name="csY3" fmla="*/ 128135 h 128069"/>
                  <a:gd name="csX4" fmla="*/ 133480 w 133276"/>
                  <a:gd name="csY4" fmla="*/ 49310 h 128069"/>
                  <a:gd name="csX5" fmla="*/ 52638 w 133276"/>
                  <a:gd name="csY5" fmla="*/ 122290 h 128069"/>
                  <a:gd name="csX6" fmla="*/ 18266 w 133276"/>
                  <a:gd name="csY6" fmla="*/ 83320 h 128069"/>
                  <a:gd name="csX7" fmla="*/ 36855 w 133276"/>
                  <a:gd name="csY7" fmla="*/ 28939 h 128069"/>
                  <a:gd name="csX8" fmla="*/ 81222 w 133276"/>
                  <a:gd name="csY8" fmla="*/ 5735 h 128069"/>
                  <a:gd name="csX9" fmla="*/ 116295 w 133276"/>
                  <a:gd name="csY9" fmla="*/ 43110 h 128069"/>
                  <a:gd name="csX10" fmla="*/ 94550 w 133276"/>
                  <a:gd name="csY10" fmla="*/ 100856 h 128069"/>
                  <a:gd name="csX11" fmla="*/ 52638 w 133276"/>
                  <a:gd name="csY11" fmla="*/ 122290 h 1280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33276" h="128069">
                    <a:moveTo>
                      <a:pt x="133480" y="49310"/>
                    </a:moveTo>
                    <a:cubicBezTo>
                      <a:pt x="133480" y="21500"/>
                      <a:pt x="113664" y="66"/>
                      <a:pt x="82625" y="66"/>
                    </a:cubicBezTo>
                    <a:cubicBezTo>
                      <a:pt x="40713" y="66"/>
                      <a:pt x="204" y="39745"/>
                      <a:pt x="204" y="79600"/>
                    </a:cubicBezTo>
                    <a:cubicBezTo>
                      <a:pt x="204" y="108119"/>
                      <a:pt x="21072" y="128135"/>
                      <a:pt x="51235" y="128135"/>
                    </a:cubicBezTo>
                    <a:cubicBezTo>
                      <a:pt x="92971" y="128135"/>
                      <a:pt x="133480" y="89520"/>
                      <a:pt x="133480" y="49310"/>
                    </a:cubicBezTo>
                    <a:close/>
                    <a:moveTo>
                      <a:pt x="52638" y="122290"/>
                    </a:moveTo>
                    <a:cubicBezTo>
                      <a:pt x="34049" y="122290"/>
                      <a:pt x="18266" y="109536"/>
                      <a:pt x="18266" y="83320"/>
                    </a:cubicBezTo>
                    <a:cubicBezTo>
                      <a:pt x="18266" y="74286"/>
                      <a:pt x="20721" y="49133"/>
                      <a:pt x="36855" y="28939"/>
                    </a:cubicBezTo>
                    <a:cubicBezTo>
                      <a:pt x="48604" y="14414"/>
                      <a:pt x="65614" y="5735"/>
                      <a:pt x="81222" y="5735"/>
                    </a:cubicBezTo>
                    <a:cubicBezTo>
                      <a:pt x="99460" y="5735"/>
                      <a:pt x="116295" y="17425"/>
                      <a:pt x="116295" y="43110"/>
                    </a:cubicBezTo>
                    <a:cubicBezTo>
                      <a:pt x="116295" y="56041"/>
                      <a:pt x="110858" y="81903"/>
                      <a:pt x="94550" y="100856"/>
                    </a:cubicBezTo>
                    <a:cubicBezTo>
                      <a:pt x="82274" y="115027"/>
                      <a:pt x="66316" y="122290"/>
                      <a:pt x="52638" y="1222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59" name="Rectangle 658">
                <a:extLst>
                  <a:ext uri="{FF2B5EF4-FFF2-40B4-BE49-F238E27FC236}">
                    <a16:creationId xmlns:a16="http://schemas.microsoft.com/office/drawing/2014/main" id="{E7891CCD-D3A2-D4A5-A1DE-5A3040DB7094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7070346" y="4286293"/>
                <a:ext cx="758767" cy="10121"/>
              </a:xfrm>
              <a:prstGeom prst="rect">
                <a:avLst/>
              </a:pr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0" name="Freeform 659">
                <a:extLst>
                  <a:ext uri="{FF2B5EF4-FFF2-40B4-BE49-F238E27FC236}">
                    <a16:creationId xmlns:a16="http://schemas.microsoft.com/office/drawing/2014/main" id="{0DAA9B3B-888C-3C75-F3FE-ED9A157C6DA6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7239336" y="4352579"/>
                <a:ext cx="119247" cy="178400"/>
              </a:xfrm>
              <a:custGeom>
                <a:avLst/>
                <a:gdLst>
                  <a:gd name="csX0" fmla="*/ 119434 w 119247"/>
                  <a:gd name="csY0" fmla="*/ 2862 h 178400"/>
                  <a:gd name="csX1" fmla="*/ 116177 w 119247"/>
                  <a:gd name="csY1" fmla="*/ 78 h 178400"/>
                  <a:gd name="csX2" fmla="*/ 84361 w 119247"/>
                  <a:gd name="csY2" fmla="*/ 2862 h 178400"/>
                  <a:gd name="csX3" fmla="*/ 80854 w 119247"/>
                  <a:gd name="csY3" fmla="*/ 7670 h 178400"/>
                  <a:gd name="csX4" fmla="*/ 86867 w 119247"/>
                  <a:gd name="csY4" fmla="*/ 10706 h 178400"/>
                  <a:gd name="csX5" fmla="*/ 99393 w 119247"/>
                  <a:gd name="csY5" fmla="*/ 15008 h 178400"/>
                  <a:gd name="csX6" fmla="*/ 98641 w 119247"/>
                  <a:gd name="csY6" fmla="*/ 20069 h 178400"/>
                  <a:gd name="csX7" fmla="*/ 83610 w 119247"/>
                  <a:gd name="csY7" fmla="*/ 80042 h 178400"/>
                  <a:gd name="csX8" fmla="*/ 60562 w 119247"/>
                  <a:gd name="csY8" fmla="*/ 63847 h 178400"/>
                  <a:gd name="csX9" fmla="*/ 186 w 119247"/>
                  <a:gd name="csY9" fmla="*/ 137991 h 178400"/>
                  <a:gd name="csX10" fmla="*/ 33506 w 119247"/>
                  <a:gd name="csY10" fmla="*/ 178479 h 178400"/>
                  <a:gd name="csX11" fmla="*/ 66073 w 119247"/>
                  <a:gd name="csY11" fmla="*/ 159500 h 178400"/>
                  <a:gd name="csX12" fmla="*/ 88871 w 119247"/>
                  <a:gd name="csY12" fmla="*/ 178479 h 178400"/>
                  <a:gd name="csX13" fmla="*/ 107409 w 119247"/>
                  <a:gd name="csY13" fmla="*/ 164561 h 178400"/>
                  <a:gd name="csX14" fmla="*/ 114925 w 119247"/>
                  <a:gd name="csY14" fmla="*/ 139509 h 178400"/>
                  <a:gd name="csX15" fmla="*/ 111919 w 119247"/>
                  <a:gd name="csY15" fmla="*/ 136979 h 178400"/>
                  <a:gd name="csX16" fmla="*/ 108411 w 119247"/>
                  <a:gd name="csY16" fmla="*/ 141534 h 178400"/>
                  <a:gd name="csX17" fmla="*/ 89372 w 119247"/>
                  <a:gd name="csY17" fmla="*/ 172912 h 178400"/>
                  <a:gd name="csX18" fmla="*/ 81856 w 119247"/>
                  <a:gd name="csY18" fmla="*/ 161272 h 178400"/>
                  <a:gd name="csX19" fmla="*/ 83359 w 119247"/>
                  <a:gd name="csY19" fmla="*/ 149125 h 178400"/>
                  <a:gd name="csX20" fmla="*/ 119434 w 119247"/>
                  <a:gd name="csY20" fmla="*/ 2862 h 178400"/>
                  <a:gd name="csX21" fmla="*/ 67326 w 119247"/>
                  <a:gd name="csY21" fmla="*/ 145583 h 178400"/>
                  <a:gd name="csX22" fmla="*/ 62316 w 119247"/>
                  <a:gd name="csY22" fmla="*/ 154946 h 178400"/>
                  <a:gd name="csX23" fmla="*/ 34007 w 119247"/>
                  <a:gd name="csY23" fmla="*/ 172912 h 178400"/>
                  <a:gd name="csX24" fmla="*/ 17973 w 119247"/>
                  <a:gd name="csY24" fmla="*/ 149125 h 178400"/>
                  <a:gd name="csX25" fmla="*/ 31752 w 119247"/>
                  <a:gd name="csY25" fmla="*/ 93707 h 178400"/>
                  <a:gd name="csX26" fmla="*/ 60812 w 119247"/>
                  <a:gd name="csY26" fmla="*/ 69414 h 178400"/>
                  <a:gd name="csX27" fmla="*/ 80604 w 119247"/>
                  <a:gd name="csY27" fmla="*/ 91683 h 178400"/>
                  <a:gd name="csX28" fmla="*/ 79852 w 119247"/>
                  <a:gd name="csY28" fmla="*/ 95985 h 178400"/>
                  <a:gd name="csX29" fmla="*/ 67326 w 119247"/>
                  <a:gd name="csY29" fmla="*/ 145583 h 178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119247" h="178400">
                    <a:moveTo>
                      <a:pt x="119434" y="2862"/>
                    </a:moveTo>
                    <a:cubicBezTo>
                      <a:pt x="119434" y="2609"/>
                      <a:pt x="119434" y="78"/>
                      <a:pt x="116177" y="78"/>
                    </a:cubicBezTo>
                    <a:cubicBezTo>
                      <a:pt x="112420" y="78"/>
                      <a:pt x="88620" y="2356"/>
                      <a:pt x="84361" y="2862"/>
                    </a:cubicBezTo>
                    <a:cubicBezTo>
                      <a:pt x="82357" y="3115"/>
                      <a:pt x="80854" y="4380"/>
                      <a:pt x="80854" y="7670"/>
                    </a:cubicBezTo>
                    <a:cubicBezTo>
                      <a:pt x="80854" y="10706"/>
                      <a:pt x="83109" y="10706"/>
                      <a:pt x="86867" y="10706"/>
                    </a:cubicBezTo>
                    <a:cubicBezTo>
                      <a:pt x="98892" y="10706"/>
                      <a:pt x="99393" y="12478"/>
                      <a:pt x="99393" y="15008"/>
                    </a:cubicBezTo>
                    <a:lnTo>
                      <a:pt x="98641" y="20069"/>
                    </a:lnTo>
                    <a:lnTo>
                      <a:pt x="83610" y="80042"/>
                    </a:lnTo>
                    <a:cubicBezTo>
                      <a:pt x="79100" y="70680"/>
                      <a:pt x="71835" y="63847"/>
                      <a:pt x="60562" y="63847"/>
                    </a:cubicBezTo>
                    <a:cubicBezTo>
                      <a:pt x="31251" y="63847"/>
                      <a:pt x="186" y="101046"/>
                      <a:pt x="186" y="137991"/>
                    </a:cubicBezTo>
                    <a:cubicBezTo>
                      <a:pt x="186" y="161778"/>
                      <a:pt x="13965" y="178479"/>
                      <a:pt x="33506" y="178479"/>
                    </a:cubicBezTo>
                    <a:cubicBezTo>
                      <a:pt x="38516" y="178479"/>
                      <a:pt x="51042" y="177467"/>
                      <a:pt x="66073" y="159500"/>
                    </a:cubicBezTo>
                    <a:cubicBezTo>
                      <a:pt x="68078" y="170129"/>
                      <a:pt x="76846" y="178479"/>
                      <a:pt x="88871" y="178479"/>
                    </a:cubicBezTo>
                    <a:cubicBezTo>
                      <a:pt x="97639" y="178479"/>
                      <a:pt x="103401" y="172659"/>
                      <a:pt x="107409" y="164561"/>
                    </a:cubicBezTo>
                    <a:cubicBezTo>
                      <a:pt x="111668" y="155452"/>
                      <a:pt x="114925" y="140016"/>
                      <a:pt x="114925" y="139509"/>
                    </a:cubicBezTo>
                    <a:cubicBezTo>
                      <a:pt x="114925" y="136979"/>
                      <a:pt x="112670" y="136979"/>
                      <a:pt x="111919" y="136979"/>
                    </a:cubicBezTo>
                    <a:cubicBezTo>
                      <a:pt x="109413" y="136979"/>
                      <a:pt x="109163" y="137991"/>
                      <a:pt x="108411" y="141534"/>
                    </a:cubicBezTo>
                    <a:cubicBezTo>
                      <a:pt x="104152" y="157982"/>
                      <a:pt x="99643" y="172912"/>
                      <a:pt x="89372" y="172912"/>
                    </a:cubicBezTo>
                    <a:cubicBezTo>
                      <a:pt x="82608" y="172912"/>
                      <a:pt x="81856" y="166333"/>
                      <a:pt x="81856" y="161272"/>
                    </a:cubicBezTo>
                    <a:cubicBezTo>
                      <a:pt x="81856" y="155199"/>
                      <a:pt x="82357" y="153427"/>
                      <a:pt x="83359" y="149125"/>
                    </a:cubicBezTo>
                    <a:lnTo>
                      <a:pt x="119434" y="2862"/>
                    </a:lnTo>
                    <a:close/>
                    <a:moveTo>
                      <a:pt x="67326" y="145583"/>
                    </a:moveTo>
                    <a:cubicBezTo>
                      <a:pt x="66073" y="150138"/>
                      <a:pt x="66073" y="150644"/>
                      <a:pt x="62316" y="154946"/>
                    </a:cubicBezTo>
                    <a:cubicBezTo>
                      <a:pt x="51293" y="168863"/>
                      <a:pt x="41021" y="172912"/>
                      <a:pt x="34007" y="172912"/>
                    </a:cubicBezTo>
                    <a:cubicBezTo>
                      <a:pt x="21481" y="172912"/>
                      <a:pt x="17973" y="158994"/>
                      <a:pt x="17973" y="149125"/>
                    </a:cubicBezTo>
                    <a:cubicBezTo>
                      <a:pt x="17973" y="136473"/>
                      <a:pt x="25990" y="105348"/>
                      <a:pt x="31752" y="93707"/>
                    </a:cubicBezTo>
                    <a:cubicBezTo>
                      <a:pt x="39518" y="78777"/>
                      <a:pt x="50792" y="69414"/>
                      <a:pt x="60812" y="69414"/>
                    </a:cubicBezTo>
                    <a:cubicBezTo>
                      <a:pt x="77096" y="69414"/>
                      <a:pt x="80604" y="90164"/>
                      <a:pt x="80604" y="91683"/>
                    </a:cubicBezTo>
                    <a:cubicBezTo>
                      <a:pt x="80604" y="93201"/>
                      <a:pt x="80103" y="94719"/>
                      <a:pt x="79852" y="95985"/>
                    </a:cubicBezTo>
                    <a:lnTo>
                      <a:pt x="67326" y="145583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1" name="Freeform 660">
                <a:extLst>
                  <a:ext uri="{FF2B5EF4-FFF2-40B4-BE49-F238E27FC236}">
                    <a16:creationId xmlns:a16="http://schemas.microsoft.com/office/drawing/2014/main" id="{69DCCC8D-8254-354C-03AF-B2C329FE6DB7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7371983" y="4349796"/>
                <a:ext cx="173109" cy="227492"/>
              </a:xfrm>
              <a:custGeom>
                <a:avLst/>
                <a:gdLst>
                  <a:gd name="csX0" fmla="*/ 97644 w 173109"/>
                  <a:gd name="csY0" fmla="*/ 176961 h 227492"/>
                  <a:gd name="csX1" fmla="*/ 173301 w 173109"/>
                  <a:gd name="csY1" fmla="*/ 68149 h 227492"/>
                  <a:gd name="csX2" fmla="*/ 109419 w 173109"/>
                  <a:gd name="csY2" fmla="*/ 78 h 227492"/>
                  <a:gd name="csX3" fmla="*/ 192 w 173109"/>
                  <a:gd name="csY3" fmla="*/ 116482 h 227492"/>
                  <a:gd name="csX4" fmla="*/ 64325 w 173109"/>
                  <a:gd name="csY4" fmla="*/ 184046 h 227492"/>
                  <a:gd name="csX5" fmla="*/ 88876 w 173109"/>
                  <a:gd name="csY5" fmla="*/ 180251 h 227492"/>
                  <a:gd name="csX6" fmla="*/ 87874 w 173109"/>
                  <a:gd name="csY6" fmla="*/ 199736 h 227492"/>
                  <a:gd name="csX7" fmla="*/ 108667 w 173109"/>
                  <a:gd name="csY7" fmla="*/ 227571 h 227492"/>
                  <a:gd name="csX8" fmla="*/ 150504 w 173109"/>
                  <a:gd name="csY8" fmla="*/ 178479 h 227492"/>
                  <a:gd name="csX9" fmla="*/ 147748 w 173109"/>
                  <a:gd name="csY9" fmla="*/ 175949 h 227492"/>
                  <a:gd name="csX10" fmla="*/ 144742 w 173109"/>
                  <a:gd name="csY10" fmla="*/ 178732 h 227492"/>
                  <a:gd name="csX11" fmla="*/ 115431 w 173109"/>
                  <a:gd name="csY11" fmla="*/ 203025 h 227492"/>
                  <a:gd name="csX12" fmla="*/ 97644 w 173109"/>
                  <a:gd name="csY12" fmla="*/ 176961 h 227492"/>
                  <a:gd name="csX13" fmla="*/ 50296 w 173109"/>
                  <a:gd name="csY13" fmla="*/ 174937 h 227492"/>
                  <a:gd name="csX14" fmla="*/ 22237 w 173109"/>
                  <a:gd name="csY14" fmla="*/ 124579 h 227492"/>
                  <a:gd name="csX15" fmla="*/ 47791 w 173109"/>
                  <a:gd name="csY15" fmla="*/ 43856 h 227492"/>
                  <a:gd name="csX16" fmla="*/ 107916 w 173109"/>
                  <a:gd name="csY16" fmla="*/ 6405 h 227492"/>
                  <a:gd name="csX17" fmla="*/ 151256 w 173109"/>
                  <a:gd name="csY17" fmla="*/ 60051 h 227492"/>
                  <a:gd name="csX18" fmla="*/ 96392 w 173109"/>
                  <a:gd name="csY18" fmla="*/ 168357 h 227492"/>
                  <a:gd name="csX19" fmla="*/ 74346 w 173109"/>
                  <a:gd name="csY19" fmla="*/ 141028 h 227492"/>
                  <a:gd name="csX20" fmla="*/ 48793 w 173109"/>
                  <a:gd name="csY20" fmla="*/ 166839 h 227492"/>
                  <a:gd name="csX21" fmla="*/ 50296 w 173109"/>
                  <a:gd name="csY21" fmla="*/ 174937 h 227492"/>
                  <a:gd name="csX22" fmla="*/ 65828 w 173109"/>
                  <a:gd name="csY22" fmla="*/ 177720 h 227492"/>
                  <a:gd name="csX23" fmla="*/ 54304 w 173109"/>
                  <a:gd name="csY23" fmla="*/ 166839 h 227492"/>
                  <a:gd name="csX24" fmla="*/ 74346 w 173109"/>
                  <a:gd name="csY24" fmla="*/ 146595 h 227492"/>
                  <a:gd name="csX25" fmla="*/ 89628 w 173109"/>
                  <a:gd name="csY25" fmla="*/ 168104 h 227492"/>
                  <a:gd name="csX26" fmla="*/ 86872 w 173109"/>
                  <a:gd name="csY26" fmla="*/ 173165 h 227492"/>
                  <a:gd name="csX27" fmla="*/ 65828 w 173109"/>
                  <a:gd name="csY27" fmla="*/ 177720 h 2274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73109" h="227492">
                    <a:moveTo>
                      <a:pt x="97644" y="176961"/>
                    </a:moveTo>
                    <a:cubicBezTo>
                      <a:pt x="136475" y="162031"/>
                      <a:pt x="173301" y="116988"/>
                      <a:pt x="173301" y="68149"/>
                    </a:cubicBezTo>
                    <a:cubicBezTo>
                      <a:pt x="173301" y="27408"/>
                      <a:pt x="146746" y="78"/>
                      <a:pt x="109419" y="78"/>
                    </a:cubicBezTo>
                    <a:cubicBezTo>
                      <a:pt x="55306" y="78"/>
                      <a:pt x="192" y="57521"/>
                      <a:pt x="192" y="116482"/>
                    </a:cubicBezTo>
                    <a:cubicBezTo>
                      <a:pt x="192" y="158488"/>
                      <a:pt x="28250" y="184046"/>
                      <a:pt x="64325" y="184046"/>
                    </a:cubicBezTo>
                    <a:cubicBezTo>
                      <a:pt x="70588" y="184046"/>
                      <a:pt x="79106" y="183034"/>
                      <a:pt x="88876" y="180251"/>
                    </a:cubicBezTo>
                    <a:cubicBezTo>
                      <a:pt x="87874" y="195940"/>
                      <a:pt x="87874" y="196446"/>
                      <a:pt x="87874" y="199736"/>
                    </a:cubicBezTo>
                    <a:cubicBezTo>
                      <a:pt x="87874" y="207833"/>
                      <a:pt x="87874" y="227571"/>
                      <a:pt x="108667" y="227571"/>
                    </a:cubicBezTo>
                    <a:cubicBezTo>
                      <a:pt x="138479" y="227571"/>
                      <a:pt x="150504" y="181263"/>
                      <a:pt x="150504" y="178479"/>
                    </a:cubicBezTo>
                    <a:cubicBezTo>
                      <a:pt x="150504" y="176708"/>
                      <a:pt x="148750" y="175949"/>
                      <a:pt x="147748" y="175949"/>
                    </a:cubicBezTo>
                    <a:cubicBezTo>
                      <a:pt x="145744" y="175949"/>
                      <a:pt x="145243" y="177214"/>
                      <a:pt x="144742" y="178732"/>
                    </a:cubicBezTo>
                    <a:cubicBezTo>
                      <a:pt x="138730" y="196699"/>
                      <a:pt x="124199" y="203025"/>
                      <a:pt x="115431" y="203025"/>
                    </a:cubicBezTo>
                    <a:cubicBezTo>
                      <a:pt x="103907" y="203025"/>
                      <a:pt x="100149" y="196193"/>
                      <a:pt x="97644" y="176961"/>
                    </a:cubicBezTo>
                    <a:close/>
                    <a:moveTo>
                      <a:pt x="50296" y="174937"/>
                    </a:moveTo>
                    <a:cubicBezTo>
                      <a:pt x="30755" y="167092"/>
                      <a:pt x="22237" y="147354"/>
                      <a:pt x="22237" y="124579"/>
                    </a:cubicBezTo>
                    <a:cubicBezTo>
                      <a:pt x="22237" y="107119"/>
                      <a:pt x="28751" y="71186"/>
                      <a:pt x="47791" y="43856"/>
                    </a:cubicBezTo>
                    <a:cubicBezTo>
                      <a:pt x="66079" y="18045"/>
                      <a:pt x="89628" y="6405"/>
                      <a:pt x="107916" y="6405"/>
                    </a:cubicBezTo>
                    <a:cubicBezTo>
                      <a:pt x="132968" y="6405"/>
                      <a:pt x="151256" y="26143"/>
                      <a:pt x="151256" y="60051"/>
                    </a:cubicBezTo>
                    <a:cubicBezTo>
                      <a:pt x="151256" y="85356"/>
                      <a:pt x="138479" y="144570"/>
                      <a:pt x="96392" y="168357"/>
                    </a:cubicBezTo>
                    <a:cubicBezTo>
                      <a:pt x="95139" y="159500"/>
                      <a:pt x="92634" y="141028"/>
                      <a:pt x="74346" y="141028"/>
                    </a:cubicBezTo>
                    <a:cubicBezTo>
                      <a:pt x="61068" y="141028"/>
                      <a:pt x="48793" y="153680"/>
                      <a:pt x="48793" y="166839"/>
                    </a:cubicBezTo>
                    <a:cubicBezTo>
                      <a:pt x="48793" y="171900"/>
                      <a:pt x="50296" y="174684"/>
                      <a:pt x="50296" y="174937"/>
                    </a:cubicBezTo>
                    <a:close/>
                    <a:moveTo>
                      <a:pt x="65828" y="177720"/>
                    </a:moveTo>
                    <a:cubicBezTo>
                      <a:pt x="62321" y="177720"/>
                      <a:pt x="54304" y="177720"/>
                      <a:pt x="54304" y="166839"/>
                    </a:cubicBezTo>
                    <a:cubicBezTo>
                      <a:pt x="54304" y="156717"/>
                      <a:pt x="63824" y="146595"/>
                      <a:pt x="74346" y="146595"/>
                    </a:cubicBezTo>
                    <a:cubicBezTo>
                      <a:pt x="84868" y="146595"/>
                      <a:pt x="89628" y="152668"/>
                      <a:pt x="89628" y="168104"/>
                    </a:cubicBezTo>
                    <a:cubicBezTo>
                      <a:pt x="89628" y="171900"/>
                      <a:pt x="89377" y="172153"/>
                      <a:pt x="86872" y="173165"/>
                    </a:cubicBezTo>
                    <a:cubicBezTo>
                      <a:pt x="80358" y="175949"/>
                      <a:pt x="72843" y="177720"/>
                      <a:pt x="65828" y="1777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2" name="Freeform 661">
                <a:extLst>
                  <a:ext uri="{FF2B5EF4-FFF2-40B4-BE49-F238E27FC236}">
                    <a16:creationId xmlns:a16="http://schemas.microsoft.com/office/drawing/2014/main" id="{9CD7B06B-D8C8-4CD6-EA9F-BB8701CEA501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7568806" y="4337475"/>
                <a:ext cx="77511" cy="117618"/>
              </a:xfrm>
              <a:custGeom>
                <a:avLst/>
                <a:gdLst>
                  <a:gd name="csX0" fmla="*/ 77711 w 77511"/>
                  <a:gd name="csY0" fmla="*/ 85455 h 117618"/>
                  <a:gd name="csX1" fmla="*/ 71748 w 77511"/>
                  <a:gd name="csY1" fmla="*/ 85455 h 117618"/>
                  <a:gd name="csX2" fmla="*/ 67189 w 77511"/>
                  <a:gd name="csY2" fmla="*/ 101574 h 117618"/>
                  <a:gd name="csX3" fmla="*/ 49828 w 77511"/>
                  <a:gd name="csY3" fmla="*/ 102637 h 117618"/>
                  <a:gd name="csX4" fmla="*/ 17561 w 77511"/>
                  <a:gd name="csY4" fmla="*/ 102637 h 117618"/>
                  <a:gd name="csX5" fmla="*/ 52634 w 77511"/>
                  <a:gd name="csY5" fmla="*/ 72878 h 117618"/>
                  <a:gd name="csX6" fmla="*/ 77711 w 77511"/>
                  <a:gd name="csY6" fmla="*/ 34617 h 117618"/>
                  <a:gd name="csX7" fmla="*/ 36675 w 77511"/>
                  <a:gd name="csY7" fmla="*/ 75 h 117618"/>
                  <a:gd name="csX8" fmla="*/ 200 w 77511"/>
                  <a:gd name="csY8" fmla="*/ 31783 h 117618"/>
                  <a:gd name="csX9" fmla="*/ 9494 w 77511"/>
                  <a:gd name="csY9" fmla="*/ 41702 h 117618"/>
                  <a:gd name="csX10" fmla="*/ 18788 w 77511"/>
                  <a:gd name="csY10" fmla="*/ 32314 h 117618"/>
                  <a:gd name="csX11" fmla="*/ 8442 w 77511"/>
                  <a:gd name="csY11" fmla="*/ 22926 h 117618"/>
                  <a:gd name="csX12" fmla="*/ 34045 w 77511"/>
                  <a:gd name="csY12" fmla="*/ 6452 h 117618"/>
                  <a:gd name="csX13" fmla="*/ 60700 w 77511"/>
                  <a:gd name="csY13" fmla="*/ 34617 h 117618"/>
                  <a:gd name="csX14" fmla="*/ 44216 w 77511"/>
                  <a:gd name="csY14" fmla="*/ 68627 h 117618"/>
                  <a:gd name="csX15" fmla="*/ 1953 w 77511"/>
                  <a:gd name="csY15" fmla="*/ 110785 h 117618"/>
                  <a:gd name="csX16" fmla="*/ 200 w 77511"/>
                  <a:gd name="csY16" fmla="*/ 117694 h 117618"/>
                  <a:gd name="csX17" fmla="*/ 72450 w 77511"/>
                  <a:gd name="csY17" fmla="*/ 117694 h 117618"/>
                  <a:gd name="csX18" fmla="*/ 77711 w 77511"/>
                  <a:gd name="csY18" fmla="*/ 85455 h 1176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77511" h="117618">
                    <a:moveTo>
                      <a:pt x="77711" y="85455"/>
                    </a:moveTo>
                    <a:lnTo>
                      <a:pt x="71748" y="85455"/>
                    </a:lnTo>
                    <a:cubicBezTo>
                      <a:pt x="71222" y="89352"/>
                      <a:pt x="69468" y="99803"/>
                      <a:pt x="67189" y="101574"/>
                    </a:cubicBezTo>
                    <a:cubicBezTo>
                      <a:pt x="65786" y="102637"/>
                      <a:pt x="52283" y="102637"/>
                      <a:pt x="49828" y="102637"/>
                    </a:cubicBezTo>
                    <a:lnTo>
                      <a:pt x="17561" y="102637"/>
                    </a:lnTo>
                    <a:cubicBezTo>
                      <a:pt x="35974" y="86163"/>
                      <a:pt x="42112" y="81204"/>
                      <a:pt x="52634" y="72878"/>
                    </a:cubicBezTo>
                    <a:cubicBezTo>
                      <a:pt x="65610" y="62427"/>
                      <a:pt x="77711" y="51445"/>
                      <a:pt x="77711" y="34617"/>
                    </a:cubicBezTo>
                    <a:cubicBezTo>
                      <a:pt x="77711" y="13183"/>
                      <a:pt x="59122" y="75"/>
                      <a:pt x="36675" y="75"/>
                    </a:cubicBezTo>
                    <a:cubicBezTo>
                      <a:pt x="14930" y="75"/>
                      <a:pt x="200" y="15486"/>
                      <a:pt x="200" y="31783"/>
                    </a:cubicBezTo>
                    <a:cubicBezTo>
                      <a:pt x="200" y="40817"/>
                      <a:pt x="7740" y="41702"/>
                      <a:pt x="9494" y="41702"/>
                    </a:cubicBezTo>
                    <a:cubicBezTo>
                      <a:pt x="13703" y="41702"/>
                      <a:pt x="18788" y="38691"/>
                      <a:pt x="18788" y="32314"/>
                    </a:cubicBezTo>
                    <a:cubicBezTo>
                      <a:pt x="18788" y="29126"/>
                      <a:pt x="17561" y="22926"/>
                      <a:pt x="8442" y="22926"/>
                    </a:cubicBezTo>
                    <a:cubicBezTo>
                      <a:pt x="13878" y="10349"/>
                      <a:pt x="25803" y="6452"/>
                      <a:pt x="34045" y="6452"/>
                    </a:cubicBezTo>
                    <a:cubicBezTo>
                      <a:pt x="51581" y="6452"/>
                      <a:pt x="60700" y="20269"/>
                      <a:pt x="60700" y="34617"/>
                    </a:cubicBezTo>
                    <a:cubicBezTo>
                      <a:pt x="60700" y="50028"/>
                      <a:pt x="49828" y="62250"/>
                      <a:pt x="44216" y="68627"/>
                    </a:cubicBezTo>
                    <a:lnTo>
                      <a:pt x="1953" y="110785"/>
                    </a:lnTo>
                    <a:cubicBezTo>
                      <a:pt x="200" y="112379"/>
                      <a:pt x="200" y="112734"/>
                      <a:pt x="200" y="117694"/>
                    </a:cubicBezTo>
                    <a:lnTo>
                      <a:pt x="72450" y="117694"/>
                    </a:lnTo>
                    <a:lnTo>
                      <a:pt x="77711" y="85455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3" name="Freeform 662">
                <a:extLst>
                  <a:ext uri="{FF2B5EF4-FFF2-40B4-BE49-F238E27FC236}">
                    <a16:creationId xmlns:a16="http://schemas.microsoft.com/office/drawing/2014/main" id="{0A10B480-43CF-3FAE-0505-EE75A219F1C1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7942792" y="4261747"/>
                <a:ext cx="166596" cy="59213"/>
              </a:xfrm>
              <a:custGeom>
                <a:avLst/>
                <a:gdLst>
                  <a:gd name="csX0" fmla="*/ 158293 w 166596"/>
                  <a:gd name="csY0" fmla="*/ 10193 h 59213"/>
                  <a:gd name="csX1" fmla="*/ 166810 w 166596"/>
                  <a:gd name="csY1" fmla="*/ 5132 h 59213"/>
                  <a:gd name="csX2" fmla="*/ 158543 w 166596"/>
                  <a:gd name="csY2" fmla="*/ 71 h 59213"/>
                  <a:gd name="csX3" fmla="*/ 8481 w 166596"/>
                  <a:gd name="csY3" fmla="*/ 71 h 59213"/>
                  <a:gd name="csX4" fmla="*/ 214 w 166596"/>
                  <a:gd name="csY4" fmla="*/ 5132 h 59213"/>
                  <a:gd name="csX5" fmla="*/ 8732 w 166596"/>
                  <a:gd name="csY5" fmla="*/ 10193 h 59213"/>
                  <a:gd name="csX6" fmla="*/ 158293 w 166596"/>
                  <a:gd name="csY6" fmla="*/ 10193 h 59213"/>
                  <a:gd name="csX7" fmla="*/ 158543 w 166596"/>
                  <a:gd name="csY7" fmla="*/ 59285 h 59213"/>
                  <a:gd name="csX8" fmla="*/ 166810 w 166596"/>
                  <a:gd name="csY8" fmla="*/ 54224 h 59213"/>
                  <a:gd name="csX9" fmla="*/ 158293 w 166596"/>
                  <a:gd name="csY9" fmla="*/ 49163 h 59213"/>
                  <a:gd name="csX10" fmla="*/ 8732 w 166596"/>
                  <a:gd name="csY10" fmla="*/ 49163 h 59213"/>
                  <a:gd name="csX11" fmla="*/ 214 w 166596"/>
                  <a:gd name="csY11" fmla="*/ 54224 h 59213"/>
                  <a:gd name="csX12" fmla="*/ 8481 w 166596"/>
                  <a:gd name="csY12" fmla="*/ 59285 h 59213"/>
                  <a:gd name="csX13" fmla="*/ 158543 w 166596"/>
                  <a:gd name="csY13" fmla="*/ 59285 h 592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66596" h="59213">
                    <a:moveTo>
                      <a:pt x="158293" y="10193"/>
                    </a:moveTo>
                    <a:cubicBezTo>
                      <a:pt x="162051" y="10193"/>
                      <a:pt x="166810" y="10193"/>
                      <a:pt x="166810" y="5132"/>
                    </a:cubicBezTo>
                    <a:cubicBezTo>
                      <a:pt x="166810" y="71"/>
                      <a:pt x="162051" y="71"/>
                      <a:pt x="158543" y="71"/>
                    </a:cubicBezTo>
                    <a:lnTo>
                      <a:pt x="8481" y="71"/>
                    </a:lnTo>
                    <a:cubicBezTo>
                      <a:pt x="4974" y="71"/>
                      <a:pt x="214" y="71"/>
                      <a:pt x="214" y="5132"/>
                    </a:cubicBezTo>
                    <a:cubicBezTo>
                      <a:pt x="214" y="10193"/>
                      <a:pt x="4974" y="10193"/>
                      <a:pt x="8732" y="10193"/>
                    </a:cubicBezTo>
                    <a:lnTo>
                      <a:pt x="158293" y="10193"/>
                    </a:lnTo>
                    <a:close/>
                    <a:moveTo>
                      <a:pt x="158543" y="59285"/>
                    </a:moveTo>
                    <a:cubicBezTo>
                      <a:pt x="162051" y="59285"/>
                      <a:pt x="166810" y="59285"/>
                      <a:pt x="166810" y="54224"/>
                    </a:cubicBezTo>
                    <a:cubicBezTo>
                      <a:pt x="166810" y="49163"/>
                      <a:pt x="162051" y="49163"/>
                      <a:pt x="158293" y="49163"/>
                    </a:cubicBezTo>
                    <a:lnTo>
                      <a:pt x="8732" y="49163"/>
                    </a:lnTo>
                    <a:cubicBezTo>
                      <a:pt x="4974" y="49163"/>
                      <a:pt x="214" y="49163"/>
                      <a:pt x="214" y="54224"/>
                    </a:cubicBezTo>
                    <a:cubicBezTo>
                      <a:pt x="214" y="59285"/>
                      <a:pt x="4974" y="59285"/>
                      <a:pt x="8481" y="59285"/>
                    </a:cubicBezTo>
                    <a:lnTo>
                      <a:pt x="158543" y="59285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4" name="Freeform 663">
                <a:extLst>
                  <a:ext uri="{FF2B5EF4-FFF2-40B4-BE49-F238E27FC236}">
                    <a16:creationId xmlns:a16="http://schemas.microsoft.com/office/drawing/2014/main" id="{4F209BA8-8735-E89B-4D34-CBD3F6E118F6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8233283" y="4007808"/>
                <a:ext cx="119247" cy="178400"/>
              </a:xfrm>
              <a:custGeom>
                <a:avLst/>
                <a:gdLst>
                  <a:gd name="csX0" fmla="*/ 119474 w 119247"/>
                  <a:gd name="csY0" fmla="*/ 2848 h 178400"/>
                  <a:gd name="csX1" fmla="*/ 116217 w 119247"/>
                  <a:gd name="csY1" fmla="*/ 65 h 178400"/>
                  <a:gd name="csX2" fmla="*/ 84401 w 119247"/>
                  <a:gd name="csY2" fmla="*/ 2848 h 178400"/>
                  <a:gd name="csX3" fmla="*/ 80894 w 119247"/>
                  <a:gd name="csY3" fmla="*/ 7656 h 178400"/>
                  <a:gd name="csX4" fmla="*/ 86906 w 119247"/>
                  <a:gd name="csY4" fmla="*/ 10693 h 178400"/>
                  <a:gd name="csX5" fmla="*/ 99432 w 119247"/>
                  <a:gd name="csY5" fmla="*/ 14995 h 178400"/>
                  <a:gd name="csX6" fmla="*/ 98681 w 119247"/>
                  <a:gd name="csY6" fmla="*/ 20056 h 178400"/>
                  <a:gd name="csX7" fmla="*/ 83649 w 119247"/>
                  <a:gd name="csY7" fmla="*/ 80029 h 178400"/>
                  <a:gd name="csX8" fmla="*/ 60601 w 119247"/>
                  <a:gd name="csY8" fmla="*/ 63834 h 178400"/>
                  <a:gd name="csX9" fmla="*/ 226 w 119247"/>
                  <a:gd name="csY9" fmla="*/ 137978 h 178400"/>
                  <a:gd name="csX10" fmla="*/ 33545 w 119247"/>
                  <a:gd name="csY10" fmla="*/ 178466 h 178400"/>
                  <a:gd name="csX11" fmla="*/ 66113 w 119247"/>
                  <a:gd name="csY11" fmla="*/ 159487 h 178400"/>
                  <a:gd name="csX12" fmla="*/ 88910 w 119247"/>
                  <a:gd name="csY12" fmla="*/ 178466 h 178400"/>
                  <a:gd name="csX13" fmla="*/ 107449 w 119247"/>
                  <a:gd name="csY13" fmla="*/ 164548 h 178400"/>
                  <a:gd name="csX14" fmla="*/ 114964 w 119247"/>
                  <a:gd name="csY14" fmla="*/ 139496 h 178400"/>
                  <a:gd name="csX15" fmla="*/ 111958 w 119247"/>
                  <a:gd name="csY15" fmla="*/ 136965 h 178400"/>
                  <a:gd name="csX16" fmla="*/ 108451 w 119247"/>
                  <a:gd name="csY16" fmla="*/ 141520 h 178400"/>
                  <a:gd name="csX17" fmla="*/ 89411 w 119247"/>
                  <a:gd name="csY17" fmla="*/ 172899 h 178400"/>
                  <a:gd name="csX18" fmla="*/ 81896 w 119247"/>
                  <a:gd name="csY18" fmla="*/ 161258 h 178400"/>
                  <a:gd name="csX19" fmla="*/ 83399 w 119247"/>
                  <a:gd name="csY19" fmla="*/ 149112 h 178400"/>
                  <a:gd name="csX20" fmla="*/ 119474 w 119247"/>
                  <a:gd name="csY20" fmla="*/ 2848 h 178400"/>
                  <a:gd name="csX21" fmla="*/ 67366 w 119247"/>
                  <a:gd name="csY21" fmla="*/ 145569 h 178400"/>
                  <a:gd name="csX22" fmla="*/ 62355 w 119247"/>
                  <a:gd name="csY22" fmla="*/ 154932 h 178400"/>
                  <a:gd name="csX23" fmla="*/ 34046 w 119247"/>
                  <a:gd name="csY23" fmla="*/ 172899 h 178400"/>
                  <a:gd name="csX24" fmla="*/ 18013 w 119247"/>
                  <a:gd name="csY24" fmla="*/ 149112 h 178400"/>
                  <a:gd name="csX25" fmla="*/ 31792 w 119247"/>
                  <a:gd name="csY25" fmla="*/ 93694 h 178400"/>
                  <a:gd name="csX26" fmla="*/ 60852 w 119247"/>
                  <a:gd name="csY26" fmla="*/ 69401 h 178400"/>
                  <a:gd name="csX27" fmla="*/ 80643 w 119247"/>
                  <a:gd name="csY27" fmla="*/ 91669 h 178400"/>
                  <a:gd name="csX28" fmla="*/ 79892 w 119247"/>
                  <a:gd name="csY28" fmla="*/ 95971 h 178400"/>
                  <a:gd name="csX29" fmla="*/ 67366 w 119247"/>
                  <a:gd name="csY29" fmla="*/ 145569 h 178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119247" h="178400">
                    <a:moveTo>
                      <a:pt x="119474" y="2848"/>
                    </a:moveTo>
                    <a:cubicBezTo>
                      <a:pt x="119474" y="2595"/>
                      <a:pt x="119474" y="65"/>
                      <a:pt x="116217" y="65"/>
                    </a:cubicBezTo>
                    <a:cubicBezTo>
                      <a:pt x="112459" y="65"/>
                      <a:pt x="88660" y="2342"/>
                      <a:pt x="84401" y="2848"/>
                    </a:cubicBezTo>
                    <a:cubicBezTo>
                      <a:pt x="82397" y="3101"/>
                      <a:pt x="80894" y="4367"/>
                      <a:pt x="80894" y="7656"/>
                    </a:cubicBezTo>
                    <a:cubicBezTo>
                      <a:pt x="80894" y="10693"/>
                      <a:pt x="83148" y="10693"/>
                      <a:pt x="86906" y="10693"/>
                    </a:cubicBezTo>
                    <a:cubicBezTo>
                      <a:pt x="98931" y="10693"/>
                      <a:pt x="99432" y="12464"/>
                      <a:pt x="99432" y="14995"/>
                    </a:cubicBezTo>
                    <a:lnTo>
                      <a:pt x="98681" y="20056"/>
                    </a:lnTo>
                    <a:lnTo>
                      <a:pt x="83649" y="80029"/>
                    </a:lnTo>
                    <a:cubicBezTo>
                      <a:pt x="79140" y="70666"/>
                      <a:pt x="71875" y="63834"/>
                      <a:pt x="60601" y="63834"/>
                    </a:cubicBezTo>
                    <a:cubicBezTo>
                      <a:pt x="31291" y="63834"/>
                      <a:pt x="226" y="101032"/>
                      <a:pt x="226" y="137978"/>
                    </a:cubicBezTo>
                    <a:cubicBezTo>
                      <a:pt x="226" y="161764"/>
                      <a:pt x="14005" y="178466"/>
                      <a:pt x="33545" y="178466"/>
                    </a:cubicBezTo>
                    <a:cubicBezTo>
                      <a:pt x="38556" y="178466"/>
                      <a:pt x="51082" y="177453"/>
                      <a:pt x="66113" y="159487"/>
                    </a:cubicBezTo>
                    <a:cubicBezTo>
                      <a:pt x="68117" y="170115"/>
                      <a:pt x="76885" y="178466"/>
                      <a:pt x="88910" y="178466"/>
                    </a:cubicBezTo>
                    <a:cubicBezTo>
                      <a:pt x="97679" y="178466"/>
                      <a:pt x="103440" y="172646"/>
                      <a:pt x="107449" y="164548"/>
                    </a:cubicBezTo>
                    <a:cubicBezTo>
                      <a:pt x="111708" y="155438"/>
                      <a:pt x="114964" y="140002"/>
                      <a:pt x="114964" y="139496"/>
                    </a:cubicBezTo>
                    <a:cubicBezTo>
                      <a:pt x="114964" y="136965"/>
                      <a:pt x="112710" y="136965"/>
                      <a:pt x="111958" y="136965"/>
                    </a:cubicBezTo>
                    <a:cubicBezTo>
                      <a:pt x="109453" y="136965"/>
                      <a:pt x="109202" y="137978"/>
                      <a:pt x="108451" y="141520"/>
                    </a:cubicBezTo>
                    <a:cubicBezTo>
                      <a:pt x="104192" y="157969"/>
                      <a:pt x="99683" y="172899"/>
                      <a:pt x="89411" y="172899"/>
                    </a:cubicBezTo>
                    <a:cubicBezTo>
                      <a:pt x="82647" y="172899"/>
                      <a:pt x="81896" y="166319"/>
                      <a:pt x="81896" y="161258"/>
                    </a:cubicBezTo>
                    <a:cubicBezTo>
                      <a:pt x="81896" y="155185"/>
                      <a:pt x="82397" y="153414"/>
                      <a:pt x="83399" y="149112"/>
                    </a:cubicBezTo>
                    <a:lnTo>
                      <a:pt x="119474" y="2848"/>
                    </a:lnTo>
                    <a:close/>
                    <a:moveTo>
                      <a:pt x="67366" y="145569"/>
                    </a:moveTo>
                    <a:cubicBezTo>
                      <a:pt x="66113" y="150124"/>
                      <a:pt x="66113" y="150630"/>
                      <a:pt x="62355" y="154932"/>
                    </a:cubicBezTo>
                    <a:cubicBezTo>
                      <a:pt x="51332" y="168850"/>
                      <a:pt x="41061" y="172899"/>
                      <a:pt x="34046" y="172899"/>
                    </a:cubicBezTo>
                    <a:cubicBezTo>
                      <a:pt x="21520" y="172899"/>
                      <a:pt x="18013" y="158981"/>
                      <a:pt x="18013" y="149112"/>
                    </a:cubicBezTo>
                    <a:cubicBezTo>
                      <a:pt x="18013" y="136459"/>
                      <a:pt x="26030" y="105334"/>
                      <a:pt x="31792" y="93694"/>
                    </a:cubicBezTo>
                    <a:cubicBezTo>
                      <a:pt x="39558" y="78764"/>
                      <a:pt x="50831" y="69401"/>
                      <a:pt x="60852" y="69401"/>
                    </a:cubicBezTo>
                    <a:cubicBezTo>
                      <a:pt x="77136" y="69401"/>
                      <a:pt x="80643" y="90151"/>
                      <a:pt x="80643" y="91669"/>
                    </a:cubicBezTo>
                    <a:cubicBezTo>
                      <a:pt x="80643" y="93187"/>
                      <a:pt x="80142" y="94706"/>
                      <a:pt x="79892" y="95971"/>
                    </a:cubicBezTo>
                    <a:lnTo>
                      <a:pt x="67366" y="145569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5" name="Freeform 664">
                <a:extLst>
                  <a:ext uri="{FF2B5EF4-FFF2-40B4-BE49-F238E27FC236}">
                    <a16:creationId xmlns:a16="http://schemas.microsoft.com/office/drawing/2014/main" id="{27B43B6A-80D9-B50B-EB9E-673A66792852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8363175" y="4074360"/>
                <a:ext cx="132525" cy="111848"/>
              </a:xfrm>
              <a:custGeom>
                <a:avLst/>
                <a:gdLst>
                  <a:gd name="csX0" fmla="*/ 120481 w 132525"/>
                  <a:gd name="csY0" fmla="*/ 14742 h 111848"/>
                  <a:gd name="csX1" fmla="*/ 132757 w 132525"/>
                  <a:gd name="csY1" fmla="*/ 6138 h 111848"/>
                  <a:gd name="csX2" fmla="*/ 122986 w 132525"/>
                  <a:gd name="csY2" fmla="*/ 65 h 111848"/>
                  <a:gd name="csX3" fmla="*/ 65868 w 132525"/>
                  <a:gd name="csY3" fmla="*/ 65 h 111848"/>
                  <a:gd name="csX4" fmla="*/ 231 w 132525"/>
                  <a:gd name="csY4" fmla="*/ 71931 h 111848"/>
                  <a:gd name="csX5" fmla="*/ 37809 w 132525"/>
                  <a:gd name="csY5" fmla="*/ 111913 h 111848"/>
                  <a:gd name="csX6" fmla="*/ 100690 w 132525"/>
                  <a:gd name="csY6" fmla="*/ 42324 h 111848"/>
                  <a:gd name="csX7" fmla="*/ 92924 w 132525"/>
                  <a:gd name="csY7" fmla="*/ 14742 h 111848"/>
                  <a:gd name="csX8" fmla="*/ 120481 w 132525"/>
                  <a:gd name="csY8" fmla="*/ 14742 h 111848"/>
                  <a:gd name="csX9" fmla="*/ 38060 w 132525"/>
                  <a:gd name="csY9" fmla="*/ 106346 h 111848"/>
                  <a:gd name="csX10" fmla="*/ 15763 w 132525"/>
                  <a:gd name="csY10" fmla="*/ 79017 h 111848"/>
                  <a:gd name="csX11" fmla="*/ 27538 w 132525"/>
                  <a:gd name="csY11" fmla="*/ 35745 h 111848"/>
                  <a:gd name="csX12" fmla="*/ 61609 w 132525"/>
                  <a:gd name="csY12" fmla="*/ 14742 h 111848"/>
                  <a:gd name="csX13" fmla="*/ 84657 w 132525"/>
                  <a:gd name="csY13" fmla="*/ 39288 h 111848"/>
                  <a:gd name="csX14" fmla="*/ 71129 w 132525"/>
                  <a:gd name="csY14" fmla="*/ 84837 h 111848"/>
                  <a:gd name="csX15" fmla="*/ 38060 w 132525"/>
                  <a:gd name="csY15" fmla="*/ 106346 h 1118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32525" h="111848">
                    <a:moveTo>
                      <a:pt x="120481" y="14742"/>
                    </a:moveTo>
                    <a:cubicBezTo>
                      <a:pt x="123738" y="14742"/>
                      <a:pt x="132757" y="14742"/>
                      <a:pt x="132757" y="6138"/>
                    </a:cubicBezTo>
                    <a:cubicBezTo>
                      <a:pt x="132757" y="65"/>
                      <a:pt x="127496" y="65"/>
                      <a:pt x="122986" y="65"/>
                    </a:cubicBezTo>
                    <a:lnTo>
                      <a:pt x="65868" y="65"/>
                    </a:lnTo>
                    <a:cubicBezTo>
                      <a:pt x="28039" y="65"/>
                      <a:pt x="231" y="41818"/>
                      <a:pt x="231" y="71931"/>
                    </a:cubicBezTo>
                    <a:cubicBezTo>
                      <a:pt x="231" y="94200"/>
                      <a:pt x="15012" y="111913"/>
                      <a:pt x="37809" y="111913"/>
                    </a:cubicBezTo>
                    <a:cubicBezTo>
                      <a:pt x="67371" y="111913"/>
                      <a:pt x="100690" y="81294"/>
                      <a:pt x="100690" y="42324"/>
                    </a:cubicBezTo>
                    <a:cubicBezTo>
                      <a:pt x="100690" y="38022"/>
                      <a:pt x="100690" y="25876"/>
                      <a:pt x="92924" y="14742"/>
                    </a:cubicBezTo>
                    <a:lnTo>
                      <a:pt x="120481" y="14742"/>
                    </a:lnTo>
                    <a:close/>
                    <a:moveTo>
                      <a:pt x="38060" y="106346"/>
                    </a:moveTo>
                    <a:cubicBezTo>
                      <a:pt x="25784" y="106346"/>
                      <a:pt x="15763" y="97236"/>
                      <a:pt x="15763" y="79017"/>
                    </a:cubicBezTo>
                    <a:cubicBezTo>
                      <a:pt x="15763" y="71425"/>
                      <a:pt x="18770" y="50675"/>
                      <a:pt x="27538" y="35745"/>
                    </a:cubicBezTo>
                    <a:cubicBezTo>
                      <a:pt x="38060" y="18284"/>
                      <a:pt x="53091" y="14742"/>
                      <a:pt x="61609" y="14742"/>
                    </a:cubicBezTo>
                    <a:cubicBezTo>
                      <a:pt x="82652" y="14742"/>
                      <a:pt x="84657" y="31443"/>
                      <a:pt x="84657" y="39288"/>
                    </a:cubicBezTo>
                    <a:cubicBezTo>
                      <a:pt x="84657" y="51181"/>
                      <a:pt x="79646" y="71931"/>
                      <a:pt x="71129" y="84837"/>
                    </a:cubicBezTo>
                    <a:cubicBezTo>
                      <a:pt x="61358" y="99767"/>
                      <a:pt x="47830" y="106346"/>
                      <a:pt x="38060" y="1063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6" name="Freeform 665">
                <a:extLst>
                  <a:ext uri="{FF2B5EF4-FFF2-40B4-BE49-F238E27FC236}">
                    <a16:creationId xmlns:a16="http://schemas.microsoft.com/office/drawing/2014/main" id="{AA1EE6FB-016C-19AC-29B2-39327DAF842F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8508907" y="4100399"/>
                <a:ext cx="114337" cy="120983"/>
              </a:xfrm>
              <a:custGeom>
                <a:avLst/>
                <a:gdLst>
                  <a:gd name="csX0" fmla="*/ 60387 w 114337"/>
                  <a:gd name="csY0" fmla="*/ 14591 h 120983"/>
                  <a:gd name="csX1" fmla="*/ 78625 w 114337"/>
                  <a:gd name="csY1" fmla="*/ 6443 h 120983"/>
                  <a:gd name="csX2" fmla="*/ 85815 w 114337"/>
                  <a:gd name="csY2" fmla="*/ 2546 h 120983"/>
                  <a:gd name="csX3" fmla="*/ 82834 w 114337"/>
                  <a:gd name="csY3" fmla="*/ 66 h 120983"/>
                  <a:gd name="csX4" fmla="*/ 69857 w 114337"/>
                  <a:gd name="csY4" fmla="*/ 598 h 120983"/>
                  <a:gd name="csX5" fmla="*/ 55827 w 114337"/>
                  <a:gd name="csY5" fmla="*/ 775 h 120983"/>
                  <a:gd name="csX6" fmla="*/ 43727 w 114337"/>
                  <a:gd name="csY6" fmla="*/ 598 h 120983"/>
                  <a:gd name="csX7" fmla="*/ 32329 w 114337"/>
                  <a:gd name="csY7" fmla="*/ 66 h 120983"/>
                  <a:gd name="csX8" fmla="*/ 28646 w 114337"/>
                  <a:gd name="csY8" fmla="*/ 3963 h 120983"/>
                  <a:gd name="csX9" fmla="*/ 34258 w 114337"/>
                  <a:gd name="csY9" fmla="*/ 6443 h 120983"/>
                  <a:gd name="csX10" fmla="*/ 40921 w 114337"/>
                  <a:gd name="csY10" fmla="*/ 6797 h 120983"/>
                  <a:gd name="csX11" fmla="*/ 44955 w 114337"/>
                  <a:gd name="csY11" fmla="*/ 9277 h 120983"/>
                  <a:gd name="csX12" fmla="*/ 44253 w 114337"/>
                  <a:gd name="csY12" fmla="*/ 13174 h 120983"/>
                  <a:gd name="csX13" fmla="*/ 20930 w 114337"/>
                  <a:gd name="csY13" fmla="*/ 107233 h 120983"/>
                  <a:gd name="csX14" fmla="*/ 5498 w 114337"/>
                  <a:gd name="csY14" fmla="*/ 114673 h 120983"/>
                  <a:gd name="csX15" fmla="*/ 237 w 114337"/>
                  <a:gd name="csY15" fmla="*/ 118393 h 120983"/>
                  <a:gd name="csX16" fmla="*/ 5498 w 114337"/>
                  <a:gd name="csY16" fmla="*/ 121050 h 120983"/>
                  <a:gd name="csX17" fmla="*/ 93706 w 114337"/>
                  <a:gd name="csY17" fmla="*/ 121050 h 120983"/>
                  <a:gd name="csX18" fmla="*/ 99668 w 114337"/>
                  <a:gd name="csY18" fmla="*/ 117507 h 120983"/>
                  <a:gd name="csX19" fmla="*/ 114574 w 114337"/>
                  <a:gd name="csY19" fmla="*/ 76943 h 120983"/>
                  <a:gd name="csX20" fmla="*/ 111593 w 114337"/>
                  <a:gd name="csY20" fmla="*/ 74463 h 120983"/>
                  <a:gd name="csX21" fmla="*/ 108086 w 114337"/>
                  <a:gd name="csY21" fmla="*/ 78183 h 120983"/>
                  <a:gd name="csX22" fmla="*/ 61614 w 114337"/>
                  <a:gd name="csY22" fmla="*/ 114673 h 120983"/>
                  <a:gd name="csX23" fmla="*/ 41798 w 114337"/>
                  <a:gd name="csY23" fmla="*/ 114673 h 120983"/>
                  <a:gd name="csX24" fmla="*/ 36187 w 114337"/>
                  <a:gd name="csY24" fmla="*/ 112902 h 120983"/>
                  <a:gd name="csX25" fmla="*/ 36888 w 114337"/>
                  <a:gd name="csY25" fmla="*/ 109182 h 120983"/>
                  <a:gd name="csX26" fmla="*/ 60387 w 114337"/>
                  <a:gd name="csY26" fmla="*/ 14591 h 1209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114337" h="120983">
                    <a:moveTo>
                      <a:pt x="60387" y="14591"/>
                    </a:moveTo>
                    <a:cubicBezTo>
                      <a:pt x="61965" y="8214"/>
                      <a:pt x="62491" y="6443"/>
                      <a:pt x="78625" y="6443"/>
                    </a:cubicBezTo>
                    <a:cubicBezTo>
                      <a:pt x="84061" y="6443"/>
                      <a:pt x="85815" y="6443"/>
                      <a:pt x="85815" y="2546"/>
                    </a:cubicBezTo>
                    <a:cubicBezTo>
                      <a:pt x="85815" y="2369"/>
                      <a:pt x="85639" y="66"/>
                      <a:pt x="82834" y="66"/>
                    </a:cubicBezTo>
                    <a:cubicBezTo>
                      <a:pt x="78800" y="66"/>
                      <a:pt x="74065" y="420"/>
                      <a:pt x="69857" y="598"/>
                    </a:cubicBezTo>
                    <a:cubicBezTo>
                      <a:pt x="65472" y="775"/>
                      <a:pt x="60212" y="775"/>
                      <a:pt x="55827" y="775"/>
                    </a:cubicBezTo>
                    <a:cubicBezTo>
                      <a:pt x="52145" y="775"/>
                      <a:pt x="47410" y="598"/>
                      <a:pt x="43727" y="598"/>
                    </a:cubicBezTo>
                    <a:cubicBezTo>
                      <a:pt x="40045" y="598"/>
                      <a:pt x="35836" y="66"/>
                      <a:pt x="32329" y="66"/>
                    </a:cubicBezTo>
                    <a:cubicBezTo>
                      <a:pt x="31276" y="66"/>
                      <a:pt x="28646" y="66"/>
                      <a:pt x="28646" y="3963"/>
                    </a:cubicBezTo>
                    <a:cubicBezTo>
                      <a:pt x="28646" y="6443"/>
                      <a:pt x="30750" y="6443"/>
                      <a:pt x="34258" y="6443"/>
                    </a:cubicBezTo>
                    <a:cubicBezTo>
                      <a:pt x="34433" y="6443"/>
                      <a:pt x="37765" y="6443"/>
                      <a:pt x="40921" y="6797"/>
                    </a:cubicBezTo>
                    <a:cubicBezTo>
                      <a:pt x="44604" y="7152"/>
                      <a:pt x="44955" y="7506"/>
                      <a:pt x="44955" y="9277"/>
                    </a:cubicBezTo>
                    <a:cubicBezTo>
                      <a:pt x="44955" y="9632"/>
                      <a:pt x="44955" y="10517"/>
                      <a:pt x="44253" y="13174"/>
                    </a:cubicBezTo>
                    <a:lnTo>
                      <a:pt x="20930" y="107233"/>
                    </a:lnTo>
                    <a:cubicBezTo>
                      <a:pt x="19352" y="113256"/>
                      <a:pt x="19001" y="114673"/>
                      <a:pt x="5498" y="114673"/>
                    </a:cubicBezTo>
                    <a:cubicBezTo>
                      <a:pt x="2517" y="114673"/>
                      <a:pt x="237" y="114673"/>
                      <a:pt x="237" y="118393"/>
                    </a:cubicBezTo>
                    <a:cubicBezTo>
                      <a:pt x="237" y="121050"/>
                      <a:pt x="2341" y="121050"/>
                      <a:pt x="5498" y="121050"/>
                    </a:cubicBezTo>
                    <a:lnTo>
                      <a:pt x="93706" y="121050"/>
                    </a:lnTo>
                    <a:cubicBezTo>
                      <a:pt x="98090" y="121050"/>
                      <a:pt x="98266" y="120873"/>
                      <a:pt x="99668" y="117507"/>
                    </a:cubicBezTo>
                    <a:cubicBezTo>
                      <a:pt x="101422" y="112725"/>
                      <a:pt x="114574" y="78360"/>
                      <a:pt x="114574" y="76943"/>
                    </a:cubicBezTo>
                    <a:cubicBezTo>
                      <a:pt x="114574" y="76412"/>
                      <a:pt x="114224" y="74463"/>
                      <a:pt x="111593" y="74463"/>
                    </a:cubicBezTo>
                    <a:cubicBezTo>
                      <a:pt x="109489" y="74463"/>
                      <a:pt x="109138" y="75349"/>
                      <a:pt x="108086" y="78183"/>
                    </a:cubicBezTo>
                    <a:cubicBezTo>
                      <a:pt x="101422" y="95011"/>
                      <a:pt x="93706" y="114673"/>
                      <a:pt x="61614" y="114673"/>
                    </a:cubicBezTo>
                    <a:lnTo>
                      <a:pt x="41798" y="114673"/>
                    </a:lnTo>
                    <a:cubicBezTo>
                      <a:pt x="36362" y="114673"/>
                      <a:pt x="36187" y="114496"/>
                      <a:pt x="36187" y="112902"/>
                    </a:cubicBezTo>
                    <a:cubicBezTo>
                      <a:pt x="36187" y="112725"/>
                      <a:pt x="36187" y="111839"/>
                      <a:pt x="36888" y="109182"/>
                    </a:cubicBezTo>
                    <a:lnTo>
                      <a:pt x="60387" y="14591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67" name="Freeform 666">
                <a:extLst>
                  <a:ext uri="{FF2B5EF4-FFF2-40B4-BE49-F238E27FC236}">
                    <a16:creationId xmlns:a16="http://schemas.microsoft.com/office/drawing/2014/main" id="{A0DB5069-9BB9-4784-16FC-9697580FEDA6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8646346" y="4096856"/>
                <a:ext cx="133276" cy="128069"/>
              </a:xfrm>
              <a:custGeom>
                <a:avLst/>
                <a:gdLst>
                  <a:gd name="csX0" fmla="*/ 133519 w 133276"/>
                  <a:gd name="csY0" fmla="*/ 49310 h 128069"/>
                  <a:gd name="csX1" fmla="*/ 82664 w 133276"/>
                  <a:gd name="csY1" fmla="*/ 66 h 128069"/>
                  <a:gd name="csX2" fmla="*/ 242 w 133276"/>
                  <a:gd name="csY2" fmla="*/ 79600 h 128069"/>
                  <a:gd name="csX3" fmla="*/ 51273 w 133276"/>
                  <a:gd name="csY3" fmla="*/ 128135 h 128069"/>
                  <a:gd name="csX4" fmla="*/ 133519 w 133276"/>
                  <a:gd name="csY4" fmla="*/ 49310 h 128069"/>
                  <a:gd name="csX5" fmla="*/ 52676 w 133276"/>
                  <a:gd name="csY5" fmla="*/ 122290 h 128069"/>
                  <a:gd name="csX6" fmla="*/ 18305 w 133276"/>
                  <a:gd name="csY6" fmla="*/ 83320 h 128069"/>
                  <a:gd name="csX7" fmla="*/ 36894 w 133276"/>
                  <a:gd name="csY7" fmla="*/ 28939 h 128069"/>
                  <a:gd name="csX8" fmla="*/ 81261 w 133276"/>
                  <a:gd name="csY8" fmla="*/ 5735 h 128069"/>
                  <a:gd name="csX9" fmla="*/ 116334 w 133276"/>
                  <a:gd name="csY9" fmla="*/ 43110 h 128069"/>
                  <a:gd name="csX10" fmla="*/ 94588 w 133276"/>
                  <a:gd name="csY10" fmla="*/ 100856 h 128069"/>
                  <a:gd name="csX11" fmla="*/ 52676 w 133276"/>
                  <a:gd name="csY11" fmla="*/ 122290 h 1280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33276" h="128069">
                    <a:moveTo>
                      <a:pt x="133519" y="49310"/>
                    </a:moveTo>
                    <a:cubicBezTo>
                      <a:pt x="133519" y="21500"/>
                      <a:pt x="113703" y="66"/>
                      <a:pt x="82664" y="66"/>
                    </a:cubicBezTo>
                    <a:cubicBezTo>
                      <a:pt x="40752" y="66"/>
                      <a:pt x="242" y="39745"/>
                      <a:pt x="242" y="79600"/>
                    </a:cubicBezTo>
                    <a:cubicBezTo>
                      <a:pt x="242" y="108119"/>
                      <a:pt x="21111" y="128135"/>
                      <a:pt x="51273" y="128135"/>
                    </a:cubicBezTo>
                    <a:cubicBezTo>
                      <a:pt x="93010" y="128135"/>
                      <a:pt x="133519" y="89520"/>
                      <a:pt x="133519" y="49310"/>
                    </a:cubicBezTo>
                    <a:close/>
                    <a:moveTo>
                      <a:pt x="52676" y="122290"/>
                    </a:moveTo>
                    <a:cubicBezTo>
                      <a:pt x="34088" y="122290"/>
                      <a:pt x="18305" y="109536"/>
                      <a:pt x="18305" y="83320"/>
                    </a:cubicBezTo>
                    <a:cubicBezTo>
                      <a:pt x="18305" y="74286"/>
                      <a:pt x="20760" y="49133"/>
                      <a:pt x="36894" y="28939"/>
                    </a:cubicBezTo>
                    <a:cubicBezTo>
                      <a:pt x="48643" y="14414"/>
                      <a:pt x="65653" y="5735"/>
                      <a:pt x="81261" y="5735"/>
                    </a:cubicBezTo>
                    <a:cubicBezTo>
                      <a:pt x="99499" y="5735"/>
                      <a:pt x="116334" y="17425"/>
                      <a:pt x="116334" y="43110"/>
                    </a:cubicBezTo>
                    <a:cubicBezTo>
                      <a:pt x="116334" y="56041"/>
                      <a:pt x="110897" y="81903"/>
                      <a:pt x="94588" y="100856"/>
                    </a:cubicBezTo>
                    <a:cubicBezTo>
                      <a:pt x="82313" y="115027"/>
                      <a:pt x="66355" y="122290"/>
                      <a:pt x="52676" y="12229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8" name="Rectangle 667">
                <a:extLst>
                  <a:ext uri="{FF2B5EF4-FFF2-40B4-BE49-F238E27FC236}">
                    <a16:creationId xmlns:a16="http://schemas.microsoft.com/office/drawing/2014/main" id="{8321C966-6D35-94B0-E12C-E4E355616471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8223263" y="4286293"/>
                <a:ext cx="581280" cy="10121"/>
              </a:xfrm>
              <a:prstGeom prst="rect">
                <a:avLst/>
              </a:pr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69" name="Freeform 668">
                <a:extLst>
                  <a:ext uri="{FF2B5EF4-FFF2-40B4-BE49-F238E27FC236}">
                    <a16:creationId xmlns:a16="http://schemas.microsoft.com/office/drawing/2014/main" id="{B7CFAAAF-52D9-F18B-FEFC-4DF46F98D6A1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8303509" y="4352579"/>
                <a:ext cx="119247" cy="178400"/>
              </a:xfrm>
              <a:custGeom>
                <a:avLst/>
                <a:gdLst>
                  <a:gd name="csX0" fmla="*/ 119477 w 119247"/>
                  <a:gd name="csY0" fmla="*/ 2862 h 178400"/>
                  <a:gd name="csX1" fmla="*/ 116220 w 119247"/>
                  <a:gd name="csY1" fmla="*/ 78 h 178400"/>
                  <a:gd name="csX2" fmla="*/ 84404 w 119247"/>
                  <a:gd name="csY2" fmla="*/ 2862 h 178400"/>
                  <a:gd name="csX3" fmla="*/ 80896 w 119247"/>
                  <a:gd name="csY3" fmla="*/ 7670 h 178400"/>
                  <a:gd name="csX4" fmla="*/ 86909 w 119247"/>
                  <a:gd name="csY4" fmla="*/ 10706 h 178400"/>
                  <a:gd name="csX5" fmla="*/ 99435 w 119247"/>
                  <a:gd name="csY5" fmla="*/ 15008 h 178400"/>
                  <a:gd name="csX6" fmla="*/ 98683 w 119247"/>
                  <a:gd name="csY6" fmla="*/ 20069 h 178400"/>
                  <a:gd name="csX7" fmla="*/ 83652 w 119247"/>
                  <a:gd name="csY7" fmla="*/ 80042 h 178400"/>
                  <a:gd name="csX8" fmla="*/ 60604 w 119247"/>
                  <a:gd name="csY8" fmla="*/ 63847 h 178400"/>
                  <a:gd name="csX9" fmla="*/ 229 w 119247"/>
                  <a:gd name="csY9" fmla="*/ 137991 h 178400"/>
                  <a:gd name="csX10" fmla="*/ 33548 w 119247"/>
                  <a:gd name="csY10" fmla="*/ 178479 h 178400"/>
                  <a:gd name="csX11" fmla="*/ 66116 w 119247"/>
                  <a:gd name="csY11" fmla="*/ 159500 h 178400"/>
                  <a:gd name="csX12" fmla="*/ 88913 w 119247"/>
                  <a:gd name="csY12" fmla="*/ 178479 h 178400"/>
                  <a:gd name="csX13" fmla="*/ 107452 w 119247"/>
                  <a:gd name="csY13" fmla="*/ 164561 h 178400"/>
                  <a:gd name="csX14" fmla="*/ 114967 w 119247"/>
                  <a:gd name="csY14" fmla="*/ 139509 h 178400"/>
                  <a:gd name="csX15" fmla="*/ 111961 w 119247"/>
                  <a:gd name="csY15" fmla="*/ 136979 h 178400"/>
                  <a:gd name="csX16" fmla="*/ 108454 w 119247"/>
                  <a:gd name="csY16" fmla="*/ 141534 h 178400"/>
                  <a:gd name="csX17" fmla="*/ 89414 w 119247"/>
                  <a:gd name="csY17" fmla="*/ 172912 h 178400"/>
                  <a:gd name="csX18" fmla="*/ 81898 w 119247"/>
                  <a:gd name="csY18" fmla="*/ 161272 h 178400"/>
                  <a:gd name="csX19" fmla="*/ 83402 w 119247"/>
                  <a:gd name="csY19" fmla="*/ 149125 h 178400"/>
                  <a:gd name="csX20" fmla="*/ 119477 w 119247"/>
                  <a:gd name="csY20" fmla="*/ 2862 h 178400"/>
                  <a:gd name="csX21" fmla="*/ 67368 w 119247"/>
                  <a:gd name="csY21" fmla="*/ 145583 h 178400"/>
                  <a:gd name="csX22" fmla="*/ 62358 w 119247"/>
                  <a:gd name="csY22" fmla="*/ 154946 h 178400"/>
                  <a:gd name="csX23" fmla="*/ 34049 w 119247"/>
                  <a:gd name="csY23" fmla="*/ 172912 h 178400"/>
                  <a:gd name="csX24" fmla="*/ 18016 w 119247"/>
                  <a:gd name="csY24" fmla="*/ 149125 h 178400"/>
                  <a:gd name="csX25" fmla="*/ 31794 w 119247"/>
                  <a:gd name="csY25" fmla="*/ 93707 h 178400"/>
                  <a:gd name="csX26" fmla="*/ 60855 w 119247"/>
                  <a:gd name="csY26" fmla="*/ 69414 h 178400"/>
                  <a:gd name="csX27" fmla="*/ 80646 w 119247"/>
                  <a:gd name="csY27" fmla="*/ 91683 h 178400"/>
                  <a:gd name="csX28" fmla="*/ 79894 w 119247"/>
                  <a:gd name="csY28" fmla="*/ 95985 h 178400"/>
                  <a:gd name="csX29" fmla="*/ 67368 w 119247"/>
                  <a:gd name="csY29" fmla="*/ 145583 h 178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119247" h="178400">
                    <a:moveTo>
                      <a:pt x="119477" y="2862"/>
                    </a:moveTo>
                    <a:cubicBezTo>
                      <a:pt x="119477" y="2609"/>
                      <a:pt x="119477" y="78"/>
                      <a:pt x="116220" y="78"/>
                    </a:cubicBezTo>
                    <a:cubicBezTo>
                      <a:pt x="112462" y="78"/>
                      <a:pt x="88663" y="2356"/>
                      <a:pt x="84404" y="2862"/>
                    </a:cubicBezTo>
                    <a:cubicBezTo>
                      <a:pt x="82400" y="3115"/>
                      <a:pt x="80896" y="4380"/>
                      <a:pt x="80896" y="7670"/>
                    </a:cubicBezTo>
                    <a:cubicBezTo>
                      <a:pt x="80896" y="10706"/>
                      <a:pt x="83151" y="10706"/>
                      <a:pt x="86909" y="10706"/>
                    </a:cubicBezTo>
                    <a:cubicBezTo>
                      <a:pt x="98934" y="10706"/>
                      <a:pt x="99435" y="12478"/>
                      <a:pt x="99435" y="15008"/>
                    </a:cubicBezTo>
                    <a:lnTo>
                      <a:pt x="98683" y="20069"/>
                    </a:lnTo>
                    <a:lnTo>
                      <a:pt x="83652" y="80042"/>
                    </a:lnTo>
                    <a:cubicBezTo>
                      <a:pt x="79143" y="70680"/>
                      <a:pt x="71878" y="63847"/>
                      <a:pt x="60604" y="63847"/>
                    </a:cubicBezTo>
                    <a:cubicBezTo>
                      <a:pt x="31293" y="63847"/>
                      <a:pt x="229" y="101046"/>
                      <a:pt x="229" y="137991"/>
                    </a:cubicBezTo>
                    <a:cubicBezTo>
                      <a:pt x="229" y="161778"/>
                      <a:pt x="14007" y="178479"/>
                      <a:pt x="33548" y="178479"/>
                    </a:cubicBezTo>
                    <a:cubicBezTo>
                      <a:pt x="38558" y="178479"/>
                      <a:pt x="51084" y="177467"/>
                      <a:pt x="66116" y="159500"/>
                    </a:cubicBezTo>
                    <a:cubicBezTo>
                      <a:pt x="68120" y="170129"/>
                      <a:pt x="76888" y="178479"/>
                      <a:pt x="88913" y="178479"/>
                    </a:cubicBezTo>
                    <a:cubicBezTo>
                      <a:pt x="97681" y="178479"/>
                      <a:pt x="103443" y="172659"/>
                      <a:pt x="107452" y="164561"/>
                    </a:cubicBezTo>
                    <a:cubicBezTo>
                      <a:pt x="111710" y="155452"/>
                      <a:pt x="114967" y="140016"/>
                      <a:pt x="114967" y="139509"/>
                    </a:cubicBezTo>
                    <a:cubicBezTo>
                      <a:pt x="114967" y="136979"/>
                      <a:pt x="112713" y="136979"/>
                      <a:pt x="111961" y="136979"/>
                    </a:cubicBezTo>
                    <a:cubicBezTo>
                      <a:pt x="109456" y="136979"/>
                      <a:pt x="109205" y="137991"/>
                      <a:pt x="108454" y="141534"/>
                    </a:cubicBezTo>
                    <a:cubicBezTo>
                      <a:pt x="104195" y="157982"/>
                      <a:pt x="99685" y="172912"/>
                      <a:pt x="89414" y="172912"/>
                    </a:cubicBezTo>
                    <a:cubicBezTo>
                      <a:pt x="82650" y="172912"/>
                      <a:pt x="81898" y="166333"/>
                      <a:pt x="81898" y="161272"/>
                    </a:cubicBezTo>
                    <a:cubicBezTo>
                      <a:pt x="81898" y="155199"/>
                      <a:pt x="82400" y="153427"/>
                      <a:pt x="83402" y="149125"/>
                    </a:cubicBezTo>
                    <a:lnTo>
                      <a:pt x="119477" y="2862"/>
                    </a:lnTo>
                    <a:close/>
                    <a:moveTo>
                      <a:pt x="67368" y="145583"/>
                    </a:moveTo>
                    <a:cubicBezTo>
                      <a:pt x="66116" y="150138"/>
                      <a:pt x="66116" y="150644"/>
                      <a:pt x="62358" y="154946"/>
                    </a:cubicBezTo>
                    <a:cubicBezTo>
                      <a:pt x="51335" y="168863"/>
                      <a:pt x="41064" y="172912"/>
                      <a:pt x="34049" y="172912"/>
                    </a:cubicBezTo>
                    <a:cubicBezTo>
                      <a:pt x="21523" y="172912"/>
                      <a:pt x="18016" y="158994"/>
                      <a:pt x="18016" y="149125"/>
                    </a:cubicBezTo>
                    <a:cubicBezTo>
                      <a:pt x="18016" y="136473"/>
                      <a:pt x="26032" y="105348"/>
                      <a:pt x="31794" y="93707"/>
                    </a:cubicBezTo>
                    <a:cubicBezTo>
                      <a:pt x="39561" y="78777"/>
                      <a:pt x="50834" y="69414"/>
                      <a:pt x="60855" y="69414"/>
                    </a:cubicBezTo>
                    <a:cubicBezTo>
                      <a:pt x="77139" y="69414"/>
                      <a:pt x="80646" y="90164"/>
                      <a:pt x="80646" y="91683"/>
                    </a:cubicBezTo>
                    <a:cubicBezTo>
                      <a:pt x="80646" y="93201"/>
                      <a:pt x="80145" y="94719"/>
                      <a:pt x="79894" y="95985"/>
                    </a:cubicBezTo>
                    <a:lnTo>
                      <a:pt x="67368" y="145583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0" name="Freeform 669">
                <a:extLst>
                  <a:ext uri="{FF2B5EF4-FFF2-40B4-BE49-F238E27FC236}">
                    <a16:creationId xmlns:a16="http://schemas.microsoft.com/office/drawing/2014/main" id="{BAAE48AC-61B3-BC47-6941-04CE624B439E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8436156" y="4349796"/>
                <a:ext cx="173109" cy="227492"/>
              </a:xfrm>
              <a:custGeom>
                <a:avLst/>
                <a:gdLst>
                  <a:gd name="csX0" fmla="*/ 97686 w 173109"/>
                  <a:gd name="csY0" fmla="*/ 176961 h 227492"/>
                  <a:gd name="csX1" fmla="*/ 173344 w 173109"/>
                  <a:gd name="csY1" fmla="*/ 68149 h 227492"/>
                  <a:gd name="csX2" fmla="*/ 109461 w 173109"/>
                  <a:gd name="csY2" fmla="*/ 78 h 227492"/>
                  <a:gd name="csX3" fmla="*/ 234 w 173109"/>
                  <a:gd name="csY3" fmla="*/ 116482 h 227492"/>
                  <a:gd name="csX4" fmla="*/ 64367 w 173109"/>
                  <a:gd name="csY4" fmla="*/ 184046 h 227492"/>
                  <a:gd name="csX5" fmla="*/ 88918 w 173109"/>
                  <a:gd name="csY5" fmla="*/ 180251 h 227492"/>
                  <a:gd name="csX6" fmla="*/ 87916 w 173109"/>
                  <a:gd name="csY6" fmla="*/ 199736 h 227492"/>
                  <a:gd name="csX7" fmla="*/ 108709 w 173109"/>
                  <a:gd name="csY7" fmla="*/ 227571 h 227492"/>
                  <a:gd name="csX8" fmla="*/ 150546 w 173109"/>
                  <a:gd name="csY8" fmla="*/ 178479 h 227492"/>
                  <a:gd name="csX9" fmla="*/ 147791 w 173109"/>
                  <a:gd name="csY9" fmla="*/ 175949 h 227492"/>
                  <a:gd name="csX10" fmla="*/ 144784 w 173109"/>
                  <a:gd name="csY10" fmla="*/ 178732 h 227492"/>
                  <a:gd name="csX11" fmla="*/ 115473 w 173109"/>
                  <a:gd name="csY11" fmla="*/ 203025 h 227492"/>
                  <a:gd name="csX12" fmla="*/ 97686 w 173109"/>
                  <a:gd name="csY12" fmla="*/ 176961 h 227492"/>
                  <a:gd name="csX13" fmla="*/ 50338 w 173109"/>
                  <a:gd name="csY13" fmla="*/ 174937 h 227492"/>
                  <a:gd name="csX14" fmla="*/ 22280 w 173109"/>
                  <a:gd name="csY14" fmla="*/ 124579 h 227492"/>
                  <a:gd name="csX15" fmla="*/ 47833 w 173109"/>
                  <a:gd name="csY15" fmla="*/ 43856 h 227492"/>
                  <a:gd name="csX16" fmla="*/ 107958 w 173109"/>
                  <a:gd name="csY16" fmla="*/ 6405 h 227492"/>
                  <a:gd name="csX17" fmla="*/ 151298 w 173109"/>
                  <a:gd name="csY17" fmla="*/ 60051 h 227492"/>
                  <a:gd name="csX18" fmla="*/ 96434 w 173109"/>
                  <a:gd name="csY18" fmla="*/ 168357 h 227492"/>
                  <a:gd name="csX19" fmla="*/ 74388 w 173109"/>
                  <a:gd name="csY19" fmla="*/ 141028 h 227492"/>
                  <a:gd name="csX20" fmla="*/ 48835 w 173109"/>
                  <a:gd name="csY20" fmla="*/ 166839 h 227492"/>
                  <a:gd name="csX21" fmla="*/ 50338 w 173109"/>
                  <a:gd name="csY21" fmla="*/ 174937 h 227492"/>
                  <a:gd name="csX22" fmla="*/ 65870 w 173109"/>
                  <a:gd name="csY22" fmla="*/ 177720 h 227492"/>
                  <a:gd name="csX23" fmla="*/ 54346 w 173109"/>
                  <a:gd name="csY23" fmla="*/ 166839 h 227492"/>
                  <a:gd name="csX24" fmla="*/ 74388 w 173109"/>
                  <a:gd name="csY24" fmla="*/ 146595 h 227492"/>
                  <a:gd name="csX25" fmla="*/ 89670 w 173109"/>
                  <a:gd name="csY25" fmla="*/ 168104 h 227492"/>
                  <a:gd name="csX26" fmla="*/ 86914 w 173109"/>
                  <a:gd name="csY26" fmla="*/ 173165 h 227492"/>
                  <a:gd name="csX27" fmla="*/ 65870 w 173109"/>
                  <a:gd name="csY27" fmla="*/ 177720 h 2274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173109" h="227492">
                    <a:moveTo>
                      <a:pt x="97686" y="176961"/>
                    </a:moveTo>
                    <a:cubicBezTo>
                      <a:pt x="136517" y="162031"/>
                      <a:pt x="173344" y="116988"/>
                      <a:pt x="173344" y="68149"/>
                    </a:cubicBezTo>
                    <a:cubicBezTo>
                      <a:pt x="173344" y="27408"/>
                      <a:pt x="146789" y="78"/>
                      <a:pt x="109461" y="78"/>
                    </a:cubicBezTo>
                    <a:cubicBezTo>
                      <a:pt x="55349" y="78"/>
                      <a:pt x="234" y="57521"/>
                      <a:pt x="234" y="116482"/>
                    </a:cubicBezTo>
                    <a:cubicBezTo>
                      <a:pt x="234" y="158488"/>
                      <a:pt x="28292" y="184046"/>
                      <a:pt x="64367" y="184046"/>
                    </a:cubicBezTo>
                    <a:cubicBezTo>
                      <a:pt x="70630" y="184046"/>
                      <a:pt x="79148" y="183034"/>
                      <a:pt x="88918" y="180251"/>
                    </a:cubicBezTo>
                    <a:cubicBezTo>
                      <a:pt x="87916" y="195940"/>
                      <a:pt x="87916" y="196446"/>
                      <a:pt x="87916" y="199736"/>
                    </a:cubicBezTo>
                    <a:cubicBezTo>
                      <a:pt x="87916" y="207833"/>
                      <a:pt x="87916" y="227571"/>
                      <a:pt x="108709" y="227571"/>
                    </a:cubicBezTo>
                    <a:cubicBezTo>
                      <a:pt x="138521" y="227571"/>
                      <a:pt x="150546" y="181263"/>
                      <a:pt x="150546" y="178479"/>
                    </a:cubicBezTo>
                    <a:cubicBezTo>
                      <a:pt x="150546" y="176708"/>
                      <a:pt x="148793" y="175949"/>
                      <a:pt x="147791" y="175949"/>
                    </a:cubicBezTo>
                    <a:cubicBezTo>
                      <a:pt x="145786" y="175949"/>
                      <a:pt x="145285" y="177214"/>
                      <a:pt x="144784" y="178732"/>
                    </a:cubicBezTo>
                    <a:cubicBezTo>
                      <a:pt x="138772" y="196699"/>
                      <a:pt x="124242" y="203025"/>
                      <a:pt x="115473" y="203025"/>
                    </a:cubicBezTo>
                    <a:cubicBezTo>
                      <a:pt x="103949" y="203025"/>
                      <a:pt x="100192" y="196193"/>
                      <a:pt x="97686" y="176961"/>
                    </a:cubicBezTo>
                    <a:close/>
                    <a:moveTo>
                      <a:pt x="50338" y="174937"/>
                    </a:moveTo>
                    <a:cubicBezTo>
                      <a:pt x="30797" y="167092"/>
                      <a:pt x="22280" y="147354"/>
                      <a:pt x="22280" y="124579"/>
                    </a:cubicBezTo>
                    <a:cubicBezTo>
                      <a:pt x="22280" y="107119"/>
                      <a:pt x="28793" y="71186"/>
                      <a:pt x="47833" y="43856"/>
                    </a:cubicBezTo>
                    <a:cubicBezTo>
                      <a:pt x="66121" y="18045"/>
                      <a:pt x="89670" y="6405"/>
                      <a:pt x="107958" y="6405"/>
                    </a:cubicBezTo>
                    <a:cubicBezTo>
                      <a:pt x="133010" y="6405"/>
                      <a:pt x="151298" y="26143"/>
                      <a:pt x="151298" y="60051"/>
                    </a:cubicBezTo>
                    <a:cubicBezTo>
                      <a:pt x="151298" y="85356"/>
                      <a:pt x="138521" y="144570"/>
                      <a:pt x="96434" y="168357"/>
                    </a:cubicBezTo>
                    <a:cubicBezTo>
                      <a:pt x="95181" y="159500"/>
                      <a:pt x="92676" y="141028"/>
                      <a:pt x="74388" y="141028"/>
                    </a:cubicBezTo>
                    <a:cubicBezTo>
                      <a:pt x="61110" y="141028"/>
                      <a:pt x="48835" y="153680"/>
                      <a:pt x="48835" y="166839"/>
                    </a:cubicBezTo>
                    <a:cubicBezTo>
                      <a:pt x="48835" y="171900"/>
                      <a:pt x="50338" y="174684"/>
                      <a:pt x="50338" y="174937"/>
                    </a:cubicBezTo>
                    <a:close/>
                    <a:moveTo>
                      <a:pt x="65870" y="177720"/>
                    </a:moveTo>
                    <a:cubicBezTo>
                      <a:pt x="62363" y="177720"/>
                      <a:pt x="54346" y="177720"/>
                      <a:pt x="54346" y="166839"/>
                    </a:cubicBezTo>
                    <a:cubicBezTo>
                      <a:pt x="54346" y="156717"/>
                      <a:pt x="63866" y="146595"/>
                      <a:pt x="74388" y="146595"/>
                    </a:cubicBezTo>
                    <a:cubicBezTo>
                      <a:pt x="84910" y="146595"/>
                      <a:pt x="89670" y="152668"/>
                      <a:pt x="89670" y="168104"/>
                    </a:cubicBezTo>
                    <a:cubicBezTo>
                      <a:pt x="89670" y="171900"/>
                      <a:pt x="89419" y="172153"/>
                      <a:pt x="86914" y="173165"/>
                    </a:cubicBezTo>
                    <a:cubicBezTo>
                      <a:pt x="80401" y="175949"/>
                      <a:pt x="72885" y="177720"/>
                      <a:pt x="65870" y="1777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1" name="Freeform 670">
                <a:extLst>
                  <a:ext uri="{FF2B5EF4-FFF2-40B4-BE49-F238E27FC236}">
                    <a16:creationId xmlns:a16="http://schemas.microsoft.com/office/drawing/2014/main" id="{45C25F7C-4FB2-11F8-D002-5EB598B22804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8632979" y="4337475"/>
                <a:ext cx="77511" cy="117618"/>
              </a:xfrm>
              <a:custGeom>
                <a:avLst/>
                <a:gdLst>
                  <a:gd name="csX0" fmla="*/ 77753 w 77511"/>
                  <a:gd name="csY0" fmla="*/ 85455 h 117618"/>
                  <a:gd name="csX1" fmla="*/ 71791 w 77511"/>
                  <a:gd name="csY1" fmla="*/ 85455 h 117618"/>
                  <a:gd name="csX2" fmla="*/ 67231 w 77511"/>
                  <a:gd name="csY2" fmla="*/ 101574 h 117618"/>
                  <a:gd name="csX3" fmla="*/ 49870 w 77511"/>
                  <a:gd name="csY3" fmla="*/ 102637 h 117618"/>
                  <a:gd name="csX4" fmla="*/ 17603 w 77511"/>
                  <a:gd name="csY4" fmla="*/ 102637 h 117618"/>
                  <a:gd name="csX5" fmla="*/ 52676 w 77511"/>
                  <a:gd name="csY5" fmla="*/ 72878 h 117618"/>
                  <a:gd name="csX6" fmla="*/ 77753 w 77511"/>
                  <a:gd name="csY6" fmla="*/ 34617 h 117618"/>
                  <a:gd name="csX7" fmla="*/ 36718 w 77511"/>
                  <a:gd name="csY7" fmla="*/ 75 h 117618"/>
                  <a:gd name="csX8" fmla="*/ 242 w 77511"/>
                  <a:gd name="csY8" fmla="*/ 31783 h 117618"/>
                  <a:gd name="csX9" fmla="*/ 9536 w 77511"/>
                  <a:gd name="csY9" fmla="*/ 41702 h 117618"/>
                  <a:gd name="csX10" fmla="*/ 18830 w 77511"/>
                  <a:gd name="csY10" fmla="*/ 32314 h 117618"/>
                  <a:gd name="csX11" fmla="*/ 8484 w 77511"/>
                  <a:gd name="csY11" fmla="*/ 22926 h 117618"/>
                  <a:gd name="csX12" fmla="*/ 34087 w 77511"/>
                  <a:gd name="csY12" fmla="*/ 6452 h 117618"/>
                  <a:gd name="csX13" fmla="*/ 60743 w 77511"/>
                  <a:gd name="csY13" fmla="*/ 34617 h 117618"/>
                  <a:gd name="csX14" fmla="*/ 44258 w 77511"/>
                  <a:gd name="csY14" fmla="*/ 68627 h 117618"/>
                  <a:gd name="csX15" fmla="*/ 1996 w 77511"/>
                  <a:gd name="csY15" fmla="*/ 110785 h 117618"/>
                  <a:gd name="csX16" fmla="*/ 242 w 77511"/>
                  <a:gd name="csY16" fmla="*/ 117694 h 117618"/>
                  <a:gd name="csX17" fmla="*/ 72492 w 77511"/>
                  <a:gd name="csY17" fmla="*/ 117694 h 117618"/>
                  <a:gd name="csX18" fmla="*/ 77753 w 77511"/>
                  <a:gd name="csY18" fmla="*/ 85455 h 1176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77511" h="117618">
                    <a:moveTo>
                      <a:pt x="77753" y="85455"/>
                    </a:moveTo>
                    <a:lnTo>
                      <a:pt x="71791" y="85455"/>
                    </a:lnTo>
                    <a:cubicBezTo>
                      <a:pt x="71264" y="89352"/>
                      <a:pt x="69511" y="99803"/>
                      <a:pt x="67231" y="101574"/>
                    </a:cubicBezTo>
                    <a:cubicBezTo>
                      <a:pt x="65828" y="102637"/>
                      <a:pt x="52325" y="102637"/>
                      <a:pt x="49870" y="102637"/>
                    </a:cubicBezTo>
                    <a:lnTo>
                      <a:pt x="17603" y="102637"/>
                    </a:lnTo>
                    <a:cubicBezTo>
                      <a:pt x="36016" y="86163"/>
                      <a:pt x="42154" y="81204"/>
                      <a:pt x="52676" y="72878"/>
                    </a:cubicBezTo>
                    <a:cubicBezTo>
                      <a:pt x="65653" y="62427"/>
                      <a:pt x="77753" y="51445"/>
                      <a:pt x="77753" y="34617"/>
                    </a:cubicBezTo>
                    <a:cubicBezTo>
                      <a:pt x="77753" y="13183"/>
                      <a:pt x="59164" y="75"/>
                      <a:pt x="36718" y="75"/>
                    </a:cubicBezTo>
                    <a:cubicBezTo>
                      <a:pt x="14972" y="75"/>
                      <a:pt x="242" y="15486"/>
                      <a:pt x="242" y="31783"/>
                    </a:cubicBezTo>
                    <a:cubicBezTo>
                      <a:pt x="242" y="40817"/>
                      <a:pt x="7783" y="41702"/>
                      <a:pt x="9536" y="41702"/>
                    </a:cubicBezTo>
                    <a:cubicBezTo>
                      <a:pt x="13745" y="41702"/>
                      <a:pt x="18830" y="38691"/>
                      <a:pt x="18830" y="32314"/>
                    </a:cubicBezTo>
                    <a:cubicBezTo>
                      <a:pt x="18830" y="29126"/>
                      <a:pt x="17603" y="22926"/>
                      <a:pt x="8484" y="22926"/>
                    </a:cubicBezTo>
                    <a:cubicBezTo>
                      <a:pt x="13920" y="10349"/>
                      <a:pt x="25845" y="6452"/>
                      <a:pt x="34087" y="6452"/>
                    </a:cubicBezTo>
                    <a:cubicBezTo>
                      <a:pt x="51624" y="6452"/>
                      <a:pt x="60743" y="20269"/>
                      <a:pt x="60743" y="34617"/>
                    </a:cubicBezTo>
                    <a:cubicBezTo>
                      <a:pt x="60743" y="50028"/>
                      <a:pt x="49870" y="62250"/>
                      <a:pt x="44258" y="68627"/>
                    </a:cubicBezTo>
                    <a:lnTo>
                      <a:pt x="1996" y="110785"/>
                    </a:lnTo>
                    <a:cubicBezTo>
                      <a:pt x="242" y="112379"/>
                      <a:pt x="242" y="112734"/>
                      <a:pt x="242" y="117694"/>
                    </a:cubicBezTo>
                    <a:lnTo>
                      <a:pt x="72492" y="117694"/>
                    </a:lnTo>
                    <a:lnTo>
                      <a:pt x="77753" y="85455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2" name="Freeform 671">
                <a:extLst>
                  <a:ext uri="{FF2B5EF4-FFF2-40B4-BE49-F238E27FC236}">
                    <a16:creationId xmlns:a16="http://schemas.microsoft.com/office/drawing/2014/main" id="{366A1AC1-A9AD-6E5C-9854-0646E31CF414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8859407" y="4164828"/>
                <a:ext cx="58120" cy="253051"/>
              </a:xfrm>
              <a:custGeom>
                <a:avLst/>
                <a:gdLst>
                  <a:gd name="csX0" fmla="*/ 58371 w 58120"/>
                  <a:gd name="csY0" fmla="*/ 250592 h 253051"/>
                  <a:gd name="csX1" fmla="*/ 54112 w 58120"/>
                  <a:gd name="csY1" fmla="*/ 245025 h 253051"/>
                  <a:gd name="csX2" fmla="*/ 14781 w 58120"/>
                  <a:gd name="csY2" fmla="*/ 126597 h 253051"/>
                  <a:gd name="csX3" fmla="*/ 55114 w 58120"/>
                  <a:gd name="csY3" fmla="*/ 6904 h 253051"/>
                  <a:gd name="csX4" fmla="*/ 58371 w 58120"/>
                  <a:gd name="csY4" fmla="*/ 2602 h 253051"/>
                  <a:gd name="csX5" fmla="*/ 55866 w 58120"/>
                  <a:gd name="csY5" fmla="*/ 71 h 253051"/>
                  <a:gd name="csX6" fmla="*/ 16033 w 58120"/>
                  <a:gd name="csY6" fmla="*/ 49416 h 253051"/>
                  <a:gd name="csX7" fmla="*/ 250 w 58120"/>
                  <a:gd name="csY7" fmla="*/ 126597 h 253051"/>
                  <a:gd name="csX8" fmla="*/ 16785 w 58120"/>
                  <a:gd name="csY8" fmla="*/ 205549 h 253051"/>
                  <a:gd name="csX9" fmla="*/ 55866 w 58120"/>
                  <a:gd name="csY9" fmla="*/ 253123 h 253051"/>
                  <a:gd name="csX10" fmla="*/ 58371 w 58120"/>
                  <a:gd name="csY10" fmla="*/ 250592 h 2530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8120" h="253051">
                    <a:moveTo>
                      <a:pt x="58371" y="250592"/>
                    </a:moveTo>
                    <a:cubicBezTo>
                      <a:pt x="58371" y="249833"/>
                      <a:pt x="58371" y="249327"/>
                      <a:pt x="54112" y="245025"/>
                    </a:cubicBezTo>
                    <a:cubicBezTo>
                      <a:pt x="22797" y="213140"/>
                      <a:pt x="14781" y="165314"/>
                      <a:pt x="14781" y="126597"/>
                    </a:cubicBezTo>
                    <a:cubicBezTo>
                      <a:pt x="14781" y="82566"/>
                      <a:pt x="24300" y="38535"/>
                      <a:pt x="55114" y="6904"/>
                    </a:cubicBezTo>
                    <a:cubicBezTo>
                      <a:pt x="58371" y="3867"/>
                      <a:pt x="58371" y="3361"/>
                      <a:pt x="58371" y="2602"/>
                    </a:cubicBezTo>
                    <a:cubicBezTo>
                      <a:pt x="58371" y="831"/>
                      <a:pt x="57369" y="71"/>
                      <a:pt x="55866" y="71"/>
                    </a:cubicBezTo>
                    <a:cubicBezTo>
                      <a:pt x="53361" y="71"/>
                      <a:pt x="30814" y="17279"/>
                      <a:pt x="16033" y="49416"/>
                    </a:cubicBezTo>
                    <a:cubicBezTo>
                      <a:pt x="3257" y="77252"/>
                      <a:pt x="250" y="105341"/>
                      <a:pt x="250" y="126597"/>
                    </a:cubicBezTo>
                    <a:cubicBezTo>
                      <a:pt x="250" y="146335"/>
                      <a:pt x="3006" y="176954"/>
                      <a:pt x="16785" y="205549"/>
                    </a:cubicBezTo>
                    <a:cubicBezTo>
                      <a:pt x="31816" y="236674"/>
                      <a:pt x="53361" y="253123"/>
                      <a:pt x="55866" y="253123"/>
                    </a:cubicBezTo>
                    <a:cubicBezTo>
                      <a:pt x="57369" y="253123"/>
                      <a:pt x="58371" y="252363"/>
                      <a:pt x="58371" y="25059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3" name="Freeform 672">
                <a:extLst>
                  <a:ext uri="{FF2B5EF4-FFF2-40B4-BE49-F238E27FC236}">
                    <a16:creationId xmlns:a16="http://schemas.microsoft.com/office/drawing/2014/main" id="{8BE5F3E8-A751-016D-F3D9-E1EE971D1A66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8954326" y="4186084"/>
                <a:ext cx="82671" cy="168531"/>
              </a:xfrm>
              <a:custGeom>
                <a:avLst/>
                <a:gdLst>
                  <a:gd name="csX0" fmla="*/ 51611 w 82671"/>
                  <a:gd name="csY0" fmla="*/ 6651 h 168531"/>
                  <a:gd name="csX1" fmla="*/ 45849 w 82671"/>
                  <a:gd name="csY1" fmla="*/ 71 h 168531"/>
                  <a:gd name="csX2" fmla="*/ 254 w 82671"/>
                  <a:gd name="csY2" fmla="*/ 16267 h 168531"/>
                  <a:gd name="csX3" fmla="*/ 254 w 82671"/>
                  <a:gd name="csY3" fmla="*/ 24111 h 168531"/>
                  <a:gd name="csX4" fmla="*/ 33072 w 82671"/>
                  <a:gd name="csY4" fmla="*/ 17532 h 168531"/>
                  <a:gd name="csX5" fmla="*/ 33072 w 82671"/>
                  <a:gd name="csY5" fmla="*/ 148612 h 168531"/>
                  <a:gd name="csX6" fmla="*/ 9774 w 82671"/>
                  <a:gd name="csY6" fmla="*/ 160759 h 168531"/>
                  <a:gd name="csX7" fmla="*/ 1757 w 82671"/>
                  <a:gd name="csY7" fmla="*/ 160759 h 168531"/>
                  <a:gd name="csX8" fmla="*/ 1757 w 82671"/>
                  <a:gd name="csY8" fmla="*/ 168603 h 168531"/>
                  <a:gd name="csX9" fmla="*/ 42342 w 82671"/>
                  <a:gd name="csY9" fmla="*/ 167844 h 168531"/>
                  <a:gd name="csX10" fmla="*/ 82926 w 82671"/>
                  <a:gd name="csY10" fmla="*/ 168603 h 168531"/>
                  <a:gd name="csX11" fmla="*/ 82926 w 82671"/>
                  <a:gd name="csY11" fmla="*/ 160759 h 168531"/>
                  <a:gd name="csX12" fmla="*/ 74909 w 82671"/>
                  <a:gd name="csY12" fmla="*/ 160759 h 168531"/>
                  <a:gd name="csX13" fmla="*/ 51611 w 82671"/>
                  <a:gd name="csY13" fmla="*/ 148612 h 168531"/>
                  <a:gd name="csX14" fmla="*/ 51611 w 82671"/>
                  <a:gd name="csY14" fmla="*/ 6651 h 1685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2671" h="168531">
                    <a:moveTo>
                      <a:pt x="51611" y="6651"/>
                    </a:moveTo>
                    <a:cubicBezTo>
                      <a:pt x="51611" y="578"/>
                      <a:pt x="51611" y="71"/>
                      <a:pt x="45849" y="71"/>
                    </a:cubicBezTo>
                    <a:cubicBezTo>
                      <a:pt x="30317" y="16267"/>
                      <a:pt x="8271" y="16267"/>
                      <a:pt x="254" y="16267"/>
                    </a:cubicBezTo>
                    <a:lnTo>
                      <a:pt x="254" y="24111"/>
                    </a:lnTo>
                    <a:cubicBezTo>
                      <a:pt x="5265" y="24111"/>
                      <a:pt x="20045" y="24111"/>
                      <a:pt x="33072" y="17532"/>
                    </a:cubicBezTo>
                    <a:lnTo>
                      <a:pt x="33072" y="148612"/>
                    </a:lnTo>
                    <a:cubicBezTo>
                      <a:pt x="33072" y="157722"/>
                      <a:pt x="32321" y="160759"/>
                      <a:pt x="9774" y="160759"/>
                    </a:cubicBezTo>
                    <a:lnTo>
                      <a:pt x="1757" y="160759"/>
                    </a:lnTo>
                    <a:lnTo>
                      <a:pt x="1757" y="168603"/>
                    </a:lnTo>
                    <a:cubicBezTo>
                      <a:pt x="10526" y="167844"/>
                      <a:pt x="32321" y="167844"/>
                      <a:pt x="42342" y="167844"/>
                    </a:cubicBezTo>
                    <a:cubicBezTo>
                      <a:pt x="52362" y="167844"/>
                      <a:pt x="74158" y="167844"/>
                      <a:pt x="82926" y="168603"/>
                    </a:cubicBezTo>
                    <a:lnTo>
                      <a:pt x="82926" y="160759"/>
                    </a:lnTo>
                    <a:lnTo>
                      <a:pt x="74909" y="160759"/>
                    </a:lnTo>
                    <a:cubicBezTo>
                      <a:pt x="52362" y="160759"/>
                      <a:pt x="51611" y="157975"/>
                      <a:pt x="51611" y="148612"/>
                    </a:cubicBezTo>
                    <a:lnTo>
                      <a:pt x="51611" y="6651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4" name="Freeform 673">
                <a:extLst>
                  <a:ext uri="{FF2B5EF4-FFF2-40B4-BE49-F238E27FC236}">
                    <a16:creationId xmlns:a16="http://schemas.microsoft.com/office/drawing/2014/main" id="{8DD9725F-9330-1B3C-9B1B-C9A5C0438424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9126990" y="4207088"/>
                <a:ext cx="166596" cy="168531"/>
              </a:xfrm>
              <a:custGeom>
                <a:avLst/>
                <a:gdLst>
                  <a:gd name="csX0" fmla="*/ 88695 w 166596"/>
                  <a:gd name="csY0" fmla="*/ 89398 h 168531"/>
                  <a:gd name="csX1" fmla="*/ 158590 w 166596"/>
                  <a:gd name="csY1" fmla="*/ 89398 h 168531"/>
                  <a:gd name="csX2" fmla="*/ 166858 w 166596"/>
                  <a:gd name="csY2" fmla="*/ 84337 h 168531"/>
                  <a:gd name="csX3" fmla="*/ 158590 w 166596"/>
                  <a:gd name="csY3" fmla="*/ 79276 h 168531"/>
                  <a:gd name="csX4" fmla="*/ 88695 w 166596"/>
                  <a:gd name="csY4" fmla="*/ 79276 h 168531"/>
                  <a:gd name="csX5" fmla="*/ 88695 w 166596"/>
                  <a:gd name="csY5" fmla="*/ 8422 h 168531"/>
                  <a:gd name="csX6" fmla="*/ 83685 w 166596"/>
                  <a:gd name="csY6" fmla="*/ 71 h 168531"/>
                  <a:gd name="csX7" fmla="*/ 78674 w 166596"/>
                  <a:gd name="csY7" fmla="*/ 8422 h 168531"/>
                  <a:gd name="csX8" fmla="*/ 78674 w 166596"/>
                  <a:gd name="csY8" fmla="*/ 79276 h 168531"/>
                  <a:gd name="csX9" fmla="*/ 8529 w 166596"/>
                  <a:gd name="csY9" fmla="*/ 79276 h 168531"/>
                  <a:gd name="csX10" fmla="*/ 261 w 166596"/>
                  <a:gd name="csY10" fmla="*/ 84337 h 168531"/>
                  <a:gd name="csX11" fmla="*/ 8529 w 166596"/>
                  <a:gd name="csY11" fmla="*/ 89398 h 168531"/>
                  <a:gd name="csX12" fmla="*/ 78674 w 166596"/>
                  <a:gd name="csY12" fmla="*/ 89398 h 168531"/>
                  <a:gd name="csX13" fmla="*/ 78674 w 166596"/>
                  <a:gd name="csY13" fmla="*/ 160253 h 168531"/>
                  <a:gd name="csX14" fmla="*/ 83685 w 166596"/>
                  <a:gd name="csY14" fmla="*/ 168603 h 168531"/>
                  <a:gd name="csX15" fmla="*/ 88695 w 166596"/>
                  <a:gd name="csY15" fmla="*/ 160253 h 168531"/>
                  <a:gd name="csX16" fmla="*/ 88695 w 166596"/>
                  <a:gd name="csY16" fmla="*/ 89398 h 1685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66596" h="168531">
                    <a:moveTo>
                      <a:pt x="88695" y="89398"/>
                    </a:moveTo>
                    <a:lnTo>
                      <a:pt x="158590" y="89398"/>
                    </a:lnTo>
                    <a:cubicBezTo>
                      <a:pt x="162098" y="89398"/>
                      <a:pt x="166858" y="89398"/>
                      <a:pt x="166858" y="84337"/>
                    </a:cubicBezTo>
                    <a:cubicBezTo>
                      <a:pt x="166858" y="79276"/>
                      <a:pt x="162098" y="79276"/>
                      <a:pt x="158590" y="79276"/>
                    </a:cubicBezTo>
                    <a:lnTo>
                      <a:pt x="88695" y="79276"/>
                    </a:lnTo>
                    <a:lnTo>
                      <a:pt x="88695" y="8422"/>
                    </a:lnTo>
                    <a:cubicBezTo>
                      <a:pt x="88695" y="4879"/>
                      <a:pt x="88695" y="71"/>
                      <a:pt x="83685" y="71"/>
                    </a:cubicBezTo>
                    <a:cubicBezTo>
                      <a:pt x="78674" y="71"/>
                      <a:pt x="78674" y="4879"/>
                      <a:pt x="78674" y="8422"/>
                    </a:cubicBezTo>
                    <a:lnTo>
                      <a:pt x="78674" y="79276"/>
                    </a:lnTo>
                    <a:lnTo>
                      <a:pt x="8529" y="79276"/>
                    </a:lnTo>
                    <a:cubicBezTo>
                      <a:pt x="5021" y="79276"/>
                      <a:pt x="261" y="79276"/>
                      <a:pt x="261" y="84337"/>
                    </a:cubicBezTo>
                    <a:cubicBezTo>
                      <a:pt x="261" y="89398"/>
                      <a:pt x="5021" y="89398"/>
                      <a:pt x="8529" y="89398"/>
                    </a:cubicBezTo>
                    <a:lnTo>
                      <a:pt x="78674" y="89398"/>
                    </a:lnTo>
                    <a:lnTo>
                      <a:pt x="78674" y="160253"/>
                    </a:lnTo>
                    <a:cubicBezTo>
                      <a:pt x="78674" y="163795"/>
                      <a:pt x="78674" y="168603"/>
                      <a:pt x="83685" y="168603"/>
                    </a:cubicBezTo>
                    <a:cubicBezTo>
                      <a:pt x="88695" y="168603"/>
                      <a:pt x="88695" y="163795"/>
                      <a:pt x="88695" y="160253"/>
                    </a:cubicBezTo>
                    <a:lnTo>
                      <a:pt x="88695" y="89398"/>
                    </a:ln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5" name="Freeform 674">
                <a:extLst>
                  <a:ext uri="{FF2B5EF4-FFF2-40B4-BE49-F238E27FC236}">
                    <a16:creationId xmlns:a16="http://schemas.microsoft.com/office/drawing/2014/main" id="{0A575940-E80C-7543-E46D-951E0A49DE97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9374003" y="4174697"/>
                <a:ext cx="102713" cy="182955"/>
              </a:xfrm>
              <a:custGeom>
                <a:avLst/>
                <a:gdLst>
                  <a:gd name="csX0" fmla="*/ 55887 w 102713"/>
                  <a:gd name="csY0" fmla="*/ 69407 h 182955"/>
                  <a:gd name="csX1" fmla="*/ 271 w 102713"/>
                  <a:gd name="csY1" fmla="*/ 140515 h 182955"/>
                  <a:gd name="csX2" fmla="*/ 39854 w 102713"/>
                  <a:gd name="csY2" fmla="*/ 183027 h 182955"/>
                  <a:gd name="csX3" fmla="*/ 89958 w 102713"/>
                  <a:gd name="csY3" fmla="*/ 108377 h 182955"/>
                  <a:gd name="csX4" fmla="*/ 71419 w 102713"/>
                  <a:gd name="csY4" fmla="*/ 61310 h 182955"/>
                  <a:gd name="csX5" fmla="*/ 47620 w 102713"/>
                  <a:gd name="csY5" fmla="*/ 19809 h 182955"/>
                  <a:gd name="csX6" fmla="*/ 61398 w 102713"/>
                  <a:gd name="csY6" fmla="*/ 8169 h 182955"/>
                  <a:gd name="csX7" fmla="*/ 79185 w 102713"/>
                  <a:gd name="csY7" fmla="*/ 15001 h 182955"/>
                  <a:gd name="csX8" fmla="*/ 92964 w 102713"/>
                  <a:gd name="csY8" fmla="*/ 21328 h 182955"/>
                  <a:gd name="csX9" fmla="*/ 102985 w 102713"/>
                  <a:gd name="csY9" fmla="*/ 11206 h 182955"/>
                  <a:gd name="csX10" fmla="*/ 89958 w 102713"/>
                  <a:gd name="csY10" fmla="*/ 2855 h 182955"/>
                  <a:gd name="csX11" fmla="*/ 69415 w 102713"/>
                  <a:gd name="csY11" fmla="*/ 71 h 182955"/>
                  <a:gd name="csX12" fmla="*/ 40856 w 102713"/>
                  <a:gd name="csY12" fmla="*/ 26136 h 182955"/>
                  <a:gd name="csX13" fmla="*/ 55887 w 102713"/>
                  <a:gd name="csY13" fmla="*/ 69407 h 182955"/>
                  <a:gd name="csX14" fmla="*/ 58893 w 102713"/>
                  <a:gd name="csY14" fmla="*/ 74975 h 182955"/>
                  <a:gd name="csX15" fmla="*/ 72672 w 102713"/>
                  <a:gd name="csY15" fmla="*/ 118499 h 182955"/>
                  <a:gd name="csX16" fmla="*/ 39854 w 102713"/>
                  <a:gd name="csY16" fmla="*/ 177460 h 182955"/>
                  <a:gd name="csX17" fmla="*/ 15804 w 102713"/>
                  <a:gd name="csY17" fmla="*/ 147600 h 182955"/>
                  <a:gd name="csX18" fmla="*/ 58893 w 102713"/>
                  <a:gd name="csY18" fmla="*/ 74975 h 1829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102713" h="182955">
                    <a:moveTo>
                      <a:pt x="55887" y="69407"/>
                    </a:moveTo>
                    <a:cubicBezTo>
                      <a:pt x="24572" y="76999"/>
                      <a:pt x="271" y="109896"/>
                      <a:pt x="271" y="140515"/>
                    </a:cubicBezTo>
                    <a:cubicBezTo>
                      <a:pt x="271" y="164808"/>
                      <a:pt x="16305" y="183027"/>
                      <a:pt x="39854" y="183027"/>
                    </a:cubicBezTo>
                    <a:cubicBezTo>
                      <a:pt x="69165" y="183027"/>
                      <a:pt x="89958" y="143298"/>
                      <a:pt x="89958" y="108377"/>
                    </a:cubicBezTo>
                    <a:cubicBezTo>
                      <a:pt x="89958" y="85350"/>
                      <a:pt x="79937" y="72697"/>
                      <a:pt x="71419" y="61310"/>
                    </a:cubicBezTo>
                    <a:cubicBezTo>
                      <a:pt x="62400" y="49922"/>
                      <a:pt x="47620" y="30944"/>
                      <a:pt x="47620" y="19809"/>
                    </a:cubicBezTo>
                    <a:cubicBezTo>
                      <a:pt x="47620" y="14242"/>
                      <a:pt x="52630" y="8169"/>
                      <a:pt x="61398" y="8169"/>
                    </a:cubicBezTo>
                    <a:cubicBezTo>
                      <a:pt x="68914" y="8169"/>
                      <a:pt x="73924" y="11459"/>
                      <a:pt x="79185" y="15001"/>
                    </a:cubicBezTo>
                    <a:cubicBezTo>
                      <a:pt x="84196" y="18038"/>
                      <a:pt x="89206" y="21328"/>
                      <a:pt x="92964" y="21328"/>
                    </a:cubicBezTo>
                    <a:cubicBezTo>
                      <a:pt x="99227" y="21328"/>
                      <a:pt x="102985" y="15254"/>
                      <a:pt x="102985" y="11206"/>
                    </a:cubicBezTo>
                    <a:cubicBezTo>
                      <a:pt x="102985" y="5639"/>
                      <a:pt x="98976" y="4879"/>
                      <a:pt x="89958" y="2855"/>
                    </a:cubicBezTo>
                    <a:cubicBezTo>
                      <a:pt x="76931" y="71"/>
                      <a:pt x="73423" y="71"/>
                      <a:pt x="69415" y="71"/>
                    </a:cubicBezTo>
                    <a:cubicBezTo>
                      <a:pt x="49874" y="71"/>
                      <a:pt x="40856" y="10953"/>
                      <a:pt x="40856" y="26136"/>
                    </a:cubicBezTo>
                    <a:cubicBezTo>
                      <a:pt x="40856" y="39800"/>
                      <a:pt x="48121" y="53971"/>
                      <a:pt x="55887" y="69407"/>
                    </a:cubicBezTo>
                    <a:close/>
                    <a:moveTo>
                      <a:pt x="58893" y="74975"/>
                    </a:moveTo>
                    <a:cubicBezTo>
                      <a:pt x="65156" y="86615"/>
                      <a:pt x="72672" y="100280"/>
                      <a:pt x="72672" y="118499"/>
                    </a:cubicBezTo>
                    <a:cubicBezTo>
                      <a:pt x="72672" y="135201"/>
                      <a:pt x="63152" y="177460"/>
                      <a:pt x="39854" y="177460"/>
                    </a:cubicBezTo>
                    <a:cubicBezTo>
                      <a:pt x="26075" y="177460"/>
                      <a:pt x="15804" y="166832"/>
                      <a:pt x="15804" y="147600"/>
                    </a:cubicBezTo>
                    <a:cubicBezTo>
                      <a:pt x="15804" y="131658"/>
                      <a:pt x="25073" y="84084"/>
                      <a:pt x="58893" y="749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p:sp>
            <p:nvSpPr>
              <p:cNvPr id="676" name="Freeform 675">
                <a:extLst>
                  <a:ext uri="{FF2B5EF4-FFF2-40B4-BE49-F238E27FC236}">
                    <a16:creationId xmlns:a16="http://schemas.microsoft.com/office/drawing/2014/main" id="{B0452B50-3ADA-662F-F795-3A6B54391047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9498584" y="4164828"/>
                <a:ext cx="58120" cy="253051"/>
              </a:xfrm>
              <a:custGeom>
                <a:avLst/>
                <a:gdLst>
                  <a:gd name="csX0" fmla="*/ 58397 w 58120"/>
                  <a:gd name="csY0" fmla="*/ 126597 h 253051"/>
                  <a:gd name="csX1" fmla="*/ 41863 w 58120"/>
                  <a:gd name="csY1" fmla="*/ 47645 h 253051"/>
                  <a:gd name="csX2" fmla="*/ 2781 w 58120"/>
                  <a:gd name="csY2" fmla="*/ 71 h 253051"/>
                  <a:gd name="csX3" fmla="*/ 276 w 58120"/>
                  <a:gd name="csY3" fmla="*/ 2602 h 253051"/>
                  <a:gd name="csX4" fmla="*/ 5036 w 58120"/>
                  <a:gd name="csY4" fmla="*/ 8422 h 253051"/>
                  <a:gd name="csX5" fmla="*/ 43867 w 58120"/>
                  <a:gd name="csY5" fmla="*/ 126597 h 253051"/>
                  <a:gd name="csX6" fmla="*/ 3533 w 58120"/>
                  <a:gd name="csY6" fmla="*/ 246290 h 253051"/>
                  <a:gd name="csX7" fmla="*/ 276 w 58120"/>
                  <a:gd name="csY7" fmla="*/ 250592 h 253051"/>
                  <a:gd name="csX8" fmla="*/ 2781 w 58120"/>
                  <a:gd name="csY8" fmla="*/ 253123 h 253051"/>
                  <a:gd name="csX9" fmla="*/ 42614 w 58120"/>
                  <a:gd name="csY9" fmla="*/ 203778 h 253051"/>
                  <a:gd name="csX10" fmla="*/ 58397 w 58120"/>
                  <a:gd name="csY10" fmla="*/ 126597 h 2530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58120" h="253051">
                    <a:moveTo>
                      <a:pt x="58397" y="126597"/>
                    </a:moveTo>
                    <a:cubicBezTo>
                      <a:pt x="58397" y="106859"/>
                      <a:pt x="55641" y="76240"/>
                      <a:pt x="41863" y="47645"/>
                    </a:cubicBezTo>
                    <a:cubicBezTo>
                      <a:pt x="26831" y="16520"/>
                      <a:pt x="5287" y="71"/>
                      <a:pt x="2781" y="71"/>
                    </a:cubicBezTo>
                    <a:cubicBezTo>
                      <a:pt x="1278" y="71"/>
                      <a:pt x="276" y="1084"/>
                      <a:pt x="276" y="2602"/>
                    </a:cubicBezTo>
                    <a:cubicBezTo>
                      <a:pt x="276" y="3361"/>
                      <a:pt x="276" y="3867"/>
                      <a:pt x="5036" y="8422"/>
                    </a:cubicBezTo>
                    <a:cubicBezTo>
                      <a:pt x="29587" y="33474"/>
                      <a:pt x="43867" y="73709"/>
                      <a:pt x="43867" y="126597"/>
                    </a:cubicBezTo>
                    <a:cubicBezTo>
                      <a:pt x="43867" y="169869"/>
                      <a:pt x="34597" y="214406"/>
                      <a:pt x="3533" y="246290"/>
                    </a:cubicBezTo>
                    <a:cubicBezTo>
                      <a:pt x="276" y="249327"/>
                      <a:pt x="276" y="249833"/>
                      <a:pt x="276" y="250592"/>
                    </a:cubicBezTo>
                    <a:cubicBezTo>
                      <a:pt x="276" y="252110"/>
                      <a:pt x="1278" y="253123"/>
                      <a:pt x="2781" y="253123"/>
                    </a:cubicBezTo>
                    <a:cubicBezTo>
                      <a:pt x="5287" y="253123"/>
                      <a:pt x="27833" y="235915"/>
                      <a:pt x="42614" y="203778"/>
                    </a:cubicBezTo>
                    <a:cubicBezTo>
                      <a:pt x="55391" y="175942"/>
                      <a:pt x="58397" y="147853"/>
                      <a:pt x="58397" y="12659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146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678" name="Down Arrow 677">
            <a:extLst>
              <a:ext uri="{FF2B5EF4-FFF2-40B4-BE49-F238E27FC236}">
                <a16:creationId xmlns:a16="http://schemas.microsoft.com/office/drawing/2014/main" id="{61485177-A117-2D44-8672-D2C806893273}"/>
              </a:ext>
            </a:extLst>
          </p:cNvPr>
          <p:cNvSpPr/>
          <p:nvPr/>
        </p:nvSpPr>
        <p:spPr>
          <a:xfrm rot="16200000">
            <a:off x="3510686" y="5661525"/>
            <a:ext cx="360040" cy="64807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cxnSp>
        <p:nvCxnSpPr>
          <p:cNvPr id="681" name="Straight Arrow Connector 680">
            <a:extLst>
              <a:ext uri="{FF2B5EF4-FFF2-40B4-BE49-F238E27FC236}">
                <a16:creationId xmlns:a16="http://schemas.microsoft.com/office/drawing/2014/main" id="{5DEC445D-AB23-8AAD-4946-B25EBDD0CB4D}"/>
              </a:ext>
            </a:extLst>
          </p:cNvPr>
          <p:cNvCxnSpPr>
            <a:cxnSpLocks/>
          </p:cNvCxnSpPr>
          <p:nvPr/>
        </p:nvCxnSpPr>
        <p:spPr>
          <a:xfrm flipH="1">
            <a:off x="6888088" y="5661248"/>
            <a:ext cx="1584176" cy="14429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" name="TextBox 685">
            <a:extLst>
              <a:ext uri="{FF2B5EF4-FFF2-40B4-BE49-F238E27FC236}">
                <a16:creationId xmlns:a16="http://schemas.microsoft.com/office/drawing/2014/main" id="{9107232E-51CC-3EBD-9C1B-5317394855A7}"/>
              </a:ext>
            </a:extLst>
          </p:cNvPr>
          <p:cNvSpPr txBox="1"/>
          <p:nvPr/>
        </p:nvSpPr>
        <p:spPr>
          <a:xfrm>
            <a:off x="8544272" y="5571811"/>
            <a:ext cx="159338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050" u="sng" dirty="0"/>
              <a:t>Relative NLO/LO correction</a:t>
            </a:r>
          </a:p>
        </p:txBody>
      </p:sp>
    </p:spTree>
    <p:extLst>
      <p:ext uri="{BB962C8B-B14F-4D97-AF65-F5344CB8AC3E}">
        <p14:creationId xmlns:p14="http://schemas.microsoft.com/office/powerpoint/2010/main" val="722280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6CB1C-F61B-BA56-681B-5672DCF01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B53ED1-5D4E-21A8-7954-63D08548F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52" y="778568"/>
            <a:ext cx="11051295" cy="53008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79C68E-8D45-EA65-1E79-34D964471FA4}"/>
              </a:ext>
            </a:extLst>
          </p:cNvPr>
          <p:cNvSpPr txBox="1"/>
          <p:nvPr/>
        </p:nvSpPr>
        <p:spPr>
          <a:xfrm rot="5400000">
            <a:off x="5937042" y="6013048"/>
            <a:ext cx="452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50CE66-50E5-666C-E5EC-A6343BE7EAB1}"/>
              </a:ext>
            </a:extLst>
          </p:cNvPr>
          <p:cNvSpPr txBox="1"/>
          <p:nvPr/>
        </p:nvSpPr>
        <p:spPr>
          <a:xfrm>
            <a:off x="2845500" y="2517560"/>
            <a:ext cx="6500998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LO ~ O(10) diagrams </a:t>
            </a:r>
            <a:r>
              <a:rPr lang="en-GB" sz="2000" dirty="0">
                <a:sym typeface="Wingdings" pitchFamily="2" charset="2"/>
              </a:rPr>
              <a:t> </a:t>
            </a:r>
            <a:r>
              <a:rPr lang="en-GB" sz="2000" dirty="0"/>
              <a:t>NLO EW ~ O(1000) diagrams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Systematic approach needed 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Divide and conquer - separate into classes with similar topologies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505F71-1F91-367C-384C-2C11F2927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10277475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</a:rPr>
              <a:t>Okay, okay – some planning involved here!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F5E2CD8-89CC-56D9-FA60-90B44CEAB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11</a:t>
            </a:fld>
            <a:endParaRPr lang="en-GB" noProof="0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6EF6793-F958-CF3B-BE10-A611D1DC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45012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A551E-1575-0C7A-906F-FEE5B1E33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31FC51FF-9D4E-015C-CC46-2C1EF8537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9865171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First steps : Light-quark and top-Yukawa induced corrections</a:t>
            </a:r>
          </a:p>
        </p:txBody>
      </p:sp>
      <p:sp>
        <p:nvSpPr>
          <p:cNvPr id="11" name="Titel 1 2">
            <a:extLst>
              <a:ext uri="{FF2B5EF4-FFF2-40B4-BE49-F238E27FC236}">
                <a16:creationId xmlns:a16="http://schemas.microsoft.com/office/drawing/2014/main" id="{5880DC72-F5ED-BB66-BDD7-59A68C5920F7}"/>
              </a:ext>
            </a:extLst>
          </p:cNvPr>
          <p:cNvSpPr txBox="1">
            <a:spLocks/>
          </p:cNvSpPr>
          <p:nvPr/>
        </p:nvSpPr>
        <p:spPr>
          <a:xfrm>
            <a:off x="695324" y="1057843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solidFill>
                <a:schemeClr val="bg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DD25A0-395A-66F6-1C7B-1C24946DF4C3}"/>
              </a:ext>
            </a:extLst>
          </p:cNvPr>
          <p:cNvSpPr txBox="1"/>
          <p:nvPr/>
        </p:nvSpPr>
        <p:spPr>
          <a:xfrm>
            <a:off x="1814326" y="2053914"/>
            <a:ext cx="42816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000" dirty="0"/>
              <a:t>Light-quark topologies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67815C-52C0-4835-ED43-11B0641DA3A8}"/>
              </a:ext>
            </a:extLst>
          </p:cNvPr>
          <p:cNvSpPr txBox="1"/>
          <p:nvPr/>
        </p:nvSpPr>
        <p:spPr>
          <a:xfrm>
            <a:off x="7532639" y="2053416"/>
            <a:ext cx="3730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2. Top-Yukawa (box) topologies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9876CD4-5BF5-F0BE-E45D-E7AF413D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523E549B-7D75-9C78-3131-337DA121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pSp>
        <p:nvGrpSpPr>
          <p:cNvPr id="41" name="Group 4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 \in \{u,d,c,s,b\}&#10;\end{align*}&#10;&#10;&#10;\end{document}" title="IguanaTex Shape Display">
            <a:extLst>
              <a:ext uri="{FF2B5EF4-FFF2-40B4-BE49-F238E27FC236}">
                <a16:creationId xmlns:a16="http://schemas.microsoft.com/office/drawing/2014/main" id="{6F40F4A3-A269-5B03-A9DC-55C3B432EFC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40866" y="5030240"/>
            <a:ext cx="1101681" cy="145963"/>
            <a:chOff x="4453974" y="3517186"/>
            <a:chExt cx="1101681" cy="145963"/>
          </a:xfrm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5874F3C-2627-77EE-BD8E-2C16186E866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453974" y="3562143"/>
              <a:ext cx="66818" cy="92832"/>
            </a:xfrm>
            <a:custGeom>
              <a:avLst/>
              <a:gdLst>
                <a:gd name="csX0" fmla="*/ 67014 w 66818"/>
                <a:gd name="csY0" fmla="*/ 1674 h 92832"/>
                <a:gd name="csX1" fmla="*/ 65392 w 66818"/>
                <a:gd name="csY1" fmla="*/ 215 h 92832"/>
                <a:gd name="csX2" fmla="*/ 54364 w 66818"/>
                <a:gd name="csY2" fmla="*/ 10286 h 92832"/>
                <a:gd name="csX3" fmla="*/ 39281 w 66818"/>
                <a:gd name="csY3" fmla="*/ 69 h 92832"/>
                <a:gd name="csX4" fmla="*/ 195 w 66818"/>
                <a:gd name="csY4" fmla="*/ 42836 h 92832"/>
                <a:gd name="csX5" fmla="*/ 21603 w 66818"/>
                <a:gd name="csY5" fmla="*/ 66190 h 92832"/>
                <a:gd name="csX6" fmla="*/ 40741 w 66818"/>
                <a:gd name="csY6" fmla="*/ 57432 h 92832"/>
                <a:gd name="csX7" fmla="*/ 33442 w 66818"/>
                <a:gd name="csY7" fmla="*/ 83560 h 92832"/>
                <a:gd name="csX8" fmla="*/ 21765 w 66818"/>
                <a:gd name="csY8" fmla="*/ 88377 h 92832"/>
                <a:gd name="csX9" fmla="*/ 18035 w 66818"/>
                <a:gd name="csY9" fmla="*/ 91296 h 92832"/>
                <a:gd name="csX10" fmla="*/ 20143 w 66818"/>
                <a:gd name="csY10" fmla="*/ 92902 h 92832"/>
                <a:gd name="csX11" fmla="*/ 36362 w 66818"/>
                <a:gd name="csY11" fmla="*/ 92464 h 92832"/>
                <a:gd name="csX12" fmla="*/ 53066 w 66818"/>
                <a:gd name="csY12" fmla="*/ 92902 h 92832"/>
                <a:gd name="csX13" fmla="*/ 55986 w 66818"/>
                <a:gd name="csY13" fmla="*/ 89982 h 92832"/>
                <a:gd name="csX14" fmla="*/ 51769 w 66818"/>
                <a:gd name="csY14" fmla="*/ 88377 h 92832"/>
                <a:gd name="csX15" fmla="*/ 43984 w 66818"/>
                <a:gd name="csY15" fmla="*/ 86041 h 92832"/>
                <a:gd name="csX16" fmla="*/ 44633 w 66818"/>
                <a:gd name="csY16" fmla="*/ 82830 h 92832"/>
                <a:gd name="csX17" fmla="*/ 67014 w 66818"/>
                <a:gd name="csY17" fmla="*/ 1674 h 92832"/>
                <a:gd name="csX18" fmla="*/ 22090 w 66818"/>
                <a:gd name="csY18" fmla="*/ 62979 h 92832"/>
                <a:gd name="csX19" fmla="*/ 11710 w 66818"/>
                <a:gd name="csY19" fmla="*/ 49258 h 92832"/>
                <a:gd name="csX20" fmla="*/ 19170 w 66818"/>
                <a:gd name="csY20" fmla="*/ 20212 h 92832"/>
                <a:gd name="csX21" fmla="*/ 39281 w 66818"/>
                <a:gd name="csY21" fmla="*/ 3280 h 92832"/>
                <a:gd name="csX22" fmla="*/ 52093 w 66818"/>
                <a:gd name="csY22" fmla="*/ 16125 h 92832"/>
                <a:gd name="csX23" fmla="*/ 42687 w 66818"/>
                <a:gd name="csY23" fmla="*/ 49550 h 92832"/>
                <a:gd name="csX24" fmla="*/ 22090 w 66818"/>
                <a:gd name="csY24" fmla="*/ 62979 h 928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66818" h="92832">
                  <a:moveTo>
                    <a:pt x="67014" y="1674"/>
                  </a:moveTo>
                  <a:cubicBezTo>
                    <a:pt x="67014" y="1091"/>
                    <a:pt x="66527" y="215"/>
                    <a:pt x="65392" y="215"/>
                  </a:cubicBezTo>
                  <a:cubicBezTo>
                    <a:pt x="63608" y="215"/>
                    <a:pt x="57121" y="6053"/>
                    <a:pt x="54364" y="10286"/>
                  </a:cubicBezTo>
                  <a:cubicBezTo>
                    <a:pt x="50796" y="2404"/>
                    <a:pt x="44471" y="69"/>
                    <a:pt x="39281" y="69"/>
                  </a:cubicBezTo>
                  <a:cubicBezTo>
                    <a:pt x="20143" y="69"/>
                    <a:pt x="195" y="21671"/>
                    <a:pt x="195" y="42836"/>
                  </a:cubicBezTo>
                  <a:cubicBezTo>
                    <a:pt x="195" y="57141"/>
                    <a:pt x="9764" y="66190"/>
                    <a:pt x="21603" y="66190"/>
                  </a:cubicBezTo>
                  <a:cubicBezTo>
                    <a:pt x="28577" y="66190"/>
                    <a:pt x="34902" y="62687"/>
                    <a:pt x="40741" y="57432"/>
                  </a:cubicBezTo>
                  <a:cubicBezTo>
                    <a:pt x="39281" y="62541"/>
                    <a:pt x="33929" y="82246"/>
                    <a:pt x="33442" y="83560"/>
                  </a:cubicBezTo>
                  <a:cubicBezTo>
                    <a:pt x="32145" y="87647"/>
                    <a:pt x="30847" y="88231"/>
                    <a:pt x="21765" y="88377"/>
                  </a:cubicBezTo>
                  <a:cubicBezTo>
                    <a:pt x="19657" y="88377"/>
                    <a:pt x="18035" y="88377"/>
                    <a:pt x="18035" y="91296"/>
                  </a:cubicBezTo>
                  <a:cubicBezTo>
                    <a:pt x="18035" y="91442"/>
                    <a:pt x="18035" y="92902"/>
                    <a:pt x="20143" y="92902"/>
                  </a:cubicBezTo>
                  <a:cubicBezTo>
                    <a:pt x="25333" y="92902"/>
                    <a:pt x="31010" y="92464"/>
                    <a:pt x="36362" y="92464"/>
                  </a:cubicBezTo>
                  <a:cubicBezTo>
                    <a:pt x="41876" y="92464"/>
                    <a:pt x="47714" y="92902"/>
                    <a:pt x="53066" y="92902"/>
                  </a:cubicBezTo>
                  <a:cubicBezTo>
                    <a:pt x="53877" y="92902"/>
                    <a:pt x="55986" y="92902"/>
                    <a:pt x="55986" y="89982"/>
                  </a:cubicBezTo>
                  <a:cubicBezTo>
                    <a:pt x="55986" y="88377"/>
                    <a:pt x="54364" y="88377"/>
                    <a:pt x="51769" y="88377"/>
                  </a:cubicBezTo>
                  <a:cubicBezTo>
                    <a:pt x="43984" y="88377"/>
                    <a:pt x="43984" y="87355"/>
                    <a:pt x="43984" y="86041"/>
                  </a:cubicBezTo>
                  <a:cubicBezTo>
                    <a:pt x="43984" y="85020"/>
                    <a:pt x="44309" y="84144"/>
                    <a:pt x="44633" y="82830"/>
                  </a:cubicBezTo>
                  <a:lnTo>
                    <a:pt x="67014" y="1674"/>
                  </a:lnTo>
                  <a:close/>
                  <a:moveTo>
                    <a:pt x="22090" y="62979"/>
                  </a:moveTo>
                  <a:cubicBezTo>
                    <a:pt x="12359" y="62979"/>
                    <a:pt x="11710" y="51740"/>
                    <a:pt x="11710" y="49258"/>
                  </a:cubicBezTo>
                  <a:cubicBezTo>
                    <a:pt x="11710" y="42252"/>
                    <a:pt x="16413" y="26342"/>
                    <a:pt x="19170" y="20212"/>
                  </a:cubicBezTo>
                  <a:cubicBezTo>
                    <a:pt x="24198" y="9410"/>
                    <a:pt x="32631" y="3280"/>
                    <a:pt x="39281" y="3280"/>
                  </a:cubicBezTo>
                  <a:cubicBezTo>
                    <a:pt x="49823" y="3280"/>
                    <a:pt x="52093" y="15103"/>
                    <a:pt x="52093" y="16125"/>
                  </a:cubicBezTo>
                  <a:cubicBezTo>
                    <a:pt x="52093" y="17001"/>
                    <a:pt x="43173" y="48967"/>
                    <a:pt x="42687" y="49550"/>
                  </a:cubicBezTo>
                  <a:cubicBezTo>
                    <a:pt x="40254" y="53637"/>
                    <a:pt x="31172" y="62979"/>
                    <a:pt x="22090" y="62979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FCBC1E17-A199-B063-B255-6DE7FBDA5C5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4584216" y="3547838"/>
              <a:ext cx="81090" cy="84658"/>
            </a:xfrm>
            <a:custGeom>
              <a:avLst/>
              <a:gdLst>
                <a:gd name="csX0" fmla="*/ 75617 w 81090"/>
                <a:gd name="csY0" fmla="*/ 45317 h 84658"/>
                <a:gd name="csX1" fmla="*/ 81294 w 81090"/>
                <a:gd name="csY1" fmla="*/ 42398 h 84658"/>
                <a:gd name="csX2" fmla="*/ 75617 w 81090"/>
                <a:gd name="csY2" fmla="*/ 39479 h 84658"/>
                <a:gd name="csX3" fmla="*/ 6852 w 81090"/>
                <a:gd name="csY3" fmla="*/ 39479 h 84658"/>
                <a:gd name="csX4" fmla="*/ 50317 w 81090"/>
                <a:gd name="csY4" fmla="*/ 5907 h 84658"/>
                <a:gd name="csX5" fmla="*/ 75617 w 81090"/>
                <a:gd name="csY5" fmla="*/ 5907 h 84658"/>
                <a:gd name="csX6" fmla="*/ 81294 w 81090"/>
                <a:gd name="csY6" fmla="*/ 2988 h 84658"/>
                <a:gd name="csX7" fmla="*/ 75617 w 81090"/>
                <a:gd name="csY7" fmla="*/ 69 h 84658"/>
                <a:gd name="csX8" fmla="*/ 49992 w 81090"/>
                <a:gd name="csY8" fmla="*/ 69 h 84658"/>
                <a:gd name="csX9" fmla="*/ 203 w 81090"/>
                <a:gd name="csY9" fmla="*/ 42398 h 84658"/>
                <a:gd name="csX10" fmla="*/ 49992 w 81090"/>
                <a:gd name="csY10" fmla="*/ 84728 h 84658"/>
                <a:gd name="csX11" fmla="*/ 75617 w 81090"/>
                <a:gd name="csY11" fmla="*/ 84728 h 84658"/>
                <a:gd name="csX12" fmla="*/ 81294 w 81090"/>
                <a:gd name="csY12" fmla="*/ 81808 h 84658"/>
                <a:gd name="csX13" fmla="*/ 75617 w 81090"/>
                <a:gd name="csY13" fmla="*/ 78889 h 84658"/>
                <a:gd name="csX14" fmla="*/ 50317 w 81090"/>
                <a:gd name="csY14" fmla="*/ 78889 h 84658"/>
                <a:gd name="csX15" fmla="*/ 6852 w 81090"/>
                <a:gd name="csY15" fmla="*/ 45317 h 84658"/>
                <a:gd name="csX16" fmla="*/ 75617 w 81090"/>
                <a:gd name="csY16" fmla="*/ 45317 h 84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090" h="84658">
                  <a:moveTo>
                    <a:pt x="75617" y="45317"/>
                  </a:moveTo>
                  <a:cubicBezTo>
                    <a:pt x="78374" y="45317"/>
                    <a:pt x="81294" y="45317"/>
                    <a:pt x="81294" y="42398"/>
                  </a:cubicBezTo>
                  <a:cubicBezTo>
                    <a:pt x="81294" y="39479"/>
                    <a:pt x="78374" y="39479"/>
                    <a:pt x="75617" y="39479"/>
                  </a:cubicBezTo>
                  <a:lnTo>
                    <a:pt x="6852" y="39479"/>
                  </a:lnTo>
                  <a:cubicBezTo>
                    <a:pt x="8798" y="19920"/>
                    <a:pt x="27449" y="5907"/>
                    <a:pt x="50317" y="5907"/>
                  </a:cubicBezTo>
                  <a:lnTo>
                    <a:pt x="75617" y="5907"/>
                  </a:lnTo>
                  <a:cubicBezTo>
                    <a:pt x="78374" y="5907"/>
                    <a:pt x="81294" y="5907"/>
                    <a:pt x="81294" y="2988"/>
                  </a:cubicBezTo>
                  <a:cubicBezTo>
                    <a:pt x="81294" y="69"/>
                    <a:pt x="78374" y="69"/>
                    <a:pt x="75617" y="69"/>
                  </a:cubicBezTo>
                  <a:lnTo>
                    <a:pt x="49992" y="69"/>
                  </a:lnTo>
                  <a:cubicBezTo>
                    <a:pt x="22259" y="69"/>
                    <a:pt x="203" y="19044"/>
                    <a:pt x="203" y="42398"/>
                  </a:cubicBezTo>
                  <a:cubicBezTo>
                    <a:pt x="203" y="65752"/>
                    <a:pt x="22259" y="84728"/>
                    <a:pt x="49992" y="84728"/>
                  </a:cubicBezTo>
                  <a:lnTo>
                    <a:pt x="75617" y="84728"/>
                  </a:lnTo>
                  <a:cubicBezTo>
                    <a:pt x="78374" y="84728"/>
                    <a:pt x="81294" y="84728"/>
                    <a:pt x="81294" y="81808"/>
                  </a:cubicBezTo>
                  <a:cubicBezTo>
                    <a:pt x="81294" y="78889"/>
                    <a:pt x="78374" y="78889"/>
                    <a:pt x="75617" y="78889"/>
                  </a:cubicBezTo>
                  <a:lnTo>
                    <a:pt x="50317" y="78889"/>
                  </a:lnTo>
                  <a:cubicBezTo>
                    <a:pt x="27449" y="78889"/>
                    <a:pt x="8798" y="64877"/>
                    <a:pt x="6852" y="45317"/>
                  </a:cubicBezTo>
                  <a:lnTo>
                    <a:pt x="75617" y="45317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747EF035-E39A-1E14-9535-7DE3D6F65EE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735603" y="3517186"/>
              <a:ext cx="57574" cy="145963"/>
            </a:xfrm>
            <a:custGeom>
              <a:avLst/>
              <a:gdLst>
                <a:gd name="csX0" fmla="*/ 34432 w 57574"/>
                <a:gd name="csY0" fmla="*/ 19482 h 145963"/>
                <a:gd name="csX1" fmla="*/ 56327 w 57574"/>
                <a:gd name="csY1" fmla="*/ 3280 h 145963"/>
                <a:gd name="csX2" fmla="*/ 57787 w 57574"/>
                <a:gd name="csY2" fmla="*/ 1674 h 145963"/>
                <a:gd name="csX3" fmla="*/ 54705 w 57574"/>
                <a:gd name="csY3" fmla="*/ 69 h 145963"/>
                <a:gd name="csX4" fmla="*/ 23566 w 57574"/>
                <a:gd name="csY4" fmla="*/ 18314 h 145963"/>
                <a:gd name="csX5" fmla="*/ 23566 w 57574"/>
                <a:gd name="csY5" fmla="*/ 51594 h 145963"/>
                <a:gd name="csX6" fmla="*/ 17079 w 57574"/>
                <a:gd name="csY6" fmla="*/ 66774 h 145963"/>
                <a:gd name="csX7" fmla="*/ 1672 w 57574"/>
                <a:gd name="csY7" fmla="*/ 71445 h 145963"/>
                <a:gd name="csX8" fmla="*/ 212 w 57574"/>
                <a:gd name="csY8" fmla="*/ 73051 h 145963"/>
                <a:gd name="csX9" fmla="*/ 2807 w 57574"/>
                <a:gd name="csY9" fmla="*/ 74656 h 145963"/>
                <a:gd name="csX10" fmla="*/ 23080 w 57574"/>
                <a:gd name="csY10" fmla="*/ 87647 h 145963"/>
                <a:gd name="csX11" fmla="*/ 23566 w 57574"/>
                <a:gd name="csY11" fmla="*/ 94799 h 145963"/>
                <a:gd name="csX12" fmla="*/ 23566 w 57574"/>
                <a:gd name="csY12" fmla="*/ 123700 h 145963"/>
                <a:gd name="csX13" fmla="*/ 31351 w 57574"/>
                <a:gd name="csY13" fmla="*/ 140048 h 145963"/>
                <a:gd name="csX14" fmla="*/ 54705 w 57574"/>
                <a:gd name="csY14" fmla="*/ 146032 h 145963"/>
                <a:gd name="csX15" fmla="*/ 57787 w 57574"/>
                <a:gd name="csY15" fmla="*/ 144427 h 145963"/>
                <a:gd name="csX16" fmla="*/ 55192 w 57574"/>
                <a:gd name="csY16" fmla="*/ 142821 h 145963"/>
                <a:gd name="csX17" fmla="*/ 34919 w 57574"/>
                <a:gd name="csY17" fmla="*/ 130122 h 145963"/>
                <a:gd name="csX18" fmla="*/ 34432 w 57574"/>
                <a:gd name="csY18" fmla="*/ 123262 h 145963"/>
                <a:gd name="csX19" fmla="*/ 34432 w 57574"/>
                <a:gd name="csY19" fmla="*/ 92610 h 145963"/>
                <a:gd name="csX20" fmla="*/ 27945 w 57574"/>
                <a:gd name="csY20" fmla="*/ 78743 h 145963"/>
                <a:gd name="csX21" fmla="*/ 15295 w 57574"/>
                <a:gd name="csY21" fmla="*/ 73051 h 145963"/>
                <a:gd name="csX22" fmla="*/ 34432 w 57574"/>
                <a:gd name="csY22" fmla="*/ 54513 h 145963"/>
                <a:gd name="csX23" fmla="*/ 34432 w 57574"/>
                <a:gd name="csY23" fmla="*/ 19482 h 145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574" h="145963">
                  <a:moveTo>
                    <a:pt x="34432" y="19482"/>
                  </a:moveTo>
                  <a:cubicBezTo>
                    <a:pt x="34432" y="13643"/>
                    <a:pt x="38649" y="4302"/>
                    <a:pt x="56327" y="3280"/>
                  </a:cubicBezTo>
                  <a:cubicBezTo>
                    <a:pt x="57138" y="3134"/>
                    <a:pt x="57787" y="2550"/>
                    <a:pt x="57787" y="1674"/>
                  </a:cubicBezTo>
                  <a:cubicBezTo>
                    <a:pt x="57787" y="69"/>
                    <a:pt x="56489" y="69"/>
                    <a:pt x="54705" y="69"/>
                  </a:cubicBezTo>
                  <a:cubicBezTo>
                    <a:pt x="38487" y="69"/>
                    <a:pt x="23728" y="7513"/>
                    <a:pt x="23566" y="18314"/>
                  </a:cubicBezTo>
                  <a:lnTo>
                    <a:pt x="23566" y="51594"/>
                  </a:lnTo>
                  <a:cubicBezTo>
                    <a:pt x="23566" y="57286"/>
                    <a:pt x="23566" y="61957"/>
                    <a:pt x="17079" y="66774"/>
                  </a:cubicBezTo>
                  <a:cubicBezTo>
                    <a:pt x="11403" y="71007"/>
                    <a:pt x="5240" y="71299"/>
                    <a:pt x="1672" y="71445"/>
                  </a:cubicBezTo>
                  <a:cubicBezTo>
                    <a:pt x="861" y="71591"/>
                    <a:pt x="212" y="72175"/>
                    <a:pt x="212" y="73051"/>
                  </a:cubicBezTo>
                  <a:cubicBezTo>
                    <a:pt x="212" y="74510"/>
                    <a:pt x="1185" y="74510"/>
                    <a:pt x="2807" y="74656"/>
                  </a:cubicBezTo>
                  <a:cubicBezTo>
                    <a:pt x="13511" y="75240"/>
                    <a:pt x="21296" y="80495"/>
                    <a:pt x="23080" y="87647"/>
                  </a:cubicBezTo>
                  <a:cubicBezTo>
                    <a:pt x="23566" y="89253"/>
                    <a:pt x="23566" y="89544"/>
                    <a:pt x="23566" y="94799"/>
                  </a:cubicBezTo>
                  <a:lnTo>
                    <a:pt x="23566" y="123700"/>
                  </a:lnTo>
                  <a:cubicBezTo>
                    <a:pt x="23566" y="129830"/>
                    <a:pt x="23566" y="134501"/>
                    <a:pt x="31351" y="140048"/>
                  </a:cubicBezTo>
                  <a:cubicBezTo>
                    <a:pt x="37676" y="144427"/>
                    <a:pt x="48380" y="146032"/>
                    <a:pt x="54705" y="146032"/>
                  </a:cubicBezTo>
                  <a:cubicBezTo>
                    <a:pt x="56489" y="146032"/>
                    <a:pt x="57787" y="146032"/>
                    <a:pt x="57787" y="144427"/>
                  </a:cubicBezTo>
                  <a:cubicBezTo>
                    <a:pt x="57787" y="142967"/>
                    <a:pt x="56813" y="142967"/>
                    <a:pt x="55192" y="142821"/>
                  </a:cubicBezTo>
                  <a:cubicBezTo>
                    <a:pt x="44974" y="142237"/>
                    <a:pt x="37027" y="137566"/>
                    <a:pt x="34919" y="130122"/>
                  </a:cubicBezTo>
                  <a:cubicBezTo>
                    <a:pt x="34432" y="128809"/>
                    <a:pt x="34432" y="128517"/>
                    <a:pt x="34432" y="123262"/>
                  </a:cubicBezTo>
                  <a:lnTo>
                    <a:pt x="34432" y="92610"/>
                  </a:lnTo>
                  <a:cubicBezTo>
                    <a:pt x="34432" y="85895"/>
                    <a:pt x="33135" y="83414"/>
                    <a:pt x="27945" y="78743"/>
                  </a:cubicBezTo>
                  <a:cubicBezTo>
                    <a:pt x="24539" y="75678"/>
                    <a:pt x="19836" y="74218"/>
                    <a:pt x="15295" y="73051"/>
                  </a:cubicBezTo>
                  <a:cubicBezTo>
                    <a:pt x="28594" y="69693"/>
                    <a:pt x="34432" y="62979"/>
                    <a:pt x="34432" y="54513"/>
                  </a:cubicBezTo>
                  <a:lnTo>
                    <a:pt x="34432" y="19482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DD8402-BF52-9D47-ABDD-4DD52B4CA012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809720" y="3562143"/>
              <a:ext cx="83361" cy="66121"/>
            </a:xfrm>
            <a:custGeom>
              <a:avLst/>
              <a:gdLst>
                <a:gd name="csX0" fmla="*/ 52277 w 83361"/>
                <a:gd name="csY0" fmla="*/ 56411 h 66121"/>
                <a:gd name="csX1" fmla="*/ 66712 w 83361"/>
                <a:gd name="csY1" fmla="*/ 66190 h 66121"/>
                <a:gd name="csX2" fmla="*/ 78713 w 83361"/>
                <a:gd name="csY2" fmla="*/ 58162 h 66121"/>
                <a:gd name="csX3" fmla="*/ 83578 w 83361"/>
                <a:gd name="csY3" fmla="*/ 43712 h 66121"/>
                <a:gd name="csX4" fmla="*/ 81632 w 83361"/>
                <a:gd name="csY4" fmla="*/ 42252 h 66121"/>
                <a:gd name="csX5" fmla="*/ 79362 w 83361"/>
                <a:gd name="csY5" fmla="*/ 44880 h 66121"/>
                <a:gd name="csX6" fmla="*/ 67198 w 83361"/>
                <a:gd name="csY6" fmla="*/ 62979 h 66121"/>
                <a:gd name="csX7" fmla="*/ 62170 w 83361"/>
                <a:gd name="csY7" fmla="*/ 56265 h 66121"/>
                <a:gd name="csX8" fmla="*/ 65414 w 83361"/>
                <a:gd name="csY8" fmla="*/ 41085 h 66121"/>
                <a:gd name="csX9" fmla="*/ 69955 w 83361"/>
                <a:gd name="csY9" fmla="*/ 25320 h 66121"/>
                <a:gd name="csX10" fmla="*/ 72712 w 83361"/>
                <a:gd name="csY10" fmla="*/ 15395 h 66121"/>
                <a:gd name="csX11" fmla="*/ 75145 w 83361"/>
                <a:gd name="csY11" fmla="*/ 5615 h 66121"/>
                <a:gd name="csX12" fmla="*/ 70442 w 83361"/>
                <a:gd name="csY12" fmla="*/ 1674 h 66121"/>
                <a:gd name="csX13" fmla="*/ 64117 w 83361"/>
                <a:gd name="csY13" fmla="*/ 6783 h 66121"/>
                <a:gd name="csX14" fmla="*/ 51953 w 83361"/>
                <a:gd name="csY14" fmla="*/ 50718 h 66121"/>
                <a:gd name="csX15" fmla="*/ 33464 w 83361"/>
                <a:gd name="csY15" fmla="*/ 62979 h 66121"/>
                <a:gd name="csX16" fmla="*/ 23409 w 83361"/>
                <a:gd name="csY16" fmla="*/ 51010 h 66121"/>
                <a:gd name="csX17" fmla="*/ 32167 w 83361"/>
                <a:gd name="csY17" fmla="*/ 21233 h 66121"/>
                <a:gd name="csX18" fmla="*/ 34924 w 83361"/>
                <a:gd name="csY18" fmla="*/ 12038 h 66121"/>
                <a:gd name="csX19" fmla="*/ 21625 w 83361"/>
                <a:gd name="csY19" fmla="*/ 69 h 66121"/>
                <a:gd name="csX20" fmla="*/ 217 w 83361"/>
                <a:gd name="csY20" fmla="*/ 22547 h 66121"/>
                <a:gd name="csX21" fmla="*/ 2163 w 83361"/>
                <a:gd name="csY21" fmla="*/ 24007 h 66121"/>
                <a:gd name="csX22" fmla="*/ 4758 w 83361"/>
                <a:gd name="csY22" fmla="*/ 21379 h 66121"/>
                <a:gd name="csX23" fmla="*/ 21138 w 83361"/>
                <a:gd name="csY23" fmla="*/ 3280 h 66121"/>
                <a:gd name="csX24" fmla="*/ 25193 w 83361"/>
                <a:gd name="csY24" fmla="*/ 8097 h 66121"/>
                <a:gd name="csX25" fmla="*/ 22436 w 83361"/>
                <a:gd name="csY25" fmla="*/ 18022 h 66121"/>
                <a:gd name="csX26" fmla="*/ 13029 w 83361"/>
                <a:gd name="csY26" fmla="*/ 48675 h 66121"/>
                <a:gd name="csX27" fmla="*/ 32978 w 83361"/>
                <a:gd name="csY27" fmla="*/ 66190 h 66121"/>
                <a:gd name="csX28" fmla="*/ 52277 w 83361"/>
                <a:gd name="csY28" fmla="*/ 56411 h 66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83361" h="66121">
                  <a:moveTo>
                    <a:pt x="52277" y="56411"/>
                  </a:moveTo>
                  <a:cubicBezTo>
                    <a:pt x="54061" y="62395"/>
                    <a:pt x="59738" y="66190"/>
                    <a:pt x="66712" y="66190"/>
                  </a:cubicBezTo>
                  <a:cubicBezTo>
                    <a:pt x="72388" y="66190"/>
                    <a:pt x="76118" y="62833"/>
                    <a:pt x="78713" y="58162"/>
                  </a:cubicBezTo>
                  <a:cubicBezTo>
                    <a:pt x="81470" y="52908"/>
                    <a:pt x="83578" y="44004"/>
                    <a:pt x="83578" y="43712"/>
                  </a:cubicBezTo>
                  <a:cubicBezTo>
                    <a:pt x="83578" y="42252"/>
                    <a:pt x="82119" y="42252"/>
                    <a:pt x="81632" y="42252"/>
                  </a:cubicBezTo>
                  <a:cubicBezTo>
                    <a:pt x="80010" y="42252"/>
                    <a:pt x="79848" y="42836"/>
                    <a:pt x="79362" y="44880"/>
                  </a:cubicBezTo>
                  <a:cubicBezTo>
                    <a:pt x="77091" y="53054"/>
                    <a:pt x="74010" y="62979"/>
                    <a:pt x="67198" y="62979"/>
                  </a:cubicBezTo>
                  <a:cubicBezTo>
                    <a:pt x="63792" y="62979"/>
                    <a:pt x="62170" y="61082"/>
                    <a:pt x="62170" y="56265"/>
                  </a:cubicBezTo>
                  <a:cubicBezTo>
                    <a:pt x="62170" y="53054"/>
                    <a:pt x="64117" y="46193"/>
                    <a:pt x="65414" y="41085"/>
                  </a:cubicBezTo>
                  <a:lnTo>
                    <a:pt x="69955" y="25320"/>
                  </a:lnTo>
                  <a:cubicBezTo>
                    <a:pt x="70442" y="23131"/>
                    <a:pt x="72064" y="17584"/>
                    <a:pt x="72712" y="15395"/>
                  </a:cubicBezTo>
                  <a:cubicBezTo>
                    <a:pt x="73523" y="12038"/>
                    <a:pt x="75145" y="6491"/>
                    <a:pt x="75145" y="5615"/>
                  </a:cubicBezTo>
                  <a:cubicBezTo>
                    <a:pt x="75145" y="2988"/>
                    <a:pt x="72874" y="1674"/>
                    <a:pt x="70442" y="1674"/>
                  </a:cubicBezTo>
                  <a:cubicBezTo>
                    <a:pt x="69631" y="1674"/>
                    <a:pt x="65414" y="1820"/>
                    <a:pt x="64117" y="6783"/>
                  </a:cubicBezTo>
                  <a:cubicBezTo>
                    <a:pt x="61035" y="17438"/>
                    <a:pt x="53899" y="42982"/>
                    <a:pt x="51953" y="50718"/>
                  </a:cubicBezTo>
                  <a:cubicBezTo>
                    <a:pt x="51791" y="51302"/>
                    <a:pt x="45304" y="62979"/>
                    <a:pt x="33464" y="62979"/>
                  </a:cubicBezTo>
                  <a:cubicBezTo>
                    <a:pt x="25031" y="62979"/>
                    <a:pt x="23409" y="56411"/>
                    <a:pt x="23409" y="51010"/>
                  </a:cubicBezTo>
                  <a:cubicBezTo>
                    <a:pt x="23409" y="42836"/>
                    <a:pt x="27950" y="31305"/>
                    <a:pt x="32167" y="21233"/>
                  </a:cubicBezTo>
                  <a:cubicBezTo>
                    <a:pt x="34113" y="16855"/>
                    <a:pt x="34924" y="14811"/>
                    <a:pt x="34924" y="12038"/>
                  </a:cubicBezTo>
                  <a:cubicBezTo>
                    <a:pt x="34924" y="5469"/>
                    <a:pt x="29734" y="69"/>
                    <a:pt x="21625" y="69"/>
                  </a:cubicBezTo>
                  <a:cubicBezTo>
                    <a:pt x="6218" y="69"/>
                    <a:pt x="217" y="21233"/>
                    <a:pt x="217" y="22547"/>
                  </a:cubicBezTo>
                  <a:cubicBezTo>
                    <a:pt x="217" y="24007"/>
                    <a:pt x="1839" y="24007"/>
                    <a:pt x="2163" y="24007"/>
                  </a:cubicBezTo>
                  <a:cubicBezTo>
                    <a:pt x="3785" y="24007"/>
                    <a:pt x="3947" y="23715"/>
                    <a:pt x="4758" y="21379"/>
                  </a:cubicBezTo>
                  <a:cubicBezTo>
                    <a:pt x="8813" y="8681"/>
                    <a:pt x="14976" y="3280"/>
                    <a:pt x="21138" y="3280"/>
                  </a:cubicBezTo>
                  <a:cubicBezTo>
                    <a:pt x="22598" y="3280"/>
                    <a:pt x="25193" y="3426"/>
                    <a:pt x="25193" y="8097"/>
                  </a:cubicBezTo>
                  <a:cubicBezTo>
                    <a:pt x="25193" y="11600"/>
                    <a:pt x="23409" y="15833"/>
                    <a:pt x="22436" y="18022"/>
                  </a:cubicBezTo>
                  <a:cubicBezTo>
                    <a:pt x="16435" y="32473"/>
                    <a:pt x="13029" y="41522"/>
                    <a:pt x="13029" y="48675"/>
                  </a:cubicBezTo>
                  <a:cubicBezTo>
                    <a:pt x="13029" y="62541"/>
                    <a:pt x="24220" y="66190"/>
                    <a:pt x="32978" y="66190"/>
                  </a:cubicBezTo>
                  <a:cubicBezTo>
                    <a:pt x="43682" y="66190"/>
                    <a:pt x="49520" y="59622"/>
                    <a:pt x="52277" y="56411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77EB47C9-C210-D75E-1C5F-C9DE52EFFB6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911806" y="3611186"/>
              <a:ext cx="18975" cy="43643"/>
            </a:xfrm>
            <a:custGeom>
              <a:avLst/>
              <a:gdLst>
                <a:gd name="csX0" fmla="*/ 19198 w 18975"/>
                <a:gd name="csY0" fmla="*/ 15395 h 43643"/>
                <a:gd name="csX1" fmla="*/ 8818 w 18975"/>
                <a:gd name="csY1" fmla="*/ 69 h 43643"/>
                <a:gd name="csX2" fmla="*/ 223 w 18975"/>
                <a:gd name="csY2" fmla="*/ 7805 h 43643"/>
                <a:gd name="csX3" fmla="*/ 8818 w 18975"/>
                <a:gd name="csY3" fmla="*/ 15541 h 43643"/>
                <a:gd name="csX4" fmla="*/ 14495 w 18975"/>
                <a:gd name="csY4" fmla="*/ 13643 h 43643"/>
                <a:gd name="csX5" fmla="*/ 15306 w 18975"/>
                <a:gd name="csY5" fmla="*/ 13205 h 43643"/>
                <a:gd name="csX6" fmla="*/ 15630 w 18975"/>
                <a:gd name="csY6" fmla="*/ 15395 h 43643"/>
                <a:gd name="csX7" fmla="*/ 4602 w 18975"/>
                <a:gd name="csY7" fmla="*/ 39771 h 43643"/>
                <a:gd name="csX8" fmla="*/ 2818 w 18975"/>
                <a:gd name="csY8" fmla="*/ 42106 h 43643"/>
                <a:gd name="csX9" fmla="*/ 4439 w 18975"/>
                <a:gd name="csY9" fmla="*/ 43712 h 43643"/>
                <a:gd name="csX10" fmla="*/ 19198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198" y="15395"/>
                  </a:moveTo>
                  <a:cubicBezTo>
                    <a:pt x="19198" y="5761"/>
                    <a:pt x="15143" y="69"/>
                    <a:pt x="8818" y="69"/>
                  </a:cubicBezTo>
                  <a:cubicBezTo>
                    <a:pt x="3466" y="69"/>
                    <a:pt x="223" y="3718"/>
                    <a:pt x="223" y="7805"/>
                  </a:cubicBezTo>
                  <a:cubicBezTo>
                    <a:pt x="223" y="11746"/>
                    <a:pt x="3466" y="15541"/>
                    <a:pt x="8818" y="15541"/>
                  </a:cubicBezTo>
                  <a:cubicBezTo>
                    <a:pt x="10765" y="15541"/>
                    <a:pt x="12873" y="14957"/>
                    <a:pt x="14495" y="13643"/>
                  </a:cubicBezTo>
                  <a:cubicBezTo>
                    <a:pt x="14981" y="13351"/>
                    <a:pt x="15143" y="13205"/>
                    <a:pt x="15306" y="13205"/>
                  </a:cubicBezTo>
                  <a:cubicBezTo>
                    <a:pt x="15468" y="13205"/>
                    <a:pt x="15630" y="13351"/>
                    <a:pt x="15630" y="15395"/>
                  </a:cubicBezTo>
                  <a:cubicBezTo>
                    <a:pt x="15630" y="26196"/>
                    <a:pt x="9954" y="34954"/>
                    <a:pt x="4602" y="39771"/>
                  </a:cubicBezTo>
                  <a:cubicBezTo>
                    <a:pt x="2818" y="41376"/>
                    <a:pt x="2818" y="41668"/>
                    <a:pt x="2818" y="42106"/>
                  </a:cubicBezTo>
                  <a:cubicBezTo>
                    <a:pt x="2818" y="43128"/>
                    <a:pt x="3629" y="43712"/>
                    <a:pt x="4439" y="43712"/>
                  </a:cubicBezTo>
                  <a:cubicBezTo>
                    <a:pt x="6223" y="43712"/>
                    <a:pt x="19198" y="32473"/>
                    <a:pt x="19198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7084D14E-0C69-238A-219A-01CA7F585B6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976426" y="3525360"/>
              <a:ext cx="77198" cy="102904"/>
            </a:xfrm>
            <a:custGeom>
              <a:avLst/>
              <a:gdLst>
                <a:gd name="csX0" fmla="*/ 77426 w 77198"/>
                <a:gd name="csY0" fmla="*/ 1674 h 102904"/>
                <a:gd name="csX1" fmla="*/ 75317 w 77198"/>
                <a:gd name="csY1" fmla="*/ 69 h 102904"/>
                <a:gd name="csX2" fmla="*/ 54720 w 77198"/>
                <a:gd name="csY2" fmla="*/ 1674 h 102904"/>
                <a:gd name="csX3" fmla="*/ 52450 w 77198"/>
                <a:gd name="csY3" fmla="*/ 4448 h 102904"/>
                <a:gd name="csX4" fmla="*/ 56342 w 77198"/>
                <a:gd name="csY4" fmla="*/ 6199 h 102904"/>
                <a:gd name="csX5" fmla="*/ 64451 w 77198"/>
                <a:gd name="csY5" fmla="*/ 8681 h 102904"/>
                <a:gd name="csX6" fmla="*/ 63965 w 77198"/>
                <a:gd name="csY6" fmla="*/ 11600 h 102904"/>
                <a:gd name="csX7" fmla="*/ 54234 w 77198"/>
                <a:gd name="csY7" fmla="*/ 46193 h 102904"/>
                <a:gd name="csX8" fmla="*/ 39313 w 77198"/>
                <a:gd name="csY8" fmla="*/ 36852 h 102904"/>
                <a:gd name="csX9" fmla="*/ 227 w 77198"/>
                <a:gd name="csY9" fmla="*/ 79619 h 102904"/>
                <a:gd name="csX10" fmla="*/ 21797 w 77198"/>
                <a:gd name="csY10" fmla="*/ 102973 h 102904"/>
                <a:gd name="csX11" fmla="*/ 42881 w 77198"/>
                <a:gd name="csY11" fmla="*/ 92026 h 102904"/>
                <a:gd name="csX12" fmla="*/ 57639 w 77198"/>
                <a:gd name="csY12" fmla="*/ 102973 h 102904"/>
                <a:gd name="csX13" fmla="*/ 69641 w 77198"/>
                <a:gd name="csY13" fmla="*/ 94945 h 102904"/>
                <a:gd name="csX14" fmla="*/ 74506 w 77198"/>
                <a:gd name="csY14" fmla="*/ 80495 h 102904"/>
                <a:gd name="csX15" fmla="*/ 72560 w 77198"/>
                <a:gd name="csY15" fmla="*/ 79035 h 102904"/>
                <a:gd name="csX16" fmla="*/ 70290 w 77198"/>
                <a:gd name="csY16" fmla="*/ 81662 h 102904"/>
                <a:gd name="csX17" fmla="*/ 57964 w 77198"/>
                <a:gd name="csY17" fmla="*/ 99762 h 102904"/>
                <a:gd name="csX18" fmla="*/ 53098 w 77198"/>
                <a:gd name="csY18" fmla="*/ 93048 h 102904"/>
                <a:gd name="csX19" fmla="*/ 54072 w 77198"/>
                <a:gd name="csY19" fmla="*/ 86041 h 102904"/>
                <a:gd name="csX20" fmla="*/ 77426 w 77198"/>
                <a:gd name="csY20" fmla="*/ 1674 h 102904"/>
                <a:gd name="csX21" fmla="*/ 43692 w 77198"/>
                <a:gd name="csY21" fmla="*/ 83998 h 102904"/>
                <a:gd name="csX22" fmla="*/ 40448 w 77198"/>
                <a:gd name="csY22" fmla="*/ 89398 h 102904"/>
                <a:gd name="csX23" fmla="*/ 22122 w 77198"/>
                <a:gd name="csY23" fmla="*/ 99762 h 102904"/>
                <a:gd name="csX24" fmla="*/ 11742 w 77198"/>
                <a:gd name="csY24" fmla="*/ 86041 h 102904"/>
                <a:gd name="csX25" fmla="*/ 20662 w 77198"/>
                <a:gd name="csY25" fmla="*/ 54075 h 102904"/>
                <a:gd name="csX26" fmla="*/ 39475 w 77198"/>
                <a:gd name="csY26" fmla="*/ 40063 h 102904"/>
                <a:gd name="csX27" fmla="*/ 52288 w 77198"/>
                <a:gd name="csY27" fmla="*/ 52908 h 102904"/>
                <a:gd name="csX28" fmla="*/ 51801 w 77198"/>
                <a:gd name="csY28" fmla="*/ 55389 h 102904"/>
                <a:gd name="csX29" fmla="*/ 43692 w 77198"/>
                <a:gd name="csY29" fmla="*/ 83998 h 102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77198" h="102904">
                  <a:moveTo>
                    <a:pt x="77426" y="1674"/>
                  </a:moveTo>
                  <a:cubicBezTo>
                    <a:pt x="77426" y="1528"/>
                    <a:pt x="77426" y="69"/>
                    <a:pt x="75317" y="69"/>
                  </a:cubicBezTo>
                  <a:cubicBezTo>
                    <a:pt x="72885" y="69"/>
                    <a:pt x="57477" y="1382"/>
                    <a:pt x="54720" y="1674"/>
                  </a:cubicBezTo>
                  <a:cubicBezTo>
                    <a:pt x="53423" y="1820"/>
                    <a:pt x="52450" y="2550"/>
                    <a:pt x="52450" y="4448"/>
                  </a:cubicBezTo>
                  <a:cubicBezTo>
                    <a:pt x="52450" y="6199"/>
                    <a:pt x="53909" y="6199"/>
                    <a:pt x="56342" y="6199"/>
                  </a:cubicBezTo>
                  <a:cubicBezTo>
                    <a:pt x="64127" y="6199"/>
                    <a:pt x="64451" y="7221"/>
                    <a:pt x="64451" y="8681"/>
                  </a:cubicBezTo>
                  <a:lnTo>
                    <a:pt x="63965" y="11600"/>
                  </a:lnTo>
                  <a:lnTo>
                    <a:pt x="54234" y="46193"/>
                  </a:lnTo>
                  <a:cubicBezTo>
                    <a:pt x="51314" y="40793"/>
                    <a:pt x="46611" y="36852"/>
                    <a:pt x="39313" y="36852"/>
                  </a:cubicBezTo>
                  <a:cubicBezTo>
                    <a:pt x="20338" y="36852"/>
                    <a:pt x="227" y="58308"/>
                    <a:pt x="227" y="79619"/>
                  </a:cubicBezTo>
                  <a:cubicBezTo>
                    <a:pt x="227" y="93340"/>
                    <a:pt x="9147" y="102973"/>
                    <a:pt x="21797" y="102973"/>
                  </a:cubicBezTo>
                  <a:cubicBezTo>
                    <a:pt x="25041" y="102973"/>
                    <a:pt x="33150" y="102389"/>
                    <a:pt x="42881" y="92026"/>
                  </a:cubicBezTo>
                  <a:cubicBezTo>
                    <a:pt x="44178" y="98156"/>
                    <a:pt x="49855" y="102973"/>
                    <a:pt x="57639" y="102973"/>
                  </a:cubicBezTo>
                  <a:cubicBezTo>
                    <a:pt x="63316" y="102973"/>
                    <a:pt x="67046" y="99616"/>
                    <a:pt x="69641" y="94945"/>
                  </a:cubicBezTo>
                  <a:cubicBezTo>
                    <a:pt x="72398" y="89690"/>
                    <a:pt x="74506" y="80787"/>
                    <a:pt x="74506" y="80495"/>
                  </a:cubicBezTo>
                  <a:cubicBezTo>
                    <a:pt x="74506" y="79035"/>
                    <a:pt x="73047" y="79035"/>
                    <a:pt x="72560" y="79035"/>
                  </a:cubicBezTo>
                  <a:cubicBezTo>
                    <a:pt x="70938" y="79035"/>
                    <a:pt x="70776" y="79619"/>
                    <a:pt x="70290" y="81662"/>
                  </a:cubicBezTo>
                  <a:cubicBezTo>
                    <a:pt x="67533" y="91150"/>
                    <a:pt x="64613" y="99762"/>
                    <a:pt x="57964" y="99762"/>
                  </a:cubicBezTo>
                  <a:cubicBezTo>
                    <a:pt x="53585" y="99762"/>
                    <a:pt x="53098" y="95967"/>
                    <a:pt x="53098" y="93048"/>
                  </a:cubicBezTo>
                  <a:cubicBezTo>
                    <a:pt x="53098" y="89544"/>
                    <a:pt x="53423" y="88523"/>
                    <a:pt x="54072" y="86041"/>
                  </a:cubicBezTo>
                  <a:lnTo>
                    <a:pt x="77426" y="1674"/>
                  </a:lnTo>
                  <a:close/>
                  <a:moveTo>
                    <a:pt x="43692" y="83998"/>
                  </a:moveTo>
                  <a:cubicBezTo>
                    <a:pt x="42881" y="86625"/>
                    <a:pt x="42881" y="86917"/>
                    <a:pt x="40448" y="89398"/>
                  </a:cubicBezTo>
                  <a:cubicBezTo>
                    <a:pt x="33312" y="97426"/>
                    <a:pt x="26663" y="99762"/>
                    <a:pt x="22122" y="99762"/>
                  </a:cubicBezTo>
                  <a:cubicBezTo>
                    <a:pt x="14013" y="99762"/>
                    <a:pt x="11742" y="91734"/>
                    <a:pt x="11742" y="86041"/>
                  </a:cubicBezTo>
                  <a:cubicBezTo>
                    <a:pt x="11742" y="78743"/>
                    <a:pt x="16932" y="60790"/>
                    <a:pt x="20662" y="54075"/>
                  </a:cubicBezTo>
                  <a:cubicBezTo>
                    <a:pt x="25690" y="45463"/>
                    <a:pt x="32988" y="40063"/>
                    <a:pt x="39475" y="40063"/>
                  </a:cubicBezTo>
                  <a:cubicBezTo>
                    <a:pt x="50017" y="40063"/>
                    <a:pt x="52288" y="52032"/>
                    <a:pt x="52288" y="52908"/>
                  </a:cubicBezTo>
                  <a:cubicBezTo>
                    <a:pt x="52288" y="53783"/>
                    <a:pt x="51963" y="54659"/>
                    <a:pt x="51801" y="55389"/>
                  </a:cubicBezTo>
                  <a:lnTo>
                    <a:pt x="43692" y="83998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F6BB430A-C1B6-AF1E-FE4C-4C1F57D4BD0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068300" y="3611186"/>
              <a:ext cx="18975" cy="43643"/>
            </a:xfrm>
            <a:custGeom>
              <a:avLst/>
              <a:gdLst>
                <a:gd name="csX0" fmla="*/ 19208 w 18975"/>
                <a:gd name="csY0" fmla="*/ 15395 h 43643"/>
                <a:gd name="csX1" fmla="*/ 8828 w 18975"/>
                <a:gd name="csY1" fmla="*/ 69 h 43643"/>
                <a:gd name="csX2" fmla="*/ 232 w 18975"/>
                <a:gd name="csY2" fmla="*/ 7805 h 43643"/>
                <a:gd name="csX3" fmla="*/ 8828 w 18975"/>
                <a:gd name="csY3" fmla="*/ 15541 h 43643"/>
                <a:gd name="csX4" fmla="*/ 14504 w 18975"/>
                <a:gd name="csY4" fmla="*/ 13643 h 43643"/>
                <a:gd name="csX5" fmla="*/ 15315 w 18975"/>
                <a:gd name="csY5" fmla="*/ 13205 h 43643"/>
                <a:gd name="csX6" fmla="*/ 15640 w 18975"/>
                <a:gd name="csY6" fmla="*/ 15395 h 43643"/>
                <a:gd name="csX7" fmla="*/ 4611 w 18975"/>
                <a:gd name="csY7" fmla="*/ 39771 h 43643"/>
                <a:gd name="csX8" fmla="*/ 2827 w 18975"/>
                <a:gd name="csY8" fmla="*/ 42106 h 43643"/>
                <a:gd name="csX9" fmla="*/ 4449 w 18975"/>
                <a:gd name="csY9" fmla="*/ 43712 h 43643"/>
                <a:gd name="csX10" fmla="*/ 19208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208" y="15395"/>
                  </a:moveTo>
                  <a:cubicBezTo>
                    <a:pt x="19208" y="5761"/>
                    <a:pt x="15153" y="69"/>
                    <a:pt x="8828" y="69"/>
                  </a:cubicBezTo>
                  <a:cubicBezTo>
                    <a:pt x="3476" y="69"/>
                    <a:pt x="232" y="3718"/>
                    <a:pt x="232" y="7805"/>
                  </a:cubicBezTo>
                  <a:cubicBezTo>
                    <a:pt x="232" y="11746"/>
                    <a:pt x="3476" y="15541"/>
                    <a:pt x="8828" y="15541"/>
                  </a:cubicBezTo>
                  <a:cubicBezTo>
                    <a:pt x="10774" y="15541"/>
                    <a:pt x="12883" y="14957"/>
                    <a:pt x="14504" y="13643"/>
                  </a:cubicBezTo>
                  <a:cubicBezTo>
                    <a:pt x="14991" y="13351"/>
                    <a:pt x="15153" y="13205"/>
                    <a:pt x="15315" y="13205"/>
                  </a:cubicBezTo>
                  <a:cubicBezTo>
                    <a:pt x="15477" y="13205"/>
                    <a:pt x="15640" y="13351"/>
                    <a:pt x="15640" y="15395"/>
                  </a:cubicBezTo>
                  <a:cubicBezTo>
                    <a:pt x="15640" y="26196"/>
                    <a:pt x="9963" y="34954"/>
                    <a:pt x="4611" y="39771"/>
                  </a:cubicBezTo>
                  <a:cubicBezTo>
                    <a:pt x="2827" y="41376"/>
                    <a:pt x="2827" y="41668"/>
                    <a:pt x="2827" y="42106"/>
                  </a:cubicBezTo>
                  <a:cubicBezTo>
                    <a:pt x="2827" y="43128"/>
                    <a:pt x="3638" y="43712"/>
                    <a:pt x="4449" y="43712"/>
                  </a:cubicBezTo>
                  <a:cubicBezTo>
                    <a:pt x="6233" y="43712"/>
                    <a:pt x="19208" y="32473"/>
                    <a:pt x="19208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9B80B9AE-B794-6B97-D484-A944A34687D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133082" y="3562143"/>
              <a:ext cx="63088" cy="66121"/>
            </a:xfrm>
            <a:custGeom>
              <a:avLst/>
              <a:gdLst>
                <a:gd name="csX0" fmla="*/ 57811 w 63088"/>
                <a:gd name="csY0" fmla="*/ 9118 h 66121"/>
                <a:gd name="csX1" fmla="*/ 50675 w 63088"/>
                <a:gd name="csY1" fmla="*/ 11162 h 66121"/>
                <a:gd name="csX2" fmla="*/ 47756 w 63088"/>
                <a:gd name="csY2" fmla="*/ 16855 h 66121"/>
                <a:gd name="csX3" fmla="*/ 53757 w 63088"/>
                <a:gd name="csY3" fmla="*/ 21963 h 66121"/>
                <a:gd name="csX4" fmla="*/ 62839 w 63088"/>
                <a:gd name="csY4" fmla="*/ 12622 h 66121"/>
                <a:gd name="csX5" fmla="*/ 43702 w 63088"/>
                <a:gd name="csY5" fmla="*/ 69 h 66121"/>
                <a:gd name="csX6" fmla="*/ 237 w 63088"/>
                <a:gd name="csY6" fmla="*/ 41522 h 66121"/>
                <a:gd name="csX7" fmla="*/ 26510 w 63088"/>
                <a:gd name="csY7" fmla="*/ 66190 h 66121"/>
                <a:gd name="csX8" fmla="*/ 63325 w 63088"/>
                <a:gd name="csY8" fmla="*/ 48967 h 66121"/>
                <a:gd name="csX9" fmla="*/ 61379 w 63088"/>
                <a:gd name="csY9" fmla="*/ 47069 h 66121"/>
                <a:gd name="csX10" fmla="*/ 59271 w 63088"/>
                <a:gd name="csY10" fmla="*/ 48529 h 66121"/>
                <a:gd name="csX11" fmla="*/ 26835 w 63088"/>
                <a:gd name="csY11" fmla="*/ 62979 h 66121"/>
                <a:gd name="csX12" fmla="*/ 12238 w 63088"/>
                <a:gd name="csY12" fmla="*/ 47069 h 66121"/>
                <a:gd name="csX13" fmla="*/ 20996 w 63088"/>
                <a:gd name="csY13" fmla="*/ 17876 h 66121"/>
                <a:gd name="csX14" fmla="*/ 43864 w 63088"/>
                <a:gd name="csY14" fmla="*/ 3280 h 66121"/>
                <a:gd name="csX15" fmla="*/ 57811 w 63088"/>
                <a:gd name="csY15" fmla="*/ 9118 h 66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3088" h="66121">
                  <a:moveTo>
                    <a:pt x="57811" y="9118"/>
                  </a:moveTo>
                  <a:cubicBezTo>
                    <a:pt x="55216" y="9118"/>
                    <a:pt x="52946" y="9118"/>
                    <a:pt x="50675" y="11162"/>
                  </a:cubicBezTo>
                  <a:cubicBezTo>
                    <a:pt x="48080" y="13351"/>
                    <a:pt x="47756" y="15833"/>
                    <a:pt x="47756" y="16855"/>
                  </a:cubicBezTo>
                  <a:cubicBezTo>
                    <a:pt x="47756" y="20358"/>
                    <a:pt x="50675" y="21963"/>
                    <a:pt x="53757" y="21963"/>
                  </a:cubicBezTo>
                  <a:cubicBezTo>
                    <a:pt x="58460" y="21963"/>
                    <a:pt x="62839" y="18460"/>
                    <a:pt x="62839" y="12622"/>
                  </a:cubicBezTo>
                  <a:cubicBezTo>
                    <a:pt x="62839" y="5469"/>
                    <a:pt x="55216" y="69"/>
                    <a:pt x="43702" y="69"/>
                  </a:cubicBezTo>
                  <a:cubicBezTo>
                    <a:pt x="21807" y="69"/>
                    <a:pt x="237" y="20942"/>
                    <a:pt x="237" y="41522"/>
                  </a:cubicBezTo>
                  <a:cubicBezTo>
                    <a:pt x="237" y="54659"/>
                    <a:pt x="9643" y="66190"/>
                    <a:pt x="26510" y="66190"/>
                  </a:cubicBezTo>
                  <a:cubicBezTo>
                    <a:pt x="49702" y="66190"/>
                    <a:pt x="63325" y="50718"/>
                    <a:pt x="63325" y="48967"/>
                  </a:cubicBezTo>
                  <a:cubicBezTo>
                    <a:pt x="63325" y="48091"/>
                    <a:pt x="62352" y="47069"/>
                    <a:pt x="61379" y="47069"/>
                  </a:cubicBezTo>
                  <a:cubicBezTo>
                    <a:pt x="60568" y="47069"/>
                    <a:pt x="60244" y="47361"/>
                    <a:pt x="59271" y="48529"/>
                  </a:cubicBezTo>
                  <a:cubicBezTo>
                    <a:pt x="46459" y="62979"/>
                    <a:pt x="28781" y="62979"/>
                    <a:pt x="26835" y="62979"/>
                  </a:cubicBezTo>
                  <a:cubicBezTo>
                    <a:pt x="16617" y="62979"/>
                    <a:pt x="12238" y="55827"/>
                    <a:pt x="12238" y="47069"/>
                  </a:cubicBezTo>
                  <a:cubicBezTo>
                    <a:pt x="12238" y="41085"/>
                    <a:pt x="15482" y="26926"/>
                    <a:pt x="20996" y="17876"/>
                  </a:cubicBezTo>
                  <a:cubicBezTo>
                    <a:pt x="26024" y="9556"/>
                    <a:pt x="34944" y="3280"/>
                    <a:pt x="43864" y="3280"/>
                  </a:cubicBezTo>
                  <a:cubicBezTo>
                    <a:pt x="49378" y="3280"/>
                    <a:pt x="55541" y="5177"/>
                    <a:pt x="57811" y="9118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46A3873-7D91-2AFA-ADAA-6B7B48E9091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210566" y="3611186"/>
              <a:ext cx="18975" cy="43643"/>
            </a:xfrm>
            <a:custGeom>
              <a:avLst/>
              <a:gdLst>
                <a:gd name="csX0" fmla="*/ 19216 w 18975"/>
                <a:gd name="csY0" fmla="*/ 15395 h 43643"/>
                <a:gd name="csX1" fmla="*/ 8837 w 18975"/>
                <a:gd name="csY1" fmla="*/ 69 h 43643"/>
                <a:gd name="csX2" fmla="*/ 241 w 18975"/>
                <a:gd name="csY2" fmla="*/ 7805 h 43643"/>
                <a:gd name="csX3" fmla="*/ 8837 w 18975"/>
                <a:gd name="csY3" fmla="*/ 15541 h 43643"/>
                <a:gd name="csX4" fmla="*/ 14513 w 18975"/>
                <a:gd name="csY4" fmla="*/ 13643 h 43643"/>
                <a:gd name="csX5" fmla="*/ 15324 w 18975"/>
                <a:gd name="csY5" fmla="*/ 13205 h 43643"/>
                <a:gd name="csX6" fmla="*/ 15648 w 18975"/>
                <a:gd name="csY6" fmla="*/ 15395 h 43643"/>
                <a:gd name="csX7" fmla="*/ 4620 w 18975"/>
                <a:gd name="csY7" fmla="*/ 39771 h 43643"/>
                <a:gd name="csX8" fmla="*/ 2836 w 18975"/>
                <a:gd name="csY8" fmla="*/ 42106 h 43643"/>
                <a:gd name="csX9" fmla="*/ 4458 w 18975"/>
                <a:gd name="csY9" fmla="*/ 43712 h 43643"/>
                <a:gd name="csX10" fmla="*/ 19216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216" y="15395"/>
                  </a:moveTo>
                  <a:cubicBezTo>
                    <a:pt x="19216" y="5761"/>
                    <a:pt x="15162" y="69"/>
                    <a:pt x="8837" y="69"/>
                  </a:cubicBezTo>
                  <a:cubicBezTo>
                    <a:pt x="3485" y="69"/>
                    <a:pt x="241" y="3718"/>
                    <a:pt x="241" y="7805"/>
                  </a:cubicBezTo>
                  <a:cubicBezTo>
                    <a:pt x="241" y="11746"/>
                    <a:pt x="3485" y="15541"/>
                    <a:pt x="8837" y="15541"/>
                  </a:cubicBezTo>
                  <a:cubicBezTo>
                    <a:pt x="10783" y="15541"/>
                    <a:pt x="12891" y="14957"/>
                    <a:pt x="14513" y="13643"/>
                  </a:cubicBezTo>
                  <a:cubicBezTo>
                    <a:pt x="15000" y="13351"/>
                    <a:pt x="15162" y="13205"/>
                    <a:pt x="15324" y="13205"/>
                  </a:cubicBezTo>
                  <a:cubicBezTo>
                    <a:pt x="15486" y="13205"/>
                    <a:pt x="15648" y="13351"/>
                    <a:pt x="15648" y="15395"/>
                  </a:cubicBezTo>
                  <a:cubicBezTo>
                    <a:pt x="15648" y="26196"/>
                    <a:pt x="9972" y="34954"/>
                    <a:pt x="4620" y="39771"/>
                  </a:cubicBezTo>
                  <a:cubicBezTo>
                    <a:pt x="2836" y="41376"/>
                    <a:pt x="2836" y="41668"/>
                    <a:pt x="2836" y="42106"/>
                  </a:cubicBezTo>
                  <a:cubicBezTo>
                    <a:pt x="2836" y="43128"/>
                    <a:pt x="3647" y="43712"/>
                    <a:pt x="4458" y="43712"/>
                  </a:cubicBezTo>
                  <a:cubicBezTo>
                    <a:pt x="6242" y="43712"/>
                    <a:pt x="19216" y="32473"/>
                    <a:pt x="19216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2D85F42E-F9DF-5915-5966-E413599573C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277132" y="3562143"/>
              <a:ext cx="59682" cy="66121"/>
            </a:xfrm>
            <a:custGeom>
              <a:avLst/>
              <a:gdLst>
                <a:gd name="csX0" fmla="*/ 55225 w 59682"/>
                <a:gd name="csY0" fmla="*/ 9994 h 66121"/>
                <a:gd name="csX1" fmla="*/ 47440 w 59682"/>
                <a:gd name="csY1" fmla="*/ 16563 h 66121"/>
                <a:gd name="csX2" fmla="*/ 52468 w 59682"/>
                <a:gd name="csY2" fmla="*/ 20796 h 66121"/>
                <a:gd name="csX3" fmla="*/ 59928 w 59682"/>
                <a:gd name="csY3" fmla="*/ 12622 h 66121"/>
                <a:gd name="csX4" fmla="*/ 40629 w 59682"/>
                <a:gd name="csY4" fmla="*/ 69 h 66121"/>
                <a:gd name="csX5" fmla="*/ 13220 w 59682"/>
                <a:gd name="csY5" fmla="*/ 21379 h 66121"/>
                <a:gd name="csX6" fmla="*/ 29925 w 59682"/>
                <a:gd name="csY6" fmla="*/ 35830 h 66121"/>
                <a:gd name="csX7" fmla="*/ 46792 w 59682"/>
                <a:gd name="csY7" fmla="*/ 46923 h 66121"/>
                <a:gd name="csX8" fmla="*/ 23600 w 59682"/>
                <a:gd name="csY8" fmla="*/ 62979 h 66121"/>
                <a:gd name="csX9" fmla="*/ 5111 w 59682"/>
                <a:gd name="csY9" fmla="*/ 55243 h 66121"/>
                <a:gd name="csX10" fmla="*/ 15328 w 59682"/>
                <a:gd name="csY10" fmla="*/ 47507 h 66121"/>
                <a:gd name="csX11" fmla="*/ 9328 w 59682"/>
                <a:gd name="csY11" fmla="*/ 42398 h 66121"/>
                <a:gd name="csX12" fmla="*/ 246 w 59682"/>
                <a:gd name="csY12" fmla="*/ 52032 h 66121"/>
                <a:gd name="csX13" fmla="*/ 23438 w 59682"/>
                <a:gd name="csY13" fmla="*/ 66190 h 66121"/>
                <a:gd name="csX14" fmla="*/ 56036 w 59682"/>
                <a:gd name="csY14" fmla="*/ 41960 h 66121"/>
                <a:gd name="csX15" fmla="*/ 51008 w 59682"/>
                <a:gd name="csY15" fmla="*/ 31305 h 66121"/>
                <a:gd name="csX16" fmla="*/ 34790 w 59682"/>
                <a:gd name="csY16" fmla="*/ 25174 h 66121"/>
                <a:gd name="csX17" fmla="*/ 22464 w 59682"/>
                <a:gd name="csY17" fmla="*/ 16417 h 66121"/>
                <a:gd name="csX18" fmla="*/ 40629 w 59682"/>
                <a:gd name="csY18" fmla="*/ 3280 h 66121"/>
                <a:gd name="csX19" fmla="*/ 55225 w 59682"/>
                <a:gd name="csY19" fmla="*/ 9994 h 66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9682" h="66121">
                  <a:moveTo>
                    <a:pt x="55225" y="9994"/>
                  </a:moveTo>
                  <a:cubicBezTo>
                    <a:pt x="50684" y="10140"/>
                    <a:pt x="47440" y="13351"/>
                    <a:pt x="47440" y="16563"/>
                  </a:cubicBezTo>
                  <a:cubicBezTo>
                    <a:pt x="47440" y="18606"/>
                    <a:pt x="48900" y="20796"/>
                    <a:pt x="52468" y="20796"/>
                  </a:cubicBezTo>
                  <a:cubicBezTo>
                    <a:pt x="56036" y="20796"/>
                    <a:pt x="59928" y="18314"/>
                    <a:pt x="59928" y="12622"/>
                  </a:cubicBezTo>
                  <a:cubicBezTo>
                    <a:pt x="59928" y="6053"/>
                    <a:pt x="52955" y="69"/>
                    <a:pt x="40629" y="69"/>
                  </a:cubicBezTo>
                  <a:cubicBezTo>
                    <a:pt x="19221" y="69"/>
                    <a:pt x="13220" y="14957"/>
                    <a:pt x="13220" y="21379"/>
                  </a:cubicBezTo>
                  <a:cubicBezTo>
                    <a:pt x="13220" y="32765"/>
                    <a:pt x="25222" y="34954"/>
                    <a:pt x="29925" y="35830"/>
                  </a:cubicBezTo>
                  <a:cubicBezTo>
                    <a:pt x="38358" y="37289"/>
                    <a:pt x="46792" y="38895"/>
                    <a:pt x="46792" y="46923"/>
                  </a:cubicBezTo>
                  <a:cubicBezTo>
                    <a:pt x="46792" y="50718"/>
                    <a:pt x="43062" y="62979"/>
                    <a:pt x="23600" y="62979"/>
                  </a:cubicBezTo>
                  <a:cubicBezTo>
                    <a:pt x="21329" y="62979"/>
                    <a:pt x="8841" y="62979"/>
                    <a:pt x="5111" y="55243"/>
                  </a:cubicBezTo>
                  <a:cubicBezTo>
                    <a:pt x="11274" y="55973"/>
                    <a:pt x="15328" y="51594"/>
                    <a:pt x="15328" y="47507"/>
                  </a:cubicBezTo>
                  <a:cubicBezTo>
                    <a:pt x="15328" y="44150"/>
                    <a:pt x="12734" y="42398"/>
                    <a:pt x="9328" y="42398"/>
                  </a:cubicBezTo>
                  <a:cubicBezTo>
                    <a:pt x="5111" y="42398"/>
                    <a:pt x="246" y="45463"/>
                    <a:pt x="246" y="52032"/>
                  </a:cubicBezTo>
                  <a:cubicBezTo>
                    <a:pt x="246" y="60352"/>
                    <a:pt x="9490" y="66190"/>
                    <a:pt x="23438" y="66190"/>
                  </a:cubicBezTo>
                  <a:cubicBezTo>
                    <a:pt x="49711" y="66190"/>
                    <a:pt x="56036" y="48529"/>
                    <a:pt x="56036" y="41960"/>
                  </a:cubicBezTo>
                  <a:cubicBezTo>
                    <a:pt x="56036" y="36706"/>
                    <a:pt x="52955" y="33057"/>
                    <a:pt x="51008" y="31305"/>
                  </a:cubicBezTo>
                  <a:cubicBezTo>
                    <a:pt x="46630" y="27218"/>
                    <a:pt x="41926" y="26488"/>
                    <a:pt x="34790" y="25174"/>
                  </a:cubicBezTo>
                  <a:cubicBezTo>
                    <a:pt x="28952" y="24007"/>
                    <a:pt x="22464" y="22985"/>
                    <a:pt x="22464" y="16417"/>
                  </a:cubicBezTo>
                  <a:cubicBezTo>
                    <a:pt x="22464" y="12184"/>
                    <a:pt x="26357" y="3280"/>
                    <a:pt x="40629" y="3280"/>
                  </a:cubicBezTo>
                  <a:cubicBezTo>
                    <a:pt x="44683" y="3280"/>
                    <a:pt x="52792" y="4302"/>
                    <a:pt x="55225" y="9994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E9C7A5D-771B-8C32-947E-FE96F89B3A4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358669" y="3611186"/>
              <a:ext cx="18975" cy="43643"/>
            </a:xfrm>
            <a:custGeom>
              <a:avLst/>
              <a:gdLst>
                <a:gd name="csX0" fmla="*/ 19225 w 18975"/>
                <a:gd name="csY0" fmla="*/ 15395 h 43643"/>
                <a:gd name="csX1" fmla="*/ 8846 w 18975"/>
                <a:gd name="csY1" fmla="*/ 69 h 43643"/>
                <a:gd name="csX2" fmla="*/ 250 w 18975"/>
                <a:gd name="csY2" fmla="*/ 7805 h 43643"/>
                <a:gd name="csX3" fmla="*/ 8846 w 18975"/>
                <a:gd name="csY3" fmla="*/ 15541 h 43643"/>
                <a:gd name="csX4" fmla="*/ 14522 w 18975"/>
                <a:gd name="csY4" fmla="*/ 13643 h 43643"/>
                <a:gd name="csX5" fmla="*/ 15333 w 18975"/>
                <a:gd name="csY5" fmla="*/ 13205 h 43643"/>
                <a:gd name="csX6" fmla="*/ 15657 w 18975"/>
                <a:gd name="csY6" fmla="*/ 15395 h 43643"/>
                <a:gd name="csX7" fmla="*/ 4629 w 18975"/>
                <a:gd name="csY7" fmla="*/ 39771 h 43643"/>
                <a:gd name="csX8" fmla="*/ 2845 w 18975"/>
                <a:gd name="csY8" fmla="*/ 42106 h 43643"/>
                <a:gd name="csX9" fmla="*/ 4467 w 18975"/>
                <a:gd name="csY9" fmla="*/ 43712 h 43643"/>
                <a:gd name="csX10" fmla="*/ 19225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225" y="15395"/>
                  </a:moveTo>
                  <a:cubicBezTo>
                    <a:pt x="19225" y="5761"/>
                    <a:pt x="15171" y="69"/>
                    <a:pt x="8846" y="69"/>
                  </a:cubicBezTo>
                  <a:cubicBezTo>
                    <a:pt x="3494" y="69"/>
                    <a:pt x="250" y="3718"/>
                    <a:pt x="250" y="7805"/>
                  </a:cubicBezTo>
                  <a:cubicBezTo>
                    <a:pt x="250" y="11746"/>
                    <a:pt x="3494" y="15541"/>
                    <a:pt x="8846" y="15541"/>
                  </a:cubicBezTo>
                  <a:cubicBezTo>
                    <a:pt x="10792" y="15541"/>
                    <a:pt x="12900" y="14957"/>
                    <a:pt x="14522" y="13643"/>
                  </a:cubicBezTo>
                  <a:cubicBezTo>
                    <a:pt x="15009" y="13351"/>
                    <a:pt x="15171" y="13205"/>
                    <a:pt x="15333" y="13205"/>
                  </a:cubicBezTo>
                  <a:cubicBezTo>
                    <a:pt x="15495" y="13205"/>
                    <a:pt x="15657" y="13351"/>
                    <a:pt x="15657" y="15395"/>
                  </a:cubicBezTo>
                  <a:cubicBezTo>
                    <a:pt x="15657" y="26196"/>
                    <a:pt x="9981" y="34954"/>
                    <a:pt x="4629" y="39771"/>
                  </a:cubicBezTo>
                  <a:cubicBezTo>
                    <a:pt x="2845" y="41376"/>
                    <a:pt x="2845" y="41668"/>
                    <a:pt x="2845" y="42106"/>
                  </a:cubicBezTo>
                  <a:cubicBezTo>
                    <a:pt x="2845" y="43128"/>
                    <a:pt x="3656" y="43712"/>
                    <a:pt x="4467" y="43712"/>
                  </a:cubicBezTo>
                  <a:cubicBezTo>
                    <a:pt x="6251" y="43712"/>
                    <a:pt x="19225" y="32473"/>
                    <a:pt x="19225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CD57AD55-C62F-7123-589B-91DECD76AC9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424424" y="3525360"/>
              <a:ext cx="59682" cy="102904"/>
            </a:xfrm>
            <a:custGeom>
              <a:avLst/>
              <a:gdLst>
                <a:gd name="csX0" fmla="*/ 31394 w 59682"/>
                <a:gd name="csY0" fmla="*/ 1674 h 102904"/>
                <a:gd name="csX1" fmla="*/ 29285 w 59682"/>
                <a:gd name="csY1" fmla="*/ 69 h 102904"/>
                <a:gd name="csX2" fmla="*/ 9499 w 59682"/>
                <a:gd name="csY2" fmla="*/ 1528 h 102904"/>
                <a:gd name="csX3" fmla="*/ 6418 w 59682"/>
                <a:gd name="csY3" fmla="*/ 4448 h 102904"/>
                <a:gd name="csX4" fmla="*/ 10310 w 59682"/>
                <a:gd name="csY4" fmla="*/ 6199 h 102904"/>
                <a:gd name="csX5" fmla="*/ 18419 w 59682"/>
                <a:gd name="csY5" fmla="*/ 8681 h 102904"/>
                <a:gd name="csX6" fmla="*/ 16148 w 59682"/>
                <a:gd name="csY6" fmla="*/ 17730 h 102904"/>
                <a:gd name="csX7" fmla="*/ 2850 w 59682"/>
                <a:gd name="csY7" fmla="*/ 65314 h 102904"/>
                <a:gd name="csX8" fmla="*/ 255 w 59682"/>
                <a:gd name="csY8" fmla="*/ 80057 h 102904"/>
                <a:gd name="csX9" fmla="*/ 20852 w 59682"/>
                <a:gd name="csY9" fmla="*/ 102973 h 102904"/>
                <a:gd name="csX10" fmla="*/ 59938 w 59682"/>
                <a:gd name="csY10" fmla="*/ 60206 h 102904"/>
                <a:gd name="csX11" fmla="*/ 38367 w 59682"/>
                <a:gd name="csY11" fmla="*/ 36852 h 102904"/>
                <a:gd name="csX12" fmla="*/ 19392 w 59682"/>
                <a:gd name="csY12" fmla="*/ 45609 h 102904"/>
                <a:gd name="csX13" fmla="*/ 31394 w 59682"/>
                <a:gd name="csY13" fmla="*/ 1674 h 102904"/>
                <a:gd name="csX14" fmla="*/ 16148 w 59682"/>
                <a:gd name="csY14" fmla="*/ 56849 h 102904"/>
                <a:gd name="csX15" fmla="*/ 18581 w 59682"/>
                <a:gd name="csY15" fmla="*/ 51740 h 102904"/>
                <a:gd name="csX16" fmla="*/ 38043 w 59682"/>
                <a:gd name="csY16" fmla="*/ 40063 h 102904"/>
                <a:gd name="csX17" fmla="*/ 48260 w 59682"/>
                <a:gd name="csY17" fmla="*/ 53783 h 102904"/>
                <a:gd name="csX18" fmla="*/ 39989 w 59682"/>
                <a:gd name="csY18" fmla="*/ 84728 h 102904"/>
                <a:gd name="csX19" fmla="*/ 20852 w 59682"/>
                <a:gd name="csY19" fmla="*/ 99762 h 102904"/>
                <a:gd name="csX20" fmla="*/ 9986 w 59682"/>
                <a:gd name="csY20" fmla="*/ 85020 h 102904"/>
                <a:gd name="csX21" fmla="*/ 12580 w 59682"/>
                <a:gd name="csY21" fmla="*/ 70277 h 102904"/>
                <a:gd name="csX22" fmla="*/ 16148 w 59682"/>
                <a:gd name="csY22" fmla="*/ 56849 h 102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59682" h="102904">
                  <a:moveTo>
                    <a:pt x="31394" y="1674"/>
                  </a:moveTo>
                  <a:cubicBezTo>
                    <a:pt x="31394" y="1528"/>
                    <a:pt x="31394" y="69"/>
                    <a:pt x="29285" y="69"/>
                  </a:cubicBezTo>
                  <a:cubicBezTo>
                    <a:pt x="25555" y="69"/>
                    <a:pt x="13716" y="1236"/>
                    <a:pt x="9499" y="1528"/>
                  </a:cubicBezTo>
                  <a:cubicBezTo>
                    <a:pt x="8202" y="1674"/>
                    <a:pt x="6418" y="1820"/>
                    <a:pt x="6418" y="4448"/>
                  </a:cubicBezTo>
                  <a:cubicBezTo>
                    <a:pt x="6418" y="6199"/>
                    <a:pt x="7877" y="6199"/>
                    <a:pt x="10310" y="6199"/>
                  </a:cubicBezTo>
                  <a:cubicBezTo>
                    <a:pt x="18095" y="6199"/>
                    <a:pt x="18419" y="7221"/>
                    <a:pt x="18419" y="8681"/>
                  </a:cubicBezTo>
                  <a:cubicBezTo>
                    <a:pt x="18419" y="9702"/>
                    <a:pt x="16959" y="14665"/>
                    <a:pt x="16148" y="17730"/>
                  </a:cubicBezTo>
                  <a:lnTo>
                    <a:pt x="2850" y="65314"/>
                  </a:lnTo>
                  <a:cubicBezTo>
                    <a:pt x="903" y="72613"/>
                    <a:pt x="255" y="74948"/>
                    <a:pt x="255" y="80057"/>
                  </a:cubicBezTo>
                  <a:cubicBezTo>
                    <a:pt x="255" y="93923"/>
                    <a:pt x="8850" y="102973"/>
                    <a:pt x="20852" y="102973"/>
                  </a:cubicBezTo>
                  <a:cubicBezTo>
                    <a:pt x="39989" y="102973"/>
                    <a:pt x="59938" y="81225"/>
                    <a:pt x="59938" y="60206"/>
                  </a:cubicBezTo>
                  <a:cubicBezTo>
                    <a:pt x="59938" y="46923"/>
                    <a:pt x="51342" y="36852"/>
                    <a:pt x="38367" y="36852"/>
                  </a:cubicBezTo>
                  <a:cubicBezTo>
                    <a:pt x="30907" y="36852"/>
                    <a:pt x="24258" y="41085"/>
                    <a:pt x="19392" y="45609"/>
                  </a:cubicBezTo>
                  <a:lnTo>
                    <a:pt x="31394" y="1674"/>
                  </a:lnTo>
                  <a:close/>
                  <a:moveTo>
                    <a:pt x="16148" y="56849"/>
                  </a:moveTo>
                  <a:cubicBezTo>
                    <a:pt x="17122" y="53637"/>
                    <a:pt x="17122" y="53345"/>
                    <a:pt x="18581" y="51740"/>
                  </a:cubicBezTo>
                  <a:cubicBezTo>
                    <a:pt x="26528" y="42252"/>
                    <a:pt x="33826" y="40063"/>
                    <a:pt x="38043" y="40063"/>
                  </a:cubicBezTo>
                  <a:cubicBezTo>
                    <a:pt x="43882" y="40063"/>
                    <a:pt x="48260" y="44442"/>
                    <a:pt x="48260" y="53783"/>
                  </a:cubicBezTo>
                  <a:cubicBezTo>
                    <a:pt x="48260" y="62395"/>
                    <a:pt x="42908" y="79181"/>
                    <a:pt x="39989" y="84728"/>
                  </a:cubicBezTo>
                  <a:cubicBezTo>
                    <a:pt x="34637" y="94507"/>
                    <a:pt x="27177" y="99762"/>
                    <a:pt x="20852" y="99762"/>
                  </a:cubicBezTo>
                  <a:cubicBezTo>
                    <a:pt x="15338" y="99762"/>
                    <a:pt x="9986" y="95821"/>
                    <a:pt x="9986" y="85020"/>
                  </a:cubicBezTo>
                  <a:cubicBezTo>
                    <a:pt x="9986" y="82246"/>
                    <a:pt x="9986" y="79473"/>
                    <a:pt x="12580" y="70277"/>
                  </a:cubicBezTo>
                  <a:lnTo>
                    <a:pt x="16148" y="56849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A54BFD34-1993-576D-19FD-BE3F900B1B2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498081" y="3517186"/>
              <a:ext cx="57574" cy="145963"/>
            </a:xfrm>
            <a:custGeom>
              <a:avLst/>
              <a:gdLst>
                <a:gd name="csX0" fmla="*/ 23613 w 57574"/>
                <a:gd name="csY0" fmla="*/ 126619 h 145963"/>
                <a:gd name="csX1" fmla="*/ 1719 w 57574"/>
                <a:gd name="csY1" fmla="*/ 142821 h 145963"/>
                <a:gd name="csX2" fmla="*/ 259 w 57574"/>
                <a:gd name="csY2" fmla="*/ 144427 h 145963"/>
                <a:gd name="csX3" fmla="*/ 3503 w 57574"/>
                <a:gd name="csY3" fmla="*/ 146032 h 145963"/>
                <a:gd name="csX4" fmla="*/ 34479 w 57574"/>
                <a:gd name="csY4" fmla="*/ 127787 h 145963"/>
                <a:gd name="csX5" fmla="*/ 34479 w 57574"/>
                <a:gd name="csY5" fmla="*/ 94507 h 145963"/>
                <a:gd name="csX6" fmla="*/ 40967 w 57574"/>
                <a:gd name="csY6" fmla="*/ 79327 h 145963"/>
                <a:gd name="csX7" fmla="*/ 56374 w 57574"/>
                <a:gd name="csY7" fmla="*/ 74656 h 145963"/>
                <a:gd name="csX8" fmla="*/ 57833 w 57574"/>
                <a:gd name="csY8" fmla="*/ 73051 h 145963"/>
                <a:gd name="csX9" fmla="*/ 55239 w 57574"/>
                <a:gd name="csY9" fmla="*/ 71445 h 145963"/>
                <a:gd name="csX10" fmla="*/ 34966 w 57574"/>
                <a:gd name="csY10" fmla="*/ 58454 h 145963"/>
                <a:gd name="csX11" fmla="*/ 34479 w 57574"/>
                <a:gd name="csY11" fmla="*/ 51302 h 145963"/>
                <a:gd name="csX12" fmla="*/ 34479 w 57574"/>
                <a:gd name="csY12" fmla="*/ 22401 h 145963"/>
                <a:gd name="csX13" fmla="*/ 26695 w 57574"/>
                <a:gd name="csY13" fmla="*/ 6053 h 145963"/>
                <a:gd name="csX14" fmla="*/ 3503 w 57574"/>
                <a:gd name="csY14" fmla="*/ 69 h 145963"/>
                <a:gd name="csX15" fmla="*/ 259 w 57574"/>
                <a:gd name="csY15" fmla="*/ 1674 h 145963"/>
                <a:gd name="csX16" fmla="*/ 2854 w 57574"/>
                <a:gd name="csY16" fmla="*/ 3280 h 145963"/>
                <a:gd name="csX17" fmla="*/ 23127 w 57574"/>
                <a:gd name="csY17" fmla="*/ 15979 h 145963"/>
                <a:gd name="csX18" fmla="*/ 23613 w 57574"/>
                <a:gd name="csY18" fmla="*/ 22839 h 145963"/>
                <a:gd name="csX19" fmla="*/ 23613 w 57574"/>
                <a:gd name="csY19" fmla="*/ 53491 h 145963"/>
                <a:gd name="csX20" fmla="*/ 30100 w 57574"/>
                <a:gd name="csY20" fmla="*/ 67358 h 145963"/>
                <a:gd name="csX21" fmla="*/ 42751 w 57574"/>
                <a:gd name="csY21" fmla="*/ 73051 h 145963"/>
                <a:gd name="csX22" fmla="*/ 23613 w 57574"/>
                <a:gd name="csY22" fmla="*/ 91588 h 145963"/>
                <a:gd name="csX23" fmla="*/ 23613 w 57574"/>
                <a:gd name="csY23" fmla="*/ 126619 h 145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574" h="145963">
                  <a:moveTo>
                    <a:pt x="23613" y="126619"/>
                  </a:moveTo>
                  <a:cubicBezTo>
                    <a:pt x="23613" y="132458"/>
                    <a:pt x="19396" y="141799"/>
                    <a:pt x="1719" y="142821"/>
                  </a:cubicBezTo>
                  <a:cubicBezTo>
                    <a:pt x="908" y="142967"/>
                    <a:pt x="259" y="143551"/>
                    <a:pt x="259" y="144427"/>
                  </a:cubicBezTo>
                  <a:cubicBezTo>
                    <a:pt x="259" y="146032"/>
                    <a:pt x="2043" y="146032"/>
                    <a:pt x="3503" y="146032"/>
                  </a:cubicBezTo>
                  <a:cubicBezTo>
                    <a:pt x="19234" y="146032"/>
                    <a:pt x="34317" y="138880"/>
                    <a:pt x="34479" y="127787"/>
                  </a:cubicBezTo>
                  <a:lnTo>
                    <a:pt x="34479" y="94507"/>
                  </a:lnTo>
                  <a:cubicBezTo>
                    <a:pt x="34479" y="88815"/>
                    <a:pt x="34479" y="84144"/>
                    <a:pt x="40967" y="79327"/>
                  </a:cubicBezTo>
                  <a:cubicBezTo>
                    <a:pt x="46643" y="75094"/>
                    <a:pt x="52806" y="74802"/>
                    <a:pt x="56374" y="74656"/>
                  </a:cubicBezTo>
                  <a:cubicBezTo>
                    <a:pt x="57185" y="74510"/>
                    <a:pt x="57833" y="73926"/>
                    <a:pt x="57833" y="73051"/>
                  </a:cubicBezTo>
                  <a:cubicBezTo>
                    <a:pt x="57833" y="71591"/>
                    <a:pt x="56860" y="71591"/>
                    <a:pt x="55239" y="71445"/>
                  </a:cubicBezTo>
                  <a:cubicBezTo>
                    <a:pt x="44535" y="70861"/>
                    <a:pt x="36750" y="65606"/>
                    <a:pt x="34966" y="58454"/>
                  </a:cubicBezTo>
                  <a:cubicBezTo>
                    <a:pt x="34479" y="56849"/>
                    <a:pt x="34479" y="56557"/>
                    <a:pt x="34479" y="51302"/>
                  </a:cubicBezTo>
                  <a:lnTo>
                    <a:pt x="34479" y="22401"/>
                  </a:lnTo>
                  <a:cubicBezTo>
                    <a:pt x="34479" y="16271"/>
                    <a:pt x="34479" y="11600"/>
                    <a:pt x="26695" y="6053"/>
                  </a:cubicBezTo>
                  <a:cubicBezTo>
                    <a:pt x="20207" y="1528"/>
                    <a:pt x="9017" y="69"/>
                    <a:pt x="3503" y="69"/>
                  </a:cubicBezTo>
                  <a:cubicBezTo>
                    <a:pt x="2043" y="69"/>
                    <a:pt x="259" y="69"/>
                    <a:pt x="259" y="1674"/>
                  </a:cubicBezTo>
                  <a:cubicBezTo>
                    <a:pt x="259" y="3134"/>
                    <a:pt x="1232" y="3134"/>
                    <a:pt x="2854" y="3280"/>
                  </a:cubicBezTo>
                  <a:cubicBezTo>
                    <a:pt x="13071" y="3864"/>
                    <a:pt x="21018" y="8535"/>
                    <a:pt x="23127" y="15979"/>
                  </a:cubicBezTo>
                  <a:cubicBezTo>
                    <a:pt x="23613" y="17292"/>
                    <a:pt x="23613" y="17584"/>
                    <a:pt x="23613" y="22839"/>
                  </a:cubicBezTo>
                  <a:lnTo>
                    <a:pt x="23613" y="53491"/>
                  </a:lnTo>
                  <a:cubicBezTo>
                    <a:pt x="23613" y="60206"/>
                    <a:pt x="24911" y="62687"/>
                    <a:pt x="30100" y="67358"/>
                  </a:cubicBezTo>
                  <a:cubicBezTo>
                    <a:pt x="33506" y="70423"/>
                    <a:pt x="38209" y="71883"/>
                    <a:pt x="42751" y="73051"/>
                  </a:cubicBezTo>
                  <a:cubicBezTo>
                    <a:pt x="29452" y="76408"/>
                    <a:pt x="23613" y="83122"/>
                    <a:pt x="23613" y="91588"/>
                  </a:cubicBezTo>
                  <a:lnTo>
                    <a:pt x="23613" y="126619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FD128649-3F4C-504F-E332-371CC82C2E2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5925" y="2726087"/>
            <a:ext cx="5448300" cy="222618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E8798CB-B222-476D-DCFE-B5CDA544C1E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84129" y="2654839"/>
            <a:ext cx="5587732" cy="222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609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7FEB0-DB88-4FC6-C86E-0F930E8E1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899ACB56-5839-C436-1C46-657F8124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9865171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First steps : Light-quark and top-Yukawa induced corrections</a:t>
            </a:r>
          </a:p>
        </p:txBody>
      </p:sp>
      <p:sp>
        <p:nvSpPr>
          <p:cNvPr id="11" name="Titel 1 2">
            <a:extLst>
              <a:ext uri="{FF2B5EF4-FFF2-40B4-BE49-F238E27FC236}">
                <a16:creationId xmlns:a16="http://schemas.microsoft.com/office/drawing/2014/main" id="{089525C7-3676-F605-162B-DF7D84F9D5E4}"/>
              </a:ext>
            </a:extLst>
          </p:cNvPr>
          <p:cNvSpPr txBox="1">
            <a:spLocks/>
          </p:cNvSpPr>
          <p:nvPr/>
        </p:nvSpPr>
        <p:spPr>
          <a:xfrm>
            <a:off x="695324" y="1057843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solidFill>
                <a:schemeClr val="bg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EF2146-B274-57C6-15F4-82EA5F159C54}"/>
              </a:ext>
            </a:extLst>
          </p:cNvPr>
          <p:cNvSpPr txBox="1"/>
          <p:nvPr/>
        </p:nvSpPr>
        <p:spPr>
          <a:xfrm>
            <a:off x="1814326" y="2053914"/>
            <a:ext cx="42816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000" dirty="0"/>
              <a:t>Light-quark topologies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3CE45C-C59D-EEA7-344C-72460767F3D5}"/>
              </a:ext>
            </a:extLst>
          </p:cNvPr>
          <p:cNvSpPr txBox="1"/>
          <p:nvPr/>
        </p:nvSpPr>
        <p:spPr>
          <a:xfrm>
            <a:off x="7532639" y="2053416"/>
            <a:ext cx="3730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2. Top-Yukawa (box) topologies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71F034-0534-C893-BA85-2C5E3FB8470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05925" y="2726087"/>
            <a:ext cx="5448300" cy="22261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EDE8AA-E53D-5D1C-CC54-E3AF028CD4A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484129" y="2654839"/>
            <a:ext cx="5587732" cy="2226187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E037133-CA92-A127-28C0-D296691D8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13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F988EA3B-5C93-DCDF-2F31-F6D5D891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FEBA10C-610A-E836-329A-E04EA7DD5F0D}"/>
              </a:ext>
            </a:extLst>
          </p:cNvPr>
          <p:cNvGrpSpPr/>
          <p:nvPr/>
        </p:nvGrpSpPr>
        <p:grpSpPr>
          <a:xfrm>
            <a:off x="2094851" y="5408222"/>
            <a:ext cx="2949673" cy="729057"/>
            <a:chOff x="1881261" y="5408222"/>
            <a:chExt cx="2949673" cy="72905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E46D0AD-1FA9-0737-8260-396568073F8F}"/>
                </a:ext>
              </a:extLst>
            </p:cNvPr>
            <p:cNvSpPr txBox="1"/>
            <p:nvPr/>
          </p:nvSpPr>
          <p:spPr>
            <a:xfrm>
              <a:off x="1881261" y="5553425"/>
              <a:ext cx="223474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2000" b="1" dirty="0"/>
                <a:t>Feynman gauge: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2A79365-4FE5-F6E6-4599-EAC0A48E4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3745450" y="5408222"/>
              <a:ext cx="1085484" cy="729057"/>
            </a:xfrm>
            <a:prstGeom prst="rect">
              <a:avLst/>
            </a:prstGeom>
          </p:spPr>
        </p:pic>
      </p:grpSp>
      <p:grpSp>
        <p:nvGrpSpPr>
          <p:cNvPr id="47" name="Group 4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bf{/G^{0}/G^{\pm}}&#10;\end{align*}&#10;&#10;&#10;\end{document}" title="IguanaTex Shape Display">
            <a:extLst>
              <a:ext uri="{FF2B5EF4-FFF2-40B4-BE49-F238E27FC236}">
                <a16:creationId xmlns:a16="http://schemas.microsoft.com/office/drawing/2014/main" id="{50AD23CE-FE35-2AA0-22E5-318E0208846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783632" y="4293096"/>
            <a:ext cx="474819" cy="144000"/>
            <a:chOff x="5910377" y="6633122"/>
            <a:chExt cx="489251" cy="148377"/>
          </a:xfrm>
        </p:grpSpPr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DD913481-4054-1D43-A23D-22B975C8E27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910377" y="6653653"/>
              <a:ext cx="49732" cy="127846"/>
            </a:xfrm>
            <a:custGeom>
              <a:avLst/>
              <a:gdLst>
                <a:gd name="csX0" fmla="*/ 49302 w 49732"/>
                <a:gd name="csY0" fmla="*/ 4927 h 127846"/>
                <a:gd name="csX1" fmla="*/ 49942 w 49732"/>
                <a:gd name="csY1" fmla="*/ 2626 h 127846"/>
                <a:gd name="csX2" fmla="*/ 47385 w 49732"/>
                <a:gd name="csY2" fmla="*/ 69 h 127846"/>
                <a:gd name="csX3" fmla="*/ 45211 w 49732"/>
                <a:gd name="csY3" fmla="*/ 1219 h 127846"/>
                <a:gd name="csX4" fmla="*/ 849 w 49732"/>
                <a:gd name="csY4" fmla="*/ 123057 h 127846"/>
                <a:gd name="csX5" fmla="*/ 210 w 49732"/>
                <a:gd name="csY5" fmla="*/ 125358 h 127846"/>
                <a:gd name="csX6" fmla="*/ 2767 w 49732"/>
                <a:gd name="csY6" fmla="*/ 127915 h 127846"/>
                <a:gd name="csX7" fmla="*/ 5579 w 49732"/>
                <a:gd name="csY7" fmla="*/ 124846 h 127846"/>
                <a:gd name="csX8" fmla="*/ 49302 w 49732"/>
                <a:gd name="csY8" fmla="*/ 4927 h 127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9732" h="127846">
                  <a:moveTo>
                    <a:pt x="49302" y="4927"/>
                  </a:moveTo>
                  <a:cubicBezTo>
                    <a:pt x="49942" y="3265"/>
                    <a:pt x="49942" y="2754"/>
                    <a:pt x="49942" y="2626"/>
                  </a:cubicBezTo>
                  <a:cubicBezTo>
                    <a:pt x="49942" y="1219"/>
                    <a:pt x="48791" y="69"/>
                    <a:pt x="47385" y="69"/>
                  </a:cubicBezTo>
                  <a:cubicBezTo>
                    <a:pt x="46490" y="69"/>
                    <a:pt x="45595" y="452"/>
                    <a:pt x="45211" y="1219"/>
                  </a:cubicBezTo>
                  <a:lnTo>
                    <a:pt x="849" y="123057"/>
                  </a:lnTo>
                  <a:cubicBezTo>
                    <a:pt x="210" y="124719"/>
                    <a:pt x="210" y="125230"/>
                    <a:pt x="210" y="125358"/>
                  </a:cubicBezTo>
                  <a:cubicBezTo>
                    <a:pt x="210" y="126764"/>
                    <a:pt x="1360" y="127915"/>
                    <a:pt x="2767" y="127915"/>
                  </a:cubicBezTo>
                  <a:cubicBezTo>
                    <a:pt x="4429" y="127915"/>
                    <a:pt x="4812" y="127020"/>
                    <a:pt x="5579" y="124846"/>
                  </a:cubicBezTo>
                  <a:lnTo>
                    <a:pt x="49302" y="4927"/>
                  </a:ln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5EC9FA3-CA4F-EDAC-5CC1-79E5C87D97D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975451" y="6660428"/>
              <a:ext cx="99847" cy="90514"/>
            </a:xfrm>
            <a:custGeom>
              <a:avLst/>
              <a:gdLst>
                <a:gd name="csX0" fmla="*/ 75516 w 99847"/>
                <a:gd name="csY0" fmla="*/ 82402 h 90514"/>
                <a:gd name="csX1" fmla="*/ 88045 w 99847"/>
                <a:gd name="csY1" fmla="*/ 89177 h 90514"/>
                <a:gd name="csX2" fmla="*/ 89835 w 99847"/>
                <a:gd name="csY2" fmla="*/ 85598 h 90514"/>
                <a:gd name="csX3" fmla="*/ 89835 w 99847"/>
                <a:gd name="csY3" fmla="*/ 59901 h 90514"/>
                <a:gd name="csX4" fmla="*/ 100062 w 99847"/>
                <a:gd name="csY4" fmla="*/ 59901 h 90514"/>
                <a:gd name="csX5" fmla="*/ 100062 w 99847"/>
                <a:gd name="csY5" fmla="*/ 53892 h 90514"/>
                <a:gd name="csX6" fmla="*/ 79479 w 99847"/>
                <a:gd name="csY6" fmla="*/ 54275 h 90514"/>
                <a:gd name="csX7" fmla="*/ 53271 w 99847"/>
                <a:gd name="csY7" fmla="*/ 53892 h 90514"/>
                <a:gd name="csX8" fmla="*/ 53271 w 99847"/>
                <a:gd name="csY8" fmla="*/ 59901 h 90514"/>
                <a:gd name="csX9" fmla="*/ 71681 w 99847"/>
                <a:gd name="csY9" fmla="*/ 59901 h 90514"/>
                <a:gd name="csX10" fmla="*/ 71681 w 99847"/>
                <a:gd name="csY10" fmla="*/ 72813 h 90514"/>
                <a:gd name="csX11" fmla="*/ 66695 w 99847"/>
                <a:gd name="csY11" fmla="*/ 81890 h 90514"/>
                <a:gd name="csX12" fmla="*/ 55188 w 99847"/>
                <a:gd name="csY12" fmla="*/ 84575 h 90514"/>
                <a:gd name="csX13" fmla="*/ 26934 w 99847"/>
                <a:gd name="csY13" fmla="*/ 72941 h 90514"/>
                <a:gd name="csX14" fmla="*/ 19775 w 99847"/>
                <a:gd name="csY14" fmla="*/ 45198 h 90514"/>
                <a:gd name="csX15" fmla="*/ 27062 w 99847"/>
                <a:gd name="csY15" fmla="*/ 17200 h 90514"/>
                <a:gd name="csX16" fmla="*/ 54293 w 99847"/>
                <a:gd name="csY16" fmla="*/ 6078 h 90514"/>
                <a:gd name="csX17" fmla="*/ 82931 w 99847"/>
                <a:gd name="csY17" fmla="*/ 32030 h 90514"/>
                <a:gd name="csX18" fmla="*/ 86383 w 99847"/>
                <a:gd name="csY18" fmla="*/ 34715 h 90514"/>
                <a:gd name="csX19" fmla="*/ 89835 w 99847"/>
                <a:gd name="csY19" fmla="*/ 31135 h 90514"/>
                <a:gd name="csX20" fmla="*/ 89835 w 99847"/>
                <a:gd name="csY20" fmla="*/ 3648 h 90514"/>
                <a:gd name="csX21" fmla="*/ 87533 w 99847"/>
                <a:gd name="csY21" fmla="*/ 69 h 90514"/>
                <a:gd name="csX22" fmla="*/ 85104 w 99847"/>
                <a:gd name="csY22" fmla="*/ 1219 h 90514"/>
                <a:gd name="csX23" fmla="*/ 76667 w 99847"/>
                <a:gd name="csY23" fmla="*/ 8762 h 90514"/>
                <a:gd name="csX24" fmla="*/ 51481 w 99847"/>
                <a:gd name="csY24" fmla="*/ 69 h 90514"/>
                <a:gd name="csX25" fmla="*/ 215 w 99847"/>
                <a:gd name="csY25" fmla="*/ 45326 h 90514"/>
                <a:gd name="csX26" fmla="*/ 51737 w 99847"/>
                <a:gd name="csY26" fmla="*/ 90584 h 90514"/>
                <a:gd name="csX27" fmla="*/ 75516 w 99847"/>
                <a:gd name="csY27" fmla="*/ 82402 h 90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9847" h="90514">
                  <a:moveTo>
                    <a:pt x="75516" y="82402"/>
                  </a:moveTo>
                  <a:cubicBezTo>
                    <a:pt x="79479" y="85853"/>
                    <a:pt x="87150" y="89177"/>
                    <a:pt x="88045" y="89177"/>
                  </a:cubicBezTo>
                  <a:cubicBezTo>
                    <a:pt x="89835" y="89177"/>
                    <a:pt x="89835" y="87515"/>
                    <a:pt x="89835" y="85598"/>
                  </a:cubicBezTo>
                  <a:lnTo>
                    <a:pt x="89835" y="59901"/>
                  </a:lnTo>
                  <a:lnTo>
                    <a:pt x="100062" y="59901"/>
                  </a:lnTo>
                  <a:lnTo>
                    <a:pt x="100062" y="53892"/>
                  </a:lnTo>
                  <a:cubicBezTo>
                    <a:pt x="95588" y="54275"/>
                    <a:pt x="84465" y="54275"/>
                    <a:pt x="79479" y="54275"/>
                  </a:cubicBezTo>
                  <a:cubicBezTo>
                    <a:pt x="72064" y="54275"/>
                    <a:pt x="60174" y="54275"/>
                    <a:pt x="53271" y="53892"/>
                  </a:cubicBezTo>
                  <a:lnTo>
                    <a:pt x="53271" y="59901"/>
                  </a:lnTo>
                  <a:lnTo>
                    <a:pt x="71681" y="59901"/>
                  </a:lnTo>
                  <a:lnTo>
                    <a:pt x="71681" y="72813"/>
                  </a:lnTo>
                  <a:cubicBezTo>
                    <a:pt x="71681" y="75242"/>
                    <a:pt x="71681" y="78950"/>
                    <a:pt x="66695" y="81890"/>
                  </a:cubicBezTo>
                  <a:cubicBezTo>
                    <a:pt x="63371" y="83808"/>
                    <a:pt x="59279" y="84575"/>
                    <a:pt x="55188" y="84575"/>
                  </a:cubicBezTo>
                  <a:cubicBezTo>
                    <a:pt x="44194" y="84575"/>
                    <a:pt x="33199" y="80867"/>
                    <a:pt x="26934" y="72941"/>
                  </a:cubicBezTo>
                  <a:cubicBezTo>
                    <a:pt x="21437" y="65909"/>
                    <a:pt x="19775" y="56832"/>
                    <a:pt x="19775" y="45198"/>
                  </a:cubicBezTo>
                  <a:cubicBezTo>
                    <a:pt x="19775" y="30880"/>
                    <a:pt x="22332" y="23465"/>
                    <a:pt x="27062" y="17200"/>
                  </a:cubicBezTo>
                  <a:cubicBezTo>
                    <a:pt x="32176" y="10808"/>
                    <a:pt x="42020" y="6078"/>
                    <a:pt x="54293" y="6078"/>
                  </a:cubicBezTo>
                  <a:cubicBezTo>
                    <a:pt x="67973" y="6078"/>
                    <a:pt x="80118" y="15794"/>
                    <a:pt x="82931" y="32030"/>
                  </a:cubicBezTo>
                  <a:cubicBezTo>
                    <a:pt x="83315" y="34459"/>
                    <a:pt x="83442" y="34715"/>
                    <a:pt x="86383" y="34715"/>
                  </a:cubicBezTo>
                  <a:cubicBezTo>
                    <a:pt x="89707" y="34715"/>
                    <a:pt x="89835" y="34459"/>
                    <a:pt x="89835" y="31135"/>
                  </a:cubicBezTo>
                  <a:lnTo>
                    <a:pt x="89835" y="3648"/>
                  </a:lnTo>
                  <a:cubicBezTo>
                    <a:pt x="89835" y="1219"/>
                    <a:pt x="89835" y="69"/>
                    <a:pt x="87533" y="69"/>
                  </a:cubicBezTo>
                  <a:cubicBezTo>
                    <a:pt x="86383" y="69"/>
                    <a:pt x="86127" y="324"/>
                    <a:pt x="85104" y="1219"/>
                  </a:cubicBezTo>
                  <a:lnTo>
                    <a:pt x="76667" y="8762"/>
                  </a:lnTo>
                  <a:cubicBezTo>
                    <a:pt x="67334" y="1347"/>
                    <a:pt x="58129" y="69"/>
                    <a:pt x="51481" y="69"/>
                  </a:cubicBezTo>
                  <a:cubicBezTo>
                    <a:pt x="20031" y="69"/>
                    <a:pt x="215" y="18862"/>
                    <a:pt x="215" y="45326"/>
                  </a:cubicBezTo>
                  <a:cubicBezTo>
                    <a:pt x="215" y="70768"/>
                    <a:pt x="18752" y="90584"/>
                    <a:pt x="51737" y="90584"/>
                  </a:cubicBezTo>
                  <a:cubicBezTo>
                    <a:pt x="55955" y="90584"/>
                    <a:pt x="69124" y="90328"/>
                    <a:pt x="75516" y="82402"/>
                  </a:cubicBez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0A75EE4F-E5C1-7E24-DD4A-31AD0CC68675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087695" y="6638044"/>
              <a:ext cx="48146" cy="59780"/>
            </a:xfrm>
            <a:custGeom>
              <a:avLst/>
              <a:gdLst>
                <a:gd name="csX0" fmla="*/ 48370 w 48146"/>
                <a:gd name="csY0" fmla="*/ 30313 h 59780"/>
                <a:gd name="csX1" fmla="*/ 24297 w 48146"/>
                <a:gd name="csY1" fmla="*/ 65 h 59780"/>
                <a:gd name="csX2" fmla="*/ 224 w 48146"/>
                <a:gd name="csY2" fmla="*/ 30313 h 59780"/>
                <a:gd name="csX3" fmla="*/ 24297 w 48146"/>
                <a:gd name="csY3" fmla="*/ 59845 h 59780"/>
                <a:gd name="csX4" fmla="*/ 48370 w 48146"/>
                <a:gd name="csY4" fmla="*/ 30313 h 59780"/>
                <a:gd name="csX5" fmla="*/ 24297 w 48146"/>
                <a:gd name="csY5" fmla="*/ 55729 h 59780"/>
                <a:gd name="csX6" fmla="*/ 16601 w 48146"/>
                <a:gd name="csY6" fmla="*/ 52865 h 59780"/>
                <a:gd name="csX7" fmla="*/ 12663 w 48146"/>
                <a:gd name="csY7" fmla="*/ 29150 h 59780"/>
                <a:gd name="csX8" fmla="*/ 13647 w 48146"/>
                <a:gd name="csY8" fmla="*/ 11609 h 59780"/>
                <a:gd name="csX9" fmla="*/ 24297 w 48146"/>
                <a:gd name="csY9" fmla="*/ 4181 h 59780"/>
                <a:gd name="csX10" fmla="*/ 34947 w 48146"/>
                <a:gd name="csY10" fmla="*/ 11788 h 59780"/>
                <a:gd name="csX11" fmla="*/ 35931 w 48146"/>
                <a:gd name="csY11" fmla="*/ 29150 h 59780"/>
                <a:gd name="csX12" fmla="*/ 35036 w 48146"/>
                <a:gd name="csY12" fmla="*/ 46959 h 59780"/>
                <a:gd name="csX13" fmla="*/ 24297 w 48146"/>
                <a:gd name="csY13" fmla="*/ 55729 h 597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8146" h="59780">
                  <a:moveTo>
                    <a:pt x="48370" y="30313"/>
                  </a:moveTo>
                  <a:cubicBezTo>
                    <a:pt x="48370" y="19305"/>
                    <a:pt x="47207" y="65"/>
                    <a:pt x="24297" y="65"/>
                  </a:cubicBezTo>
                  <a:cubicBezTo>
                    <a:pt x="1387" y="65"/>
                    <a:pt x="224" y="19395"/>
                    <a:pt x="224" y="30313"/>
                  </a:cubicBezTo>
                  <a:cubicBezTo>
                    <a:pt x="224" y="41589"/>
                    <a:pt x="1655" y="59845"/>
                    <a:pt x="24297" y="59845"/>
                  </a:cubicBezTo>
                  <a:cubicBezTo>
                    <a:pt x="46939" y="59845"/>
                    <a:pt x="48370" y="41679"/>
                    <a:pt x="48370" y="30313"/>
                  </a:cubicBezTo>
                  <a:close/>
                  <a:moveTo>
                    <a:pt x="24297" y="55729"/>
                  </a:moveTo>
                  <a:cubicBezTo>
                    <a:pt x="21433" y="55729"/>
                    <a:pt x="18749" y="54744"/>
                    <a:pt x="16601" y="52865"/>
                  </a:cubicBezTo>
                  <a:cubicBezTo>
                    <a:pt x="14184" y="50807"/>
                    <a:pt x="12663" y="49464"/>
                    <a:pt x="12663" y="29150"/>
                  </a:cubicBezTo>
                  <a:cubicBezTo>
                    <a:pt x="12663" y="22975"/>
                    <a:pt x="12663" y="15905"/>
                    <a:pt x="13647" y="11609"/>
                  </a:cubicBezTo>
                  <a:cubicBezTo>
                    <a:pt x="15079" y="5792"/>
                    <a:pt x="20628" y="4181"/>
                    <a:pt x="24297" y="4181"/>
                  </a:cubicBezTo>
                  <a:cubicBezTo>
                    <a:pt x="27698" y="4181"/>
                    <a:pt x="33515" y="5613"/>
                    <a:pt x="34947" y="11788"/>
                  </a:cubicBezTo>
                  <a:cubicBezTo>
                    <a:pt x="35931" y="15994"/>
                    <a:pt x="35931" y="23422"/>
                    <a:pt x="35931" y="29150"/>
                  </a:cubicBezTo>
                  <a:cubicBezTo>
                    <a:pt x="35931" y="35414"/>
                    <a:pt x="35931" y="41947"/>
                    <a:pt x="35036" y="46959"/>
                  </a:cubicBezTo>
                  <a:cubicBezTo>
                    <a:pt x="33783" y="54207"/>
                    <a:pt x="27608" y="55729"/>
                    <a:pt x="24297" y="55729"/>
                  </a:cubicBez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3FD9B3B5-28E5-4BBC-91C6-DD6EFC5308D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154207" y="6653653"/>
              <a:ext cx="49732" cy="127846"/>
            </a:xfrm>
            <a:custGeom>
              <a:avLst/>
              <a:gdLst>
                <a:gd name="csX0" fmla="*/ 49321 w 49732"/>
                <a:gd name="csY0" fmla="*/ 4927 h 127846"/>
                <a:gd name="csX1" fmla="*/ 49961 w 49732"/>
                <a:gd name="csY1" fmla="*/ 2626 h 127846"/>
                <a:gd name="csX2" fmla="*/ 47404 w 49732"/>
                <a:gd name="csY2" fmla="*/ 69 h 127846"/>
                <a:gd name="csX3" fmla="*/ 45230 w 49732"/>
                <a:gd name="csY3" fmla="*/ 1219 h 127846"/>
                <a:gd name="csX4" fmla="*/ 868 w 49732"/>
                <a:gd name="csY4" fmla="*/ 123057 h 127846"/>
                <a:gd name="csX5" fmla="*/ 229 w 49732"/>
                <a:gd name="csY5" fmla="*/ 125358 h 127846"/>
                <a:gd name="csX6" fmla="*/ 2786 w 49732"/>
                <a:gd name="csY6" fmla="*/ 127915 h 127846"/>
                <a:gd name="csX7" fmla="*/ 5598 w 49732"/>
                <a:gd name="csY7" fmla="*/ 124846 h 127846"/>
                <a:gd name="csX8" fmla="*/ 49321 w 49732"/>
                <a:gd name="csY8" fmla="*/ 4927 h 127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9732" h="127846">
                  <a:moveTo>
                    <a:pt x="49321" y="4927"/>
                  </a:moveTo>
                  <a:cubicBezTo>
                    <a:pt x="49961" y="3265"/>
                    <a:pt x="49961" y="2754"/>
                    <a:pt x="49961" y="2626"/>
                  </a:cubicBezTo>
                  <a:cubicBezTo>
                    <a:pt x="49961" y="1219"/>
                    <a:pt x="48810" y="69"/>
                    <a:pt x="47404" y="69"/>
                  </a:cubicBezTo>
                  <a:cubicBezTo>
                    <a:pt x="46509" y="69"/>
                    <a:pt x="45614" y="452"/>
                    <a:pt x="45230" y="1219"/>
                  </a:cubicBezTo>
                  <a:lnTo>
                    <a:pt x="868" y="123057"/>
                  </a:lnTo>
                  <a:cubicBezTo>
                    <a:pt x="229" y="124719"/>
                    <a:pt x="229" y="125230"/>
                    <a:pt x="229" y="125358"/>
                  </a:cubicBezTo>
                  <a:cubicBezTo>
                    <a:pt x="229" y="126764"/>
                    <a:pt x="1379" y="127915"/>
                    <a:pt x="2786" y="127915"/>
                  </a:cubicBezTo>
                  <a:cubicBezTo>
                    <a:pt x="4448" y="127915"/>
                    <a:pt x="4831" y="127020"/>
                    <a:pt x="5598" y="124846"/>
                  </a:cubicBezTo>
                  <a:lnTo>
                    <a:pt x="49321" y="4927"/>
                  </a:ln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E724A800-B581-14C5-F9B1-C9A62045FD0D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219281" y="6660428"/>
              <a:ext cx="99847" cy="90514"/>
            </a:xfrm>
            <a:custGeom>
              <a:avLst/>
              <a:gdLst>
                <a:gd name="csX0" fmla="*/ 75535 w 99847"/>
                <a:gd name="csY0" fmla="*/ 82402 h 90514"/>
                <a:gd name="csX1" fmla="*/ 88064 w 99847"/>
                <a:gd name="csY1" fmla="*/ 89177 h 90514"/>
                <a:gd name="csX2" fmla="*/ 89854 w 99847"/>
                <a:gd name="csY2" fmla="*/ 85598 h 90514"/>
                <a:gd name="csX3" fmla="*/ 89854 w 99847"/>
                <a:gd name="csY3" fmla="*/ 59901 h 90514"/>
                <a:gd name="csX4" fmla="*/ 100081 w 99847"/>
                <a:gd name="csY4" fmla="*/ 59901 h 90514"/>
                <a:gd name="csX5" fmla="*/ 100081 w 99847"/>
                <a:gd name="csY5" fmla="*/ 53892 h 90514"/>
                <a:gd name="csX6" fmla="*/ 79498 w 99847"/>
                <a:gd name="csY6" fmla="*/ 54275 h 90514"/>
                <a:gd name="csX7" fmla="*/ 53290 w 99847"/>
                <a:gd name="csY7" fmla="*/ 53892 h 90514"/>
                <a:gd name="csX8" fmla="*/ 53290 w 99847"/>
                <a:gd name="csY8" fmla="*/ 59901 h 90514"/>
                <a:gd name="csX9" fmla="*/ 71700 w 99847"/>
                <a:gd name="csY9" fmla="*/ 59901 h 90514"/>
                <a:gd name="csX10" fmla="*/ 71700 w 99847"/>
                <a:gd name="csY10" fmla="*/ 72813 h 90514"/>
                <a:gd name="csX11" fmla="*/ 66714 w 99847"/>
                <a:gd name="csY11" fmla="*/ 81890 h 90514"/>
                <a:gd name="csX12" fmla="*/ 55207 w 99847"/>
                <a:gd name="csY12" fmla="*/ 84575 h 90514"/>
                <a:gd name="csX13" fmla="*/ 26953 w 99847"/>
                <a:gd name="csY13" fmla="*/ 72941 h 90514"/>
                <a:gd name="csX14" fmla="*/ 19794 w 99847"/>
                <a:gd name="csY14" fmla="*/ 45198 h 90514"/>
                <a:gd name="csX15" fmla="*/ 27081 w 99847"/>
                <a:gd name="csY15" fmla="*/ 17200 h 90514"/>
                <a:gd name="csX16" fmla="*/ 54312 w 99847"/>
                <a:gd name="csY16" fmla="*/ 6078 h 90514"/>
                <a:gd name="csX17" fmla="*/ 82950 w 99847"/>
                <a:gd name="csY17" fmla="*/ 32030 h 90514"/>
                <a:gd name="csX18" fmla="*/ 86402 w 99847"/>
                <a:gd name="csY18" fmla="*/ 34715 h 90514"/>
                <a:gd name="csX19" fmla="*/ 89854 w 99847"/>
                <a:gd name="csY19" fmla="*/ 31135 h 90514"/>
                <a:gd name="csX20" fmla="*/ 89854 w 99847"/>
                <a:gd name="csY20" fmla="*/ 3648 h 90514"/>
                <a:gd name="csX21" fmla="*/ 87552 w 99847"/>
                <a:gd name="csY21" fmla="*/ 69 h 90514"/>
                <a:gd name="csX22" fmla="*/ 85123 w 99847"/>
                <a:gd name="csY22" fmla="*/ 1219 h 90514"/>
                <a:gd name="csX23" fmla="*/ 76686 w 99847"/>
                <a:gd name="csY23" fmla="*/ 8762 h 90514"/>
                <a:gd name="csX24" fmla="*/ 51500 w 99847"/>
                <a:gd name="csY24" fmla="*/ 69 h 90514"/>
                <a:gd name="csX25" fmla="*/ 234 w 99847"/>
                <a:gd name="csY25" fmla="*/ 45326 h 90514"/>
                <a:gd name="csX26" fmla="*/ 51756 w 99847"/>
                <a:gd name="csY26" fmla="*/ 90584 h 90514"/>
                <a:gd name="csX27" fmla="*/ 75535 w 99847"/>
                <a:gd name="csY27" fmla="*/ 82402 h 90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9847" h="90514">
                  <a:moveTo>
                    <a:pt x="75535" y="82402"/>
                  </a:moveTo>
                  <a:cubicBezTo>
                    <a:pt x="79498" y="85853"/>
                    <a:pt x="87169" y="89177"/>
                    <a:pt x="88064" y="89177"/>
                  </a:cubicBezTo>
                  <a:cubicBezTo>
                    <a:pt x="89854" y="89177"/>
                    <a:pt x="89854" y="87515"/>
                    <a:pt x="89854" y="85598"/>
                  </a:cubicBezTo>
                  <a:lnTo>
                    <a:pt x="89854" y="59901"/>
                  </a:lnTo>
                  <a:lnTo>
                    <a:pt x="100081" y="59901"/>
                  </a:lnTo>
                  <a:lnTo>
                    <a:pt x="100081" y="53892"/>
                  </a:lnTo>
                  <a:cubicBezTo>
                    <a:pt x="95607" y="54275"/>
                    <a:pt x="84484" y="54275"/>
                    <a:pt x="79498" y="54275"/>
                  </a:cubicBezTo>
                  <a:cubicBezTo>
                    <a:pt x="72083" y="54275"/>
                    <a:pt x="60193" y="54275"/>
                    <a:pt x="53290" y="53892"/>
                  </a:cubicBezTo>
                  <a:lnTo>
                    <a:pt x="53290" y="59901"/>
                  </a:lnTo>
                  <a:lnTo>
                    <a:pt x="71700" y="59901"/>
                  </a:lnTo>
                  <a:lnTo>
                    <a:pt x="71700" y="72813"/>
                  </a:lnTo>
                  <a:cubicBezTo>
                    <a:pt x="71700" y="75242"/>
                    <a:pt x="71700" y="78950"/>
                    <a:pt x="66714" y="81890"/>
                  </a:cubicBezTo>
                  <a:cubicBezTo>
                    <a:pt x="63390" y="83808"/>
                    <a:pt x="59298" y="84575"/>
                    <a:pt x="55207" y="84575"/>
                  </a:cubicBezTo>
                  <a:cubicBezTo>
                    <a:pt x="44213" y="84575"/>
                    <a:pt x="33218" y="80867"/>
                    <a:pt x="26953" y="72941"/>
                  </a:cubicBezTo>
                  <a:cubicBezTo>
                    <a:pt x="21456" y="65909"/>
                    <a:pt x="19794" y="56832"/>
                    <a:pt x="19794" y="45198"/>
                  </a:cubicBezTo>
                  <a:cubicBezTo>
                    <a:pt x="19794" y="30880"/>
                    <a:pt x="22351" y="23465"/>
                    <a:pt x="27081" y="17200"/>
                  </a:cubicBezTo>
                  <a:cubicBezTo>
                    <a:pt x="32195" y="10808"/>
                    <a:pt x="42039" y="6078"/>
                    <a:pt x="54312" y="6078"/>
                  </a:cubicBezTo>
                  <a:cubicBezTo>
                    <a:pt x="67992" y="6078"/>
                    <a:pt x="80137" y="15794"/>
                    <a:pt x="82950" y="32030"/>
                  </a:cubicBezTo>
                  <a:cubicBezTo>
                    <a:pt x="83334" y="34459"/>
                    <a:pt x="83461" y="34715"/>
                    <a:pt x="86402" y="34715"/>
                  </a:cubicBezTo>
                  <a:cubicBezTo>
                    <a:pt x="89726" y="34715"/>
                    <a:pt x="89854" y="34459"/>
                    <a:pt x="89854" y="31135"/>
                  </a:cubicBezTo>
                  <a:lnTo>
                    <a:pt x="89854" y="3648"/>
                  </a:lnTo>
                  <a:cubicBezTo>
                    <a:pt x="89854" y="1219"/>
                    <a:pt x="89854" y="69"/>
                    <a:pt x="87552" y="69"/>
                  </a:cubicBezTo>
                  <a:cubicBezTo>
                    <a:pt x="86402" y="69"/>
                    <a:pt x="86146" y="324"/>
                    <a:pt x="85123" y="1219"/>
                  </a:cubicBezTo>
                  <a:lnTo>
                    <a:pt x="76686" y="8762"/>
                  </a:lnTo>
                  <a:cubicBezTo>
                    <a:pt x="67353" y="1347"/>
                    <a:pt x="58148" y="69"/>
                    <a:pt x="51500" y="69"/>
                  </a:cubicBezTo>
                  <a:cubicBezTo>
                    <a:pt x="20050" y="69"/>
                    <a:pt x="234" y="18862"/>
                    <a:pt x="234" y="45326"/>
                  </a:cubicBezTo>
                  <a:cubicBezTo>
                    <a:pt x="234" y="70768"/>
                    <a:pt x="18771" y="90584"/>
                    <a:pt x="51756" y="90584"/>
                  </a:cubicBezTo>
                  <a:cubicBezTo>
                    <a:pt x="55974" y="90584"/>
                    <a:pt x="69143" y="90328"/>
                    <a:pt x="75535" y="82402"/>
                  </a:cubicBez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827A09B9-BCEA-2E2C-8D61-CB4C56847A7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333583" y="6633122"/>
              <a:ext cx="66045" cy="65955"/>
            </a:xfrm>
            <a:custGeom>
              <a:avLst/>
              <a:gdLst>
                <a:gd name="csX0" fmla="*/ 35503 w 66045"/>
                <a:gd name="csY0" fmla="*/ 35235 h 65955"/>
                <a:gd name="csX1" fmla="*/ 62708 w 66045"/>
                <a:gd name="csY1" fmla="*/ 35235 h 65955"/>
                <a:gd name="csX2" fmla="*/ 66288 w 66045"/>
                <a:gd name="csY2" fmla="*/ 33087 h 65955"/>
                <a:gd name="csX3" fmla="*/ 62708 w 66045"/>
                <a:gd name="csY3" fmla="*/ 30850 h 65955"/>
                <a:gd name="csX4" fmla="*/ 35503 w 66045"/>
                <a:gd name="csY4" fmla="*/ 30850 h 65955"/>
                <a:gd name="csX5" fmla="*/ 35503 w 66045"/>
                <a:gd name="csY5" fmla="*/ 3913 h 65955"/>
                <a:gd name="csX6" fmla="*/ 33265 w 66045"/>
                <a:gd name="csY6" fmla="*/ 65 h 65955"/>
                <a:gd name="csX7" fmla="*/ 31117 w 66045"/>
                <a:gd name="csY7" fmla="*/ 3465 h 65955"/>
                <a:gd name="csX8" fmla="*/ 31117 w 66045"/>
                <a:gd name="csY8" fmla="*/ 30850 h 65955"/>
                <a:gd name="csX9" fmla="*/ 3822 w 66045"/>
                <a:gd name="csY9" fmla="*/ 30850 h 65955"/>
                <a:gd name="csX10" fmla="*/ 243 w 66045"/>
                <a:gd name="csY10" fmla="*/ 33087 h 65955"/>
                <a:gd name="csX11" fmla="*/ 3822 w 66045"/>
                <a:gd name="csY11" fmla="*/ 35235 h 65955"/>
                <a:gd name="csX12" fmla="*/ 31117 w 66045"/>
                <a:gd name="csY12" fmla="*/ 35235 h 65955"/>
                <a:gd name="csX13" fmla="*/ 31117 w 66045"/>
                <a:gd name="csY13" fmla="*/ 61635 h 65955"/>
                <a:gd name="csX14" fmla="*/ 3822 w 66045"/>
                <a:gd name="csY14" fmla="*/ 61635 h 65955"/>
                <a:gd name="csX15" fmla="*/ 243 w 66045"/>
                <a:gd name="csY15" fmla="*/ 63873 h 65955"/>
                <a:gd name="csX16" fmla="*/ 3822 w 66045"/>
                <a:gd name="csY16" fmla="*/ 66020 h 65955"/>
                <a:gd name="csX17" fmla="*/ 62708 w 66045"/>
                <a:gd name="csY17" fmla="*/ 66020 h 65955"/>
                <a:gd name="csX18" fmla="*/ 66288 w 66045"/>
                <a:gd name="csY18" fmla="*/ 63873 h 65955"/>
                <a:gd name="csX19" fmla="*/ 62708 w 66045"/>
                <a:gd name="csY19" fmla="*/ 61635 h 65955"/>
                <a:gd name="csX20" fmla="*/ 35503 w 66045"/>
                <a:gd name="csY20" fmla="*/ 61635 h 65955"/>
                <a:gd name="csX21" fmla="*/ 35503 w 66045"/>
                <a:gd name="csY21" fmla="*/ 35235 h 65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6045" h="65955">
                  <a:moveTo>
                    <a:pt x="35503" y="35235"/>
                  </a:moveTo>
                  <a:lnTo>
                    <a:pt x="62708" y="35235"/>
                  </a:lnTo>
                  <a:cubicBezTo>
                    <a:pt x="64140" y="35235"/>
                    <a:pt x="66288" y="35235"/>
                    <a:pt x="66288" y="33087"/>
                  </a:cubicBezTo>
                  <a:cubicBezTo>
                    <a:pt x="66288" y="30850"/>
                    <a:pt x="64230" y="30850"/>
                    <a:pt x="62708" y="30850"/>
                  </a:cubicBezTo>
                  <a:lnTo>
                    <a:pt x="35503" y="30850"/>
                  </a:lnTo>
                  <a:lnTo>
                    <a:pt x="35503" y="3913"/>
                  </a:lnTo>
                  <a:cubicBezTo>
                    <a:pt x="35503" y="2302"/>
                    <a:pt x="35503" y="65"/>
                    <a:pt x="33265" y="65"/>
                  </a:cubicBezTo>
                  <a:cubicBezTo>
                    <a:pt x="31117" y="65"/>
                    <a:pt x="31117" y="2123"/>
                    <a:pt x="31117" y="3465"/>
                  </a:cubicBezTo>
                  <a:lnTo>
                    <a:pt x="31117" y="30850"/>
                  </a:lnTo>
                  <a:lnTo>
                    <a:pt x="3822" y="30850"/>
                  </a:lnTo>
                  <a:cubicBezTo>
                    <a:pt x="2301" y="30850"/>
                    <a:pt x="243" y="30850"/>
                    <a:pt x="243" y="33087"/>
                  </a:cubicBezTo>
                  <a:cubicBezTo>
                    <a:pt x="243" y="35235"/>
                    <a:pt x="2390" y="35235"/>
                    <a:pt x="3822" y="35235"/>
                  </a:cubicBezTo>
                  <a:lnTo>
                    <a:pt x="31117" y="35235"/>
                  </a:lnTo>
                  <a:lnTo>
                    <a:pt x="31117" y="61635"/>
                  </a:lnTo>
                  <a:lnTo>
                    <a:pt x="3822" y="61635"/>
                  </a:lnTo>
                  <a:cubicBezTo>
                    <a:pt x="2301" y="61635"/>
                    <a:pt x="243" y="61635"/>
                    <a:pt x="243" y="63873"/>
                  </a:cubicBezTo>
                  <a:cubicBezTo>
                    <a:pt x="243" y="66020"/>
                    <a:pt x="2390" y="66020"/>
                    <a:pt x="3822" y="66020"/>
                  </a:cubicBezTo>
                  <a:lnTo>
                    <a:pt x="62708" y="66020"/>
                  </a:lnTo>
                  <a:cubicBezTo>
                    <a:pt x="64140" y="66020"/>
                    <a:pt x="66288" y="66020"/>
                    <a:pt x="66288" y="63873"/>
                  </a:cubicBezTo>
                  <a:cubicBezTo>
                    <a:pt x="66288" y="61635"/>
                    <a:pt x="64230" y="61635"/>
                    <a:pt x="62708" y="61635"/>
                  </a:cubicBezTo>
                  <a:lnTo>
                    <a:pt x="35503" y="61635"/>
                  </a:lnTo>
                  <a:lnTo>
                    <a:pt x="35503" y="35235"/>
                  </a:ln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5" name="Group 54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bf{/G^{0}/G^{\pm}}&#10;\end{align*}&#10;&#10;&#10;\end{document}" title="IguanaTex Shape Display">
            <a:extLst>
              <a:ext uri="{FF2B5EF4-FFF2-40B4-BE49-F238E27FC236}">
                <a16:creationId xmlns:a16="http://schemas.microsoft.com/office/drawing/2014/main" id="{EEE37CDD-9476-2C33-CEB4-8EA0B83458EB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693137" y="4293096"/>
            <a:ext cx="474871" cy="144016"/>
            <a:chOff x="5910377" y="6633122"/>
            <a:chExt cx="489251" cy="148377"/>
          </a:xfrm>
        </p:grpSpPr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0246049-7E8A-569F-E0B7-173040426CA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910377" y="6653653"/>
              <a:ext cx="49732" cy="127846"/>
            </a:xfrm>
            <a:custGeom>
              <a:avLst/>
              <a:gdLst>
                <a:gd name="csX0" fmla="*/ 49302 w 49732"/>
                <a:gd name="csY0" fmla="*/ 4927 h 127846"/>
                <a:gd name="csX1" fmla="*/ 49942 w 49732"/>
                <a:gd name="csY1" fmla="*/ 2626 h 127846"/>
                <a:gd name="csX2" fmla="*/ 47385 w 49732"/>
                <a:gd name="csY2" fmla="*/ 69 h 127846"/>
                <a:gd name="csX3" fmla="*/ 45211 w 49732"/>
                <a:gd name="csY3" fmla="*/ 1219 h 127846"/>
                <a:gd name="csX4" fmla="*/ 849 w 49732"/>
                <a:gd name="csY4" fmla="*/ 123057 h 127846"/>
                <a:gd name="csX5" fmla="*/ 210 w 49732"/>
                <a:gd name="csY5" fmla="*/ 125358 h 127846"/>
                <a:gd name="csX6" fmla="*/ 2767 w 49732"/>
                <a:gd name="csY6" fmla="*/ 127915 h 127846"/>
                <a:gd name="csX7" fmla="*/ 5579 w 49732"/>
                <a:gd name="csY7" fmla="*/ 124846 h 127846"/>
                <a:gd name="csX8" fmla="*/ 49302 w 49732"/>
                <a:gd name="csY8" fmla="*/ 4927 h 127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9732" h="127846">
                  <a:moveTo>
                    <a:pt x="49302" y="4927"/>
                  </a:moveTo>
                  <a:cubicBezTo>
                    <a:pt x="49942" y="3265"/>
                    <a:pt x="49942" y="2754"/>
                    <a:pt x="49942" y="2626"/>
                  </a:cubicBezTo>
                  <a:cubicBezTo>
                    <a:pt x="49942" y="1219"/>
                    <a:pt x="48791" y="69"/>
                    <a:pt x="47385" y="69"/>
                  </a:cubicBezTo>
                  <a:cubicBezTo>
                    <a:pt x="46490" y="69"/>
                    <a:pt x="45595" y="452"/>
                    <a:pt x="45211" y="1219"/>
                  </a:cubicBezTo>
                  <a:lnTo>
                    <a:pt x="849" y="123057"/>
                  </a:lnTo>
                  <a:cubicBezTo>
                    <a:pt x="210" y="124719"/>
                    <a:pt x="210" y="125230"/>
                    <a:pt x="210" y="125358"/>
                  </a:cubicBezTo>
                  <a:cubicBezTo>
                    <a:pt x="210" y="126764"/>
                    <a:pt x="1360" y="127915"/>
                    <a:pt x="2767" y="127915"/>
                  </a:cubicBezTo>
                  <a:cubicBezTo>
                    <a:pt x="4429" y="127915"/>
                    <a:pt x="4812" y="127020"/>
                    <a:pt x="5579" y="124846"/>
                  </a:cubicBezTo>
                  <a:lnTo>
                    <a:pt x="49302" y="4927"/>
                  </a:ln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90351FF-79B1-B61A-B0DE-EB4D40AABE1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975451" y="6660428"/>
              <a:ext cx="99847" cy="90514"/>
            </a:xfrm>
            <a:custGeom>
              <a:avLst/>
              <a:gdLst>
                <a:gd name="csX0" fmla="*/ 75516 w 99847"/>
                <a:gd name="csY0" fmla="*/ 82402 h 90514"/>
                <a:gd name="csX1" fmla="*/ 88045 w 99847"/>
                <a:gd name="csY1" fmla="*/ 89177 h 90514"/>
                <a:gd name="csX2" fmla="*/ 89835 w 99847"/>
                <a:gd name="csY2" fmla="*/ 85598 h 90514"/>
                <a:gd name="csX3" fmla="*/ 89835 w 99847"/>
                <a:gd name="csY3" fmla="*/ 59901 h 90514"/>
                <a:gd name="csX4" fmla="*/ 100062 w 99847"/>
                <a:gd name="csY4" fmla="*/ 59901 h 90514"/>
                <a:gd name="csX5" fmla="*/ 100062 w 99847"/>
                <a:gd name="csY5" fmla="*/ 53892 h 90514"/>
                <a:gd name="csX6" fmla="*/ 79479 w 99847"/>
                <a:gd name="csY6" fmla="*/ 54275 h 90514"/>
                <a:gd name="csX7" fmla="*/ 53271 w 99847"/>
                <a:gd name="csY7" fmla="*/ 53892 h 90514"/>
                <a:gd name="csX8" fmla="*/ 53271 w 99847"/>
                <a:gd name="csY8" fmla="*/ 59901 h 90514"/>
                <a:gd name="csX9" fmla="*/ 71681 w 99847"/>
                <a:gd name="csY9" fmla="*/ 59901 h 90514"/>
                <a:gd name="csX10" fmla="*/ 71681 w 99847"/>
                <a:gd name="csY10" fmla="*/ 72813 h 90514"/>
                <a:gd name="csX11" fmla="*/ 66695 w 99847"/>
                <a:gd name="csY11" fmla="*/ 81890 h 90514"/>
                <a:gd name="csX12" fmla="*/ 55188 w 99847"/>
                <a:gd name="csY12" fmla="*/ 84575 h 90514"/>
                <a:gd name="csX13" fmla="*/ 26934 w 99847"/>
                <a:gd name="csY13" fmla="*/ 72941 h 90514"/>
                <a:gd name="csX14" fmla="*/ 19775 w 99847"/>
                <a:gd name="csY14" fmla="*/ 45198 h 90514"/>
                <a:gd name="csX15" fmla="*/ 27062 w 99847"/>
                <a:gd name="csY15" fmla="*/ 17200 h 90514"/>
                <a:gd name="csX16" fmla="*/ 54293 w 99847"/>
                <a:gd name="csY16" fmla="*/ 6078 h 90514"/>
                <a:gd name="csX17" fmla="*/ 82931 w 99847"/>
                <a:gd name="csY17" fmla="*/ 32030 h 90514"/>
                <a:gd name="csX18" fmla="*/ 86383 w 99847"/>
                <a:gd name="csY18" fmla="*/ 34715 h 90514"/>
                <a:gd name="csX19" fmla="*/ 89835 w 99847"/>
                <a:gd name="csY19" fmla="*/ 31135 h 90514"/>
                <a:gd name="csX20" fmla="*/ 89835 w 99847"/>
                <a:gd name="csY20" fmla="*/ 3648 h 90514"/>
                <a:gd name="csX21" fmla="*/ 87533 w 99847"/>
                <a:gd name="csY21" fmla="*/ 69 h 90514"/>
                <a:gd name="csX22" fmla="*/ 85104 w 99847"/>
                <a:gd name="csY22" fmla="*/ 1219 h 90514"/>
                <a:gd name="csX23" fmla="*/ 76667 w 99847"/>
                <a:gd name="csY23" fmla="*/ 8762 h 90514"/>
                <a:gd name="csX24" fmla="*/ 51481 w 99847"/>
                <a:gd name="csY24" fmla="*/ 69 h 90514"/>
                <a:gd name="csX25" fmla="*/ 215 w 99847"/>
                <a:gd name="csY25" fmla="*/ 45326 h 90514"/>
                <a:gd name="csX26" fmla="*/ 51737 w 99847"/>
                <a:gd name="csY26" fmla="*/ 90584 h 90514"/>
                <a:gd name="csX27" fmla="*/ 75516 w 99847"/>
                <a:gd name="csY27" fmla="*/ 82402 h 90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9847" h="90514">
                  <a:moveTo>
                    <a:pt x="75516" y="82402"/>
                  </a:moveTo>
                  <a:cubicBezTo>
                    <a:pt x="79479" y="85853"/>
                    <a:pt x="87150" y="89177"/>
                    <a:pt x="88045" y="89177"/>
                  </a:cubicBezTo>
                  <a:cubicBezTo>
                    <a:pt x="89835" y="89177"/>
                    <a:pt x="89835" y="87515"/>
                    <a:pt x="89835" y="85598"/>
                  </a:cubicBezTo>
                  <a:lnTo>
                    <a:pt x="89835" y="59901"/>
                  </a:lnTo>
                  <a:lnTo>
                    <a:pt x="100062" y="59901"/>
                  </a:lnTo>
                  <a:lnTo>
                    <a:pt x="100062" y="53892"/>
                  </a:lnTo>
                  <a:cubicBezTo>
                    <a:pt x="95588" y="54275"/>
                    <a:pt x="84465" y="54275"/>
                    <a:pt x="79479" y="54275"/>
                  </a:cubicBezTo>
                  <a:cubicBezTo>
                    <a:pt x="72064" y="54275"/>
                    <a:pt x="60174" y="54275"/>
                    <a:pt x="53271" y="53892"/>
                  </a:cubicBezTo>
                  <a:lnTo>
                    <a:pt x="53271" y="59901"/>
                  </a:lnTo>
                  <a:lnTo>
                    <a:pt x="71681" y="59901"/>
                  </a:lnTo>
                  <a:lnTo>
                    <a:pt x="71681" y="72813"/>
                  </a:lnTo>
                  <a:cubicBezTo>
                    <a:pt x="71681" y="75242"/>
                    <a:pt x="71681" y="78950"/>
                    <a:pt x="66695" y="81890"/>
                  </a:cubicBezTo>
                  <a:cubicBezTo>
                    <a:pt x="63371" y="83808"/>
                    <a:pt x="59279" y="84575"/>
                    <a:pt x="55188" y="84575"/>
                  </a:cubicBezTo>
                  <a:cubicBezTo>
                    <a:pt x="44194" y="84575"/>
                    <a:pt x="33199" y="80867"/>
                    <a:pt x="26934" y="72941"/>
                  </a:cubicBezTo>
                  <a:cubicBezTo>
                    <a:pt x="21437" y="65909"/>
                    <a:pt x="19775" y="56832"/>
                    <a:pt x="19775" y="45198"/>
                  </a:cubicBezTo>
                  <a:cubicBezTo>
                    <a:pt x="19775" y="30880"/>
                    <a:pt x="22332" y="23465"/>
                    <a:pt x="27062" y="17200"/>
                  </a:cubicBezTo>
                  <a:cubicBezTo>
                    <a:pt x="32176" y="10808"/>
                    <a:pt x="42020" y="6078"/>
                    <a:pt x="54293" y="6078"/>
                  </a:cubicBezTo>
                  <a:cubicBezTo>
                    <a:pt x="67973" y="6078"/>
                    <a:pt x="80118" y="15794"/>
                    <a:pt x="82931" y="32030"/>
                  </a:cubicBezTo>
                  <a:cubicBezTo>
                    <a:pt x="83315" y="34459"/>
                    <a:pt x="83442" y="34715"/>
                    <a:pt x="86383" y="34715"/>
                  </a:cubicBezTo>
                  <a:cubicBezTo>
                    <a:pt x="89707" y="34715"/>
                    <a:pt x="89835" y="34459"/>
                    <a:pt x="89835" y="31135"/>
                  </a:cubicBezTo>
                  <a:lnTo>
                    <a:pt x="89835" y="3648"/>
                  </a:lnTo>
                  <a:cubicBezTo>
                    <a:pt x="89835" y="1219"/>
                    <a:pt x="89835" y="69"/>
                    <a:pt x="87533" y="69"/>
                  </a:cubicBezTo>
                  <a:cubicBezTo>
                    <a:pt x="86383" y="69"/>
                    <a:pt x="86127" y="324"/>
                    <a:pt x="85104" y="1219"/>
                  </a:cubicBezTo>
                  <a:lnTo>
                    <a:pt x="76667" y="8762"/>
                  </a:lnTo>
                  <a:cubicBezTo>
                    <a:pt x="67334" y="1347"/>
                    <a:pt x="58129" y="69"/>
                    <a:pt x="51481" y="69"/>
                  </a:cubicBezTo>
                  <a:cubicBezTo>
                    <a:pt x="20031" y="69"/>
                    <a:pt x="215" y="18862"/>
                    <a:pt x="215" y="45326"/>
                  </a:cubicBezTo>
                  <a:cubicBezTo>
                    <a:pt x="215" y="70768"/>
                    <a:pt x="18752" y="90584"/>
                    <a:pt x="51737" y="90584"/>
                  </a:cubicBezTo>
                  <a:cubicBezTo>
                    <a:pt x="55955" y="90584"/>
                    <a:pt x="69124" y="90328"/>
                    <a:pt x="75516" y="82402"/>
                  </a:cubicBez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2EC01E5F-6F4D-9F84-119A-650CCD9E9AC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6087695" y="6638044"/>
              <a:ext cx="48146" cy="59780"/>
            </a:xfrm>
            <a:custGeom>
              <a:avLst/>
              <a:gdLst>
                <a:gd name="csX0" fmla="*/ 48370 w 48146"/>
                <a:gd name="csY0" fmla="*/ 30313 h 59780"/>
                <a:gd name="csX1" fmla="*/ 24297 w 48146"/>
                <a:gd name="csY1" fmla="*/ 65 h 59780"/>
                <a:gd name="csX2" fmla="*/ 224 w 48146"/>
                <a:gd name="csY2" fmla="*/ 30313 h 59780"/>
                <a:gd name="csX3" fmla="*/ 24297 w 48146"/>
                <a:gd name="csY3" fmla="*/ 59845 h 59780"/>
                <a:gd name="csX4" fmla="*/ 48370 w 48146"/>
                <a:gd name="csY4" fmla="*/ 30313 h 59780"/>
                <a:gd name="csX5" fmla="*/ 24297 w 48146"/>
                <a:gd name="csY5" fmla="*/ 55729 h 59780"/>
                <a:gd name="csX6" fmla="*/ 16601 w 48146"/>
                <a:gd name="csY6" fmla="*/ 52865 h 59780"/>
                <a:gd name="csX7" fmla="*/ 12663 w 48146"/>
                <a:gd name="csY7" fmla="*/ 29150 h 59780"/>
                <a:gd name="csX8" fmla="*/ 13647 w 48146"/>
                <a:gd name="csY8" fmla="*/ 11609 h 59780"/>
                <a:gd name="csX9" fmla="*/ 24297 w 48146"/>
                <a:gd name="csY9" fmla="*/ 4181 h 59780"/>
                <a:gd name="csX10" fmla="*/ 34947 w 48146"/>
                <a:gd name="csY10" fmla="*/ 11788 h 59780"/>
                <a:gd name="csX11" fmla="*/ 35931 w 48146"/>
                <a:gd name="csY11" fmla="*/ 29150 h 59780"/>
                <a:gd name="csX12" fmla="*/ 35036 w 48146"/>
                <a:gd name="csY12" fmla="*/ 46959 h 59780"/>
                <a:gd name="csX13" fmla="*/ 24297 w 48146"/>
                <a:gd name="csY13" fmla="*/ 55729 h 597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8146" h="59780">
                  <a:moveTo>
                    <a:pt x="48370" y="30313"/>
                  </a:moveTo>
                  <a:cubicBezTo>
                    <a:pt x="48370" y="19305"/>
                    <a:pt x="47207" y="65"/>
                    <a:pt x="24297" y="65"/>
                  </a:cubicBezTo>
                  <a:cubicBezTo>
                    <a:pt x="1387" y="65"/>
                    <a:pt x="224" y="19395"/>
                    <a:pt x="224" y="30313"/>
                  </a:cubicBezTo>
                  <a:cubicBezTo>
                    <a:pt x="224" y="41589"/>
                    <a:pt x="1655" y="59845"/>
                    <a:pt x="24297" y="59845"/>
                  </a:cubicBezTo>
                  <a:cubicBezTo>
                    <a:pt x="46939" y="59845"/>
                    <a:pt x="48370" y="41679"/>
                    <a:pt x="48370" y="30313"/>
                  </a:cubicBezTo>
                  <a:close/>
                  <a:moveTo>
                    <a:pt x="24297" y="55729"/>
                  </a:moveTo>
                  <a:cubicBezTo>
                    <a:pt x="21433" y="55729"/>
                    <a:pt x="18749" y="54744"/>
                    <a:pt x="16601" y="52865"/>
                  </a:cubicBezTo>
                  <a:cubicBezTo>
                    <a:pt x="14184" y="50807"/>
                    <a:pt x="12663" y="49464"/>
                    <a:pt x="12663" y="29150"/>
                  </a:cubicBezTo>
                  <a:cubicBezTo>
                    <a:pt x="12663" y="22975"/>
                    <a:pt x="12663" y="15905"/>
                    <a:pt x="13647" y="11609"/>
                  </a:cubicBezTo>
                  <a:cubicBezTo>
                    <a:pt x="15079" y="5792"/>
                    <a:pt x="20628" y="4181"/>
                    <a:pt x="24297" y="4181"/>
                  </a:cubicBezTo>
                  <a:cubicBezTo>
                    <a:pt x="27698" y="4181"/>
                    <a:pt x="33515" y="5613"/>
                    <a:pt x="34947" y="11788"/>
                  </a:cubicBezTo>
                  <a:cubicBezTo>
                    <a:pt x="35931" y="15994"/>
                    <a:pt x="35931" y="23422"/>
                    <a:pt x="35931" y="29150"/>
                  </a:cubicBezTo>
                  <a:cubicBezTo>
                    <a:pt x="35931" y="35414"/>
                    <a:pt x="35931" y="41947"/>
                    <a:pt x="35036" y="46959"/>
                  </a:cubicBezTo>
                  <a:cubicBezTo>
                    <a:pt x="33783" y="54207"/>
                    <a:pt x="27608" y="55729"/>
                    <a:pt x="24297" y="55729"/>
                  </a:cubicBez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2EE256C3-B79F-F516-E8BE-CA2198C552C7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154207" y="6653653"/>
              <a:ext cx="49732" cy="127846"/>
            </a:xfrm>
            <a:custGeom>
              <a:avLst/>
              <a:gdLst>
                <a:gd name="csX0" fmla="*/ 49321 w 49732"/>
                <a:gd name="csY0" fmla="*/ 4927 h 127846"/>
                <a:gd name="csX1" fmla="*/ 49961 w 49732"/>
                <a:gd name="csY1" fmla="*/ 2626 h 127846"/>
                <a:gd name="csX2" fmla="*/ 47404 w 49732"/>
                <a:gd name="csY2" fmla="*/ 69 h 127846"/>
                <a:gd name="csX3" fmla="*/ 45230 w 49732"/>
                <a:gd name="csY3" fmla="*/ 1219 h 127846"/>
                <a:gd name="csX4" fmla="*/ 868 w 49732"/>
                <a:gd name="csY4" fmla="*/ 123057 h 127846"/>
                <a:gd name="csX5" fmla="*/ 229 w 49732"/>
                <a:gd name="csY5" fmla="*/ 125358 h 127846"/>
                <a:gd name="csX6" fmla="*/ 2786 w 49732"/>
                <a:gd name="csY6" fmla="*/ 127915 h 127846"/>
                <a:gd name="csX7" fmla="*/ 5598 w 49732"/>
                <a:gd name="csY7" fmla="*/ 124846 h 127846"/>
                <a:gd name="csX8" fmla="*/ 49321 w 49732"/>
                <a:gd name="csY8" fmla="*/ 4927 h 1278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9732" h="127846">
                  <a:moveTo>
                    <a:pt x="49321" y="4927"/>
                  </a:moveTo>
                  <a:cubicBezTo>
                    <a:pt x="49961" y="3265"/>
                    <a:pt x="49961" y="2754"/>
                    <a:pt x="49961" y="2626"/>
                  </a:cubicBezTo>
                  <a:cubicBezTo>
                    <a:pt x="49961" y="1219"/>
                    <a:pt x="48810" y="69"/>
                    <a:pt x="47404" y="69"/>
                  </a:cubicBezTo>
                  <a:cubicBezTo>
                    <a:pt x="46509" y="69"/>
                    <a:pt x="45614" y="452"/>
                    <a:pt x="45230" y="1219"/>
                  </a:cubicBezTo>
                  <a:lnTo>
                    <a:pt x="868" y="123057"/>
                  </a:lnTo>
                  <a:cubicBezTo>
                    <a:pt x="229" y="124719"/>
                    <a:pt x="229" y="125230"/>
                    <a:pt x="229" y="125358"/>
                  </a:cubicBezTo>
                  <a:cubicBezTo>
                    <a:pt x="229" y="126764"/>
                    <a:pt x="1379" y="127915"/>
                    <a:pt x="2786" y="127915"/>
                  </a:cubicBezTo>
                  <a:cubicBezTo>
                    <a:pt x="4448" y="127915"/>
                    <a:pt x="4831" y="127020"/>
                    <a:pt x="5598" y="124846"/>
                  </a:cubicBezTo>
                  <a:lnTo>
                    <a:pt x="49321" y="4927"/>
                  </a:ln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C48237E-8D81-58CD-AECE-80589826A7E9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219281" y="6660428"/>
              <a:ext cx="99847" cy="90514"/>
            </a:xfrm>
            <a:custGeom>
              <a:avLst/>
              <a:gdLst>
                <a:gd name="csX0" fmla="*/ 75535 w 99847"/>
                <a:gd name="csY0" fmla="*/ 82402 h 90514"/>
                <a:gd name="csX1" fmla="*/ 88064 w 99847"/>
                <a:gd name="csY1" fmla="*/ 89177 h 90514"/>
                <a:gd name="csX2" fmla="*/ 89854 w 99847"/>
                <a:gd name="csY2" fmla="*/ 85598 h 90514"/>
                <a:gd name="csX3" fmla="*/ 89854 w 99847"/>
                <a:gd name="csY3" fmla="*/ 59901 h 90514"/>
                <a:gd name="csX4" fmla="*/ 100081 w 99847"/>
                <a:gd name="csY4" fmla="*/ 59901 h 90514"/>
                <a:gd name="csX5" fmla="*/ 100081 w 99847"/>
                <a:gd name="csY5" fmla="*/ 53892 h 90514"/>
                <a:gd name="csX6" fmla="*/ 79498 w 99847"/>
                <a:gd name="csY6" fmla="*/ 54275 h 90514"/>
                <a:gd name="csX7" fmla="*/ 53290 w 99847"/>
                <a:gd name="csY7" fmla="*/ 53892 h 90514"/>
                <a:gd name="csX8" fmla="*/ 53290 w 99847"/>
                <a:gd name="csY8" fmla="*/ 59901 h 90514"/>
                <a:gd name="csX9" fmla="*/ 71700 w 99847"/>
                <a:gd name="csY9" fmla="*/ 59901 h 90514"/>
                <a:gd name="csX10" fmla="*/ 71700 w 99847"/>
                <a:gd name="csY10" fmla="*/ 72813 h 90514"/>
                <a:gd name="csX11" fmla="*/ 66714 w 99847"/>
                <a:gd name="csY11" fmla="*/ 81890 h 90514"/>
                <a:gd name="csX12" fmla="*/ 55207 w 99847"/>
                <a:gd name="csY12" fmla="*/ 84575 h 90514"/>
                <a:gd name="csX13" fmla="*/ 26953 w 99847"/>
                <a:gd name="csY13" fmla="*/ 72941 h 90514"/>
                <a:gd name="csX14" fmla="*/ 19794 w 99847"/>
                <a:gd name="csY14" fmla="*/ 45198 h 90514"/>
                <a:gd name="csX15" fmla="*/ 27081 w 99847"/>
                <a:gd name="csY15" fmla="*/ 17200 h 90514"/>
                <a:gd name="csX16" fmla="*/ 54312 w 99847"/>
                <a:gd name="csY16" fmla="*/ 6078 h 90514"/>
                <a:gd name="csX17" fmla="*/ 82950 w 99847"/>
                <a:gd name="csY17" fmla="*/ 32030 h 90514"/>
                <a:gd name="csX18" fmla="*/ 86402 w 99847"/>
                <a:gd name="csY18" fmla="*/ 34715 h 90514"/>
                <a:gd name="csX19" fmla="*/ 89854 w 99847"/>
                <a:gd name="csY19" fmla="*/ 31135 h 90514"/>
                <a:gd name="csX20" fmla="*/ 89854 w 99847"/>
                <a:gd name="csY20" fmla="*/ 3648 h 90514"/>
                <a:gd name="csX21" fmla="*/ 87552 w 99847"/>
                <a:gd name="csY21" fmla="*/ 69 h 90514"/>
                <a:gd name="csX22" fmla="*/ 85123 w 99847"/>
                <a:gd name="csY22" fmla="*/ 1219 h 90514"/>
                <a:gd name="csX23" fmla="*/ 76686 w 99847"/>
                <a:gd name="csY23" fmla="*/ 8762 h 90514"/>
                <a:gd name="csX24" fmla="*/ 51500 w 99847"/>
                <a:gd name="csY24" fmla="*/ 69 h 90514"/>
                <a:gd name="csX25" fmla="*/ 234 w 99847"/>
                <a:gd name="csY25" fmla="*/ 45326 h 90514"/>
                <a:gd name="csX26" fmla="*/ 51756 w 99847"/>
                <a:gd name="csY26" fmla="*/ 90584 h 90514"/>
                <a:gd name="csX27" fmla="*/ 75535 w 99847"/>
                <a:gd name="csY27" fmla="*/ 82402 h 90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9847" h="90514">
                  <a:moveTo>
                    <a:pt x="75535" y="82402"/>
                  </a:moveTo>
                  <a:cubicBezTo>
                    <a:pt x="79498" y="85853"/>
                    <a:pt x="87169" y="89177"/>
                    <a:pt x="88064" y="89177"/>
                  </a:cubicBezTo>
                  <a:cubicBezTo>
                    <a:pt x="89854" y="89177"/>
                    <a:pt x="89854" y="87515"/>
                    <a:pt x="89854" y="85598"/>
                  </a:cubicBezTo>
                  <a:lnTo>
                    <a:pt x="89854" y="59901"/>
                  </a:lnTo>
                  <a:lnTo>
                    <a:pt x="100081" y="59901"/>
                  </a:lnTo>
                  <a:lnTo>
                    <a:pt x="100081" y="53892"/>
                  </a:lnTo>
                  <a:cubicBezTo>
                    <a:pt x="95607" y="54275"/>
                    <a:pt x="84484" y="54275"/>
                    <a:pt x="79498" y="54275"/>
                  </a:cubicBezTo>
                  <a:cubicBezTo>
                    <a:pt x="72083" y="54275"/>
                    <a:pt x="60193" y="54275"/>
                    <a:pt x="53290" y="53892"/>
                  </a:cubicBezTo>
                  <a:lnTo>
                    <a:pt x="53290" y="59901"/>
                  </a:lnTo>
                  <a:lnTo>
                    <a:pt x="71700" y="59901"/>
                  </a:lnTo>
                  <a:lnTo>
                    <a:pt x="71700" y="72813"/>
                  </a:lnTo>
                  <a:cubicBezTo>
                    <a:pt x="71700" y="75242"/>
                    <a:pt x="71700" y="78950"/>
                    <a:pt x="66714" y="81890"/>
                  </a:cubicBezTo>
                  <a:cubicBezTo>
                    <a:pt x="63390" y="83808"/>
                    <a:pt x="59298" y="84575"/>
                    <a:pt x="55207" y="84575"/>
                  </a:cubicBezTo>
                  <a:cubicBezTo>
                    <a:pt x="44213" y="84575"/>
                    <a:pt x="33218" y="80867"/>
                    <a:pt x="26953" y="72941"/>
                  </a:cubicBezTo>
                  <a:cubicBezTo>
                    <a:pt x="21456" y="65909"/>
                    <a:pt x="19794" y="56832"/>
                    <a:pt x="19794" y="45198"/>
                  </a:cubicBezTo>
                  <a:cubicBezTo>
                    <a:pt x="19794" y="30880"/>
                    <a:pt x="22351" y="23465"/>
                    <a:pt x="27081" y="17200"/>
                  </a:cubicBezTo>
                  <a:cubicBezTo>
                    <a:pt x="32195" y="10808"/>
                    <a:pt x="42039" y="6078"/>
                    <a:pt x="54312" y="6078"/>
                  </a:cubicBezTo>
                  <a:cubicBezTo>
                    <a:pt x="67992" y="6078"/>
                    <a:pt x="80137" y="15794"/>
                    <a:pt x="82950" y="32030"/>
                  </a:cubicBezTo>
                  <a:cubicBezTo>
                    <a:pt x="83334" y="34459"/>
                    <a:pt x="83461" y="34715"/>
                    <a:pt x="86402" y="34715"/>
                  </a:cubicBezTo>
                  <a:cubicBezTo>
                    <a:pt x="89726" y="34715"/>
                    <a:pt x="89854" y="34459"/>
                    <a:pt x="89854" y="31135"/>
                  </a:cubicBezTo>
                  <a:lnTo>
                    <a:pt x="89854" y="3648"/>
                  </a:lnTo>
                  <a:cubicBezTo>
                    <a:pt x="89854" y="1219"/>
                    <a:pt x="89854" y="69"/>
                    <a:pt x="87552" y="69"/>
                  </a:cubicBezTo>
                  <a:cubicBezTo>
                    <a:pt x="86402" y="69"/>
                    <a:pt x="86146" y="324"/>
                    <a:pt x="85123" y="1219"/>
                  </a:cubicBezTo>
                  <a:lnTo>
                    <a:pt x="76686" y="8762"/>
                  </a:lnTo>
                  <a:cubicBezTo>
                    <a:pt x="67353" y="1347"/>
                    <a:pt x="58148" y="69"/>
                    <a:pt x="51500" y="69"/>
                  </a:cubicBezTo>
                  <a:cubicBezTo>
                    <a:pt x="20050" y="69"/>
                    <a:pt x="234" y="18862"/>
                    <a:pt x="234" y="45326"/>
                  </a:cubicBezTo>
                  <a:cubicBezTo>
                    <a:pt x="234" y="70768"/>
                    <a:pt x="18771" y="90584"/>
                    <a:pt x="51756" y="90584"/>
                  </a:cubicBezTo>
                  <a:cubicBezTo>
                    <a:pt x="55974" y="90584"/>
                    <a:pt x="69143" y="90328"/>
                    <a:pt x="75535" y="82402"/>
                  </a:cubicBez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078D394D-3B2F-B40F-9C6A-96B76B9D9A3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333583" y="6633122"/>
              <a:ext cx="66045" cy="65955"/>
            </a:xfrm>
            <a:custGeom>
              <a:avLst/>
              <a:gdLst>
                <a:gd name="csX0" fmla="*/ 35503 w 66045"/>
                <a:gd name="csY0" fmla="*/ 35235 h 65955"/>
                <a:gd name="csX1" fmla="*/ 62708 w 66045"/>
                <a:gd name="csY1" fmla="*/ 35235 h 65955"/>
                <a:gd name="csX2" fmla="*/ 66288 w 66045"/>
                <a:gd name="csY2" fmla="*/ 33087 h 65955"/>
                <a:gd name="csX3" fmla="*/ 62708 w 66045"/>
                <a:gd name="csY3" fmla="*/ 30850 h 65955"/>
                <a:gd name="csX4" fmla="*/ 35503 w 66045"/>
                <a:gd name="csY4" fmla="*/ 30850 h 65955"/>
                <a:gd name="csX5" fmla="*/ 35503 w 66045"/>
                <a:gd name="csY5" fmla="*/ 3913 h 65955"/>
                <a:gd name="csX6" fmla="*/ 33265 w 66045"/>
                <a:gd name="csY6" fmla="*/ 65 h 65955"/>
                <a:gd name="csX7" fmla="*/ 31117 w 66045"/>
                <a:gd name="csY7" fmla="*/ 3465 h 65955"/>
                <a:gd name="csX8" fmla="*/ 31117 w 66045"/>
                <a:gd name="csY8" fmla="*/ 30850 h 65955"/>
                <a:gd name="csX9" fmla="*/ 3822 w 66045"/>
                <a:gd name="csY9" fmla="*/ 30850 h 65955"/>
                <a:gd name="csX10" fmla="*/ 243 w 66045"/>
                <a:gd name="csY10" fmla="*/ 33087 h 65955"/>
                <a:gd name="csX11" fmla="*/ 3822 w 66045"/>
                <a:gd name="csY11" fmla="*/ 35235 h 65955"/>
                <a:gd name="csX12" fmla="*/ 31117 w 66045"/>
                <a:gd name="csY12" fmla="*/ 35235 h 65955"/>
                <a:gd name="csX13" fmla="*/ 31117 w 66045"/>
                <a:gd name="csY13" fmla="*/ 61635 h 65955"/>
                <a:gd name="csX14" fmla="*/ 3822 w 66045"/>
                <a:gd name="csY14" fmla="*/ 61635 h 65955"/>
                <a:gd name="csX15" fmla="*/ 243 w 66045"/>
                <a:gd name="csY15" fmla="*/ 63873 h 65955"/>
                <a:gd name="csX16" fmla="*/ 3822 w 66045"/>
                <a:gd name="csY16" fmla="*/ 66020 h 65955"/>
                <a:gd name="csX17" fmla="*/ 62708 w 66045"/>
                <a:gd name="csY17" fmla="*/ 66020 h 65955"/>
                <a:gd name="csX18" fmla="*/ 66288 w 66045"/>
                <a:gd name="csY18" fmla="*/ 63873 h 65955"/>
                <a:gd name="csX19" fmla="*/ 62708 w 66045"/>
                <a:gd name="csY19" fmla="*/ 61635 h 65955"/>
                <a:gd name="csX20" fmla="*/ 35503 w 66045"/>
                <a:gd name="csY20" fmla="*/ 61635 h 65955"/>
                <a:gd name="csX21" fmla="*/ 35503 w 66045"/>
                <a:gd name="csY21" fmla="*/ 35235 h 65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6045" h="65955">
                  <a:moveTo>
                    <a:pt x="35503" y="35235"/>
                  </a:moveTo>
                  <a:lnTo>
                    <a:pt x="62708" y="35235"/>
                  </a:lnTo>
                  <a:cubicBezTo>
                    <a:pt x="64140" y="35235"/>
                    <a:pt x="66288" y="35235"/>
                    <a:pt x="66288" y="33087"/>
                  </a:cubicBezTo>
                  <a:cubicBezTo>
                    <a:pt x="66288" y="30850"/>
                    <a:pt x="64230" y="30850"/>
                    <a:pt x="62708" y="30850"/>
                  </a:cubicBezTo>
                  <a:lnTo>
                    <a:pt x="35503" y="30850"/>
                  </a:lnTo>
                  <a:lnTo>
                    <a:pt x="35503" y="3913"/>
                  </a:lnTo>
                  <a:cubicBezTo>
                    <a:pt x="35503" y="2302"/>
                    <a:pt x="35503" y="65"/>
                    <a:pt x="33265" y="65"/>
                  </a:cubicBezTo>
                  <a:cubicBezTo>
                    <a:pt x="31117" y="65"/>
                    <a:pt x="31117" y="2123"/>
                    <a:pt x="31117" y="3465"/>
                  </a:cubicBezTo>
                  <a:lnTo>
                    <a:pt x="31117" y="30850"/>
                  </a:lnTo>
                  <a:lnTo>
                    <a:pt x="3822" y="30850"/>
                  </a:lnTo>
                  <a:cubicBezTo>
                    <a:pt x="2301" y="30850"/>
                    <a:pt x="243" y="30850"/>
                    <a:pt x="243" y="33087"/>
                  </a:cubicBezTo>
                  <a:cubicBezTo>
                    <a:pt x="243" y="35235"/>
                    <a:pt x="2390" y="35235"/>
                    <a:pt x="3822" y="35235"/>
                  </a:cubicBezTo>
                  <a:lnTo>
                    <a:pt x="31117" y="35235"/>
                  </a:lnTo>
                  <a:lnTo>
                    <a:pt x="31117" y="61635"/>
                  </a:lnTo>
                  <a:lnTo>
                    <a:pt x="3822" y="61635"/>
                  </a:lnTo>
                  <a:cubicBezTo>
                    <a:pt x="2301" y="61635"/>
                    <a:pt x="243" y="61635"/>
                    <a:pt x="243" y="63873"/>
                  </a:cubicBezTo>
                  <a:cubicBezTo>
                    <a:pt x="243" y="66020"/>
                    <a:pt x="2390" y="66020"/>
                    <a:pt x="3822" y="66020"/>
                  </a:cubicBezTo>
                  <a:lnTo>
                    <a:pt x="62708" y="66020"/>
                  </a:lnTo>
                  <a:cubicBezTo>
                    <a:pt x="64140" y="66020"/>
                    <a:pt x="66288" y="66020"/>
                    <a:pt x="66288" y="63873"/>
                  </a:cubicBezTo>
                  <a:cubicBezTo>
                    <a:pt x="66288" y="61635"/>
                    <a:pt x="64230" y="61635"/>
                    <a:pt x="62708" y="61635"/>
                  </a:cubicBezTo>
                  <a:lnTo>
                    <a:pt x="35503" y="61635"/>
                  </a:lnTo>
                  <a:lnTo>
                    <a:pt x="35503" y="35235"/>
                  </a:lnTo>
                  <a:close/>
                </a:path>
              </a:pathLst>
            </a:custGeom>
            <a:solidFill>
              <a:srgbClr val="000000"/>
            </a:solidFill>
            <a:ln w="2519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" name="Down Arrow 61">
            <a:extLst>
              <a:ext uri="{FF2B5EF4-FFF2-40B4-BE49-F238E27FC236}">
                <a16:creationId xmlns:a16="http://schemas.microsoft.com/office/drawing/2014/main" id="{2423FA1B-4B39-7198-2F1C-0E4FFE4DCE3A}"/>
              </a:ext>
            </a:extLst>
          </p:cNvPr>
          <p:cNvSpPr/>
          <p:nvPr/>
        </p:nvSpPr>
        <p:spPr>
          <a:xfrm rot="10800000">
            <a:off x="3256997" y="4989714"/>
            <a:ext cx="313772" cy="518541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1466EF6-D619-9F58-6E14-1C73F2C87F46}"/>
              </a:ext>
            </a:extLst>
          </p:cNvPr>
          <p:cNvGrpSpPr/>
          <p:nvPr/>
        </p:nvGrpSpPr>
        <p:grpSpPr>
          <a:xfrm>
            <a:off x="7330042" y="5594699"/>
            <a:ext cx="3808403" cy="307777"/>
            <a:chOff x="7248128" y="5707313"/>
            <a:chExt cx="3808403" cy="30777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1BA3A7-A0FF-8CC9-9711-3995C535AA4C}"/>
                </a:ext>
              </a:extLst>
            </p:cNvPr>
            <p:cNvSpPr txBox="1"/>
            <p:nvPr/>
          </p:nvSpPr>
          <p:spPr>
            <a:xfrm>
              <a:off x="7248128" y="5707313"/>
              <a:ext cx="1891608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2000" b="1" dirty="0"/>
                <a:t>Gaugeless limit:</a:t>
              </a:r>
            </a:p>
          </p:txBody>
        </p:sp>
        <p:grpSp>
          <p:nvGrpSpPr>
            <p:cNvPr id="65" name="Group 64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M_{G^0} = M_{G^\pm} = 0 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E9DE856C-FCA2-FAF2-B2FA-BB3186E2F2E3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9196081" y="5755197"/>
              <a:ext cx="1860450" cy="224176"/>
              <a:chOff x="7439327" y="4113218"/>
              <a:chExt cx="1860450" cy="224176"/>
            </a:xfrm>
          </p:grpSpPr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F85FF483-542C-926C-ADC8-EEE4C5BCE562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7439327" y="4113218"/>
                <a:ext cx="253557" cy="172833"/>
              </a:xfrm>
              <a:custGeom>
                <a:avLst/>
                <a:gdLst>
                  <a:gd name="csX0" fmla="*/ 223890 w 253557"/>
                  <a:gd name="csY0" fmla="*/ 19554 h 172833"/>
                  <a:gd name="csX1" fmla="*/ 245652 w 253557"/>
                  <a:gd name="csY1" fmla="*/ 7913 h 172833"/>
                  <a:gd name="csX2" fmla="*/ 253750 w 253557"/>
                  <a:gd name="csY2" fmla="*/ 2852 h 172833"/>
                  <a:gd name="csX3" fmla="*/ 246917 w 253557"/>
                  <a:gd name="csY3" fmla="*/ 69 h 172833"/>
                  <a:gd name="csX4" fmla="*/ 213514 w 253557"/>
                  <a:gd name="csY4" fmla="*/ 69 h 172833"/>
                  <a:gd name="csX5" fmla="*/ 203646 w 253557"/>
                  <a:gd name="csY5" fmla="*/ 4877 h 172833"/>
                  <a:gd name="csX6" fmla="*/ 111282 w 253557"/>
                  <a:gd name="csY6" fmla="*/ 149116 h 172833"/>
                  <a:gd name="csX7" fmla="*/ 91544 w 253557"/>
                  <a:gd name="csY7" fmla="*/ 5889 h 172833"/>
                  <a:gd name="csX8" fmla="*/ 83699 w 253557"/>
                  <a:gd name="csY8" fmla="*/ 69 h 172833"/>
                  <a:gd name="csX9" fmla="*/ 49031 w 253557"/>
                  <a:gd name="csY9" fmla="*/ 69 h 172833"/>
                  <a:gd name="csX10" fmla="*/ 41440 w 253557"/>
                  <a:gd name="csY10" fmla="*/ 4877 h 172833"/>
                  <a:gd name="csX11" fmla="*/ 48778 w 253557"/>
                  <a:gd name="csY11" fmla="*/ 7913 h 172833"/>
                  <a:gd name="csX12" fmla="*/ 59659 w 253557"/>
                  <a:gd name="csY12" fmla="*/ 8419 h 172833"/>
                  <a:gd name="csX13" fmla="*/ 65227 w 253557"/>
                  <a:gd name="csY13" fmla="*/ 12468 h 172833"/>
                  <a:gd name="csX14" fmla="*/ 64214 w 253557"/>
                  <a:gd name="csY14" fmla="*/ 17276 h 172833"/>
                  <a:gd name="csX15" fmla="*/ 32077 w 253557"/>
                  <a:gd name="csY15" fmla="*/ 146079 h 172833"/>
                  <a:gd name="csX16" fmla="*/ 4747 w 253557"/>
                  <a:gd name="csY16" fmla="*/ 165058 h 172833"/>
                  <a:gd name="csX17" fmla="*/ 192 w 253557"/>
                  <a:gd name="csY17" fmla="*/ 169866 h 172833"/>
                  <a:gd name="csX18" fmla="*/ 3735 w 253557"/>
                  <a:gd name="csY18" fmla="*/ 172903 h 172833"/>
                  <a:gd name="csX19" fmla="*/ 29040 w 253557"/>
                  <a:gd name="csY19" fmla="*/ 172143 h 172833"/>
                  <a:gd name="csX20" fmla="*/ 55105 w 253557"/>
                  <a:gd name="csY20" fmla="*/ 172903 h 172833"/>
                  <a:gd name="csX21" fmla="*/ 59659 w 253557"/>
                  <a:gd name="csY21" fmla="*/ 167842 h 172833"/>
                  <a:gd name="csX22" fmla="*/ 55105 w 253557"/>
                  <a:gd name="csY22" fmla="*/ 165058 h 172833"/>
                  <a:gd name="csX23" fmla="*/ 37897 w 253557"/>
                  <a:gd name="csY23" fmla="*/ 153924 h 172833"/>
                  <a:gd name="csX24" fmla="*/ 38909 w 253557"/>
                  <a:gd name="csY24" fmla="*/ 148104 h 172833"/>
                  <a:gd name="csX25" fmla="*/ 73324 w 253557"/>
                  <a:gd name="csY25" fmla="*/ 10191 h 172833"/>
                  <a:gd name="csX26" fmla="*/ 73577 w 253557"/>
                  <a:gd name="csY26" fmla="*/ 10191 h 172833"/>
                  <a:gd name="csX27" fmla="*/ 95340 w 253557"/>
                  <a:gd name="csY27" fmla="*/ 167082 h 172833"/>
                  <a:gd name="csX28" fmla="*/ 99135 w 253557"/>
                  <a:gd name="csY28" fmla="*/ 172903 h 172833"/>
                  <a:gd name="csX29" fmla="*/ 104703 w 253557"/>
                  <a:gd name="csY29" fmla="*/ 168348 h 172833"/>
                  <a:gd name="csX30" fmla="*/ 206935 w 253557"/>
                  <a:gd name="csY30" fmla="*/ 8166 h 172833"/>
                  <a:gd name="csX31" fmla="*/ 207188 w 253557"/>
                  <a:gd name="csY31" fmla="*/ 8166 h 172833"/>
                  <a:gd name="csX32" fmla="*/ 171002 w 253557"/>
                  <a:gd name="csY32" fmla="*/ 153165 h 172833"/>
                  <a:gd name="csX33" fmla="*/ 147974 w 253557"/>
                  <a:gd name="csY33" fmla="*/ 165058 h 172833"/>
                  <a:gd name="csX34" fmla="*/ 140889 w 253557"/>
                  <a:gd name="csY34" fmla="*/ 169866 h 172833"/>
                  <a:gd name="csX35" fmla="*/ 144685 w 253557"/>
                  <a:gd name="csY35" fmla="*/ 172903 h 172833"/>
                  <a:gd name="csX36" fmla="*/ 176063 w 253557"/>
                  <a:gd name="csY36" fmla="*/ 172143 h 172833"/>
                  <a:gd name="csX37" fmla="*/ 207694 w 253557"/>
                  <a:gd name="csY37" fmla="*/ 172903 h 172833"/>
                  <a:gd name="csX38" fmla="*/ 212502 w 253557"/>
                  <a:gd name="csY38" fmla="*/ 167842 h 172833"/>
                  <a:gd name="csX39" fmla="*/ 205417 w 253557"/>
                  <a:gd name="csY39" fmla="*/ 165058 h 172833"/>
                  <a:gd name="csX40" fmla="*/ 188969 w 253557"/>
                  <a:gd name="csY40" fmla="*/ 160503 h 172833"/>
                  <a:gd name="csX41" fmla="*/ 190234 w 253557"/>
                  <a:gd name="csY41" fmla="*/ 154430 h 172833"/>
                  <a:gd name="csX42" fmla="*/ 223890 w 253557"/>
                  <a:gd name="csY42" fmla="*/ 19554 h 1728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253557" h="172833">
                    <a:moveTo>
                      <a:pt x="223890" y="19554"/>
                    </a:moveTo>
                    <a:cubicBezTo>
                      <a:pt x="226167" y="10444"/>
                      <a:pt x="226673" y="7913"/>
                      <a:pt x="245652" y="7913"/>
                    </a:cubicBezTo>
                    <a:cubicBezTo>
                      <a:pt x="251472" y="7913"/>
                      <a:pt x="253750" y="7913"/>
                      <a:pt x="253750" y="2852"/>
                    </a:cubicBezTo>
                    <a:cubicBezTo>
                      <a:pt x="253750" y="69"/>
                      <a:pt x="251219" y="69"/>
                      <a:pt x="246917" y="69"/>
                    </a:cubicBezTo>
                    <a:lnTo>
                      <a:pt x="213514" y="69"/>
                    </a:lnTo>
                    <a:cubicBezTo>
                      <a:pt x="206935" y="69"/>
                      <a:pt x="206682" y="69"/>
                      <a:pt x="203646" y="4877"/>
                    </a:cubicBezTo>
                    <a:lnTo>
                      <a:pt x="111282" y="149116"/>
                    </a:lnTo>
                    <a:lnTo>
                      <a:pt x="91544" y="5889"/>
                    </a:lnTo>
                    <a:cubicBezTo>
                      <a:pt x="90785" y="69"/>
                      <a:pt x="90279" y="69"/>
                      <a:pt x="83699" y="69"/>
                    </a:cubicBezTo>
                    <a:lnTo>
                      <a:pt x="49031" y="69"/>
                    </a:lnTo>
                    <a:cubicBezTo>
                      <a:pt x="44223" y="69"/>
                      <a:pt x="41440" y="69"/>
                      <a:pt x="41440" y="4877"/>
                    </a:cubicBezTo>
                    <a:cubicBezTo>
                      <a:pt x="41440" y="7913"/>
                      <a:pt x="43717" y="7913"/>
                      <a:pt x="48778" y="7913"/>
                    </a:cubicBezTo>
                    <a:cubicBezTo>
                      <a:pt x="52068" y="7913"/>
                      <a:pt x="56623" y="8166"/>
                      <a:pt x="59659" y="8419"/>
                    </a:cubicBezTo>
                    <a:cubicBezTo>
                      <a:pt x="63708" y="8926"/>
                      <a:pt x="65227" y="9685"/>
                      <a:pt x="65227" y="12468"/>
                    </a:cubicBezTo>
                    <a:cubicBezTo>
                      <a:pt x="65227" y="13480"/>
                      <a:pt x="64974" y="14240"/>
                      <a:pt x="64214" y="17276"/>
                    </a:cubicBezTo>
                    <a:lnTo>
                      <a:pt x="32077" y="146079"/>
                    </a:lnTo>
                    <a:cubicBezTo>
                      <a:pt x="29546" y="156201"/>
                      <a:pt x="25245" y="164299"/>
                      <a:pt x="4747" y="165058"/>
                    </a:cubicBezTo>
                    <a:cubicBezTo>
                      <a:pt x="3482" y="165058"/>
                      <a:pt x="192" y="165311"/>
                      <a:pt x="192" y="169866"/>
                    </a:cubicBezTo>
                    <a:cubicBezTo>
                      <a:pt x="192" y="172143"/>
                      <a:pt x="1711" y="172903"/>
                      <a:pt x="3735" y="172903"/>
                    </a:cubicBezTo>
                    <a:cubicBezTo>
                      <a:pt x="11833" y="172903"/>
                      <a:pt x="20690" y="172143"/>
                      <a:pt x="29040" y="172143"/>
                    </a:cubicBezTo>
                    <a:cubicBezTo>
                      <a:pt x="37644" y="172143"/>
                      <a:pt x="46754" y="172903"/>
                      <a:pt x="55105" y="172903"/>
                    </a:cubicBezTo>
                    <a:cubicBezTo>
                      <a:pt x="56370" y="172903"/>
                      <a:pt x="59659" y="172903"/>
                      <a:pt x="59659" y="167842"/>
                    </a:cubicBezTo>
                    <a:cubicBezTo>
                      <a:pt x="59659" y="165058"/>
                      <a:pt x="56876" y="165058"/>
                      <a:pt x="55105" y="165058"/>
                    </a:cubicBezTo>
                    <a:cubicBezTo>
                      <a:pt x="40681" y="164805"/>
                      <a:pt x="37897" y="159744"/>
                      <a:pt x="37897" y="153924"/>
                    </a:cubicBezTo>
                    <a:cubicBezTo>
                      <a:pt x="37897" y="152152"/>
                      <a:pt x="38150" y="150887"/>
                      <a:pt x="38909" y="148104"/>
                    </a:cubicBezTo>
                    <a:lnTo>
                      <a:pt x="73324" y="10191"/>
                    </a:lnTo>
                    <a:lnTo>
                      <a:pt x="73577" y="10191"/>
                    </a:lnTo>
                    <a:lnTo>
                      <a:pt x="95340" y="167082"/>
                    </a:lnTo>
                    <a:cubicBezTo>
                      <a:pt x="95846" y="170119"/>
                      <a:pt x="96099" y="172903"/>
                      <a:pt x="99135" y="172903"/>
                    </a:cubicBezTo>
                    <a:cubicBezTo>
                      <a:pt x="101919" y="172903"/>
                      <a:pt x="103437" y="170119"/>
                      <a:pt x="104703" y="168348"/>
                    </a:cubicBezTo>
                    <a:lnTo>
                      <a:pt x="206935" y="8166"/>
                    </a:lnTo>
                    <a:lnTo>
                      <a:pt x="207188" y="8166"/>
                    </a:lnTo>
                    <a:lnTo>
                      <a:pt x="171002" y="153165"/>
                    </a:lnTo>
                    <a:cubicBezTo>
                      <a:pt x="168471" y="163034"/>
                      <a:pt x="167965" y="165058"/>
                      <a:pt x="147974" y="165058"/>
                    </a:cubicBezTo>
                    <a:cubicBezTo>
                      <a:pt x="143672" y="165058"/>
                      <a:pt x="140889" y="165058"/>
                      <a:pt x="140889" y="169866"/>
                    </a:cubicBezTo>
                    <a:cubicBezTo>
                      <a:pt x="140889" y="172903"/>
                      <a:pt x="143925" y="172903"/>
                      <a:pt x="144685" y="172903"/>
                    </a:cubicBezTo>
                    <a:cubicBezTo>
                      <a:pt x="151770" y="172903"/>
                      <a:pt x="168978" y="172143"/>
                      <a:pt x="176063" y="172143"/>
                    </a:cubicBezTo>
                    <a:cubicBezTo>
                      <a:pt x="186438" y="172143"/>
                      <a:pt x="197319" y="172903"/>
                      <a:pt x="207694" y="172903"/>
                    </a:cubicBezTo>
                    <a:cubicBezTo>
                      <a:pt x="209213" y="172903"/>
                      <a:pt x="212502" y="172903"/>
                      <a:pt x="212502" y="167842"/>
                    </a:cubicBezTo>
                    <a:cubicBezTo>
                      <a:pt x="212502" y="165058"/>
                      <a:pt x="210225" y="165058"/>
                      <a:pt x="205417" y="165058"/>
                    </a:cubicBezTo>
                    <a:cubicBezTo>
                      <a:pt x="196054" y="165058"/>
                      <a:pt x="188969" y="165058"/>
                      <a:pt x="188969" y="160503"/>
                    </a:cubicBezTo>
                    <a:cubicBezTo>
                      <a:pt x="188969" y="159491"/>
                      <a:pt x="188969" y="158985"/>
                      <a:pt x="190234" y="154430"/>
                    </a:cubicBezTo>
                    <a:lnTo>
                      <a:pt x="223890" y="19554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AF295E0-68D8-803A-A26F-4DF3AB9A6DF0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7686593" y="4206512"/>
                <a:ext cx="136925" cy="128069"/>
              </a:xfrm>
              <a:custGeom>
                <a:avLst/>
                <a:gdLst>
                  <a:gd name="csX0" fmla="*/ 137128 w 136925"/>
                  <a:gd name="csY0" fmla="*/ 2373 h 128069"/>
                  <a:gd name="csX1" fmla="*/ 134825 w 136925"/>
                  <a:gd name="csY1" fmla="*/ 71 h 128069"/>
                  <a:gd name="csX2" fmla="*/ 131637 w 136925"/>
                  <a:gd name="csY2" fmla="*/ 2196 h 128069"/>
                  <a:gd name="csX3" fmla="*/ 118706 w 136925"/>
                  <a:gd name="csY3" fmla="*/ 15836 h 128069"/>
                  <a:gd name="csX4" fmla="*/ 85404 w 136925"/>
                  <a:gd name="csY4" fmla="*/ 71 h 128069"/>
                  <a:gd name="csX5" fmla="*/ 202 w 136925"/>
                  <a:gd name="csY5" fmla="*/ 78187 h 128069"/>
                  <a:gd name="csX6" fmla="*/ 55114 w 136925"/>
                  <a:gd name="csY6" fmla="*/ 128140 h 128069"/>
                  <a:gd name="csX7" fmla="*/ 96387 w 136925"/>
                  <a:gd name="csY7" fmla="*/ 114146 h 128069"/>
                  <a:gd name="csX8" fmla="*/ 105066 w 136925"/>
                  <a:gd name="csY8" fmla="*/ 124420 h 128069"/>
                  <a:gd name="csX9" fmla="*/ 107901 w 136925"/>
                  <a:gd name="csY9" fmla="*/ 119991 h 128069"/>
                  <a:gd name="csX10" fmla="*/ 111266 w 136925"/>
                  <a:gd name="csY10" fmla="*/ 106352 h 128069"/>
                  <a:gd name="csX11" fmla="*/ 115163 w 136925"/>
                  <a:gd name="csY11" fmla="*/ 90410 h 128069"/>
                  <a:gd name="csX12" fmla="*/ 127917 w 136925"/>
                  <a:gd name="csY12" fmla="*/ 82084 h 128069"/>
                  <a:gd name="csX13" fmla="*/ 131814 w 136925"/>
                  <a:gd name="csY13" fmla="*/ 78365 h 128069"/>
                  <a:gd name="csX14" fmla="*/ 129157 w 136925"/>
                  <a:gd name="csY14" fmla="*/ 75707 h 128069"/>
                  <a:gd name="csX15" fmla="*/ 109672 w 136925"/>
                  <a:gd name="csY15" fmla="*/ 76416 h 128069"/>
                  <a:gd name="csX16" fmla="*/ 94970 w 136925"/>
                  <a:gd name="csY16" fmla="*/ 76239 h 128069"/>
                  <a:gd name="csX17" fmla="*/ 80976 w 136925"/>
                  <a:gd name="csY17" fmla="*/ 75707 h 128069"/>
                  <a:gd name="csX18" fmla="*/ 77079 w 136925"/>
                  <a:gd name="csY18" fmla="*/ 79604 h 128069"/>
                  <a:gd name="csX19" fmla="*/ 83456 w 136925"/>
                  <a:gd name="csY19" fmla="*/ 82084 h 128069"/>
                  <a:gd name="csX20" fmla="*/ 93730 w 136925"/>
                  <a:gd name="csY20" fmla="*/ 82439 h 128069"/>
                  <a:gd name="csX21" fmla="*/ 99575 w 136925"/>
                  <a:gd name="csY21" fmla="*/ 85804 h 128069"/>
                  <a:gd name="csX22" fmla="*/ 98335 w 136925"/>
                  <a:gd name="csY22" fmla="*/ 91473 h 128069"/>
                  <a:gd name="csX23" fmla="*/ 94438 w 136925"/>
                  <a:gd name="csY23" fmla="*/ 106175 h 128069"/>
                  <a:gd name="csX24" fmla="*/ 59011 w 136925"/>
                  <a:gd name="csY24" fmla="*/ 121763 h 128069"/>
                  <a:gd name="csX25" fmla="*/ 18093 w 136925"/>
                  <a:gd name="csY25" fmla="*/ 83324 h 128069"/>
                  <a:gd name="csX26" fmla="*/ 40058 w 136925"/>
                  <a:gd name="csY26" fmla="*/ 27349 h 128069"/>
                  <a:gd name="csX27" fmla="*/ 87176 w 136925"/>
                  <a:gd name="csY27" fmla="*/ 6447 h 128069"/>
                  <a:gd name="csX28" fmla="*/ 119769 w 136925"/>
                  <a:gd name="csY28" fmla="*/ 41166 h 128069"/>
                  <a:gd name="csX29" fmla="*/ 119237 w 136925"/>
                  <a:gd name="csY29" fmla="*/ 48429 h 128069"/>
                  <a:gd name="csX30" fmla="*/ 122426 w 136925"/>
                  <a:gd name="csY30" fmla="*/ 50731 h 128069"/>
                  <a:gd name="csX31" fmla="*/ 126146 w 136925"/>
                  <a:gd name="csY31" fmla="*/ 46834 h 128069"/>
                  <a:gd name="csX32" fmla="*/ 137128 w 136925"/>
                  <a:gd name="csY32" fmla="*/ 2373 h 1280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6925" h="128069">
                    <a:moveTo>
                      <a:pt x="137128" y="2373"/>
                    </a:moveTo>
                    <a:cubicBezTo>
                      <a:pt x="137128" y="1488"/>
                      <a:pt x="136597" y="71"/>
                      <a:pt x="134825" y="71"/>
                    </a:cubicBezTo>
                    <a:cubicBezTo>
                      <a:pt x="133585" y="71"/>
                      <a:pt x="133231" y="425"/>
                      <a:pt x="131637" y="2196"/>
                    </a:cubicBezTo>
                    <a:lnTo>
                      <a:pt x="118706" y="15836"/>
                    </a:lnTo>
                    <a:cubicBezTo>
                      <a:pt x="117112" y="13710"/>
                      <a:pt x="107192" y="71"/>
                      <a:pt x="85404" y="71"/>
                    </a:cubicBezTo>
                    <a:cubicBezTo>
                      <a:pt x="42360" y="71"/>
                      <a:pt x="202" y="38155"/>
                      <a:pt x="202" y="78187"/>
                    </a:cubicBezTo>
                    <a:cubicBezTo>
                      <a:pt x="202" y="105643"/>
                      <a:pt x="21104" y="128140"/>
                      <a:pt x="55114" y="128140"/>
                    </a:cubicBezTo>
                    <a:cubicBezTo>
                      <a:pt x="70702" y="128140"/>
                      <a:pt x="87176" y="124066"/>
                      <a:pt x="96387" y="114146"/>
                    </a:cubicBezTo>
                    <a:cubicBezTo>
                      <a:pt x="98158" y="118043"/>
                      <a:pt x="102941" y="124420"/>
                      <a:pt x="105066" y="124420"/>
                    </a:cubicBezTo>
                    <a:cubicBezTo>
                      <a:pt x="106661" y="124420"/>
                      <a:pt x="107015" y="123711"/>
                      <a:pt x="107901" y="119991"/>
                    </a:cubicBezTo>
                    <a:lnTo>
                      <a:pt x="111266" y="106352"/>
                    </a:lnTo>
                    <a:cubicBezTo>
                      <a:pt x="112152" y="103164"/>
                      <a:pt x="114632" y="92535"/>
                      <a:pt x="115163" y="90410"/>
                    </a:cubicBezTo>
                    <a:cubicBezTo>
                      <a:pt x="117289" y="82439"/>
                      <a:pt x="117466" y="82261"/>
                      <a:pt x="127917" y="82084"/>
                    </a:cubicBezTo>
                    <a:cubicBezTo>
                      <a:pt x="129157" y="82084"/>
                      <a:pt x="131814" y="82084"/>
                      <a:pt x="131814" y="78365"/>
                    </a:cubicBezTo>
                    <a:cubicBezTo>
                      <a:pt x="131814" y="76593"/>
                      <a:pt x="130574" y="75707"/>
                      <a:pt x="129157" y="75707"/>
                    </a:cubicBezTo>
                    <a:cubicBezTo>
                      <a:pt x="123311" y="75707"/>
                      <a:pt x="115872" y="76416"/>
                      <a:pt x="109672" y="76416"/>
                    </a:cubicBezTo>
                    <a:cubicBezTo>
                      <a:pt x="105244" y="76416"/>
                      <a:pt x="99398" y="76416"/>
                      <a:pt x="94970" y="76239"/>
                    </a:cubicBezTo>
                    <a:cubicBezTo>
                      <a:pt x="90541" y="76062"/>
                      <a:pt x="85404" y="75707"/>
                      <a:pt x="80976" y="75707"/>
                    </a:cubicBezTo>
                    <a:cubicBezTo>
                      <a:pt x="79736" y="75707"/>
                      <a:pt x="77079" y="75707"/>
                      <a:pt x="77079" y="79604"/>
                    </a:cubicBezTo>
                    <a:cubicBezTo>
                      <a:pt x="77079" y="82084"/>
                      <a:pt x="79028" y="82084"/>
                      <a:pt x="83456" y="82084"/>
                    </a:cubicBezTo>
                    <a:cubicBezTo>
                      <a:pt x="86822" y="82084"/>
                      <a:pt x="90364" y="82084"/>
                      <a:pt x="93730" y="82439"/>
                    </a:cubicBezTo>
                    <a:cubicBezTo>
                      <a:pt x="99398" y="82970"/>
                      <a:pt x="99575" y="83679"/>
                      <a:pt x="99575" y="85804"/>
                    </a:cubicBezTo>
                    <a:cubicBezTo>
                      <a:pt x="99575" y="86513"/>
                      <a:pt x="99575" y="86867"/>
                      <a:pt x="98335" y="91473"/>
                    </a:cubicBezTo>
                    <a:cubicBezTo>
                      <a:pt x="97095" y="96432"/>
                      <a:pt x="95147" y="104403"/>
                      <a:pt x="94438" y="106175"/>
                    </a:cubicBezTo>
                    <a:cubicBezTo>
                      <a:pt x="89301" y="116980"/>
                      <a:pt x="72828" y="121763"/>
                      <a:pt x="59011" y="121763"/>
                    </a:cubicBezTo>
                    <a:cubicBezTo>
                      <a:pt x="41298" y="121763"/>
                      <a:pt x="18093" y="113260"/>
                      <a:pt x="18093" y="83324"/>
                    </a:cubicBezTo>
                    <a:cubicBezTo>
                      <a:pt x="18093" y="64371"/>
                      <a:pt x="26950" y="40635"/>
                      <a:pt x="40058" y="27349"/>
                    </a:cubicBezTo>
                    <a:cubicBezTo>
                      <a:pt x="58303" y="9282"/>
                      <a:pt x="77256" y="6447"/>
                      <a:pt x="87176" y="6447"/>
                    </a:cubicBezTo>
                    <a:cubicBezTo>
                      <a:pt x="107724" y="6447"/>
                      <a:pt x="119769" y="21327"/>
                      <a:pt x="119769" y="41166"/>
                    </a:cubicBezTo>
                    <a:cubicBezTo>
                      <a:pt x="119769" y="46126"/>
                      <a:pt x="119237" y="47366"/>
                      <a:pt x="119237" y="48429"/>
                    </a:cubicBezTo>
                    <a:cubicBezTo>
                      <a:pt x="119237" y="50731"/>
                      <a:pt x="121540" y="50731"/>
                      <a:pt x="122426" y="50731"/>
                    </a:cubicBezTo>
                    <a:cubicBezTo>
                      <a:pt x="125260" y="50731"/>
                      <a:pt x="125260" y="50200"/>
                      <a:pt x="126146" y="46834"/>
                    </a:cubicBezTo>
                    <a:lnTo>
                      <a:pt x="137128" y="2373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E7CE608B-8395-44D2-3889-52CE804E9745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7841738" y="4196163"/>
                <a:ext cx="66046" cy="87049"/>
              </a:xfrm>
              <a:custGeom>
                <a:avLst/>
                <a:gdLst>
                  <a:gd name="csX0" fmla="*/ 66255 w 66046"/>
                  <a:gd name="csY0" fmla="*/ 43846 h 87049"/>
                  <a:gd name="csX1" fmla="*/ 33232 w 66046"/>
                  <a:gd name="csY1" fmla="*/ 69 h 87049"/>
                  <a:gd name="csX2" fmla="*/ 208 w 66046"/>
                  <a:gd name="csY2" fmla="*/ 43846 h 87049"/>
                  <a:gd name="csX3" fmla="*/ 33232 w 66046"/>
                  <a:gd name="csY3" fmla="*/ 87118 h 87049"/>
                  <a:gd name="csX4" fmla="*/ 66255 w 66046"/>
                  <a:gd name="csY4" fmla="*/ 43846 h 87049"/>
                  <a:gd name="csX5" fmla="*/ 33232 w 66046"/>
                  <a:gd name="csY5" fmla="*/ 82943 h 87049"/>
                  <a:gd name="csX6" fmla="*/ 14759 w 66046"/>
                  <a:gd name="csY6" fmla="*/ 68519 h 87049"/>
                  <a:gd name="csX7" fmla="*/ 12861 w 66046"/>
                  <a:gd name="csY7" fmla="*/ 42328 h 87049"/>
                  <a:gd name="csX8" fmla="*/ 14885 w 66046"/>
                  <a:gd name="csY8" fmla="*/ 17023 h 87049"/>
                  <a:gd name="csX9" fmla="*/ 33232 w 66046"/>
                  <a:gd name="csY9" fmla="*/ 4244 h 87049"/>
                  <a:gd name="csX10" fmla="*/ 51831 w 66046"/>
                  <a:gd name="csY10" fmla="*/ 17909 h 87049"/>
                  <a:gd name="csX11" fmla="*/ 53602 w 66046"/>
                  <a:gd name="csY11" fmla="*/ 42328 h 87049"/>
                  <a:gd name="csX12" fmla="*/ 51704 w 66046"/>
                  <a:gd name="csY12" fmla="*/ 68772 h 87049"/>
                  <a:gd name="csX13" fmla="*/ 33232 w 66046"/>
                  <a:gd name="csY13" fmla="*/ 82943 h 870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6046" h="87049">
                    <a:moveTo>
                      <a:pt x="66255" y="43846"/>
                    </a:moveTo>
                    <a:cubicBezTo>
                      <a:pt x="66255" y="34737"/>
                      <a:pt x="66255" y="69"/>
                      <a:pt x="33232" y="69"/>
                    </a:cubicBezTo>
                    <a:cubicBezTo>
                      <a:pt x="208" y="69"/>
                      <a:pt x="208" y="34737"/>
                      <a:pt x="208" y="43846"/>
                    </a:cubicBezTo>
                    <a:cubicBezTo>
                      <a:pt x="208" y="53083"/>
                      <a:pt x="208" y="87118"/>
                      <a:pt x="33232" y="87118"/>
                    </a:cubicBezTo>
                    <a:cubicBezTo>
                      <a:pt x="66255" y="87118"/>
                      <a:pt x="66255" y="53083"/>
                      <a:pt x="66255" y="43846"/>
                    </a:cubicBezTo>
                    <a:close/>
                    <a:moveTo>
                      <a:pt x="33232" y="82943"/>
                    </a:moveTo>
                    <a:cubicBezTo>
                      <a:pt x="28550" y="82943"/>
                      <a:pt x="17922" y="81298"/>
                      <a:pt x="14759" y="68519"/>
                    </a:cubicBezTo>
                    <a:cubicBezTo>
                      <a:pt x="12987" y="61686"/>
                      <a:pt x="12861" y="52703"/>
                      <a:pt x="12861" y="42328"/>
                    </a:cubicBezTo>
                    <a:cubicBezTo>
                      <a:pt x="12861" y="32965"/>
                      <a:pt x="12861" y="24235"/>
                      <a:pt x="14885" y="17023"/>
                    </a:cubicBezTo>
                    <a:cubicBezTo>
                      <a:pt x="18048" y="6395"/>
                      <a:pt x="27791" y="4244"/>
                      <a:pt x="33232" y="4244"/>
                    </a:cubicBezTo>
                    <a:cubicBezTo>
                      <a:pt x="42594" y="4244"/>
                      <a:pt x="49300" y="9052"/>
                      <a:pt x="51831" y="17909"/>
                    </a:cubicBezTo>
                    <a:cubicBezTo>
                      <a:pt x="53602" y="24361"/>
                      <a:pt x="53602" y="34863"/>
                      <a:pt x="53602" y="42328"/>
                    </a:cubicBezTo>
                    <a:cubicBezTo>
                      <a:pt x="53602" y="50932"/>
                      <a:pt x="53602" y="61180"/>
                      <a:pt x="51704" y="68772"/>
                    </a:cubicBezTo>
                    <a:cubicBezTo>
                      <a:pt x="48415" y="81045"/>
                      <a:pt x="38293" y="82943"/>
                      <a:pt x="33232" y="829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271DE316-8BFE-B233-A376-28623C035B15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8027618" y="4193182"/>
                <a:ext cx="168278" cy="59213"/>
              </a:xfrm>
              <a:custGeom>
                <a:avLst/>
                <a:gdLst>
                  <a:gd name="csX0" fmla="*/ 159891 w 168278"/>
                  <a:gd name="csY0" fmla="*/ 10191 h 59213"/>
                  <a:gd name="csX1" fmla="*/ 168494 w 168278"/>
                  <a:gd name="csY1" fmla="*/ 5130 h 59213"/>
                  <a:gd name="csX2" fmla="*/ 160144 w 168278"/>
                  <a:gd name="csY2" fmla="*/ 69 h 59213"/>
                  <a:gd name="csX3" fmla="*/ 8566 w 168278"/>
                  <a:gd name="csY3" fmla="*/ 69 h 59213"/>
                  <a:gd name="csX4" fmla="*/ 215 w 168278"/>
                  <a:gd name="csY4" fmla="*/ 5130 h 59213"/>
                  <a:gd name="csX5" fmla="*/ 8819 w 168278"/>
                  <a:gd name="csY5" fmla="*/ 10191 h 59213"/>
                  <a:gd name="csX6" fmla="*/ 159891 w 168278"/>
                  <a:gd name="csY6" fmla="*/ 10191 h 59213"/>
                  <a:gd name="csX7" fmla="*/ 160144 w 168278"/>
                  <a:gd name="csY7" fmla="*/ 59283 h 59213"/>
                  <a:gd name="csX8" fmla="*/ 168494 w 168278"/>
                  <a:gd name="csY8" fmla="*/ 54222 h 59213"/>
                  <a:gd name="csX9" fmla="*/ 159891 w 168278"/>
                  <a:gd name="csY9" fmla="*/ 49161 h 59213"/>
                  <a:gd name="csX10" fmla="*/ 8819 w 168278"/>
                  <a:gd name="csY10" fmla="*/ 49161 h 59213"/>
                  <a:gd name="csX11" fmla="*/ 215 w 168278"/>
                  <a:gd name="csY11" fmla="*/ 54222 h 59213"/>
                  <a:gd name="csX12" fmla="*/ 8566 w 168278"/>
                  <a:gd name="csY12" fmla="*/ 59283 h 59213"/>
                  <a:gd name="csX13" fmla="*/ 160144 w 168278"/>
                  <a:gd name="csY13" fmla="*/ 59283 h 592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68278" h="59213">
                    <a:moveTo>
                      <a:pt x="159891" y="10191"/>
                    </a:moveTo>
                    <a:cubicBezTo>
                      <a:pt x="163686" y="10191"/>
                      <a:pt x="168494" y="10191"/>
                      <a:pt x="168494" y="5130"/>
                    </a:cubicBezTo>
                    <a:cubicBezTo>
                      <a:pt x="168494" y="69"/>
                      <a:pt x="163686" y="69"/>
                      <a:pt x="160144" y="69"/>
                    </a:cubicBezTo>
                    <a:lnTo>
                      <a:pt x="8566" y="69"/>
                    </a:lnTo>
                    <a:cubicBezTo>
                      <a:pt x="5023" y="69"/>
                      <a:pt x="215" y="69"/>
                      <a:pt x="215" y="5130"/>
                    </a:cubicBezTo>
                    <a:cubicBezTo>
                      <a:pt x="215" y="10191"/>
                      <a:pt x="5023" y="10191"/>
                      <a:pt x="8819" y="10191"/>
                    </a:cubicBezTo>
                    <a:lnTo>
                      <a:pt x="159891" y="10191"/>
                    </a:lnTo>
                    <a:close/>
                    <a:moveTo>
                      <a:pt x="160144" y="59283"/>
                    </a:moveTo>
                    <a:cubicBezTo>
                      <a:pt x="163686" y="59283"/>
                      <a:pt x="168494" y="59283"/>
                      <a:pt x="168494" y="54222"/>
                    </a:cubicBezTo>
                    <a:cubicBezTo>
                      <a:pt x="168494" y="49161"/>
                      <a:pt x="163686" y="49161"/>
                      <a:pt x="159891" y="49161"/>
                    </a:cubicBezTo>
                    <a:lnTo>
                      <a:pt x="8819" y="49161"/>
                    </a:lnTo>
                    <a:cubicBezTo>
                      <a:pt x="5023" y="49161"/>
                      <a:pt x="215" y="49161"/>
                      <a:pt x="215" y="54222"/>
                    </a:cubicBezTo>
                    <a:cubicBezTo>
                      <a:pt x="215" y="59283"/>
                      <a:pt x="5023" y="59283"/>
                      <a:pt x="8566" y="59283"/>
                    </a:cubicBezTo>
                    <a:lnTo>
                      <a:pt x="160144" y="59283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8711365F-BD78-1720-BD35-174E9E0A27F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8291184" y="4113218"/>
                <a:ext cx="253557" cy="172833"/>
              </a:xfrm>
              <a:custGeom>
                <a:avLst/>
                <a:gdLst>
                  <a:gd name="csX0" fmla="*/ 223923 w 253557"/>
                  <a:gd name="csY0" fmla="*/ 19554 h 172833"/>
                  <a:gd name="csX1" fmla="*/ 245686 w 253557"/>
                  <a:gd name="csY1" fmla="*/ 7913 h 172833"/>
                  <a:gd name="csX2" fmla="*/ 253783 w 253557"/>
                  <a:gd name="csY2" fmla="*/ 2852 h 172833"/>
                  <a:gd name="csX3" fmla="*/ 246951 w 253557"/>
                  <a:gd name="csY3" fmla="*/ 69 h 172833"/>
                  <a:gd name="csX4" fmla="*/ 213548 w 253557"/>
                  <a:gd name="csY4" fmla="*/ 69 h 172833"/>
                  <a:gd name="csX5" fmla="*/ 203679 w 253557"/>
                  <a:gd name="csY5" fmla="*/ 4877 h 172833"/>
                  <a:gd name="csX6" fmla="*/ 111315 w 253557"/>
                  <a:gd name="csY6" fmla="*/ 149116 h 172833"/>
                  <a:gd name="csX7" fmla="*/ 91577 w 253557"/>
                  <a:gd name="csY7" fmla="*/ 5889 h 172833"/>
                  <a:gd name="csX8" fmla="*/ 83733 w 253557"/>
                  <a:gd name="csY8" fmla="*/ 69 h 172833"/>
                  <a:gd name="csX9" fmla="*/ 49065 w 253557"/>
                  <a:gd name="csY9" fmla="*/ 69 h 172833"/>
                  <a:gd name="csX10" fmla="*/ 41473 w 253557"/>
                  <a:gd name="csY10" fmla="*/ 4877 h 172833"/>
                  <a:gd name="csX11" fmla="*/ 48812 w 253557"/>
                  <a:gd name="csY11" fmla="*/ 7913 h 172833"/>
                  <a:gd name="csX12" fmla="*/ 59693 w 253557"/>
                  <a:gd name="csY12" fmla="*/ 8419 h 172833"/>
                  <a:gd name="csX13" fmla="*/ 65260 w 253557"/>
                  <a:gd name="csY13" fmla="*/ 12468 h 172833"/>
                  <a:gd name="csX14" fmla="*/ 64248 w 253557"/>
                  <a:gd name="csY14" fmla="*/ 17276 h 172833"/>
                  <a:gd name="csX15" fmla="*/ 32110 w 253557"/>
                  <a:gd name="csY15" fmla="*/ 146079 h 172833"/>
                  <a:gd name="csX16" fmla="*/ 4781 w 253557"/>
                  <a:gd name="csY16" fmla="*/ 165058 h 172833"/>
                  <a:gd name="csX17" fmla="*/ 226 w 253557"/>
                  <a:gd name="csY17" fmla="*/ 169866 h 172833"/>
                  <a:gd name="csX18" fmla="*/ 3769 w 253557"/>
                  <a:gd name="csY18" fmla="*/ 172903 h 172833"/>
                  <a:gd name="csX19" fmla="*/ 29074 w 253557"/>
                  <a:gd name="csY19" fmla="*/ 172143 h 172833"/>
                  <a:gd name="csX20" fmla="*/ 55138 w 253557"/>
                  <a:gd name="csY20" fmla="*/ 172903 h 172833"/>
                  <a:gd name="csX21" fmla="*/ 59693 w 253557"/>
                  <a:gd name="csY21" fmla="*/ 167842 h 172833"/>
                  <a:gd name="csX22" fmla="*/ 55138 w 253557"/>
                  <a:gd name="csY22" fmla="*/ 165058 h 172833"/>
                  <a:gd name="csX23" fmla="*/ 37931 w 253557"/>
                  <a:gd name="csY23" fmla="*/ 153924 h 172833"/>
                  <a:gd name="csX24" fmla="*/ 38943 w 253557"/>
                  <a:gd name="csY24" fmla="*/ 148104 h 172833"/>
                  <a:gd name="csX25" fmla="*/ 73358 w 253557"/>
                  <a:gd name="csY25" fmla="*/ 10191 h 172833"/>
                  <a:gd name="csX26" fmla="*/ 73611 w 253557"/>
                  <a:gd name="csY26" fmla="*/ 10191 h 172833"/>
                  <a:gd name="csX27" fmla="*/ 95373 w 253557"/>
                  <a:gd name="csY27" fmla="*/ 167082 h 172833"/>
                  <a:gd name="csX28" fmla="*/ 99169 w 253557"/>
                  <a:gd name="csY28" fmla="*/ 172903 h 172833"/>
                  <a:gd name="csX29" fmla="*/ 104736 w 253557"/>
                  <a:gd name="csY29" fmla="*/ 168348 h 172833"/>
                  <a:gd name="csX30" fmla="*/ 206969 w 253557"/>
                  <a:gd name="csY30" fmla="*/ 8166 h 172833"/>
                  <a:gd name="csX31" fmla="*/ 207222 w 253557"/>
                  <a:gd name="csY31" fmla="*/ 8166 h 172833"/>
                  <a:gd name="csX32" fmla="*/ 171035 w 253557"/>
                  <a:gd name="csY32" fmla="*/ 153165 h 172833"/>
                  <a:gd name="csX33" fmla="*/ 148008 w 253557"/>
                  <a:gd name="csY33" fmla="*/ 165058 h 172833"/>
                  <a:gd name="csX34" fmla="*/ 140922 w 253557"/>
                  <a:gd name="csY34" fmla="*/ 169866 h 172833"/>
                  <a:gd name="csX35" fmla="*/ 144718 w 253557"/>
                  <a:gd name="csY35" fmla="*/ 172903 h 172833"/>
                  <a:gd name="csX36" fmla="*/ 176096 w 253557"/>
                  <a:gd name="csY36" fmla="*/ 172143 h 172833"/>
                  <a:gd name="csX37" fmla="*/ 207728 w 253557"/>
                  <a:gd name="csY37" fmla="*/ 172903 h 172833"/>
                  <a:gd name="csX38" fmla="*/ 212536 w 253557"/>
                  <a:gd name="csY38" fmla="*/ 167842 h 172833"/>
                  <a:gd name="csX39" fmla="*/ 205450 w 253557"/>
                  <a:gd name="csY39" fmla="*/ 165058 h 172833"/>
                  <a:gd name="csX40" fmla="*/ 189002 w 253557"/>
                  <a:gd name="csY40" fmla="*/ 160503 h 172833"/>
                  <a:gd name="csX41" fmla="*/ 190267 w 253557"/>
                  <a:gd name="csY41" fmla="*/ 154430 h 172833"/>
                  <a:gd name="csX42" fmla="*/ 223923 w 253557"/>
                  <a:gd name="csY42" fmla="*/ 19554 h 1728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253557" h="172833">
                    <a:moveTo>
                      <a:pt x="223923" y="19554"/>
                    </a:moveTo>
                    <a:cubicBezTo>
                      <a:pt x="226201" y="10444"/>
                      <a:pt x="226707" y="7913"/>
                      <a:pt x="245686" y="7913"/>
                    </a:cubicBezTo>
                    <a:cubicBezTo>
                      <a:pt x="251506" y="7913"/>
                      <a:pt x="253783" y="7913"/>
                      <a:pt x="253783" y="2852"/>
                    </a:cubicBezTo>
                    <a:cubicBezTo>
                      <a:pt x="253783" y="69"/>
                      <a:pt x="251253" y="69"/>
                      <a:pt x="246951" y="69"/>
                    </a:cubicBezTo>
                    <a:lnTo>
                      <a:pt x="213548" y="69"/>
                    </a:lnTo>
                    <a:cubicBezTo>
                      <a:pt x="206969" y="69"/>
                      <a:pt x="206716" y="69"/>
                      <a:pt x="203679" y="4877"/>
                    </a:cubicBezTo>
                    <a:lnTo>
                      <a:pt x="111315" y="149116"/>
                    </a:lnTo>
                    <a:lnTo>
                      <a:pt x="91577" y="5889"/>
                    </a:lnTo>
                    <a:cubicBezTo>
                      <a:pt x="90818" y="69"/>
                      <a:pt x="90312" y="69"/>
                      <a:pt x="83733" y="69"/>
                    </a:cubicBezTo>
                    <a:lnTo>
                      <a:pt x="49065" y="69"/>
                    </a:lnTo>
                    <a:cubicBezTo>
                      <a:pt x="44257" y="69"/>
                      <a:pt x="41473" y="69"/>
                      <a:pt x="41473" y="4877"/>
                    </a:cubicBezTo>
                    <a:cubicBezTo>
                      <a:pt x="41473" y="7913"/>
                      <a:pt x="43751" y="7913"/>
                      <a:pt x="48812" y="7913"/>
                    </a:cubicBezTo>
                    <a:cubicBezTo>
                      <a:pt x="52101" y="7913"/>
                      <a:pt x="56656" y="8166"/>
                      <a:pt x="59693" y="8419"/>
                    </a:cubicBezTo>
                    <a:cubicBezTo>
                      <a:pt x="63742" y="8926"/>
                      <a:pt x="65260" y="9685"/>
                      <a:pt x="65260" y="12468"/>
                    </a:cubicBezTo>
                    <a:cubicBezTo>
                      <a:pt x="65260" y="13480"/>
                      <a:pt x="65007" y="14240"/>
                      <a:pt x="64248" y="17276"/>
                    </a:cubicBezTo>
                    <a:lnTo>
                      <a:pt x="32110" y="146079"/>
                    </a:lnTo>
                    <a:cubicBezTo>
                      <a:pt x="29580" y="156201"/>
                      <a:pt x="25278" y="164299"/>
                      <a:pt x="4781" y="165058"/>
                    </a:cubicBezTo>
                    <a:cubicBezTo>
                      <a:pt x="3516" y="165058"/>
                      <a:pt x="226" y="165311"/>
                      <a:pt x="226" y="169866"/>
                    </a:cubicBezTo>
                    <a:cubicBezTo>
                      <a:pt x="226" y="172143"/>
                      <a:pt x="1744" y="172903"/>
                      <a:pt x="3769" y="172903"/>
                    </a:cubicBezTo>
                    <a:cubicBezTo>
                      <a:pt x="11866" y="172903"/>
                      <a:pt x="20723" y="172143"/>
                      <a:pt x="29074" y="172143"/>
                    </a:cubicBezTo>
                    <a:cubicBezTo>
                      <a:pt x="37678" y="172143"/>
                      <a:pt x="46787" y="172903"/>
                      <a:pt x="55138" y="172903"/>
                    </a:cubicBezTo>
                    <a:cubicBezTo>
                      <a:pt x="56403" y="172903"/>
                      <a:pt x="59693" y="172903"/>
                      <a:pt x="59693" y="167842"/>
                    </a:cubicBezTo>
                    <a:cubicBezTo>
                      <a:pt x="59693" y="165058"/>
                      <a:pt x="56909" y="165058"/>
                      <a:pt x="55138" y="165058"/>
                    </a:cubicBezTo>
                    <a:cubicBezTo>
                      <a:pt x="40714" y="164805"/>
                      <a:pt x="37931" y="159744"/>
                      <a:pt x="37931" y="153924"/>
                    </a:cubicBezTo>
                    <a:cubicBezTo>
                      <a:pt x="37931" y="152152"/>
                      <a:pt x="38184" y="150887"/>
                      <a:pt x="38943" y="148104"/>
                    </a:cubicBezTo>
                    <a:lnTo>
                      <a:pt x="73358" y="10191"/>
                    </a:lnTo>
                    <a:lnTo>
                      <a:pt x="73611" y="10191"/>
                    </a:lnTo>
                    <a:lnTo>
                      <a:pt x="95373" y="167082"/>
                    </a:lnTo>
                    <a:cubicBezTo>
                      <a:pt x="95879" y="170119"/>
                      <a:pt x="96132" y="172903"/>
                      <a:pt x="99169" y="172903"/>
                    </a:cubicBezTo>
                    <a:cubicBezTo>
                      <a:pt x="101953" y="172903"/>
                      <a:pt x="103471" y="170119"/>
                      <a:pt x="104736" y="168348"/>
                    </a:cubicBezTo>
                    <a:lnTo>
                      <a:pt x="206969" y="8166"/>
                    </a:lnTo>
                    <a:lnTo>
                      <a:pt x="207222" y="8166"/>
                    </a:lnTo>
                    <a:lnTo>
                      <a:pt x="171035" y="153165"/>
                    </a:lnTo>
                    <a:cubicBezTo>
                      <a:pt x="168505" y="163034"/>
                      <a:pt x="167999" y="165058"/>
                      <a:pt x="148008" y="165058"/>
                    </a:cubicBezTo>
                    <a:cubicBezTo>
                      <a:pt x="143706" y="165058"/>
                      <a:pt x="140922" y="165058"/>
                      <a:pt x="140922" y="169866"/>
                    </a:cubicBezTo>
                    <a:cubicBezTo>
                      <a:pt x="140922" y="172903"/>
                      <a:pt x="143959" y="172903"/>
                      <a:pt x="144718" y="172903"/>
                    </a:cubicBezTo>
                    <a:cubicBezTo>
                      <a:pt x="151804" y="172903"/>
                      <a:pt x="169011" y="172143"/>
                      <a:pt x="176096" y="172143"/>
                    </a:cubicBezTo>
                    <a:cubicBezTo>
                      <a:pt x="186472" y="172143"/>
                      <a:pt x="197353" y="172903"/>
                      <a:pt x="207728" y="172903"/>
                    </a:cubicBezTo>
                    <a:cubicBezTo>
                      <a:pt x="209246" y="172903"/>
                      <a:pt x="212536" y="172903"/>
                      <a:pt x="212536" y="167842"/>
                    </a:cubicBezTo>
                    <a:cubicBezTo>
                      <a:pt x="212536" y="165058"/>
                      <a:pt x="210258" y="165058"/>
                      <a:pt x="205450" y="165058"/>
                    </a:cubicBezTo>
                    <a:cubicBezTo>
                      <a:pt x="196088" y="165058"/>
                      <a:pt x="189002" y="165058"/>
                      <a:pt x="189002" y="160503"/>
                    </a:cubicBezTo>
                    <a:cubicBezTo>
                      <a:pt x="189002" y="159491"/>
                      <a:pt x="189002" y="158985"/>
                      <a:pt x="190267" y="154430"/>
                    </a:cubicBezTo>
                    <a:lnTo>
                      <a:pt x="223923" y="19554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CDF83684-EEF9-A42E-653E-B1995CCA9F7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8538450" y="4209325"/>
                <a:ext cx="136925" cy="128069"/>
              </a:xfrm>
              <a:custGeom>
                <a:avLst/>
                <a:gdLst>
                  <a:gd name="csX0" fmla="*/ 137162 w 136925"/>
                  <a:gd name="csY0" fmla="*/ 2373 h 128069"/>
                  <a:gd name="csX1" fmla="*/ 134859 w 136925"/>
                  <a:gd name="csY1" fmla="*/ 71 h 128069"/>
                  <a:gd name="csX2" fmla="*/ 131670 w 136925"/>
                  <a:gd name="csY2" fmla="*/ 2196 h 128069"/>
                  <a:gd name="csX3" fmla="*/ 118740 w 136925"/>
                  <a:gd name="csY3" fmla="*/ 15836 h 128069"/>
                  <a:gd name="csX4" fmla="*/ 85438 w 136925"/>
                  <a:gd name="csY4" fmla="*/ 71 h 128069"/>
                  <a:gd name="csX5" fmla="*/ 236 w 136925"/>
                  <a:gd name="csY5" fmla="*/ 78187 h 128069"/>
                  <a:gd name="csX6" fmla="*/ 55148 w 136925"/>
                  <a:gd name="csY6" fmla="*/ 128140 h 128069"/>
                  <a:gd name="csX7" fmla="*/ 96420 w 136925"/>
                  <a:gd name="csY7" fmla="*/ 114146 h 128069"/>
                  <a:gd name="csX8" fmla="*/ 105100 w 136925"/>
                  <a:gd name="csY8" fmla="*/ 124420 h 128069"/>
                  <a:gd name="csX9" fmla="*/ 107934 w 136925"/>
                  <a:gd name="csY9" fmla="*/ 119992 h 128069"/>
                  <a:gd name="csX10" fmla="*/ 111300 w 136925"/>
                  <a:gd name="csY10" fmla="*/ 106352 h 128069"/>
                  <a:gd name="csX11" fmla="*/ 115197 w 136925"/>
                  <a:gd name="csY11" fmla="*/ 90410 h 128069"/>
                  <a:gd name="csX12" fmla="*/ 127951 w 136925"/>
                  <a:gd name="csY12" fmla="*/ 82084 h 128069"/>
                  <a:gd name="csX13" fmla="*/ 131848 w 136925"/>
                  <a:gd name="csY13" fmla="*/ 78365 h 128069"/>
                  <a:gd name="csX14" fmla="*/ 129191 w 136925"/>
                  <a:gd name="csY14" fmla="*/ 75708 h 128069"/>
                  <a:gd name="csX15" fmla="*/ 109706 w 136925"/>
                  <a:gd name="csY15" fmla="*/ 76416 h 128069"/>
                  <a:gd name="csX16" fmla="*/ 95003 w 136925"/>
                  <a:gd name="csY16" fmla="*/ 76239 h 128069"/>
                  <a:gd name="csX17" fmla="*/ 81010 w 136925"/>
                  <a:gd name="csY17" fmla="*/ 75708 h 128069"/>
                  <a:gd name="csX18" fmla="*/ 77113 w 136925"/>
                  <a:gd name="csY18" fmla="*/ 79605 h 128069"/>
                  <a:gd name="csX19" fmla="*/ 83489 w 136925"/>
                  <a:gd name="csY19" fmla="*/ 82084 h 128069"/>
                  <a:gd name="csX20" fmla="*/ 93763 w 136925"/>
                  <a:gd name="csY20" fmla="*/ 82439 h 128069"/>
                  <a:gd name="csX21" fmla="*/ 99609 w 136925"/>
                  <a:gd name="csY21" fmla="*/ 85804 h 128069"/>
                  <a:gd name="csX22" fmla="*/ 98369 w 136925"/>
                  <a:gd name="csY22" fmla="*/ 91473 h 128069"/>
                  <a:gd name="csX23" fmla="*/ 94472 w 136925"/>
                  <a:gd name="csY23" fmla="*/ 106175 h 128069"/>
                  <a:gd name="csX24" fmla="*/ 59045 w 136925"/>
                  <a:gd name="csY24" fmla="*/ 121763 h 128069"/>
                  <a:gd name="csX25" fmla="*/ 18126 w 136925"/>
                  <a:gd name="csY25" fmla="*/ 83324 h 128069"/>
                  <a:gd name="csX26" fmla="*/ 40091 w 136925"/>
                  <a:gd name="csY26" fmla="*/ 27350 h 128069"/>
                  <a:gd name="csX27" fmla="*/ 87209 w 136925"/>
                  <a:gd name="csY27" fmla="*/ 6448 h 128069"/>
                  <a:gd name="csX28" fmla="*/ 119802 w 136925"/>
                  <a:gd name="csY28" fmla="*/ 41166 h 128069"/>
                  <a:gd name="csX29" fmla="*/ 119271 w 136925"/>
                  <a:gd name="csY29" fmla="*/ 48429 h 128069"/>
                  <a:gd name="csX30" fmla="*/ 122459 w 136925"/>
                  <a:gd name="csY30" fmla="*/ 50731 h 128069"/>
                  <a:gd name="csX31" fmla="*/ 126179 w 136925"/>
                  <a:gd name="csY31" fmla="*/ 46834 h 128069"/>
                  <a:gd name="csX32" fmla="*/ 137162 w 136925"/>
                  <a:gd name="csY32" fmla="*/ 2373 h 1280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36925" h="128069">
                    <a:moveTo>
                      <a:pt x="137162" y="2373"/>
                    </a:moveTo>
                    <a:cubicBezTo>
                      <a:pt x="137162" y="1488"/>
                      <a:pt x="136630" y="71"/>
                      <a:pt x="134859" y="71"/>
                    </a:cubicBezTo>
                    <a:cubicBezTo>
                      <a:pt x="133619" y="71"/>
                      <a:pt x="133265" y="425"/>
                      <a:pt x="131670" y="2196"/>
                    </a:cubicBezTo>
                    <a:lnTo>
                      <a:pt x="118740" y="15836"/>
                    </a:lnTo>
                    <a:cubicBezTo>
                      <a:pt x="117145" y="13710"/>
                      <a:pt x="107226" y="71"/>
                      <a:pt x="85438" y="71"/>
                    </a:cubicBezTo>
                    <a:cubicBezTo>
                      <a:pt x="42394" y="71"/>
                      <a:pt x="236" y="38155"/>
                      <a:pt x="236" y="78187"/>
                    </a:cubicBezTo>
                    <a:cubicBezTo>
                      <a:pt x="236" y="105644"/>
                      <a:pt x="21138" y="128140"/>
                      <a:pt x="55148" y="128140"/>
                    </a:cubicBezTo>
                    <a:cubicBezTo>
                      <a:pt x="70736" y="128140"/>
                      <a:pt x="87209" y="124066"/>
                      <a:pt x="96420" y="114146"/>
                    </a:cubicBezTo>
                    <a:cubicBezTo>
                      <a:pt x="98192" y="118043"/>
                      <a:pt x="102974" y="124420"/>
                      <a:pt x="105100" y="124420"/>
                    </a:cubicBezTo>
                    <a:cubicBezTo>
                      <a:pt x="106694" y="124420"/>
                      <a:pt x="107049" y="123711"/>
                      <a:pt x="107934" y="119992"/>
                    </a:cubicBezTo>
                    <a:lnTo>
                      <a:pt x="111300" y="106352"/>
                    </a:lnTo>
                    <a:cubicBezTo>
                      <a:pt x="112185" y="103164"/>
                      <a:pt x="114665" y="92535"/>
                      <a:pt x="115197" y="90410"/>
                    </a:cubicBezTo>
                    <a:cubicBezTo>
                      <a:pt x="117322" y="82439"/>
                      <a:pt x="117500" y="82262"/>
                      <a:pt x="127951" y="82084"/>
                    </a:cubicBezTo>
                    <a:cubicBezTo>
                      <a:pt x="129191" y="82084"/>
                      <a:pt x="131848" y="82084"/>
                      <a:pt x="131848" y="78365"/>
                    </a:cubicBezTo>
                    <a:cubicBezTo>
                      <a:pt x="131848" y="76593"/>
                      <a:pt x="130608" y="75708"/>
                      <a:pt x="129191" y="75708"/>
                    </a:cubicBezTo>
                    <a:cubicBezTo>
                      <a:pt x="123345" y="75708"/>
                      <a:pt x="115905" y="76416"/>
                      <a:pt x="109706" y="76416"/>
                    </a:cubicBezTo>
                    <a:cubicBezTo>
                      <a:pt x="105277" y="76416"/>
                      <a:pt x="99432" y="76416"/>
                      <a:pt x="95003" y="76239"/>
                    </a:cubicBezTo>
                    <a:cubicBezTo>
                      <a:pt x="90575" y="76062"/>
                      <a:pt x="85438" y="75708"/>
                      <a:pt x="81010" y="75708"/>
                    </a:cubicBezTo>
                    <a:cubicBezTo>
                      <a:pt x="79770" y="75708"/>
                      <a:pt x="77113" y="75708"/>
                      <a:pt x="77113" y="79605"/>
                    </a:cubicBezTo>
                    <a:cubicBezTo>
                      <a:pt x="77113" y="82084"/>
                      <a:pt x="79061" y="82084"/>
                      <a:pt x="83489" y="82084"/>
                    </a:cubicBezTo>
                    <a:cubicBezTo>
                      <a:pt x="86855" y="82084"/>
                      <a:pt x="90398" y="82084"/>
                      <a:pt x="93763" y="82439"/>
                    </a:cubicBezTo>
                    <a:cubicBezTo>
                      <a:pt x="99432" y="82970"/>
                      <a:pt x="99609" y="83679"/>
                      <a:pt x="99609" y="85804"/>
                    </a:cubicBezTo>
                    <a:cubicBezTo>
                      <a:pt x="99609" y="86513"/>
                      <a:pt x="99609" y="86867"/>
                      <a:pt x="98369" y="91473"/>
                    </a:cubicBezTo>
                    <a:cubicBezTo>
                      <a:pt x="97129" y="96432"/>
                      <a:pt x="95180" y="104404"/>
                      <a:pt x="94472" y="106175"/>
                    </a:cubicBezTo>
                    <a:cubicBezTo>
                      <a:pt x="89335" y="116980"/>
                      <a:pt x="72861" y="121763"/>
                      <a:pt x="59045" y="121763"/>
                    </a:cubicBezTo>
                    <a:cubicBezTo>
                      <a:pt x="41331" y="121763"/>
                      <a:pt x="18126" y="113260"/>
                      <a:pt x="18126" y="83324"/>
                    </a:cubicBezTo>
                    <a:cubicBezTo>
                      <a:pt x="18126" y="64371"/>
                      <a:pt x="26983" y="40635"/>
                      <a:pt x="40091" y="27350"/>
                    </a:cubicBezTo>
                    <a:cubicBezTo>
                      <a:pt x="58336" y="9282"/>
                      <a:pt x="77290" y="6448"/>
                      <a:pt x="87209" y="6448"/>
                    </a:cubicBezTo>
                    <a:cubicBezTo>
                      <a:pt x="107757" y="6448"/>
                      <a:pt x="119802" y="21327"/>
                      <a:pt x="119802" y="41166"/>
                    </a:cubicBezTo>
                    <a:cubicBezTo>
                      <a:pt x="119802" y="46126"/>
                      <a:pt x="119271" y="47366"/>
                      <a:pt x="119271" y="48429"/>
                    </a:cubicBezTo>
                    <a:cubicBezTo>
                      <a:pt x="119271" y="50731"/>
                      <a:pt x="121574" y="50731"/>
                      <a:pt x="122459" y="50731"/>
                    </a:cubicBezTo>
                    <a:cubicBezTo>
                      <a:pt x="125294" y="50731"/>
                      <a:pt x="125294" y="50200"/>
                      <a:pt x="126179" y="46834"/>
                    </a:cubicBezTo>
                    <a:lnTo>
                      <a:pt x="137162" y="2373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32B8E008-1D76-6AF8-BA47-F2418D4711A9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8699415" y="4185690"/>
                <a:ext cx="105395" cy="105522"/>
              </a:xfrm>
              <a:custGeom>
                <a:avLst/>
                <a:gdLst>
                  <a:gd name="csX0" fmla="*/ 56546 w 105395"/>
                  <a:gd name="csY0" fmla="*/ 56373 h 105522"/>
                  <a:gd name="csX1" fmla="*/ 100197 w 105395"/>
                  <a:gd name="csY1" fmla="*/ 56373 h 105522"/>
                  <a:gd name="csX2" fmla="*/ 105638 w 105395"/>
                  <a:gd name="csY2" fmla="*/ 52830 h 105522"/>
                  <a:gd name="csX3" fmla="*/ 100197 w 105395"/>
                  <a:gd name="csY3" fmla="*/ 49287 h 105522"/>
                  <a:gd name="csX4" fmla="*/ 56546 w 105395"/>
                  <a:gd name="csY4" fmla="*/ 49287 h 105522"/>
                  <a:gd name="csX5" fmla="*/ 56546 w 105395"/>
                  <a:gd name="csY5" fmla="*/ 5889 h 105522"/>
                  <a:gd name="csX6" fmla="*/ 53003 w 105395"/>
                  <a:gd name="csY6" fmla="*/ 69 h 105522"/>
                  <a:gd name="csX7" fmla="*/ 49460 w 105395"/>
                  <a:gd name="csY7" fmla="*/ 5256 h 105522"/>
                  <a:gd name="csX8" fmla="*/ 49460 w 105395"/>
                  <a:gd name="csY8" fmla="*/ 49287 h 105522"/>
                  <a:gd name="csX9" fmla="*/ 5682 w 105395"/>
                  <a:gd name="csY9" fmla="*/ 49287 h 105522"/>
                  <a:gd name="csX10" fmla="*/ 242 w 105395"/>
                  <a:gd name="csY10" fmla="*/ 52830 h 105522"/>
                  <a:gd name="csX11" fmla="*/ 5682 w 105395"/>
                  <a:gd name="csY11" fmla="*/ 56373 h 105522"/>
                  <a:gd name="csX12" fmla="*/ 49460 w 105395"/>
                  <a:gd name="csY12" fmla="*/ 56373 h 105522"/>
                  <a:gd name="csX13" fmla="*/ 49460 w 105395"/>
                  <a:gd name="csY13" fmla="*/ 98505 h 105522"/>
                  <a:gd name="csX14" fmla="*/ 5682 w 105395"/>
                  <a:gd name="csY14" fmla="*/ 98505 h 105522"/>
                  <a:gd name="csX15" fmla="*/ 242 w 105395"/>
                  <a:gd name="csY15" fmla="*/ 102048 h 105522"/>
                  <a:gd name="csX16" fmla="*/ 5682 w 105395"/>
                  <a:gd name="csY16" fmla="*/ 105591 h 105522"/>
                  <a:gd name="csX17" fmla="*/ 100197 w 105395"/>
                  <a:gd name="csY17" fmla="*/ 105591 h 105522"/>
                  <a:gd name="csX18" fmla="*/ 105638 w 105395"/>
                  <a:gd name="csY18" fmla="*/ 102048 h 105522"/>
                  <a:gd name="csX19" fmla="*/ 100197 w 105395"/>
                  <a:gd name="csY19" fmla="*/ 98505 h 105522"/>
                  <a:gd name="csX20" fmla="*/ 56546 w 105395"/>
                  <a:gd name="csY20" fmla="*/ 98505 h 105522"/>
                  <a:gd name="csX21" fmla="*/ 56546 w 105395"/>
                  <a:gd name="csY21" fmla="*/ 56373 h 1055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105395" h="105522">
                    <a:moveTo>
                      <a:pt x="56546" y="56373"/>
                    </a:moveTo>
                    <a:lnTo>
                      <a:pt x="100197" y="56373"/>
                    </a:lnTo>
                    <a:cubicBezTo>
                      <a:pt x="102221" y="56373"/>
                      <a:pt x="105638" y="56373"/>
                      <a:pt x="105638" y="52830"/>
                    </a:cubicBezTo>
                    <a:cubicBezTo>
                      <a:pt x="105638" y="49287"/>
                      <a:pt x="102221" y="49287"/>
                      <a:pt x="100197" y="49287"/>
                    </a:cubicBezTo>
                    <a:lnTo>
                      <a:pt x="56546" y="49287"/>
                    </a:lnTo>
                    <a:lnTo>
                      <a:pt x="56546" y="5889"/>
                    </a:lnTo>
                    <a:cubicBezTo>
                      <a:pt x="56546" y="3864"/>
                      <a:pt x="56546" y="69"/>
                      <a:pt x="53003" y="69"/>
                    </a:cubicBezTo>
                    <a:cubicBezTo>
                      <a:pt x="49460" y="69"/>
                      <a:pt x="49460" y="3358"/>
                      <a:pt x="49460" y="5256"/>
                    </a:cubicBezTo>
                    <a:lnTo>
                      <a:pt x="49460" y="49287"/>
                    </a:lnTo>
                    <a:lnTo>
                      <a:pt x="5682" y="49287"/>
                    </a:lnTo>
                    <a:cubicBezTo>
                      <a:pt x="3658" y="49287"/>
                      <a:pt x="242" y="49287"/>
                      <a:pt x="242" y="52830"/>
                    </a:cubicBezTo>
                    <a:cubicBezTo>
                      <a:pt x="242" y="56373"/>
                      <a:pt x="3658" y="56373"/>
                      <a:pt x="5682" y="56373"/>
                    </a:cubicBezTo>
                    <a:lnTo>
                      <a:pt x="49460" y="56373"/>
                    </a:lnTo>
                    <a:lnTo>
                      <a:pt x="49460" y="98505"/>
                    </a:lnTo>
                    <a:lnTo>
                      <a:pt x="5682" y="98505"/>
                    </a:lnTo>
                    <a:cubicBezTo>
                      <a:pt x="3658" y="98505"/>
                      <a:pt x="242" y="98505"/>
                      <a:pt x="242" y="102048"/>
                    </a:cubicBezTo>
                    <a:cubicBezTo>
                      <a:pt x="242" y="105591"/>
                      <a:pt x="3658" y="105591"/>
                      <a:pt x="5682" y="105591"/>
                    </a:cubicBezTo>
                    <a:lnTo>
                      <a:pt x="100197" y="105591"/>
                    </a:lnTo>
                    <a:cubicBezTo>
                      <a:pt x="102221" y="105591"/>
                      <a:pt x="105638" y="105591"/>
                      <a:pt x="105638" y="102048"/>
                    </a:cubicBezTo>
                    <a:cubicBezTo>
                      <a:pt x="105638" y="98505"/>
                      <a:pt x="102221" y="98505"/>
                      <a:pt x="100197" y="98505"/>
                    </a:cubicBezTo>
                    <a:lnTo>
                      <a:pt x="56546" y="98505"/>
                    </a:lnTo>
                    <a:lnTo>
                      <a:pt x="56546" y="56373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3A51F069-3AEA-B10B-60C1-E8388C106DB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8930437" y="4193182"/>
                <a:ext cx="168278" cy="59213"/>
              </a:xfrm>
              <a:custGeom>
                <a:avLst/>
                <a:gdLst>
                  <a:gd name="csX0" fmla="*/ 159926 w 168278"/>
                  <a:gd name="csY0" fmla="*/ 10191 h 59213"/>
                  <a:gd name="csX1" fmla="*/ 168530 w 168278"/>
                  <a:gd name="csY1" fmla="*/ 5130 h 59213"/>
                  <a:gd name="csX2" fmla="*/ 160179 w 168278"/>
                  <a:gd name="csY2" fmla="*/ 69 h 59213"/>
                  <a:gd name="csX3" fmla="*/ 8602 w 168278"/>
                  <a:gd name="csY3" fmla="*/ 69 h 59213"/>
                  <a:gd name="csX4" fmla="*/ 251 w 168278"/>
                  <a:gd name="csY4" fmla="*/ 5130 h 59213"/>
                  <a:gd name="csX5" fmla="*/ 8855 w 168278"/>
                  <a:gd name="csY5" fmla="*/ 10191 h 59213"/>
                  <a:gd name="csX6" fmla="*/ 159926 w 168278"/>
                  <a:gd name="csY6" fmla="*/ 10191 h 59213"/>
                  <a:gd name="csX7" fmla="*/ 160179 w 168278"/>
                  <a:gd name="csY7" fmla="*/ 59283 h 59213"/>
                  <a:gd name="csX8" fmla="*/ 168530 w 168278"/>
                  <a:gd name="csY8" fmla="*/ 54222 h 59213"/>
                  <a:gd name="csX9" fmla="*/ 159926 w 168278"/>
                  <a:gd name="csY9" fmla="*/ 49161 h 59213"/>
                  <a:gd name="csX10" fmla="*/ 8855 w 168278"/>
                  <a:gd name="csY10" fmla="*/ 49161 h 59213"/>
                  <a:gd name="csX11" fmla="*/ 251 w 168278"/>
                  <a:gd name="csY11" fmla="*/ 54222 h 59213"/>
                  <a:gd name="csX12" fmla="*/ 8602 w 168278"/>
                  <a:gd name="csY12" fmla="*/ 59283 h 59213"/>
                  <a:gd name="csX13" fmla="*/ 160179 w 168278"/>
                  <a:gd name="csY13" fmla="*/ 59283 h 592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68278" h="59213">
                    <a:moveTo>
                      <a:pt x="159926" y="10191"/>
                    </a:moveTo>
                    <a:cubicBezTo>
                      <a:pt x="163722" y="10191"/>
                      <a:pt x="168530" y="10191"/>
                      <a:pt x="168530" y="5130"/>
                    </a:cubicBezTo>
                    <a:cubicBezTo>
                      <a:pt x="168530" y="69"/>
                      <a:pt x="163722" y="69"/>
                      <a:pt x="160179" y="69"/>
                    </a:cubicBezTo>
                    <a:lnTo>
                      <a:pt x="8602" y="69"/>
                    </a:lnTo>
                    <a:cubicBezTo>
                      <a:pt x="5059" y="69"/>
                      <a:pt x="251" y="69"/>
                      <a:pt x="251" y="5130"/>
                    </a:cubicBezTo>
                    <a:cubicBezTo>
                      <a:pt x="251" y="10191"/>
                      <a:pt x="5059" y="10191"/>
                      <a:pt x="8855" y="10191"/>
                    </a:cubicBezTo>
                    <a:lnTo>
                      <a:pt x="159926" y="10191"/>
                    </a:lnTo>
                    <a:close/>
                    <a:moveTo>
                      <a:pt x="160179" y="59283"/>
                    </a:moveTo>
                    <a:cubicBezTo>
                      <a:pt x="163722" y="59283"/>
                      <a:pt x="168530" y="59283"/>
                      <a:pt x="168530" y="54222"/>
                    </a:cubicBezTo>
                    <a:cubicBezTo>
                      <a:pt x="168530" y="49161"/>
                      <a:pt x="163722" y="49161"/>
                      <a:pt x="159926" y="49161"/>
                    </a:cubicBezTo>
                    <a:lnTo>
                      <a:pt x="8855" y="49161"/>
                    </a:lnTo>
                    <a:cubicBezTo>
                      <a:pt x="5059" y="49161"/>
                      <a:pt x="251" y="49161"/>
                      <a:pt x="251" y="54222"/>
                    </a:cubicBezTo>
                    <a:cubicBezTo>
                      <a:pt x="251" y="59283"/>
                      <a:pt x="5059" y="59283"/>
                      <a:pt x="8602" y="59283"/>
                    </a:cubicBezTo>
                    <a:lnTo>
                      <a:pt x="160179" y="59283"/>
                    </a:ln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4AE790F9-9038-0A78-C3DC-34FBF979B59D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9193243" y="4117520"/>
                <a:ext cx="106534" cy="174099"/>
              </a:xfrm>
              <a:custGeom>
                <a:avLst/>
                <a:gdLst>
                  <a:gd name="csX0" fmla="*/ 106796 w 106534"/>
                  <a:gd name="csY0" fmla="*/ 87624 h 174099"/>
                  <a:gd name="csX1" fmla="*/ 96674 w 106534"/>
                  <a:gd name="csY1" fmla="*/ 28410 h 174099"/>
                  <a:gd name="csX2" fmla="*/ 53655 w 106534"/>
                  <a:gd name="csY2" fmla="*/ 69 h 174099"/>
                  <a:gd name="csX3" fmla="*/ 9624 w 106534"/>
                  <a:gd name="csY3" fmla="*/ 30182 h 174099"/>
                  <a:gd name="csX4" fmla="*/ 262 w 106534"/>
                  <a:gd name="csY4" fmla="*/ 87624 h 174099"/>
                  <a:gd name="csX5" fmla="*/ 11649 w 106534"/>
                  <a:gd name="csY5" fmla="*/ 148610 h 174099"/>
                  <a:gd name="csX6" fmla="*/ 53402 w 106534"/>
                  <a:gd name="csY6" fmla="*/ 174168 h 174099"/>
                  <a:gd name="csX7" fmla="*/ 97433 w 106534"/>
                  <a:gd name="csY7" fmla="*/ 144814 h 174099"/>
                  <a:gd name="csX8" fmla="*/ 106796 w 106534"/>
                  <a:gd name="csY8" fmla="*/ 87624 h 174099"/>
                  <a:gd name="csX9" fmla="*/ 53402 w 106534"/>
                  <a:gd name="csY9" fmla="*/ 168601 h 174099"/>
                  <a:gd name="csX10" fmla="*/ 24048 w 106534"/>
                  <a:gd name="csY10" fmla="*/ 137982 h 174099"/>
                  <a:gd name="csX11" fmla="*/ 21265 w 106534"/>
                  <a:gd name="csY11" fmla="*/ 84588 h 174099"/>
                  <a:gd name="csX12" fmla="*/ 23289 w 106534"/>
                  <a:gd name="csY12" fmla="*/ 38026 h 174099"/>
                  <a:gd name="csX13" fmla="*/ 53402 w 106534"/>
                  <a:gd name="csY13" fmla="*/ 5636 h 174099"/>
                  <a:gd name="csX14" fmla="*/ 83262 w 106534"/>
                  <a:gd name="csY14" fmla="*/ 35243 h 174099"/>
                  <a:gd name="csX15" fmla="*/ 85793 w 106534"/>
                  <a:gd name="csY15" fmla="*/ 84588 h 174099"/>
                  <a:gd name="csX16" fmla="*/ 83009 w 106534"/>
                  <a:gd name="csY16" fmla="*/ 136969 h 174099"/>
                  <a:gd name="csX17" fmla="*/ 53402 w 106534"/>
                  <a:gd name="csY17" fmla="*/ 168601 h 1740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06534" h="174099">
                    <a:moveTo>
                      <a:pt x="106796" y="87624"/>
                    </a:moveTo>
                    <a:cubicBezTo>
                      <a:pt x="106796" y="67380"/>
                      <a:pt x="105531" y="47136"/>
                      <a:pt x="96674" y="28410"/>
                    </a:cubicBezTo>
                    <a:cubicBezTo>
                      <a:pt x="85034" y="4118"/>
                      <a:pt x="64283" y="69"/>
                      <a:pt x="53655" y="69"/>
                    </a:cubicBezTo>
                    <a:cubicBezTo>
                      <a:pt x="38472" y="69"/>
                      <a:pt x="20000" y="6648"/>
                      <a:pt x="9624" y="30182"/>
                    </a:cubicBezTo>
                    <a:cubicBezTo>
                      <a:pt x="1527" y="47642"/>
                      <a:pt x="262" y="67380"/>
                      <a:pt x="262" y="87624"/>
                    </a:cubicBezTo>
                    <a:cubicBezTo>
                      <a:pt x="262" y="106603"/>
                      <a:pt x="1274" y="129378"/>
                      <a:pt x="11649" y="148610"/>
                    </a:cubicBezTo>
                    <a:cubicBezTo>
                      <a:pt x="22530" y="169107"/>
                      <a:pt x="41003" y="174168"/>
                      <a:pt x="53402" y="174168"/>
                    </a:cubicBezTo>
                    <a:cubicBezTo>
                      <a:pt x="67067" y="174168"/>
                      <a:pt x="86299" y="168854"/>
                      <a:pt x="97433" y="144814"/>
                    </a:cubicBezTo>
                    <a:cubicBezTo>
                      <a:pt x="105531" y="127353"/>
                      <a:pt x="106796" y="107615"/>
                      <a:pt x="106796" y="87624"/>
                    </a:cubicBezTo>
                    <a:close/>
                    <a:moveTo>
                      <a:pt x="53402" y="168601"/>
                    </a:moveTo>
                    <a:cubicBezTo>
                      <a:pt x="43533" y="168601"/>
                      <a:pt x="28603" y="162274"/>
                      <a:pt x="24048" y="137982"/>
                    </a:cubicBezTo>
                    <a:cubicBezTo>
                      <a:pt x="21265" y="122798"/>
                      <a:pt x="21265" y="99518"/>
                      <a:pt x="21265" y="84588"/>
                    </a:cubicBezTo>
                    <a:cubicBezTo>
                      <a:pt x="21265" y="68393"/>
                      <a:pt x="21265" y="51691"/>
                      <a:pt x="23289" y="38026"/>
                    </a:cubicBezTo>
                    <a:cubicBezTo>
                      <a:pt x="28097" y="7913"/>
                      <a:pt x="47076" y="5636"/>
                      <a:pt x="53402" y="5636"/>
                    </a:cubicBezTo>
                    <a:cubicBezTo>
                      <a:pt x="61753" y="5636"/>
                      <a:pt x="78454" y="10191"/>
                      <a:pt x="83262" y="35243"/>
                    </a:cubicBezTo>
                    <a:cubicBezTo>
                      <a:pt x="85793" y="49414"/>
                      <a:pt x="85793" y="68646"/>
                      <a:pt x="85793" y="84588"/>
                    </a:cubicBezTo>
                    <a:cubicBezTo>
                      <a:pt x="85793" y="103567"/>
                      <a:pt x="85793" y="120774"/>
                      <a:pt x="83009" y="136969"/>
                    </a:cubicBezTo>
                    <a:cubicBezTo>
                      <a:pt x="79213" y="161009"/>
                      <a:pt x="64790" y="168601"/>
                      <a:pt x="53402" y="16860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5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75" name="Down Arrow 74">
            <a:extLst>
              <a:ext uri="{FF2B5EF4-FFF2-40B4-BE49-F238E27FC236}">
                <a16:creationId xmlns:a16="http://schemas.microsoft.com/office/drawing/2014/main" id="{AEE9F429-9494-B26D-DAE2-391521A4D799}"/>
              </a:ext>
            </a:extLst>
          </p:cNvPr>
          <p:cNvSpPr/>
          <p:nvPr/>
        </p:nvSpPr>
        <p:spPr>
          <a:xfrm rot="10800000">
            <a:off x="9077358" y="5014278"/>
            <a:ext cx="313772" cy="518541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76" name="TextBox 75">
            <a:hlinkClick r:id="rId29"/>
            <a:extLst>
              <a:ext uri="{FF2B5EF4-FFF2-40B4-BE49-F238E27FC236}">
                <a16:creationId xmlns:a16="http://schemas.microsoft.com/office/drawing/2014/main" id="{AA0DD524-4269-9D75-D161-BBF860C00623}"/>
              </a:ext>
            </a:extLst>
          </p:cNvPr>
          <p:cNvSpPr txBox="1"/>
          <p:nvPr/>
        </p:nvSpPr>
        <p:spPr>
          <a:xfrm>
            <a:off x="7200185" y="5861202"/>
            <a:ext cx="393826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i="1" dirty="0">
                <a:hlinkClick r:id="rId29"/>
              </a:rPr>
              <a:t>[Brignole et al. </a:t>
            </a:r>
            <a:r>
              <a:rPr lang="en-GB" sz="900" b="1" i="1" dirty="0">
                <a:effectLst/>
                <a:hlinkClick r:id="rId29"/>
              </a:rPr>
              <a:t>Nucl.Phys.B</a:t>
            </a:r>
            <a:r>
              <a:rPr lang="en-GB" sz="900" b="1" i="0" dirty="0">
                <a:effectLst/>
                <a:hlinkClick r:id="rId29"/>
              </a:rPr>
              <a:t> 631 (2002) 195-218]</a:t>
            </a:r>
            <a:endParaRPr lang="en-GB" sz="900" b="1" i="0" dirty="0">
              <a:effectLst/>
            </a:endParaRPr>
          </a:p>
          <a:p>
            <a:r>
              <a:rPr lang="en-GB" sz="900" b="1" i="0" dirty="0">
                <a:effectLst/>
                <a:hlinkClick r:id="rId30"/>
              </a:rPr>
              <a:t>[Espinosa et al. </a:t>
            </a:r>
            <a:r>
              <a:rPr lang="en-GB" sz="900" b="1" i="1" dirty="0">
                <a:hlinkClick r:id="rId30"/>
              </a:rPr>
              <a:t>Nucl.Phys.B</a:t>
            </a:r>
            <a:r>
              <a:rPr lang="en-GB" sz="900" b="1" dirty="0">
                <a:hlinkClick r:id="rId30"/>
              </a:rPr>
              <a:t> 586 (2000) 3-38]</a:t>
            </a:r>
            <a:endParaRPr lang="en-GB" sz="900" b="1" dirty="0"/>
          </a:p>
          <a:p>
            <a:pPr algn="l" rtl="0"/>
            <a:r>
              <a:rPr lang="en-GB" sz="900" b="1" i="0" dirty="0"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364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53E90-CC02-53AB-840C-591E2F2D7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6340F37-3E93-297D-5C78-3680CB695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Workflow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572B8D-B8F5-36F0-73F7-B479D37B90B9}"/>
              </a:ext>
            </a:extLst>
          </p:cNvPr>
          <p:cNvSpPr txBox="1"/>
          <p:nvPr/>
        </p:nvSpPr>
        <p:spPr>
          <a:xfrm>
            <a:off x="1046956" y="1810914"/>
            <a:ext cx="6861802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Workflow Overview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Numerical method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/>
              <a:t>Many mass scales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/>
              <a:t>Feynman parameters + phase space ~ </a:t>
            </a:r>
            <a:r>
              <a:rPr lang="en-GB" sz="2000" b="1" dirty="0"/>
              <a:t>7-dimensions</a:t>
            </a:r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Fully symbolic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b="1" dirty="0"/>
              <a:t>Working diagram-by-diagram</a:t>
            </a:r>
            <a:r>
              <a:rPr lang="en-GB" sz="2000" dirty="0"/>
              <a:t>: no need to enforce ratio of masses to simplify calculation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b="1" dirty="0"/>
              <a:t>No tensor reduction </a:t>
            </a:r>
            <a:r>
              <a:rPr lang="en-GB" sz="2000" dirty="0"/>
              <a:t>or reduction to master integrals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/>
              <a:t>Instead, project onto F</a:t>
            </a:r>
            <a:r>
              <a:rPr lang="en-GB" sz="2000" baseline="-25000" dirty="0"/>
              <a:t>1</a:t>
            </a:r>
            <a:r>
              <a:rPr lang="en-GB" sz="2000" dirty="0"/>
              <a:t>/ F</a:t>
            </a:r>
            <a:r>
              <a:rPr lang="en-GB" sz="2000" baseline="-25000" dirty="0"/>
              <a:t>2</a:t>
            </a:r>
          </a:p>
          <a:p>
            <a:endParaRPr lang="en-GB" sz="20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MC integrations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GB" sz="2000" dirty="0"/>
              <a:t>Main challenges come from </a:t>
            </a:r>
            <a:r>
              <a:rPr lang="en-GB" sz="2000" b="1" dirty="0"/>
              <a:t>stabilising integrands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/>
          </a:p>
          <a:p>
            <a:endParaRPr lang="en-GB" sz="2000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F7FE299-3630-B3BC-DB5B-274A0804A37B}"/>
              </a:ext>
            </a:extLst>
          </p:cNvPr>
          <p:cNvGraphicFramePr/>
          <p:nvPr/>
        </p:nvGraphicFramePr>
        <p:xfrm>
          <a:off x="6279240" y="1868287"/>
          <a:ext cx="124568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5BC9800A-30EB-3C09-68FD-719227AD65C4}"/>
              </a:ext>
            </a:extLst>
          </p:cNvPr>
          <p:cNvSpPr/>
          <p:nvPr/>
        </p:nvSpPr>
        <p:spPr>
          <a:xfrm>
            <a:off x="7493428" y="1945541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10E638-71B0-C4D3-0C11-DA884D53C4FF}"/>
              </a:ext>
            </a:extLst>
          </p:cNvPr>
          <p:cNvGrpSpPr/>
          <p:nvPr/>
        </p:nvGrpSpPr>
        <p:grpSpPr>
          <a:xfrm>
            <a:off x="8066610" y="1857268"/>
            <a:ext cx="1076593" cy="645956"/>
            <a:chOff x="81305" y="374"/>
            <a:chExt cx="1076593" cy="645956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8B8DEDBD-7D3E-4398-8C17-FD6CA5EC69E0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600"/>
            </a:p>
          </p:txBody>
        </p:sp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5622B4DD-FD58-BBC9-D635-91D1DCCC2B90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Assign Momenta</a:t>
              </a:r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15332EB6-1B35-F501-EF43-585CE892C414}"/>
              </a:ext>
            </a:extLst>
          </p:cNvPr>
          <p:cNvSpPr/>
          <p:nvPr/>
        </p:nvSpPr>
        <p:spPr>
          <a:xfrm>
            <a:off x="9242996" y="1934939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A438EE-AD68-E249-EA42-405C51AA1F50}"/>
              </a:ext>
            </a:extLst>
          </p:cNvPr>
          <p:cNvGrpSpPr/>
          <p:nvPr/>
        </p:nvGrpSpPr>
        <p:grpSpPr>
          <a:xfrm>
            <a:off x="9787453" y="1857268"/>
            <a:ext cx="1076593" cy="645956"/>
            <a:chOff x="81305" y="374"/>
            <a:chExt cx="1076593" cy="64595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2D739DCD-97D9-645C-5C18-CD18EE14F308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1" name="Rounded Rectangle 4">
              <a:extLst>
                <a:ext uri="{FF2B5EF4-FFF2-40B4-BE49-F238E27FC236}">
                  <a16:creationId xmlns:a16="http://schemas.microsoft.com/office/drawing/2014/main" id="{FCA3D05A-C2A4-A9DA-3156-EF385A302BE0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Feynman Parameters</a:t>
              </a:r>
            </a:p>
          </p:txBody>
        </p:sp>
      </p:grpSp>
      <p:sp>
        <p:nvSpPr>
          <p:cNvPr id="22" name="Right Arrow 21">
            <a:extLst>
              <a:ext uri="{FF2B5EF4-FFF2-40B4-BE49-F238E27FC236}">
                <a16:creationId xmlns:a16="http://schemas.microsoft.com/office/drawing/2014/main" id="{DD393E4A-D85E-8F67-5AEB-BD8EF381ABB6}"/>
              </a:ext>
            </a:extLst>
          </p:cNvPr>
          <p:cNvSpPr/>
          <p:nvPr/>
        </p:nvSpPr>
        <p:spPr>
          <a:xfrm rot="5400000">
            <a:off x="10077202" y="2628145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9F7064-DDB6-5506-1F11-FE3AF96A95A1}"/>
              </a:ext>
            </a:extLst>
          </p:cNvPr>
          <p:cNvGrpSpPr/>
          <p:nvPr/>
        </p:nvGrpSpPr>
        <p:grpSpPr>
          <a:xfrm>
            <a:off x="9787453" y="3222847"/>
            <a:ext cx="1076593" cy="645956"/>
            <a:chOff x="81305" y="374"/>
            <a:chExt cx="1076593" cy="645956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E09671A7-BA1D-CC30-B13E-4C678D3D8904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5" name="Rounded Rectangle 4">
              <a:extLst>
                <a:ext uri="{FF2B5EF4-FFF2-40B4-BE49-F238E27FC236}">
                  <a16:creationId xmlns:a16="http://schemas.microsoft.com/office/drawing/2014/main" id="{888FEB10-1602-C6E2-0CCC-AD3A3BE4A201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Loop Integration</a:t>
              </a:r>
            </a:p>
          </p:txBody>
        </p:sp>
      </p:grpSp>
      <p:sp>
        <p:nvSpPr>
          <p:cNvPr id="26" name="Right Arrow 25">
            <a:extLst>
              <a:ext uri="{FF2B5EF4-FFF2-40B4-BE49-F238E27FC236}">
                <a16:creationId xmlns:a16="http://schemas.microsoft.com/office/drawing/2014/main" id="{93EBAA8A-08EF-7DCE-4494-E66FA2CD89A5}"/>
              </a:ext>
            </a:extLst>
          </p:cNvPr>
          <p:cNvSpPr/>
          <p:nvPr/>
        </p:nvSpPr>
        <p:spPr>
          <a:xfrm rot="10800000">
            <a:off x="9219846" y="3275258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DA650B9-228B-594F-A39A-F0F0DF8470AC}"/>
              </a:ext>
            </a:extLst>
          </p:cNvPr>
          <p:cNvGrpSpPr/>
          <p:nvPr/>
        </p:nvGrpSpPr>
        <p:grpSpPr>
          <a:xfrm>
            <a:off x="8066610" y="3222847"/>
            <a:ext cx="1076593" cy="645956"/>
            <a:chOff x="81305" y="374"/>
            <a:chExt cx="1076593" cy="64595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7C765462-00D8-F7E5-30BE-D7DD906099D7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9" name="Rounded Rectangle 4">
              <a:extLst>
                <a:ext uri="{FF2B5EF4-FFF2-40B4-BE49-F238E27FC236}">
                  <a16:creationId xmlns:a16="http://schemas.microsoft.com/office/drawing/2014/main" id="{4E382605-2528-3CC1-02B5-05CF15757527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Monte-Carlo Methods</a:t>
              </a: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11228A-C33A-3EFD-161C-0C025FDA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14</a:t>
            </a:fld>
            <a:endParaRPr lang="en-GB" noProof="0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21AC4DD-72F7-1B19-5180-CC3BDBAD9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326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E9C8B-13A1-8038-FE31-9433F4B17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17F081-98DC-12E3-452F-0FE24731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Workflow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10B5A3-8974-854B-853B-8D5006E98382}"/>
              </a:ext>
            </a:extLst>
          </p:cNvPr>
          <p:cNvSpPr txBox="1"/>
          <p:nvPr/>
        </p:nvSpPr>
        <p:spPr>
          <a:xfrm>
            <a:off x="1046955" y="1775836"/>
            <a:ext cx="51324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Stability problems </a:t>
            </a:r>
            <a:r>
              <a:rPr lang="en-GB" sz="2000" dirty="0">
                <a:sym typeface="Wingdings" pitchFamily="2" charset="2"/>
              </a:rPr>
              <a:t> </a:t>
            </a:r>
            <a:r>
              <a:rPr lang="en-GB" sz="2000" dirty="0"/>
              <a:t>Employ some tactics!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A9FCB-8CC9-E563-A65D-B97EA11C4F1F}"/>
              </a:ext>
            </a:extLst>
          </p:cNvPr>
          <p:cNvSpPr txBox="1"/>
          <p:nvPr/>
        </p:nvSpPr>
        <p:spPr>
          <a:xfrm>
            <a:off x="1046955" y="2220056"/>
            <a:ext cx="3152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1. </a:t>
            </a:r>
            <a:r>
              <a:rPr lang="en-GB" sz="2000" b="1" dirty="0"/>
              <a:t>End-point singularities 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7CA57C5-C65D-6621-676B-011402319A1E}"/>
              </a:ext>
            </a:extLst>
          </p:cNvPr>
          <p:cNvGraphicFramePr/>
          <p:nvPr/>
        </p:nvGraphicFramePr>
        <p:xfrm>
          <a:off x="6279240" y="1868287"/>
          <a:ext cx="124568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7" r:lo="rId138" r:qs="rId139" r:cs="rId140"/>
          </a:graphicData>
        </a:graphic>
      </p:graphicFrame>
      <p:sp>
        <p:nvSpPr>
          <p:cNvPr id="9" name="Right Arrow 8">
            <a:extLst>
              <a:ext uri="{FF2B5EF4-FFF2-40B4-BE49-F238E27FC236}">
                <a16:creationId xmlns:a16="http://schemas.microsoft.com/office/drawing/2014/main" id="{D0B3AC7D-6A8C-2DF1-B410-9302B7915089}"/>
              </a:ext>
            </a:extLst>
          </p:cNvPr>
          <p:cNvSpPr/>
          <p:nvPr/>
        </p:nvSpPr>
        <p:spPr>
          <a:xfrm>
            <a:off x="7493428" y="1945541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F61CF9-60A5-9DC1-D390-50214681B11E}"/>
              </a:ext>
            </a:extLst>
          </p:cNvPr>
          <p:cNvGrpSpPr/>
          <p:nvPr/>
        </p:nvGrpSpPr>
        <p:grpSpPr>
          <a:xfrm>
            <a:off x="8066610" y="1857268"/>
            <a:ext cx="1076593" cy="645956"/>
            <a:chOff x="81305" y="374"/>
            <a:chExt cx="1076593" cy="645956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5589DAB7-B19A-974C-B429-1B928ADA485E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600"/>
            </a:p>
          </p:txBody>
        </p:sp>
        <p:sp>
          <p:nvSpPr>
            <p:cNvPr id="12" name="Rounded Rectangle 4 1">
              <a:extLst>
                <a:ext uri="{FF2B5EF4-FFF2-40B4-BE49-F238E27FC236}">
                  <a16:creationId xmlns:a16="http://schemas.microsoft.com/office/drawing/2014/main" id="{0041251F-7EDA-6472-CCEB-5A1465B0A94B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Assign Momenta</a:t>
              </a:r>
            </a:p>
          </p:txBody>
        </p:sp>
      </p:grpSp>
      <p:sp>
        <p:nvSpPr>
          <p:cNvPr id="13" name="Right Arrow 12">
            <a:extLst>
              <a:ext uri="{FF2B5EF4-FFF2-40B4-BE49-F238E27FC236}">
                <a16:creationId xmlns:a16="http://schemas.microsoft.com/office/drawing/2014/main" id="{5A12BBEB-BBB9-3A60-8BCC-3BA4AC05FF6F}"/>
              </a:ext>
            </a:extLst>
          </p:cNvPr>
          <p:cNvSpPr/>
          <p:nvPr/>
        </p:nvSpPr>
        <p:spPr>
          <a:xfrm>
            <a:off x="9242996" y="1934939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4DC2CB-CFF6-ACEE-52B6-DF1CD5E4AC5F}"/>
              </a:ext>
            </a:extLst>
          </p:cNvPr>
          <p:cNvGrpSpPr/>
          <p:nvPr/>
        </p:nvGrpSpPr>
        <p:grpSpPr>
          <a:xfrm>
            <a:off x="9787453" y="1857268"/>
            <a:ext cx="1076593" cy="645956"/>
            <a:chOff x="81305" y="374"/>
            <a:chExt cx="1076593" cy="64595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DC0C809D-0906-136A-1ACB-9B165CEBF5F2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16" name="Rounded Rectangle 4 2">
              <a:extLst>
                <a:ext uri="{FF2B5EF4-FFF2-40B4-BE49-F238E27FC236}">
                  <a16:creationId xmlns:a16="http://schemas.microsoft.com/office/drawing/2014/main" id="{422E10CC-2B81-0195-88E6-B223F5AC775C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Feynman Parameters</a:t>
              </a:r>
            </a:p>
          </p:txBody>
        </p:sp>
      </p:grpSp>
      <p:sp>
        <p:nvSpPr>
          <p:cNvPr id="17" name="Right Arrow 16">
            <a:extLst>
              <a:ext uri="{FF2B5EF4-FFF2-40B4-BE49-F238E27FC236}">
                <a16:creationId xmlns:a16="http://schemas.microsoft.com/office/drawing/2014/main" id="{11451F7C-E70E-82BE-A3D2-3DCB976E7A3F}"/>
              </a:ext>
            </a:extLst>
          </p:cNvPr>
          <p:cNvSpPr/>
          <p:nvPr/>
        </p:nvSpPr>
        <p:spPr>
          <a:xfrm rot="5400000">
            <a:off x="10077202" y="2628145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21DBE0-E6E8-8E43-3D32-D6A406098EB4}"/>
              </a:ext>
            </a:extLst>
          </p:cNvPr>
          <p:cNvGrpSpPr/>
          <p:nvPr/>
        </p:nvGrpSpPr>
        <p:grpSpPr>
          <a:xfrm>
            <a:off x="9787453" y="3222847"/>
            <a:ext cx="1076593" cy="645956"/>
            <a:chOff x="81305" y="374"/>
            <a:chExt cx="1076593" cy="645956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DC9A5DB-D10A-F9B0-5164-1DC1721DE857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0" name="Rounded Rectangle 4 3">
              <a:extLst>
                <a:ext uri="{FF2B5EF4-FFF2-40B4-BE49-F238E27FC236}">
                  <a16:creationId xmlns:a16="http://schemas.microsoft.com/office/drawing/2014/main" id="{F00FC467-5D7F-58B8-6002-9553F8725F3A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Loop Integration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35B660-6F16-FFA1-77D1-184040BE61D3}"/>
              </a:ext>
            </a:extLst>
          </p:cNvPr>
          <p:cNvGrpSpPr/>
          <p:nvPr/>
        </p:nvGrpSpPr>
        <p:grpSpPr>
          <a:xfrm>
            <a:off x="8066610" y="3222847"/>
            <a:ext cx="1076593" cy="645956"/>
            <a:chOff x="81305" y="374"/>
            <a:chExt cx="1076593" cy="645956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D3812AF7-2D38-C219-09B4-345D8FEC7AC1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5" name="Rounded Rectangle 4 4">
              <a:extLst>
                <a:ext uri="{FF2B5EF4-FFF2-40B4-BE49-F238E27FC236}">
                  <a16:creationId xmlns:a16="http://schemas.microsoft.com/office/drawing/2014/main" id="{8A7F530C-93AE-B356-ECA2-C3514953C469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Monte-Carlo Methods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C2D25A-E740-1977-44C0-E19CA7EDF585}"/>
              </a:ext>
            </a:extLst>
          </p:cNvPr>
          <p:cNvGrpSpPr/>
          <p:nvPr/>
        </p:nvGrpSpPr>
        <p:grpSpPr>
          <a:xfrm>
            <a:off x="6344126" y="3187172"/>
            <a:ext cx="1076593" cy="645956"/>
            <a:chOff x="81305" y="374"/>
            <a:chExt cx="1076593" cy="645956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9B5AB8E5-FDC0-FFE0-E566-E4F2BE950FFF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ounded Rectangle 4 5">
              <a:extLst>
                <a:ext uri="{FF2B5EF4-FFF2-40B4-BE49-F238E27FC236}">
                  <a16:creationId xmlns:a16="http://schemas.microsoft.com/office/drawing/2014/main" id="{E8159943-646A-0913-B657-78AD45EB6C1C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/>
              <a:r>
                <a:rPr lang="en-GB" sz="1200" dirty="0"/>
                <a:t>Thresholds and Endpoints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F8AD25-E8D8-A8CE-9572-EDDC4419B085}"/>
              </a:ext>
            </a:extLst>
          </p:cNvPr>
          <p:cNvGrpSpPr/>
          <p:nvPr/>
        </p:nvGrpSpPr>
        <p:grpSpPr>
          <a:xfrm>
            <a:off x="1046955" y="3364718"/>
            <a:ext cx="10693310" cy="2735990"/>
            <a:chOff x="843631" y="3322461"/>
            <a:chExt cx="10693310" cy="2735990"/>
          </a:xfrm>
        </p:grpSpPr>
        <p:sp>
          <p:nvSpPr>
            <p:cNvPr id="30" name="Right Brace 29">
              <a:extLst>
                <a:ext uri="{FF2B5EF4-FFF2-40B4-BE49-F238E27FC236}">
                  <a16:creationId xmlns:a16="http://schemas.microsoft.com/office/drawing/2014/main" id="{A2FC4BCC-7966-2AFE-E0E1-A97132A805BD}"/>
                </a:ext>
              </a:extLst>
            </p:cNvPr>
            <p:cNvSpPr/>
            <p:nvPr/>
          </p:nvSpPr>
          <p:spPr>
            <a:xfrm rot="5400000">
              <a:off x="7734059" y="4487793"/>
              <a:ext cx="511970" cy="1165445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5C12A12-B6F8-9106-ABAB-2B427CA83698}"/>
                    </a:ext>
                  </a:extLst>
                </p:cNvPr>
                <p:cNvSpPr txBox="1"/>
                <p:nvPr/>
              </p:nvSpPr>
              <p:spPr>
                <a:xfrm>
                  <a:off x="7447959" y="5480216"/>
                  <a:ext cx="1071693" cy="57823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GB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den>
                        </m:f>
                      </m:oMath>
                    </m:oMathPara>
                  </a14:m>
                  <a:endParaRPr lang="en-GB" sz="20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5C12A12-B6F8-9106-ABAB-2B427CA836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7959" y="5480216"/>
                  <a:ext cx="1071693" cy="578235"/>
                </a:xfrm>
                <a:prstGeom prst="rect">
                  <a:avLst/>
                </a:prstGeom>
                <a:blipFill>
                  <a:blip r:embed="rId146"/>
                  <a:stretch>
                    <a:fillRect b="-106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D3BFBA4C-E4DD-6C77-4540-D53EA3F4BE27}"/>
                </a:ext>
              </a:extLst>
            </p:cNvPr>
            <p:cNvSpPr/>
            <p:nvPr/>
          </p:nvSpPr>
          <p:spPr>
            <a:xfrm rot="5400000">
              <a:off x="4566382" y="3241987"/>
              <a:ext cx="573772" cy="3762711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Right Brace 32">
              <a:extLst>
                <a:ext uri="{FF2B5EF4-FFF2-40B4-BE49-F238E27FC236}">
                  <a16:creationId xmlns:a16="http://schemas.microsoft.com/office/drawing/2014/main" id="{A89FF58B-F140-681B-DA08-FC105798A4D7}"/>
                </a:ext>
              </a:extLst>
            </p:cNvPr>
            <p:cNvSpPr/>
            <p:nvPr/>
          </p:nvSpPr>
          <p:spPr>
            <a:xfrm rot="5400000">
              <a:off x="10416180" y="4298077"/>
              <a:ext cx="546406" cy="1695117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9A5455B-BACF-F392-91CC-E01E55052F23}"/>
                </a:ext>
              </a:extLst>
            </p:cNvPr>
            <p:cNvSpPr txBox="1"/>
            <p:nvPr/>
          </p:nvSpPr>
          <p:spPr>
            <a:xfrm>
              <a:off x="4215527" y="5456603"/>
              <a:ext cx="1271182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2000" dirty="0"/>
                <a:t>Regular in y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C30C7D6-8568-E9A6-6D17-3C248F976A7B}"/>
                </a:ext>
              </a:extLst>
            </p:cNvPr>
            <p:cNvSpPr txBox="1"/>
            <p:nvPr/>
          </p:nvSpPr>
          <p:spPr>
            <a:xfrm>
              <a:off x="9956833" y="5479215"/>
              <a:ext cx="1271182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2000" dirty="0"/>
                <a:t>Regular in y</a:t>
              </a:r>
            </a:p>
          </p:txBody>
        </p:sp>
        <p:grpSp>
          <p:nvGrpSpPr>
            <p:cNvPr id="36" name="Group 3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 I(x,y,z)&amp;=\int^{1}_{0}d\vec{x} \frac{1}{y^{1+\epsilon}} \frac{f(\vec{x})}{R_{q}^{3+2 \epsilon}(\vec{x})} \\&#10; &amp;=\int^{1}_{0}d\vec{x} \frac{1}{y^{1+\epsilon}} \left\{\frac{f(\vec{x})}{R_{q}^{3+2 \epsilon}(\vec{x})}-\frac{f(\vec{x};y=0)}{R_{q}^{3+2 \epsilon}(\vec{x};y=0)}\right\}  +\left(\int^{1}_{0}dy\frac{1}{y^{1+\epsilon}} \right) \int^{1}_{0}dx dz \frac{f(\vec{x};y=0)}{R_{q}^{3+2 \epsilon}(\vec{x};y=0)} 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635B60EF-E138-065D-1398-DD145511960D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843631" y="3322461"/>
              <a:ext cx="10656104" cy="1387934"/>
              <a:chOff x="3016546" y="3978085"/>
              <a:chExt cx="10656104" cy="1387934"/>
            </a:xfrm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D670BF0D-8DB5-CE02-4A42-E98F8C2506ED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016546" y="4200696"/>
                <a:ext cx="116884" cy="169747"/>
              </a:xfrm>
              <a:custGeom>
                <a:avLst/>
                <a:gdLst>
                  <a:gd name="connsiteX0" fmla="*/ 85851 w 116884"/>
                  <a:gd name="connsiteY0" fmla="*/ 19210 h 169747"/>
                  <a:gd name="connsiteX1" fmla="*/ 108824 w 116884"/>
                  <a:gd name="connsiteY1" fmla="*/ 7778 h 169747"/>
                  <a:gd name="connsiteX2" fmla="*/ 116903 w 116884"/>
                  <a:gd name="connsiteY2" fmla="*/ 3056 h 169747"/>
                  <a:gd name="connsiteX3" fmla="*/ 113116 w 116884"/>
                  <a:gd name="connsiteY3" fmla="*/ 73 h 169747"/>
                  <a:gd name="connsiteX4" fmla="*/ 79793 w 116884"/>
                  <a:gd name="connsiteY4" fmla="*/ 819 h 169747"/>
                  <a:gd name="connsiteX5" fmla="*/ 46217 w 116884"/>
                  <a:gd name="connsiteY5" fmla="*/ 73 h 169747"/>
                  <a:gd name="connsiteX6" fmla="*/ 41168 w 116884"/>
                  <a:gd name="connsiteY6" fmla="*/ 5044 h 169747"/>
                  <a:gd name="connsiteX7" fmla="*/ 48236 w 116884"/>
                  <a:gd name="connsiteY7" fmla="*/ 7778 h 169747"/>
                  <a:gd name="connsiteX8" fmla="*/ 65655 w 116884"/>
                  <a:gd name="connsiteY8" fmla="*/ 12500 h 169747"/>
                  <a:gd name="connsiteX9" fmla="*/ 65151 w 116884"/>
                  <a:gd name="connsiteY9" fmla="*/ 16477 h 169747"/>
                  <a:gd name="connsiteX10" fmla="*/ 31070 w 116884"/>
                  <a:gd name="connsiteY10" fmla="*/ 150435 h 169747"/>
                  <a:gd name="connsiteX11" fmla="*/ 8097 w 116884"/>
                  <a:gd name="connsiteY11" fmla="*/ 162116 h 169747"/>
                  <a:gd name="connsiteX12" fmla="*/ 18 w 116884"/>
                  <a:gd name="connsiteY12" fmla="*/ 167087 h 169747"/>
                  <a:gd name="connsiteX13" fmla="*/ 3805 w 116884"/>
                  <a:gd name="connsiteY13" fmla="*/ 169821 h 169747"/>
                  <a:gd name="connsiteX14" fmla="*/ 36876 w 116884"/>
                  <a:gd name="connsiteY14" fmla="*/ 169075 h 169747"/>
                  <a:gd name="connsiteX15" fmla="*/ 70704 w 116884"/>
                  <a:gd name="connsiteY15" fmla="*/ 169821 h 169747"/>
                  <a:gd name="connsiteX16" fmla="*/ 75753 w 116884"/>
                  <a:gd name="connsiteY16" fmla="*/ 165099 h 169747"/>
                  <a:gd name="connsiteX17" fmla="*/ 68180 w 116884"/>
                  <a:gd name="connsiteY17" fmla="*/ 162116 h 169747"/>
                  <a:gd name="connsiteX18" fmla="*/ 57325 w 116884"/>
                  <a:gd name="connsiteY18" fmla="*/ 161619 h 169747"/>
                  <a:gd name="connsiteX19" fmla="*/ 51013 w 116884"/>
                  <a:gd name="connsiteY19" fmla="*/ 157394 h 169747"/>
                  <a:gd name="connsiteX20" fmla="*/ 52023 w 116884"/>
                  <a:gd name="connsiteY20" fmla="*/ 151678 h 169747"/>
                  <a:gd name="connsiteX21" fmla="*/ 85851 w 116884"/>
                  <a:gd name="connsiteY21" fmla="*/ 19210 h 169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16884" h="169747">
                    <a:moveTo>
                      <a:pt x="85851" y="19210"/>
                    </a:moveTo>
                    <a:cubicBezTo>
                      <a:pt x="88124" y="10263"/>
                      <a:pt x="88881" y="7778"/>
                      <a:pt x="108824" y="7778"/>
                    </a:cubicBezTo>
                    <a:cubicBezTo>
                      <a:pt x="114883" y="7778"/>
                      <a:pt x="116903" y="7778"/>
                      <a:pt x="116903" y="3056"/>
                    </a:cubicBezTo>
                    <a:cubicBezTo>
                      <a:pt x="116903" y="73"/>
                      <a:pt x="114126" y="73"/>
                      <a:pt x="113116" y="73"/>
                    </a:cubicBezTo>
                    <a:cubicBezTo>
                      <a:pt x="105795" y="73"/>
                      <a:pt x="87114" y="819"/>
                      <a:pt x="79793" y="819"/>
                    </a:cubicBezTo>
                    <a:cubicBezTo>
                      <a:pt x="72219" y="819"/>
                      <a:pt x="53790" y="73"/>
                      <a:pt x="46217" y="73"/>
                    </a:cubicBezTo>
                    <a:cubicBezTo>
                      <a:pt x="44450" y="73"/>
                      <a:pt x="41168" y="73"/>
                      <a:pt x="41168" y="5044"/>
                    </a:cubicBezTo>
                    <a:cubicBezTo>
                      <a:pt x="41168" y="7778"/>
                      <a:pt x="43440" y="7778"/>
                      <a:pt x="48236" y="7778"/>
                    </a:cubicBezTo>
                    <a:cubicBezTo>
                      <a:pt x="58839" y="7778"/>
                      <a:pt x="65655" y="7778"/>
                      <a:pt x="65655" y="12500"/>
                    </a:cubicBezTo>
                    <a:cubicBezTo>
                      <a:pt x="65655" y="13743"/>
                      <a:pt x="65655" y="14240"/>
                      <a:pt x="65151" y="16477"/>
                    </a:cubicBezTo>
                    <a:lnTo>
                      <a:pt x="31070" y="150435"/>
                    </a:lnTo>
                    <a:cubicBezTo>
                      <a:pt x="28798" y="159631"/>
                      <a:pt x="28040" y="162116"/>
                      <a:pt x="8097" y="162116"/>
                    </a:cubicBezTo>
                    <a:cubicBezTo>
                      <a:pt x="2291" y="162116"/>
                      <a:pt x="18" y="162116"/>
                      <a:pt x="18" y="167087"/>
                    </a:cubicBezTo>
                    <a:cubicBezTo>
                      <a:pt x="18" y="169821"/>
                      <a:pt x="3048" y="169821"/>
                      <a:pt x="3805" y="169821"/>
                    </a:cubicBezTo>
                    <a:cubicBezTo>
                      <a:pt x="11126" y="169821"/>
                      <a:pt x="29555" y="169075"/>
                      <a:pt x="36876" y="169075"/>
                    </a:cubicBezTo>
                    <a:cubicBezTo>
                      <a:pt x="44450" y="169075"/>
                      <a:pt x="63131" y="169821"/>
                      <a:pt x="70704" y="169821"/>
                    </a:cubicBezTo>
                    <a:cubicBezTo>
                      <a:pt x="72724" y="169821"/>
                      <a:pt x="75753" y="169821"/>
                      <a:pt x="75753" y="165099"/>
                    </a:cubicBezTo>
                    <a:cubicBezTo>
                      <a:pt x="75753" y="162116"/>
                      <a:pt x="73734" y="162116"/>
                      <a:pt x="68180" y="162116"/>
                    </a:cubicBezTo>
                    <a:cubicBezTo>
                      <a:pt x="63636" y="162116"/>
                      <a:pt x="62374" y="162116"/>
                      <a:pt x="57325" y="161619"/>
                    </a:cubicBezTo>
                    <a:cubicBezTo>
                      <a:pt x="52023" y="161122"/>
                      <a:pt x="51013" y="160128"/>
                      <a:pt x="51013" y="157394"/>
                    </a:cubicBezTo>
                    <a:cubicBezTo>
                      <a:pt x="51013" y="155406"/>
                      <a:pt x="51518" y="153418"/>
                      <a:pt x="52023" y="151678"/>
                    </a:cubicBezTo>
                    <a:lnTo>
                      <a:pt x="85851" y="19210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47D06FB-FE69-7484-7F8F-C18BF358304F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163738" y="4184044"/>
                <a:ext cx="58568" cy="248532"/>
              </a:xfrm>
              <a:custGeom>
                <a:avLst/>
                <a:gdLst>
                  <a:gd name="connsiteX0" fmla="*/ 58592 w 58568"/>
                  <a:gd name="connsiteY0" fmla="*/ 246120 h 248532"/>
                  <a:gd name="connsiteX1" fmla="*/ 54300 w 58568"/>
                  <a:gd name="connsiteY1" fmla="*/ 240653 h 248532"/>
                  <a:gd name="connsiteX2" fmla="*/ 14666 w 58568"/>
                  <a:gd name="connsiteY2" fmla="*/ 124340 h 248532"/>
                  <a:gd name="connsiteX3" fmla="*/ 55310 w 58568"/>
                  <a:gd name="connsiteY3" fmla="*/ 6784 h 248532"/>
                  <a:gd name="connsiteX4" fmla="*/ 58592 w 58568"/>
                  <a:gd name="connsiteY4" fmla="*/ 2559 h 248532"/>
                  <a:gd name="connsiteX5" fmla="*/ 56068 w 58568"/>
                  <a:gd name="connsiteY5" fmla="*/ 73 h 248532"/>
                  <a:gd name="connsiteX6" fmla="*/ 15928 w 58568"/>
                  <a:gd name="connsiteY6" fmla="*/ 48537 h 248532"/>
                  <a:gd name="connsiteX7" fmla="*/ 24 w 58568"/>
                  <a:gd name="connsiteY7" fmla="*/ 124340 h 248532"/>
                  <a:gd name="connsiteX8" fmla="*/ 16685 w 58568"/>
                  <a:gd name="connsiteY8" fmla="*/ 201882 h 248532"/>
                  <a:gd name="connsiteX9" fmla="*/ 56068 w 58568"/>
                  <a:gd name="connsiteY9" fmla="*/ 248606 h 248532"/>
                  <a:gd name="connsiteX10" fmla="*/ 58592 w 58568"/>
                  <a:gd name="connsiteY10" fmla="*/ 246120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592" y="246120"/>
                    </a:moveTo>
                    <a:cubicBezTo>
                      <a:pt x="58592" y="245375"/>
                      <a:pt x="58592" y="244878"/>
                      <a:pt x="54300" y="240653"/>
                    </a:cubicBezTo>
                    <a:cubicBezTo>
                      <a:pt x="22744" y="209338"/>
                      <a:pt x="14666" y="162365"/>
                      <a:pt x="14666" y="124340"/>
                    </a:cubicBezTo>
                    <a:cubicBezTo>
                      <a:pt x="14666" y="81095"/>
                      <a:pt x="24259" y="37850"/>
                      <a:pt x="55310" y="6784"/>
                    </a:cubicBezTo>
                    <a:cubicBezTo>
                      <a:pt x="58592" y="3801"/>
                      <a:pt x="58592" y="3304"/>
                      <a:pt x="58592" y="2559"/>
                    </a:cubicBezTo>
                    <a:cubicBezTo>
                      <a:pt x="58592" y="819"/>
                      <a:pt x="57582" y="73"/>
                      <a:pt x="56068" y="73"/>
                    </a:cubicBezTo>
                    <a:cubicBezTo>
                      <a:pt x="53543" y="73"/>
                      <a:pt x="30823" y="16974"/>
                      <a:pt x="15928" y="48537"/>
                    </a:cubicBezTo>
                    <a:cubicBezTo>
                      <a:pt x="3053" y="75876"/>
                      <a:pt x="24" y="103463"/>
                      <a:pt x="24" y="124340"/>
                    </a:cubicBezTo>
                    <a:cubicBezTo>
                      <a:pt x="24" y="143725"/>
                      <a:pt x="2801" y="173797"/>
                      <a:pt x="16685" y="201882"/>
                    </a:cubicBezTo>
                    <a:cubicBezTo>
                      <a:pt x="31832" y="232451"/>
                      <a:pt x="53543" y="248606"/>
                      <a:pt x="56068" y="248606"/>
                    </a:cubicBezTo>
                    <a:cubicBezTo>
                      <a:pt x="57582" y="248606"/>
                      <a:pt x="58592" y="247860"/>
                      <a:pt x="58592" y="246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90A1C953-9254-2EAD-E28F-90CD390FF684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3244242" y="4260592"/>
                <a:ext cx="125720" cy="112585"/>
              </a:xfrm>
              <a:custGeom>
                <a:avLst/>
                <a:gdLst>
                  <a:gd name="connsiteX0" fmla="*/ 77025 w 125720"/>
                  <a:gd name="connsiteY0" fmla="*/ 34868 h 112585"/>
                  <a:gd name="connsiteX1" fmla="*/ 102017 w 125720"/>
                  <a:gd name="connsiteY1" fmla="*/ 5541 h 112585"/>
                  <a:gd name="connsiteX2" fmla="*/ 114640 w 125720"/>
                  <a:gd name="connsiteY2" fmla="*/ 8772 h 112585"/>
                  <a:gd name="connsiteX3" fmla="*/ 102522 w 125720"/>
                  <a:gd name="connsiteY3" fmla="*/ 22193 h 112585"/>
                  <a:gd name="connsiteX4" fmla="*/ 112115 w 125720"/>
                  <a:gd name="connsiteY4" fmla="*/ 30891 h 112585"/>
                  <a:gd name="connsiteX5" fmla="*/ 125748 w 125720"/>
                  <a:gd name="connsiteY5" fmla="*/ 16477 h 112585"/>
                  <a:gd name="connsiteX6" fmla="*/ 102270 w 125720"/>
                  <a:gd name="connsiteY6" fmla="*/ 73 h 112585"/>
                  <a:gd name="connsiteX7" fmla="*/ 75763 w 125720"/>
                  <a:gd name="connsiteY7" fmla="*/ 18962 h 112585"/>
                  <a:gd name="connsiteX8" fmla="*/ 48498 w 125720"/>
                  <a:gd name="connsiteY8" fmla="*/ 73 h 112585"/>
                  <a:gd name="connsiteX9" fmla="*/ 7853 w 125720"/>
                  <a:gd name="connsiteY9" fmla="*/ 38347 h 112585"/>
                  <a:gd name="connsiteX10" fmla="*/ 10883 w 125720"/>
                  <a:gd name="connsiteY10" fmla="*/ 40833 h 112585"/>
                  <a:gd name="connsiteX11" fmla="*/ 14165 w 125720"/>
                  <a:gd name="connsiteY11" fmla="*/ 38099 h 112585"/>
                  <a:gd name="connsiteX12" fmla="*/ 47993 w 125720"/>
                  <a:gd name="connsiteY12" fmla="*/ 5541 h 112585"/>
                  <a:gd name="connsiteX13" fmla="*/ 61625 w 125720"/>
                  <a:gd name="connsiteY13" fmla="*/ 22193 h 112585"/>
                  <a:gd name="connsiteX14" fmla="*/ 47993 w 125720"/>
                  <a:gd name="connsiteY14" fmla="*/ 81343 h 112585"/>
                  <a:gd name="connsiteX15" fmla="*/ 24010 w 125720"/>
                  <a:gd name="connsiteY15" fmla="*/ 107191 h 112585"/>
                  <a:gd name="connsiteX16" fmla="*/ 11388 w 125720"/>
                  <a:gd name="connsiteY16" fmla="*/ 103960 h 112585"/>
                  <a:gd name="connsiteX17" fmla="*/ 23253 w 125720"/>
                  <a:gd name="connsiteY17" fmla="*/ 90539 h 112585"/>
                  <a:gd name="connsiteX18" fmla="*/ 13912 w 125720"/>
                  <a:gd name="connsiteY18" fmla="*/ 81841 h 112585"/>
                  <a:gd name="connsiteX19" fmla="*/ 28 w 125720"/>
                  <a:gd name="connsiteY19" fmla="*/ 96255 h 112585"/>
                  <a:gd name="connsiteX20" fmla="*/ 23758 w 125720"/>
                  <a:gd name="connsiteY20" fmla="*/ 112659 h 112585"/>
                  <a:gd name="connsiteX21" fmla="*/ 50265 w 125720"/>
                  <a:gd name="connsiteY21" fmla="*/ 93770 h 112585"/>
                  <a:gd name="connsiteX22" fmla="*/ 77530 w 125720"/>
                  <a:gd name="connsiteY22" fmla="*/ 112659 h 112585"/>
                  <a:gd name="connsiteX23" fmla="*/ 117922 w 125720"/>
                  <a:gd name="connsiteY23" fmla="*/ 74385 h 112585"/>
                  <a:gd name="connsiteX24" fmla="*/ 114892 w 125720"/>
                  <a:gd name="connsiteY24" fmla="*/ 71899 h 112585"/>
                  <a:gd name="connsiteX25" fmla="*/ 111610 w 125720"/>
                  <a:gd name="connsiteY25" fmla="*/ 74633 h 112585"/>
                  <a:gd name="connsiteX26" fmla="*/ 78035 w 125720"/>
                  <a:gd name="connsiteY26" fmla="*/ 107191 h 112585"/>
                  <a:gd name="connsiteX27" fmla="*/ 64150 w 125720"/>
                  <a:gd name="connsiteY27" fmla="*/ 90788 h 112585"/>
                  <a:gd name="connsiteX28" fmla="*/ 68441 w 125720"/>
                  <a:gd name="connsiteY28" fmla="*/ 68917 h 112585"/>
                  <a:gd name="connsiteX29" fmla="*/ 77025 w 125720"/>
                  <a:gd name="connsiteY29" fmla="*/ 34868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025" y="34868"/>
                    </a:moveTo>
                    <a:cubicBezTo>
                      <a:pt x="78539" y="28406"/>
                      <a:pt x="84346" y="5541"/>
                      <a:pt x="102017" y="5541"/>
                    </a:cubicBezTo>
                    <a:cubicBezTo>
                      <a:pt x="103280" y="5541"/>
                      <a:pt x="109338" y="5541"/>
                      <a:pt x="114640" y="8772"/>
                    </a:cubicBezTo>
                    <a:cubicBezTo>
                      <a:pt x="107571" y="10015"/>
                      <a:pt x="102522" y="16228"/>
                      <a:pt x="102522" y="22193"/>
                    </a:cubicBezTo>
                    <a:cubicBezTo>
                      <a:pt x="102522" y="26169"/>
                      <a:pt x="105299" y="30891"/>
                      <a:pt x="112115" y="30891"/>
                    </a:cubicBezTo>
                    <a:cubicBezTo>
                      <a:pt x="117669" y="30891"/>
                      <a:pt x="125748" y="26418"/>
                      <a:pt x="125748" y="16477"/>
                    </a:cubicBezTo>
                    <a:cubicBezTo>
                      <a:pt x="125748" y="3553"/>
                      <a:pt x="110853" y="73"/>
                      <a:pt x="102270" y="73"/>
                    </a:cubicBezTo>
                    <a:cubicBezTo>
                      <a:pt x="87628" y="73"/>
                      <a:pt x="78792" y="13246"/>
                      <a:pt x="75763" y="18962"/>
                    </a:cubicBezTo>
                    <a:cubicBezTo>
                      <a:pt x="69451" y="2559"/>
                      <a:pt x="55819" y="73"/>
                      <a:pt x="48498" y="73"/>
                    </a:cubicBezTo>
                    <a:cubicBezTo>
                      <a:pt x="22243" y="73"/>
                      <a:pt x="7853" y="32134"/>
                      <a:pt x="7853" y="38347"/>
                    </a:cubicBezTo>
                    <a:cubicBezTo>
                      <a:pt x="7853" y="40833"/>
                      <a:pt x="10378" y="40833"/>
                      <a:pt x="10883" y="40833"/>
                    </a:cubicBezTo>
                    <a:cubicBezTo>
                      <a:pt x="12902" y="40833"/>
                      <a:pt x="13660" y="40336"/>
                      <a:pt x="14165" y="38099"/>
                    </a:cubicBezTo>
                    <a:cubicBezTo>
                      <a:pt x="22748" y="11754"/>
                      <a:pt x="39410" y="5541"/>
                      <a:pt x="47993" y="5541"/>
                    </a:cubicBezTo>
                    <a:cubicBezTo>
                      <a:pt x="52790" y="5541"/>
                      <a:pt x="61625" y="7778"/>
                      <a:pt x="61625" y="22193"/>
                    </a:cubicBezTo>
                    <a:cubicBezTo>
                      <a:pt x="61625" y="29897"/>
                      <a:pt x="57334" y="46549"/>
                      <a:pt x="47993" y="81343"/>
                    </a:cubicBezTo>
                    <a:cubicBezTo>
                      <a:pt x="43954" y="96752"/>
                      <a:pt x="35118" y="107191"/>
                      <a:pt x="24010" y="107191"/>
                    </a:cubicBezTo>
                    <a:cubicBezTo>
                      <a:pt x="22496" y="107191"/>
                      <a:pt x="16689" y="107191"/>
                      <a:pt x="11388" y="103960"/>
                    </a:cubicBezTo>
                    <a:cubicBezTo>
                      <a:pt x="17699" y="102717"/>
                      <a:pt x="23253" y="97498"/>
                      <a:pt x="23253" y="90539"/>
                    </a:cubicBezTo>
                    <a:cubicBezTo>
                      <a:pt x="23253" y="83829"/>
                      <a:pt x="17699" y="81841"/>
                      <a:pt x="13912" y="81841"/>
                    </a:cubicBezTo>
                    <a:cubicBezTo>
                      <a:pt x="6339" y="81841"/>
                      <a:pt x="28" y="88302"/>
                      <a:pt x="28" y="96255"/>
                    </a:cubicBezTo>
                    <a:cubicBezTo>
                      <a:pt x="28" y="107688"/>
                      <a:pt x="12650" y="112659"/>
                      <a:pt x="23758" y="112659"/>
                    </a:cubicBezTo>
                    <a:cubicBezTo>
                      <a:pt x="40419" y="112659"/>
                      <a:pt x="49508" y="95261"/>
                      <a:pt x="50265" y="93770"/>
                    </a:cubicBezTo>
                    <a:cubicBezTo>
                      <a:pt x="53294" y="102966"/>
                      <a:pt x="62383" y="112659"/>
                      <a:pt x="77530" y="112659"/>
                    </a:cubicBezTo>
                    <a:cubicBezTo>
                      <a:pt x="103532" y="112659"/>
                      <a:pt x="117922" y="80598"/>
                      <a:pt x="117922" y="74385"/>
                    </a:cubicBezTo>
                    <a:cubicBezTo>
                      <a:pt x="117922" y="71899"/>
                      <a:pt x="115650" y="71899"/>
                      <a:pt x="114892" y="71899"/>
                    </a:cubicBezTo>
                    <a:cubicBezTo>
                      <a:pt x="112620" y="71899"/>
                      <a:pt x="112115" y="72893"/>
                      <a:pt x="111610" y="74633"/>
                    </a:cubicBezTo>
                    <a:cubicBezTo>
                      <a:pt x="103280" y="101226"/>
                      <a:pt x="86113" y="107191"/>
                      <a:pt x="78035" y="107191"/>
                    </a:cubicBezTo>
                    <a:cubicBezTo>
                      <a:pt x="68189" y="107191"/>
                      <a:pt x="64150" y="99238"/>
                      <a:pt x="64150" y="90788"/>
                    </a:cubicBezTo>
                    <a:cubicBezTo>
                      <a:pt x="64150" y="85320"/>
                      <a:pt x="65664" y="79852"/>
                      <a:pt x="68441" y="68917"/>
                    </a:cubicBezTo>
                    <a:lnTo>
                      <a:pt x="77025" y="3486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0CFC207E-532D-4D02-C286-DB6AF030B875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3402914" y="4344099"/>
                <a:ext cx="29536" cy="74311"/>
              </a:xfrm>
              <a:custGeom>
                <a:avLst/>
                <a:gdLst>
                  <a:gd name="connsiteX0" fmla="*/ 29570 w 29536"/>
                  <a:gd name="connsiteY0" fmla="*/ 26169 h 74311"/>
                  <a:gd name="connsiteX1" fmla="*/ 13413 w 29536"/>
                  <a:gd name="connsiteY1" fmla="*/ 73 h 74311"/>
                  <a:gd name="connsiteX2" fmla="*/ 33 w 29536"/>
                  <a:gd name="connsiteY2" fmla="*/ 13246 h 74311"/>
                  <a:gd name="connsiteX3" fmla="*/ 13413 w 29536"/>
                  <a:gd name="connsiteY3" fmla="*/ 26418 h 74311"/>
                  <a:gd name="connsiteX4" fmla="*/ 22249 w 29536"/>
                  <a:gd name="connsiteY4" fmla="*/ 23187 h 74311"/>
                  <a:gd name="connsiteX5" fmla="*/ 23511 w 29536"/>
                  <a:gd name="connsiteY5" fmla="*/ 22441 h 74311"/>
                  <a:gd name="connsiteX6" fmla="*/ 24016 w 29536"/>
                  <a:gd name="connsiteY6" fmla="*/ 26169 h 74311"/>
                  <a:gd name="connsiteX7" fmla="*/ 6849 w 29536"/>
                  <a:gd name="connsiteY7" fmla="*/ 67674 h 74311"/>
                  <a:gd name="connsiteX8" fmla="*/ 4072 w 29536"/>
                  <a:gd name="connsiteY8" fmla="*/ 71651 h 74311"/>
                  <a:gd name="connsiteX9" fmla="*/ 6597 w 29536"/>
                  <a:gd name="connsiteY9" fmla="*/ 74385 h 74311"/>
                  <a:gd name="connsiteX10" fmla="*/ 29570 w 29536"/>
                  <a:gd name="connsiteY10" fmla="*/ 26169 h 7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36" h="74311">
                    <a:moveTo>
                      <a:pt x="29570" y="26169"/>
                    </a:moveTo>
                    <a:cubicBezTo>
                      <a:pt x="29570" y="9766"/>
                      <a:pt x="23259" y="73"/>
                      <a:pt x="13413" y="73"/>
                    </a:cubicBezTo>
                    <a:cubicBezTo>
                      <a:pt x="5082" y="73"/>
                      <a:pt x="33" y="6287"/>
                      <a:pt x="33" y="13246"/>
                    </a:cubicBezTo>
                    <a:cubicBezTo>
                      <a:pt x="33" y="19956"/>
                      <a:pt x="5082" y="26418"/>
                      <a:pt x="13413" y="26418"/>
                    </a:cubicBezTo>
                    <a:cubicBezTo>
                      <a:pt x="16442" y="26418"/>
                      <a:pt x="19724" y="25424"/>
                      <a:pt x="22249" y="23187"/>
                    </a:cubicBezTo>
                    <a:cubicBezTo>
                      <a:pt x="23006" y="22690"/>
                      <a:pt x="23259" y="22441"/>
                      <a:pt x="23511" y="22441"/>
                    </a:cubicBezTo>
                    <a:cubicBezTo>
                      <a:pt x="23764" y="22441"/>
                      <a:pt x="24016" y="22690"/>
                      <a:pt x="24016" y="26169"/>
                    </a:cubicBezTo>
                    <a:cubicBezTo>
                      <a:pt x="24016" y="44561"/>
                      <a:pt x="15180" y="59473"/>
                      <a:pt x="6849" y="67674"/>
                    </a:cubicBezTo>
                    <a:cubicBezTo>
                      <a:pt x="4072" y="70408"/>
                      <a:pt x="4072" y="70905"/>
                      <a:pt x="4072" y="71651"/>
                    </a:cubicBezTo>
                    <a:cubicBezTo>
                      <a:pt x="4072" y="73390"/>
                      <a:pt x="5335" y="74385"/>
                      <a:pt x="6597" y="74385"/>
                    </a:cubicBezTo>
                    <a:cubicBezTo>
                      <a:pt x="9374" y="74385"/>
                      <a:pt x="29570" y="55248"/>
                      <a:pt x="29570" y="261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64AE70F-0315-7949-1AE6-BB44F8EAFADE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500723" y="4260592"/>
                <a:ext cx="116379" cy="160800"/>
              </a:xfrm>
              <a:custGeom>
                <a:avLst/>
                <a:gdLst>
                  <a:gd name="connsiteX0" fmla="*/ 115407 w 116379"/>
                  <a:gd name="connsiteY0" fmla="*/ 15234 h 160800"/>
                  <a:gd name="connsiteX1" fmla="*/ 116417 w 116379"/>
                  <a:gd name="connsiteY1" fmla="*/ 9518 h 160800"/>
                  <a:gd name="connsiteX2" fmla="*/ 109096 w 116379"/>
                  <a:gd name="connsiteY2" fmla="*/ 2807 h 160800"/>
                  <a:gd name="connsiteX3" fmla="*/ 100260 w 116379"/>
                  <a:gd name="connsiteY3" fmla="*/ 8026 h 160800"/>
                  <a:gd name="connsiteX4" fmla="*/ 96726 w 116379"/>
                  <a:gd name="connsiteY4" fmla="*/ 21447 h 160800"/>
                  <a:gd name="connsiteX5" fmla="*/ 91677 w 116379"/>
                  <a:gd name="connsiteY5" fmla="*/ 41330 h 160800"/>
                  <a:gd name="connsiteX6" fmla="*/ 80317 w 116379"/>
                  <a:gd name="connsiteY6" fmla="*/ 86066 h 160800"/>
                  <a:gd name="connsiteX7" fmla="*/ 51790 w 116379"/>
                  <a:gd name="connsiteY7" fmla="*/ 107191 h 160800"/>
                  <a:gd name="connsiteX8" fmla="*/ 36138 w 116379"/>
                  <a:gd name="connsiteY8" fmla="*/ 87060 h 160800"/>
                  <a:gd name="connsiteX9" fmla="*/ 49013 w 116379"/>
                  <a:gd name="connsiteY9" fmla="*/ 38347 h 160800"/>
                  <a:gd name="connsiteX10" fmla="*/ 54062 w 116379"/>
                  <a:gd name="connsiteY10" fmla="*/ 20453 h 160800"/>
                  <a:gd name="connsiteX11" fmla="*/ 33361 w 116379"/>
                  <a:gd name="connsiteY11" fmla="*/ 73 h 160800"/>
                  <a:gd name="connsiteX12" fmla="*/ 38 w 116379"/>
                  <a:gd name="connsiteY12" fmla="*/ 38347 h 160800"/>
                  <a:gd name="connsiteX13" fmla="*/ 3067 w 116379"/>
                  <a:gd name="connsiteY13" fmla="*/ 40833 h 160800"/>
                  <a:gd name="connsiteX14" fmla="*/ 7106 w 116379"/>
                  <a:gd name="connsiteY14" fmla="*/ 36359 h 160800"/>
                  <a:gd name="connsiteX15" fmla="*/ 32604 w 116379"/>
                  <a:gd name="connsiteY15" fmla="*/ 5541 h 160800"/>
                  <a:gd name="connsiteX16" fmla="*/ 38915 w 116379"/>
                  <a:gd name="connsiteY16" fmla="*/ 13494 h 160800"/>
                  <a:gd name="connsiteX17" fmla="*/ 34623 w 116379"/>
                  <a:gd name="connsiteY17" fmla="*/ 30891 h 160800"/>
                  <a:gd name="connsiteX18" fmla="*/ 19981 w 116379"/>
                  <a:gd name="connsiteY18" fmla="*/ 83083 h 160800"/>
                  <a:gd name="connsiteX19" fmla="*/ 50780 w 116379"/>
                  <a:gd name="connsiteY19" fmla="*/ 112659 h 160800"/>
                  <a:gd name="connsiteX20" fmla="*/ 76278 w 116379"/>
                  <a:gd name="connsiteY20" fmla="*/ 101475 h 160800"/>
                  <a:gd name="connsiteX21" fmla="*/ 59868 w 116379"/>
                  <a:gd name="connsiteY21" fmla="*/ 139749 h 160800"/>
                  <a:gd name="connsiteX22" fmla="*/ 32099 w 116379"/>
                  <a:gd name="connsiteY22" fmla="*/ 155406 h 160800"/>
                  <a:gd name="connsiteX23" fmla="*/ 12913 w 116379"/>
                  <a:gd name="connsiteY23" fmla="*/ 144968 h 160800"/>
                  <a:gd name="connsiteX24" fmla="*/ 23768 w 116379"/>
                  <a:gd name="connsiteY24" fmla="*/ 141985 h 160800"/>
                  <a:gd name="connsiteX25" fmla="*/ 28817 w 116379"/>
                  <a:gd name="connsiteY25" fmla="*/ 131795 h 160800"/>
                  <a:gd name="connsiteX26" fmla="*/ 19476 w 116379"/>
                  <a:gd name="connsiteY26" fmla="*/ 123097 h 160800"/>
                  <a:gd name="connsiteX27" fmla="*/ 5339 w 116379"/>
                  <a:gd name="connsiteY27" fmla="*/ 139251 h 160800"/>
                  <a:gd name="connsiteX28" fmla="*/ 32099 w 116379"/>
                  <a:gd name="connsiteY28" fmla="*/ 160874 h 160800"/>
                  <a:gd name="connsiteX29" fmla="*/ 91172 w 116379"/>
                  <a:gd name="connsiteY29" fmla="*/ 110173 h 160800"/>
                  <a:gd name="connsiteX30" fmla="*/ 115407 w 116379"/>
                  <a:gd name="connsiteY30" fmla="*/ 15234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407" y="15234"/>
                    </a:moveTo>
                    <a:cubicBezTo>
                      <a:pt x="116417" y="11754"/>
                      <a:pt x="116417" y="11257"/>
                      <a:pt x="116417" y="9518"/>
                    </a:cubicBezTo>
                    <a:cubicBezTo>
                      <a:pt x="116417" y="5044"/>
                      <a:pt x="112883" y="2807"/>
                      <a:pt x="109096" y="2807"/>
                    </a:cubicBezTo>
                    <a:cubicBezTo>
                      <a:pt x="106572" y="2807"/>
                      <a:pt x="102532" y="4298"/>
                      <a:pt x="100260" y="8026"/>
                    </a:cubicBezTo>
                    <a:cubicBezTo>
                      <a:pt x="99755" y="9269"/>
                      <a:pt x="97736" y="16974"/>
                      <a:pt x="96726" y="21447"/>
                    </a:cubicBezTo>
                    <a:cubicBezTo>
                      <a:pt x="94959" y="27909"/>
                      <a:pt x="93192" y="34619"/>
                      <a:pt x="91677" y="41330"/>
                    </a:cubicBezTo>
                    <a:lnTo>
                      <a:pt x="80317" y="86066"/>
                    </a:lnTo>
                    <a:cubicBezTo>
                      <a:pt x="79307" y="89794"/>
                      <a:pt x="68452" y="107191"/>
                      <a:pt x="51790" y="107191"/>
                    </a:cubicBezTo>
                    <a:cubicBezTo>
                      <a:pt x="38915" y="107191"/>
                      <a:pt x="36138" y="96255"/>
                      <a:pt x="36138" y="87060"/>
                    </a:cubicBezTo>
                    <a:cubicBezTo>
                      <a:pt x="36138" y="75627"/>
                      <a:pt x="40430" y="60218"/>
                      <a:pt x="49013" y="38347"/>
                    </a:cubicBezTo>
                    <a:cubicBezTo>
                      <a:pt x="53052" y="28158"/>
                      <a:pt x="54062" y="25424"/>
                      <a:pt x="54062" y="20453"/>
                    </a:cubicBezTo>
                    <a:cubicBezTo>
                      <a:pt x="54062" y="9269"/>
                      <a:pt x="45984" y="73"/>
                      <a:pt x="33361" y="73"/>
                    </a:cubicBezTo>
                    <a:cubicBezTo>
                      <a:pt x="9378" y="73"/>
                      <a:pt x="38" y="36111"/>
                      <a:pt x="38" y="38347"/>
                    </a:cubicBezTo>
                    <a:cubicBezTo>
                      <a:pt x="38" y="40833"/>
                      <a:pt x="2562" y="40833"/>
                      <a:pt x="3067" y="40833"/>
                    </a:cubicBezTo>
                    <a:cubicBezTo>
                      <a:pt x="5592" y="40833"/>
                      <a:pt x="5844" y="40336"/>
                      <a:pt x="7106" y="36359"/>
                    </a:cubicBezTo>
                    <a:cubicBezTo>
                      <a:pt x="13922" y="12997"/>
                      <a:pt x="24020" y="5541"/>
                      <a:pt x="32604" y="5541"/>
                    </a:cubicBezTo>
                    <a:cubicBezTo>
                      <a:pt x="34623" y="5541"/>
                      <a:pt x="38915" y="5541"/>
                      <a:pt x="38915" y="13494"/>
                    </a:cubicBezTo>
                    <a:cubicBezTo>
                      <a:pt x="38915" y="19707"/>
                      <a:pt x="36390" y="26169"/>
                      <a:pt x="34623" y="30891"/>
                    </a:cubicBezTo>
                    <a:cubicBezTo>
                      <a:pt x="24525" y="57236"/>
                      <a:pt x="19981" y="71402"/>
                      <a:pt x="19981" y="83083"/>
                    </a:cubicBezTo>
                    <a:cubicBezTo>
                      <a:pt x="19981" y="105203"/>
                      <a:pt x="35886" y="112659"/>
                      <a:pt x="50780" y="112659"/>
                    </a:cubicBezTo>
                    <a:cubicBezTo>
                      <a:pt x="60626" y="112659"/>
                      <a:pt x="69209" y="108433"/>
                      <a:pt x="76278" y="101475"/>
                    </a:cubicBezTo>
                    <a:cubicBezTo>
                      <a:pt x="72996" y="114398"/>
                      <a:pt x="69966" y="126576"/>
                      <a:pt x="59868" y="139749"/>
                    </a:cubicBezTo>
                    <a:cubicBezTo>
                      <a:pt x="53305" y="148199"/>
                      <a:pt x="43711" y="155406"/>
                      <a:pt x="32099" y="155406"/>
                    </a:cubicBezTo>
                    <a:cubicBezTo>
                      <a:pt x="28564" y="155406"/>
                      <a:pt x="17204" y="154660"/>
                      <a:pt x="12913" y="144968"/>
                    </a:cubicBezTo>
                    <a:cubicBezTo>
                      <a:pt x="16952" y="144968"/>
                      <a:pt x="20234" y="144968"/>
                      <a:pt x="23768" y="141985"/>
                    </a:cubicBezTo>
                    <a:cubicBezTo>
                      <a:pt x="26292" y="139749"/>
                      <a:pt x="28817" y="136518"/>
                      <a:pt x="28817" y="131795"/>
                    </a:cubicBezTo>
                    <a:cubicBezTo>
                      <a:pt x="28817" y="124091"/>
                      <a:pt x="22001" y="123097"/>
                      <a:pt x="19476" y="123097"/>
                    </a:cubicBezTo>
                    <a:cubicBezTo>
                      <a:pt x="13670" y="123097"/>
                      <a:pt x="5339" y="127073"/>
                      <a:pt x="5339" y="139251"/>
                    </a:cubicBezTo>
                    <a:cubicBezTo>
                      <a:pt x="5339" y="151678"/>
                      <a:pt x="16447" y="160874"/>
                      <a:pt x="32099" y="160874"/>
                    </a:cubicBezTo>
                    <a:cubicBezTo>
                      <a:pt x="58101" y="160874"/>
                      <a:pt x="84103" y="138257"/>
                      <a:pt x="91172" y="110173"/>
                    </a:cubicBezTo>
                    <a:lnTo>
                      <a:pt x="115407" y="15234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F4D5B0C-0BC4-234D-5EB9-1FD04ED8501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3647942" y="4344099"/>
                <a:ext cx="29536" cy="74311"/>
              </a:xfrm>
              <a:custGeom>
                <a:avLst/>
                <a:gdLst>
                  <a:gd name="connsiteX0" fmla="*/ 29580 w 29536"/>
                  <a:gd name="connsiteY0" fmla="*/ 26169 h 74311"/>
                  <a:gd name="connsiteX1" fmla="*/ 13423 w 29536"/>
                  <a:gd name="connsiteY1" fmla="*/ 73 h 74311"/>
                  <a:gd name="connsiteX2" fmla="*/ 43 w 29536"/>
                  <a:gd name="connsiteY2" fmla="*/ 13246 h 74311"/>
                  <a:gd name="connsiteX3" fmla="*/ 13423 w 29536"/>
                  <a:gd name="connsiteY3" fmla="*/ 26418 h 74311"/>
                  <a:gd name="connsiteX4" fmla="*/ 22258 w 29536"/>
                  <a:gd name="connsiteY4" fmla="*/ 23187 h 74311"/>
                  <a:gd name="connsiteX5" fmla="*/ 23521 w 29536"/>
                  <a:gd name="connsiteY5" fmla="*/ 22441 h 74311"/>
                  <a:gd name="connsiteX6" fmla="*/ 24026 w 29536"/>
                  <a:gd name="connsiteY6" fmla="*/ 26169 h 74311"/>
                  <a:gd name="connsiteX7" fmla="*/ 6859 w 29536"/>
                  <a:gd name="connsiteY7" fmla="*/ 67674 h 74311"/>
                  <a:gd name="connsiteX8" fmla="*/ 4082 w 29536"/>
                  <a:gd name="connsiteY8" fmla="*/ 71651 h 74311"/>
                  <a:gd name="connsiteX9" fmla="*/ 6607 w 29536"/>
                  <a:gd name="connsiteY9" fmla="*/ 74385 h 74311"/>
                  <a:gd name="connsiteX10" fmla="*/ 29580 w 29536"/>
                  <a:gd name="connsiteY10" fmla="*/ 26169 h 74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536" h="74311">
                    <a:moveTo>
                      <a:pt x="29580" y="26169"/>
                    </a:moveTo>
                    <a:cubicBezTo>
                      <a:pt x="29580" y="9766"/>
                      <a:pt x="23268" y="73"/>
                      <a:pt x="13423" y="73"/>
                    </a:cubicBezTo>
                    <a:cubicBezTo>
                      <a:pt x="5092" y="73"/>
                      <a:pt x="43" y="6287"/>
                      <a:pt x="43" y="13246"/>
                    </a:cubicBezTo>
                    <a:cubicBezTo>
                      <a:pt x="43" y="19956"/>
                      <a:pt x="5092" y="26418"/>
                      <a:pt x="13423" y="26418"/>
                    </a:cubicBezTo>
                    <a:cubicBezTo>
                      <a:pt x="16452" y="26418"/>
                      <a:pt x="19734" y="25424"/>
                      <a:pt x="22258" y="23187"/>
                    </a:cubicBezTo>
                    <a:cubicBezTo>
                      <a:pt x="23016" y="22690"/>
                      <a:pt x="23268" y="22441"/>
                      <a:pt x="23521" y="22441"/>
                    </a:cubicBezTo>
                    <a:cubicBezTo>
                      <a:pt x="23773" y="22441"/>
                      <a:pt x="24026" y="22690"/>
                      <a:pt x="24026" y="26169"/>
                    </a:cubicBezTo>
                    <a:cubicBezTo>
                      <a:pt x="24026" y="44561"/>
                      <a:pt x="15190" y="59473"/>
                      <a:pt x="6859" y="67674"/>
                    </a:cubicBezTo>
                    <a:cubicBezTo>
                      <a:pt x="4082" y="70408"/>
                      <a:pt x="4082" y="70905"/>
                      <a:pt x="4082" y="71651"/>
                    </a:cubicBezTo>
                    <a:cubicBezTo>
                      <a:pt x="4082" y="73390"/>
                      <a:pt x="5344" y="74385"/>
                      <a:pt x="6607" y="74385"/>
                    </a:cubicBezTo>
                    <a:cubicBezTo>
                      <a:pt x="9384" y="74385"/>
                      <a:pt x="29580" y="55248"/>
                      <a:pt x="29580" y="261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396F52C-DF41-494F-978A-95D114B3ECB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3749286" y="4260592"/>
                <a:ext cx="107038" cy="112585"/>
              </a:xfrm>
              <a:custGeom>
                <a:avLst/>
                <a:gdLst>
                  <a:gd name="connsiteX0" fmla="*/ 22768 w 107038"/>
                  <a:gd name="connsiteY0" fmla="*/ 89296 h 112585"/>
                  <a:gd name="connsiteX1" fmla="*/ 52809 w 107038"/>
                  <a:gd name="connsiteY1" fmla="*/ 60964 h 112585"/>
                  <a:gd name="connsiteX2" fmla="*/ 77549 w 107038"/>
                  <a:gd name="connsiteY2" fmla="*/ 38596 h 112585"/>
                  <a:gd name="connsiteX3" fmla="*/ 107086 w 107038"/>
                  <a:gd name="connsiteY3" fmla="*/ 2559 h 112585"/>
                  <a:gd name="connsiteX4" fmla="*/ 104309 w 107038"/>
                  <a:gd name="connsiteY4" fmla="*/ 73 h 112585"/>
                  <a:gd name="connsiteX5" fmla="*/ 100522 w 107038"/>
                  <a:gd name="connsiteY5" fmla="*/ 2807 h 112585"/>
                  <a:gd name="connsiteX6" fmla="*/ 81589 w 107038"/>
                  <a:gd name="connsiteY6" fmla="*/ 18713 h 112585"/>
                  <a:gd name="connsiteX7" fmla="*/ 68714 w 107038"/>
                  <a:gd name="connsiteY7" fmla="*/ 10760 h 112585"/>
                  <a:gd name="connsiteX8" fmla="*/ 51295 w 107038"/>
                  <a:gd name="connsiteY8" fmla="*/ 73 h 112585"/>
                  <a:gd name="connsiteX9" fmla="*/ 20748 w 107038"/>
                  <a:gd name="connsiteY9" fmla="*/ 28406 h 112585"/>
                  <a:gd name="connsiteX10" fmla="*/ 23778 w 107038"/>
                  <a:gd name="connsiteY10" fmla="*/ 31140 h 112585"/>
                  <a:gd name="connsiteX11" fmla="*/ 27059 w 107038"/>
                  <a:gd name="connsiteY11" fmla="*/ 28406 h 112585"/>
                  <a:gd name="connsiteX12" fmla="*/ 48518 w 107038"/>
                  <a:gd name="connsiteY12" fmla="*/ 16725 h 112585"/>
                  <a:gd name="connsiteX13" fmla="*/ 64422 w 107038"/>
                  <a:gd name="connsiteY13" fmla="*/ 20453 h 112585"/>
                  <a:gd name="connsiteX14" fmla="*/ 83861 w 107038"/>
                  <a:gd name="connsiteY14" fmla="*/ 24181 h 112585"/>
                  <a:gd name="connsiteX15" fmla="*/ 48770 w 107038"/>
                  <a:gd name="connsiteY15" fmla="*/ 56739 h 112585"/>
                  <a:gd name="connsiteX16" fmla="*/ 26050 w 107038"/>
                  <a:gd name="connsiteY16" fmla="*/ 77615 h 112585"/>
                  <a:gd name="connsiteX17" fmla="*/ 47 w 107038"/>
                  <a:gd name="connsiteY17" fmla="*/ 110173 h 112585"/>
                  <a:gd name="connsiteX18" fmla="*/ 3077 w 107038"/>
                  <a:gd name="connsiteY18" fmla="*/ 112659 h 112585"/>
                  <a:gd name="connsiteX19" fmla="*/ 7116 w 107038"/>
                  <a:gd name="connsiteY19" fmla="*/ 109428 h 112585"/>
                  <a:gd name="connsiteX20" fmla="*/ 28574 w 107038"/>
                  <a:gd name="connsiteY20" fmla="*/ 94019 h 112585"/>
                  <a:gd name="connsiteX21" fmla="*/ 43216 w 107038"/>
                  <a:gd name="connsiteY21" fmla="*/ 103463 h 112585"/>
                  <a:gd name="connsiteX22" fmla="*/ 59373 w 107038"/>
                  <a:gd name="connsiteY22" fmla="*/ 112659 h 112585"/>
                  <a:gd name="connsiteX23" fmla="*/ 99008 w 107038"/>
                  <a:gd name="connsiteY23" fmla="*/ 74385 h 112585"/>
                  <a:gd name="connsiteX24" fmla="*/ 95978 w 107038"/>
                  <a:gd name="connsiteY24" fmla="*/ 71899 h 112585"/>
                  <a:gd name="connsiteX25" fmla="*/ 92444 w 107038"/>
                  <a:gd name="connsiteY25" fmla="*/ 75130 h 112585"/>
                  <a:gd name="connsiteX26" fmla="*/ 62150 w 107038"/>
                  <a:gd name="connsiteY26" fmla="*/ 96007 h 112585"/>
                  <a:gd name="connsiteX27" fmla="*/ 47255 w 107038"/>
                  <a:gd name="connsiteY27" fmla="*/ 92776 h 112585"/>
                  <a:gd name="connsiteX28" fmla="*/ 29584 w 107038"/>
                  <a:gd name="connsiteY28" fmla="*/ 88551 h 112585"/>
                  <a:gd name="connsiteX29" fmla="*/ 22768 w 107038"/>
                  <a:gd name="connsiteY29" fmla="*/ 89296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7038" h="112585">
                    <a:moveTo>
                      <a:pt x="22768" y="89296"/>
                    </a:moveTo>
                    <a:cubicBezTo>
                      <a:pt x="36400" y="74882"/>
                      <a:pt x="43721" y="68668"/>
                      <a:pt x="52809" y="60964"/>
                    </a:cubicBezTo>
                    <a:cubicBezTo>
                      <a:pt x="52809" y="60715"/>
                      <a:pt x="68461" y="47543"/>
                      <a:pt x="77549" y="38596"/>
                    </a:cubicBezTo>
                    <a:cubicBezTo>
                      <a:pt x="101532" y="15482"/>
                      <a:pt x="107086" y="3553"/>
                      <a:pt x="107086" y="2559"/>
                    </a:cubicBezTo>
                    <a:cubicBezTo>
                      <a:pt x="107086" y="73"/>
                      <a:pt x="104814" y="73"/>
                      <a:pt x="104309" y="73"/>
                    </a:cubicBezTo>
                    <a:cubicBezTo>
                      <a:pt x="102542" y="73"/>
                      <a:pt x="101785" y="570"/>
                      <a:pt x="100522" y="2807"/>
                    </a:cubicBezTo>
                    <a:cubicBezTo>
                      <a:pt x="92949" y="14737"/>
                      <a:pt x="87647" y="18713"/>
                      <a:pt x="81589" y="18713"/>
                    </a:cubicBezTo>
                    <a:cubicBezTo>
                      <a:pt x="75530" y="18713"/>
                      <a:pt x="72500" y="14985"/>
                      <a:pt x="68714" y="10760"/>
                    </a:cubicBezTo>
                    <a:cubicBezTo>
                      <a:pt x="63917" y="5044"/>
                      <a:pt x="59625" y="73"/>
                      <a:pt x="51295" y="73"/>
                    </a:cubicBezTo>
                    <a:cubicBezTo>
                      <a:pt x="32361" y="73"/>
                      <a:pt x="20748" y="23187"/>
                      <a:pt x="20748" y="28406"/>
                    </a:cubicBezTo>
                    <a:cubicBezTo>
                      <a:pt x="20748" y="29649"/>
                      <a:pt x="21506" y="31140"/>
                      <a:pt x="23778" y="31140"/>
                    </a:cubicBezTo>
                    <a:cubicBezTo>
                      <a:pt x="26050" y="31140"/>
                      <a:pt x="26555" y="29897"/>
                      <a:pt x="27059" y="28406"/>
                    </a:cubicBezTo>
                    <a:cubicBezTo>
                      <a:pt x="31856" y="16974"/>
                      <a:pt x="46498" y="16725"/>
                      <a:pt x="48518" y="16725"/>
                    </a:cubicBezTo>
                    <a:cubicBezTo>
                      <a:pt x="53819" y="16725"/>
                      <a:pt x="58616" y="18465"/>
                      <a:pt x="64422" y="20453"/>
                    </a:cubicBezTo>
                    <a:cubicBezTo>
                      <a:pt x="74520" y="24181"/>
                      <a:pt x="77297" y="24181"/>
                      <a:pt x="83861" y="24181"/>
                    </a:cubicBezTo>
                    <a:cubicBezTo>
                      <a:pt x="74772" y="34868"/>
                      <a:pt x="53567" y="52762"/>
                      <a:pt x="48770" y="56739"/>
                    </a:cubicBezTo>
                    <a:lnTo>
                      <a:pt x="26050" y="77615"/>
                    </a:lnTo>
                    <a:cubicBezTo>
                      <a:pt x="8883" y="94267"/>
                      <a:pt x="47" y="108433"/>
                      <a:pt x="47" y="110173"/>
                    </a:cubicBezTo>
                    <a:cubicBezTo>
                      <a:pt x="47" y="112659"/>
                      <a:pt x="2572" y="112659"/>
                      <a:pt x="3077" y="112659"/>
                    </a:cubicBezTo>
                    <a:cubicBezTo>
                      <a:pt x="5096" y="112659"/>
                      <a:pt x="5601" y="112161"/>
                      <a:pt x="7116" y="109428"/>
                    </a:cubicBezTo>
                    <a:cubicBezTo>
                      <a:pt x="12922" y="100729"/>
                      <a:pt x="20496" y="94019"/>
                      <a:pt x="28574" y="94019"/>
                    </a:cubicBezTo>
                    <a:cubicBezTo>
                      <a:pt x="34380" y="94019"/>
                      <a:pt x="36905" y="96255"/>
                      <a:pt x="43216" y="103463"/>
                    </a:cubicBezTo>
                    <a:cubicBezTo>
                      <a:pt x="47508" y="108682"/>
                      <a:pt x="52052" y="112659"/>
                      <a:pt x="59373" y="112659"/>
                    </a:cubicBezTo>
                    <a:cubicBezTo>
                      <a:pt x="84366" y="112659"/>
                      <a:pt x="99008" y="81095"/>
                      <a:pt x="99008" y="74385"/>
                    </a:cubicBezTo>
                    <a:cubicBezTo>
                      <a:pt x="99008" y="73142"/>
                      <a:pt x="97998" y="71899"/>
                      <a:pt x="95978" y="71899"/>
                    </a:cubicBezTo>
                    <a:cubicBezTo>
                      <a:pt x="93706" y="71899"/>
                      <a:pt x="93201" y="73390"/>
                      <a:pt x="92444" y="75130"/>
                    </a:cubicBezTo>
                    <a:cubicBezTo>
                      <a:pt x="86638" y="91285"/>
                      <a:pt x="70481" y="96007"/>
                      <a:pt x="62150" y="96007"/>
                    </a:cubicBezTo>
                    <a:cubicBezTo>
                      <a:pt x="57101" y="96007"/>
                      <a:pt x="52557" y="94516"/>
                      <a:pt x="47255" y="92776"/>
                    </a:cubicBezTo>
                    <a:cubicBezTo>
                      <a:pt x="38672" y="89545"/>
                      <a:pt x="34885" y="88551"/>
                      <a:pt x="29584" y="88551"/>
                    </a:cubicBezTo>
                    <a:cubicBezTo>
                      <a:pt x="29079" y="88551"/>
                      <a:pt x="25040" y="88551"/>
                      <a:pt x="22768" y="89296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7E45A784-0462-5B2B-0EB4-AC6297CAC28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3881325" y="4184044"/>
                <a:ext cx="58568" cy="248532"/>
              </a:xfrm>
              <a:custGeom>
                <a:avLst/>
                <a:gdLst>
                  <a:gd name="connsiteX0" fmla="*/ 58621 w 58568"/>
                  <a:gd name="connsiteY0" fmla="*/ 124340 h 248532"/>
                  <a:gd name="connsiteX1" fmla="*/ 41959 w 58568"/>
                  <a:gd name="connsiteY1" fmla="*/ 46797 h 248532"/>
                  <a:gd name="connsiteX2" fmla="*/ 2577 w 58568"/>
                  <a:gd name="connsiteY2" fmla="*/ 73 h 248532"/>
                  <a:gd name="connsiteX3" fmla="*/ 52 w 58568"/>
                  <a:gd name="connsiteY3" fmla="*/ 2559 h 248532"/>
                  <a:gd name="connsiteX4" fmla="*/ 4849 w 58568"/>
                  <a:gd name="connsiteY4" fmla="*/ 8275 h 248532"/>
                  <a:gd name="connsiteX5" fmla="*/ 43979 w 58568"/>
                  <a:gd name="connsiteY5" fmla="*/ 124340 h 248532"/>
                  <a:gd name="connsiteX6" fmla="*/ 3334 w 58568"/>
                  <a:gd name="connsiteY6" fmla="*/ 241895 h 248532"/>
                  <a:gd name="connsiteX7" fmla="*/ 52 w 58568"/>
                  <a:gd name="connsiteY7" fmla="*/ 246120 h 248532"/>
                  <a:gd name="connsiteX8" fmla="*/ 2577 w 58568"/>
                  <a:gd name="connsiteY8" fmla="*/ 248606 h 248532"/>
                  <a:gd name="connsiteX9" fmla="*/ 42716 w 58568"/>
                  <a:gd name="connsiteY9" fmla="*/ 200142 h 248532"/>
                  <a:gd name="connsiteX10" fmla="*/ 58621 w 58568"/>
                  <a:gd name="connsiteY10" fmla="*/ 124340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621" y="124340"/>
                    </a:moveTo>
                    <a:cubicBezTo>
                      <a:pt x="58621" y="104954"/>
                      <a:pt x="55844" y="74882"/>
                      <a:pt x="41959" y="46797"/>
                    </a:cubicBezTo>
                    <a:cubicBezTo>
                      <a:pt x="26812" y="16228"/>
                      <a:pt x="5101" y="73"/>
                      <a:pt x="2577" y="73"/>
                    </a:cubicBezTo>
                    <a:cubicBezTo>
                      <a:pt x="1062" y="73"/>
                      <a:pt x="52" y="1067"/>
                      <a:pt x="52" y="2559"/>
                    </a:cubicBezTo>
                    <a:cubicBezTo>
                      <a:pt x="52" y="3304"/>
                      <a:pt x="52" y="3801"/>
                      <a:pt x="4849" y="8275"/>
                    </a:cubicBezTo>
                    <a:cubicBezTo>
                      <a:pt x="29589" y="32880"/>
                      <a:pt x="43979" y="72396"/>
                      <a:pt x="43979" y="124340"/>
                    </a:cubicBezTo>
                    <a:cubicBezTo>
                      <a:pt x="43979" y="166839"/>
                      <a:pt x="34638" y="210580"/>
                      <a:pt x="3334" y="241895"/>
                    </a:cubicBezTo>
                    <a:cubicBezTo>
                      <a:pt x="52" y="244878"/>
                      <a:pt x="52" y="245375"/>
                      <a:pt x="52" y="246120"/>
                    </a:cubicBezTo>
                    <a:cubicBezTo>
                      <a:pt x="52" y="247612"/>
                      <a:pt x="1062" y="248606"/>
                      <a:pt x="2577" y="248606"/>
                    </a:cubicBezTo>
                    <a:cubicBezTo>
                      <a:pt x="5101" y="248606"/>
                      <a:pt x="27822" y="231705"/>
                      <a:pt x="42716" y="200142"/>
                    </a:cubicBezTo>
                    <a:cubicBezTo>
                      <a:pt x="55591" y="172803"/>
                      <a:pt x="58621" y="145216"/>
                      <a:pt x="58621" y="12434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4109AEF1-C33D-FC65-86BE-697029CBFFD9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049370" y="4279232"/>
                <a:ext cx="167879" cy="58156"/>
              </a:xfrm>
              <a:custGeom>
                <a:avLst/>
                <a:gdLst>
                  <a:gd name="connsiteX0" fmla="*/ 159355 w 167879"/>
                  <a:gd name="connsiteY0" fmla="*/ 10015 h 58156"/>
                  <a:gd name="connsiteX1" fmla="*/ 167938 w 167879"/>
                  <a:gd name="connsiteY1" fmla="*/ 5044 h 58156"/>
                  <a:gd name="connsiteX2" fmla="*/ 159607 w 167879"/>
                  <a:gd name="connsiteY2" fmla="*/ 73 h 58156"/>
                  <a:gd name="connsiteX3" fmla="*/ 8390 w 167879"/>
                  <a:gd name="connsiteY3" fmla="*/ 73 h 58156"/>
                  <a:gd name="connsiteX4" fmla="*/ 59 w 167879"/>
                  <a:gd name="connsiteY4" fmla="*/ 5044 h 58156"/>
                  <a:gd name="connsiteX5" fmla="*/ 8642 w 167879"/>
                  <a:gd name="connsiteY5" fmla="*/ 10015 h 58156"/>
                  <a:gd name="connsiteX6" fmla="*/ 159355 w 167879"/>
                  <a:gd name="connsiteY6" fmla="*/ 10015 h 58156"/>
                  <a:gd name="connsiteX7" fmla="*/ 159607 w 167879"/>
                  <a:gd name="connsiteY7" fmla="*/ 58230 h 58156"/>
                  <a:gd name="connsiteX8" fmla="*/ 167938 w 167879"/>
                  <a:gd name="connsiteY8" fmla="*/ 53259 h 58156"/>
                  <a:gd name="connsiteX9" fmla="*/ 159355 w 167879"/>
                  <a:gd name="connsiteY9" fmla="*/ 48289 h 58156"/>
                  <a:gd name="connsiteX10" fmla="*/ 8642 w 167879"/>
                  <a:gd name="connsiteY10" fmla="*/ 48289 h 58156"/>
                  <a:gd name="connsiteX11" fmla="*/ 59 w 167879"/>
                  <a:gd name="connsiteY11" fmla="*/ 53259 h 58156"/>
                  <a:gd name="connsiteX12" fmla="*/ 8390 w 167879"/>
                  <a:gd name="connsiteY12" fmla="*/ 58230 h 58156"/>
                  <a:gd name="connsiteX13" fmla="*/ 159607 w 167879"/>
                  <a:gd name="connsiteY13" fmla="*/ 58230 h 5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879" h="58156">
                    <a:moveTo>
                      <a:pt x="159355" y="10015"/>
                    </a:moveTo>
                    <a:cubicBezTo>
                      <a:pt x="163142" y="10015"/>
                      <a:pt x="167938" y="10015"/>
                      <a:pt x="167938" y="5044"/>
                    </a:cubicBezTo>
                    <a:cubicBezTo>
                      <a:pt x="167938" y="73"/>
                      <a:pt x="163142" y="73"/>
                      <a:pt x="159607" y="73"/>
                    </a:cubicBezTo>
                    <a:lnTo>
                      <a:pt x="8390" y="73"/>
                    </a:lnTo>
                    <a:cubicBezTo>
                      <a:pt x="4856" y="73"/>
                      <a:pt x="59" y="73"/>
                      <a:pt x="59" y="5044"/>
                    </a:cubicBezTo>
                    <a:cubicBezTo>
                      <a:pt x="59" y="10015"/>
                      <a:pt x="4856" y="10015"/>
                      <a:pt x="8642" y="10015"/>
                    </a:cubicBezTo>
                    <a:lnTo>
                      <a:pt x="159355" y="10015"/>
                    </a:lnTo>
                    <a:close/>
                    <a:moveTo>
                      <a:pt x="159607" y="58230"/>
                    </a:moveTo>
                    <a:cubicBezTo>
                      <a:pt x="163142" y="58230"/>
                      <a:pt x="167938" y="58230"/>
                      <a:pt x="167938" y="53259"/>
                    </a:cubicBezTo>
                    <a:cubicBezTo>
                      <a:pt x="167938" y="48289"/>
                      <a:pt x="163142" y="48289"/>
                      <a:pt x="159355" y="48289"/>
                    </a:cubicBezTo>
                    <a:lnTo>
                      <a:pt x="8642" y="48289"/>
                    </a:lnTo>
                    <a:cubicBezTo>
                      <a:pt x="4856" y="48289"/>
                      <a:pt x="59" y="48289"/>
                      <a:pt x="59" y="53259"/>
                    </a:cubicBezTo>
                    <a:cubicBezTo>
                      <a:pt x="59" y="58230"/>
                      <a:pt x="4856" y="58230"/>
                      <a:pt x="8390" y="58230"/>
                    </a:cubicBezTo>
                    <a:lnTo>
                      <a:pt x="159607" y="58230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230ADBB3-0FD6-F021-63A6-88A64389EDFF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315844" y="4032160"/>
                <a:ext cx="223923" cy="552238"/>
              </a:xfrm>
              <a:custGeom>
                <a:avLst/>
                <a:gdLst>
                  <a:gd name="connsiteX0" fmla="*/ 12187 w 223923"/>
                  <a:gd name="connsiteY0" fmla="*/ 541115 h 552238"/>
                  <a:gd name="connsiteX1" fmla="*/ 24557 w 223923"/>
                  <a:gd name="connsiteY1" fmla="*/ 528937 h 552238"/>
                  <a:gd name="connsiteX2" fmla="*/ 12440 w 223923"/>
                  <a:gd name="connsiteY2" fmla="*/ 516758 h 552238"/>
                  <a:gd name="connsiteX3" fmla="*/ 70 w 223923"/>
                  <a:gd name="connsiteY3" fmla="*/ 529185 h 552238"/>
                  <a:gd name="connsiteX4" fmla="*/ 28091 w 223923"/>
                  <a:gd name="connsiteY4" fmla="*/ 552299 h 552238"/>
                  <a:gd name="connsiteX5" fmla="*/ 98777 w 223923"/>
                  <a:gd name="connsiteY5" fmla="*/ 422068 h 552238"/>
                  <a:gd name="connsiteX6" fmla="*/ 148258 w 223923"/>
                  <a:gd name="connsiteY6" fmla="*/ 184471 h 552238"/>
                  <a:gd name="connsiteX7" fmla="*/ 175522 w 223923"/>
                  <a:gd name="connsiteY7" fmla="*/ 49766 h 552238"/>
                  <a:gd name="connsiteX8" fmla="*/ 196981 w 223923"/>
                  <a:gd name="connsiteY8" fmla="*/ 5528 h 552238"/>
                  <a:gd name="connsiteX9" fmla="*/ 212128 w 223923"/>
                  <a:gd name="connsiteY9" fmla="*/ 11244 h 552238"/>
                  <a:gd name="connsiteX10" fmla="*/ 199505 w 223923"/>
                  <a:gd name="connsiteY10" fmla="*/ 23422 h 552238"/>
                  <a:gd name="connsiteX11" fmla="*/ 211623 w 223923"/>
                  <a:gd name="connsiteY11" fmla="*/ 35600 h 552238"/>
                  <a:gd name="connsiteX12" fmla="*/ 223993 w 223923"/>
                  <a:gd name="connsiteY12" fmla="*/ 23173 h 552238"/>
                  <a:gd name="connsiteX13" fmla="*/ 196476 w 223923"/>
                  <a:gd name="connsiteY13" fmla="*/ 60 h 552238"/>
                  <a:gd name="connsiteX14" fmla="*/ 149267 w 223923"/>
                  <a:gd name="connsiteY14" fmla="*/ 77850 h 552238"/>
                  <a:gd name="connsiteX15" fmla="*/ 86407 w 223923"/>
                  <a:gd name="connsiteY15" fmla="*/ 367888 h 552238"/>
                  <a:gd name="connsiteX16" fmla="*/ 64192 w 223923"/>
                  <a:gd name="connsiteY16" fmla="*/ 481964 h 552238"/>
                  <a:gd name="connsiteX17" fmla="*/ 27587 w 223923"/>
                  <a:gd name="connsiteY17" fmla="*/ 546831 h 552238"/>
                  <a:gd name="connsiteX18" fmla="*/ 12187 w 223923"/>
                  <a:gd name="connsiteY18" fmla="*/ 541115 h 55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3923" h="552238">
                    <a:moveTo>
                      <a:pt x="12187" y="541115"/>
                    </a:moveTo>
                    <a:cubicBezTo>
                      <a:pt x="20266" y="540618"/>
                      <a:pt x="24557" y="535150"/>
                      <a:pt x="24557" y="528937"/>
                    </a:cubicBezTo>
                    <a:cubicBezTo>
                      <a:pt x="24557" y="520735"/>
                      <a:pt x="18246" y="516758"/>
                      <a:pt x="12440" y="516758"/>
                    </a:cubicBezTo>
                    <a:cubicBezTo>
                      <a:pt x="6381" y="516758"/>
                      <a:pt x="70" y="520486"/>
                      <a:pt x="70" y="529185"/>
                    </a:cubicBezTo>
                    <a:cubicBezTo>
                      <a:pt x="70" y="541860"/>
                      <a:pt x="12692" y="552299"/>
                      <a:pt x="28091" y="552299"/>
                    </a:cubicBezTo>
                    <a:cubicBezTo>
                      <a:pt x="66464" y="552299"/>
                      <a:pt x="80854" y="494142"/>
                      <a:pt x="98777" y="422068"/>
                    </a:cubicBezTo>
                    <a:cubicBezTo>
                      <a:pt x="118216" y="343531"/>
                      <a:pt x="134625" y="264250"/>
                      <a:pt x="148258" y="184471"/>
                    </a:cubicBezTo>
                    <a:cubicBezTo>
                      <a:pt x="157598" y="131533"/>
                      <a:pt x="166939" y="81827"/>
                      <a:pt x="175522" y="49766"/>
                    </a:cubicBezTo>
                    <a:cubicBezTo>
                      <a:pt x="178552" y="37588"/>
                      <a:pt x="187135" y="5528"/>
                      <a:pt x="196981" y="5528"/>
                    </a:cubicBezTo>
                    <a:cubicBezTo>
                      <a:pt x="204806" y="5528"/>
                      <a:pt x="211118" y="10250"/>
                      <a:pt x="212128" y="11244"/>
                    </a:cubicBezTo>
                    <a:cubicBezTo>
                      <a:pt x="203797" y="11741"/>
                      <a:pt x="199505" y="17209"/>
                      <a:pt x="199505" y="23422"/>
                    </a:cubicBezTo>
                    <a:cubicBezTo>
                      <a:pt x="199505" y="31623"/>
                      <a:pt x="205816" y="35600"/>
                      <a:pt x="211623" y="35600"/>
                    </a:cubicBezTo>
                    <a:cubicBezTo>
                      <a:pt x="217681" y="35600"/>
                      <a:pt x="223993" y="31872"/>
                      <a:pt x="223993" y="23173"/>
                    </a:cubicBezTo>
                    <a:cubicBezTo>
                      <a:pt x="223993" y="9753"/>
                      <a:pt x="210360" y="60"/>
                      <a:pt x="196476" y="60"/>
                    </a:cubicBezTo>
                    <a:cubicBezTo>
                      <a:pt x="177289" y="60"/>
                      <a:pt x="163152" y="27150"/>
                      <a:pt x="149267" y="77850"/>
                    </a:cubicBezTo>
                    <a:cubicBezTo>
                      <a:pt x="148510" y="80584"/>
                      <a:pt x="114177" y="205348"/>
                      <a:pt x="86407" y="367888"/>
                    </a:cubicBezTo>
                    <a:cubicBezTo>
                      <a:pt x="79844" y="405913"/>
                      <a:pt x="72523" y="447418"/>
                      <a:pt x="64192" y="481964"/>
                    </a:cubicBezTo>
                    <a:cubicBezTo>
                      <a:pt x="59648" y="500107"/>
                      <a:pt x="48035" y="546831"/>
                      <a:pt x="27587" y="546831"/>
                    </a:cubicBezTo>
                    <a:cubicBezTo>
                      <a:pt x="18498" y="546831"/>
                      <a:pt x="12440" y="541115"/>
                      <a:pt x="12187" y="54111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49453D22-8DD1-46D3-92E0-6EF78CA6C4C2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4573419" y="3978085"/>
                <a:ext cx="64324" cy="115517"/>
              </a:xfrm>
              <a:custGeom>
                <a:avLst/>
                <a:gdLst>
                  <a:gd name="connsiteX0" fmla="*/ 40017 w 64324"/>
                  <a:gd name="connsiteY0" fmla="*/ 4934 h 115517"/>
                  <a:gd name="connsiteX1" fmla="*/ 34716 w 64324"/>
                  <a:gd name="connsiteY1" fmla="*/ 62 h 115517"/>
                  <a:gd name="connsiteX2" fmla="*/ 79 w 64324"/>
                  <a:gd name="connsiteY2" fmla="*/ 11197 h 115517"/>
                  <a:gd name="connsiteX3" fmla="*/ 79 w 64324"/>
                  <a:gd name="connsiteY3" fmla="*/ 17460 h 115517"/>
                  <a:gd name="connsiteX4" fmla="*/ 25703 w 64324"/>
                  <a:gd name="connsiteY4" fmla="*/ 12588 h 115517"/>
                  <a:gd name="connsiteX5" fmla="*/ 25703 w 64324"/>
                  <a:gd name="connsiteY5" fmla="*/ 101314 h 115517"/>
                  <a:gd name="connsiteX6" fmla="*/ 8032 w 64324"/>
                  <a:gd name="connsiteY6" fmla="*/ 109317 h 115517"/>
                  <a:gd name="connsiteX7" fmla="*/ 1316 w 64324"/>
                  <a:gd name="connsiteY7" fmla="*/ 109317 h 115517"/>
                  <a:gd name="connsiteX8" fmla="*/ 1316 w 64324"/>
                  <a:gd name="connsiteY8" fmla="*/ 115580 h 115517"/>
                  <a:gd name="connsiteX9" fmla="*/ 32772 w 64324"/>
                  <a:gd name="connsiteY9" fmla="*/ 114884 h 115517"/>
                  <a:gd name="connsiteX10" fmla="*/ 64404 w 64324"/>
                  <a:gd name="connsiteY10" fmla="*/ 115580 h 115517"/>
                  <a:gd name="connsiteX11" fmla="*/ 64404 w 64324"/>
                  <a:gd name="connsiteY11" fmla="*/ 109317 h 115517"/>
                  <a:gd name="connsiteX12" fmla="*/ 57689 w 64324"/>
                  <a:gd name="connsiteY12" fmla="*/ 109317 h 115517"/>
                  <a:gd name="connsiteX13" fmla="*/ 40017 w 64324"/>
                  <a:gd name="connsiteY13" fmla="*/ 101314 h 115517"/>
                  <a:gd name="connsiteX14" fmla="*/ 40017 w 64324"/>
                  <a:gd name="connsiteY14" fmla="*/ 4934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017" y="4934"/>
                    </a:moveTo>
                    <a:cubicBezTo>
                      <a:pt x="40017" y="236"/>
                      <a:pt x="39664" y="62"/>
                      <a:pt x="34716" y="62"/>
                    </a:cubicBezTo>
                    <a:cubicBezTo>
                      <a:pt x="23406" y="11023"/>
                      <a:pt x="7325" y="11197"/>
                      <a:pt x="79" y="11197"/>
                    </a:cubicBezTo>
                    <a:lnTo>
                      <a:pt x="79" y="17460"/>
                    </a:lnTo>
                    <a:cubicBezTo>
                      <a:pt x="4321" y="17460"/>
                      <a:pt x="15984" y="17460"/>
                      <a:pt x="25703" y="12588"/>
                    </a:cubicBezTo>
                    <a:lnTo>
                      <a:pt x="25703" y="101314"/>
                    </a:lnTo>
                    <a:cubicBezTo>
                      <a:pt x="25703" y="107055"/>
                      <a:pt x="25703" y="109317"/>
                      <a:pt x="8032" y="109317"/>
                    </a:cubicBezTo>
                    <a:lnTo>
                      <a:pt x="1316" y="109317"/>
                    </a:lnTo>
                    <a:lnTo>
                      <a:pt x="1316" y="115580"/>
                    </a:lnTo>
                    <a:cubicBezTo>
                      <a:pt x="4497" y="115406"/>
                      <a:pt x="26233" y="114884"/>
                      <a:pt x="32772" y="114884"/>
                    </a:cubicBezTo>
                    <a:cubicBezTo>
                      <a:pt x="38250" y="114884"/>
                      <a:pt x="60516" y="115406"/>
                      <a:pt x="64404" y="115580"/>
                    </a:cubicBezTo>
                    <a:lnTo>
                      <a:pt x="64404" y="109317"/>
                    </a:lnTo>
                    <a:lnTo>
                      <a:pt x="57689" y="109317"/>
                    </a:lnTo>
                    <a:cubicBezTo>
                      <a:pt x="40017" y="109317"/>
                      <a:pt x="40017" y="107055"/>
                      <a:pt x="40017" y="101314"/>
                    </a:cubicBezTo>
                    <a:lnTo>
                      <a:pt x="40017" y="4934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77B6DC07-777B-3D64-974C-D909B8D88423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4451146" y="4481369"/>
                <a:ext cx="81995" cy="118997"/>
              </a:xfrm>
              <a:custGeom>
                <a:avLst/>
                <a:gdLst>
                  <a:gd name="connsiteX0" fmla="*/ 82071 w 81995"/>
                  <a:gd name="connsiteY0" fmla="*/ 60103 h 118997"/>
                  <a:gd name="connsiteX1" fmla="*/ 71645 w 81995"/>
                  <a:gd name="connsiteY1" fmla="*/ 15044 h 118997"/>
                  <a:gd name="connsiteX2" fmla="*/ 41073 w 81995"/>
                  <a:gd name="connsiteY2" fmla="*/ 82 h 118997"/>
                  <a:gd name="connsiteX3" fmla="*/ 75 w 81995"/>
                  <a:gd name="connsiteY3" fmla="*/ 60103 h 118997"/>
                  <a:gd name="connsiteX4" fmla="*/ 41073 w 81995"/>
                  <a:gd name="connsiteY4" fmla="*/ 119080 h 118997"/>
                  <a:gd name="connsiteX5" fmla="*/ 82071 w 81995"/>
                  <a:gd name="connsiteY5" fmla="*/ 60103 h 118997"/>
                  <a:gd name="connsiteX6" fmla="*/ 41073 w 81995"/>
                  <a:gd name="connsiteY6" fmla="*/ 114208 h 118997"/>
                  <a:gd name="connsiteX7" fmla="*/ 18630 w 81995"/>
                  <a:gd name="connsiteY7" fmla="*/ 95245 h 118997"/>
                  <a:gd name="connsiteX8" fmla="*/ 16156 w 81995"/>
                  <a:gd name="connsiteY8" fmla="*/ 57841 h 118997"/>
                  <a:gd name="connsiteX9" fmla="*/ 18807 w 81995"/>
                  <a:gd name="connsiteY9" fmla="*/ 22351 h 118997"/>
                  <a:gd name="connsiteX10" fmla="*/ 41073 w 81995"/>
                  <a:gd name="connsiteY10" fmla="*/ 4954 h 118997"/>
                  <a:gd name="connsiteX11" fmla="*/ 62986 w 81995"/>
                  <a:gd name="connsiteY11" fmla="*/ 20785 h 118997"/>
                  <a:gd name="connsiteX12" fmla="*/ 65990 w 81995"/>
                  <a:gd name="connsiteY12" fmla="*/ 57841 h 118997"/>
                  <a:gd name="connsiteX13" fmla="*/ 63692 w 81995"/>
                  <a:gd name="connsiteY13" fmla="*/ 94550 h 118997"/>
                  <a:gd name="connsiteX14" fmla="*/ 41073 w 81995"/>
                  <a:gd name="connsiteY14" fmla="*/ 114208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1995" h="118997">
                    <a:moveTo>
                      <a:pt x="82071" y="60103"/>
                    </a:moveTo>
                    <a:cubicBezTo>
                      <a:pt x="82071" y="40966"/>
                      <a:pt x="79774" y="27222"/>
                      <a:pt x="71645" y="15044"/>
                    </a:cubicBezTo>
                    <a:cubicBezTo>
                      <a:pt x="66166" y="7041"/>
                      <a:pt x="55210" y="82"/>
                      <a:pt x="41073" y="82"/>
                    </a:cubicBezTo>
                    <a:cubicBezTo>
                      <a:pt x="75" y="82"/>
                      <a:pt x="75" y="47577"/>
                      <a:pt x="75" y="60103"/>
                    </a:cubicBezTo>
                    <a:cubicBezTo>
                      <a:pt x="75" y="72629"/>
                      <a:pt x="75" y="119080"/>
                      <a:pt x="41073" y="119080"/>
                    </a:cubicBezTo>
                    <a:cubicBezTo>
                      <a:pt x="82071" y="119080"/>
                      <a:pt x="82071" y="72629"/>
                      <a:pt x="82071" y="60103"/>
                    </a:cubicBezTo>
                    <a:close/>
                    <a:moveTo>
                      <a:pt x="41073" y="114208"/>
                    </a:moveTo>
                    <a:cubicBezTo>
                      <a:pt x="32944" y="114208"/>
                      <a:pt x="22164" y="109511"/>
                      <a:pt x="18630" y="95245"/>
                    </a:cubicBezTo>
                    <a:cubicBezTo>
                      <a:pt x="16156" y="84981"/>
                      <a:pt x="16156" y="70715"/>
                      <a:pt x="16156" y="57841"/>
                    </a:cubicBezTo>
                    <a:cubicBezTo>
                      <a:pt x="16156" y="45141"/>
                      <a:pt x="16156" y="31919"/>
                      <a:pt x="18807" y="22351"/>
                    </a:cubicBezTo>
                    <a:cubicBezTo>
                      <a:pt x="22518" y="8607"/>
                      <a:pt x="33828" y="4954"/>
                      <a:pt x="41073" y="4954"/>
                    </a:cubicBezTo>
                    <a:cubicBezTo>
                      <a:pt x="50616" y="4954"/>
                      <a:pt x="59805" y="10695"/>
                      <a:pt x="62986" y="20785"/>
                    </a:cubicBezTo>
                    <a:cubicBezTo>
                      <a:pt x="65813" y="30180"/>
                      <a:pt x="65990" y="42706"/>
                      <a:pt x="65990" y="57841"/>
                    </a:cubicBezTo>
                    <a:cubicBezTo>
                      <a:pt x="65990" y="70715"/>
                      <a:pt x="65990" y="83589"/>
                      <a:pt x="63692" y="94550"/>
                    </a:cubicBezTo>
                    <a:cubicBezTo>
                      <a:pt x="60158" y="110381"/>
                      <a:pt x="48142" y="114208"/>
                      <a:pt x="41073" y="1142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627CBB-446F-2944-BEEF-425B510BA45C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4719582" y="4197962"/>
                <a:ext cx="120166" cy="175215"/>
              </a:xfrm>
              <a:custGeom>
                <a:avLst/>
                <a:gdLst>
                  <a:gd name="connsiteX0" fmla="*/ 120252 w 120166"/>
                  <a:gd name="connsiteY0" fmla="*/ 2807 h 175215"/>
                  <a:gd name="connsiteX1" fmla="*/ 116970 w 120166"/>
                  <a:gd name="connsiteY1" fmla="*/ 73 h 175215"/>
                  <a:gd name="connsiteX2" fmla="*/ 84909 w 120166"/>
                  <a:gd name="connsiteY2" fmla="*/ 2807 h 175215"/>
                  <a:gd name="connsiteX3" fmla="*/ 81375 w 120166"/>
                  <a:gd name="connsiteY3" fmla="*/ 7529 h 175215"/>
                  <a:gd name="connsiteX4" fmla="*/ 87433 w 120166"/>
                  <a:gd name="connsiteY4" fmla="*/ 10512 h 175215"/>
                  <a:gd name="connsiteX5" fmla="*/ 100056 w 120166"/>
                  <a:gd name="connsiteY5" fmla="*/ 14737 h 175215"/>
                  <a:gd name="connsiteX6" fmla="*/ 99298 w 120166"/>
                  <a:gd name="connsiteY6" fmla="*/ 19707 h 175215"/>
                  <a:gd name="connsiteX7" fmla="*/ 84151 w 120166"/>
                  <a:gd name="connsiteY7" fmla="*/ 78610 h 175215"/>
                  <a:gd name="connsiteX8" fmla="*/ 60926 w 120166"/>
                  <a:gd name="connsiteY8" fmla="*/ 62704 h 175215"/>
                  <a:gd name="connsiteX9" fmla="*/ 86 w 120166"/>
                  <a:gd name="connsiteY9" fmla="*/ 135523 h 175215"/>
                  <a:gd name="connsiteX10" fmla="*/ 33661 w 120166"/>
                  <a:gd name="connsiteY10" fmla="*/ 175289 h 175215"/>
                  <a:gd name="connsiteX11" fmla="*/ 66480 w 120166"/>
                  <a:gd name="connsiteY11" fmla="*/ 156649 h 175215"/>
                  <a:gd name="connsiteX12" fmla="*/ 89453 w 120166"/>
                  <a:gd name="connsiteY12" fmla="*/ 175289 h 175215"/>
                  <a:gd name="connsiteX13" fmla="*/ 108134 w 120166"/>
                  <a:gd name="connsiteY13" fmla="*/ 161619 h 175215"/>
                  <a:gd name="connsiteX14" fmla="*/ 115708 w 120166"/>
                  <a:gd name="connsiteY14" fmla="*/ 137015 h 175215"/>
                  <a:gd name="connsiteX15" fmla="*/ 112678 w 120166"/>
                  <a:gd name="connsiteY15" fmla="*/ 134529 h 175215"/>
                  <a:gd name="connsiteX16" fmla="*/ 109144 w 120166"/>
                  <a:gd name="connsiteY16" fmla="*/ 139003 h 175215"/>
                  <a:gd name="connsiteX17" fmla="*/ 89958 w 120166"/>
                  <a:gd name="connsiteY17" fmla="*/ 169821 h 175215"/>
                  <a:gd name="connsiteX18" fmla="*/ 82384 w 120166"/>
                  <a:gd name="connsiteY18" fmla="*/ 158388 h 175215"/>
                  <a:gd name="connsiteX19" fmla="*/ 83899 w 120166"/>
                  <a:gd name="connsiteY19" fmla="*/ 146459 h 175215"/>
                  <a:gd name="connsiteX20" fmla="*/ 120252 w 120166"/>
                  <a:gd name="connsiteY20" fmla="*/ 2807 h 175215"/>
                  <a:gd name="connsiteX21" fmla="*/ 67742 w 120166"/>
                  <a:gd name="connsiteY21" fmla="*/ 142979 h 175215"/>
                  <a:gd name="connsiteX22" fmla="*/ 62693 w 120166"/>
                  <a:gd name="connsiteY22" fmla="*/ 152175 h 175215"/>
                  <a:gd name="connsiteX23" fmla="*/ 34166 w 120166"/>
                  <a:gd name="connsiteY23" fmla="*/ 169821 h 175215"/>
                  <a:gd name="connsiteX24" fmla="*/ 18010 w 120166"/>
                  <a:gd name="connsiteY24" fmla="*/ 146459 h 175215"/>
                  <a:gd name="connsiteX25" fmla="*/ 31894 w 120166"/>
                  <a:gd name="connsiteY25" fmla="*/ 92030 h 175215"/>
                  <a:gd name="connsiteX26" fmla="*/ 61179 w 120166"/>
                  <a:gd name="connsiteY26" fmla="*/ 68171 h 175215"/>
                  <a:gd name="connsiteX27" fmla="*/ 81122 w 120166"/>
                  <a:gd name="connsiteY27" fmla="*/ 90042 h 175215"/>
                  <a:gd name="connsiteX28" fmla="*/ 80365 w 120166"/>
                  <a:gd name="connsiteY28" fmla="*/ 94267 h 175215"/>
                  <a:gd name="connsiteX29" fmla="*/ 67742 w 120166"/>
                  <a:gd name="connsiteY29" fmla="*/ 142979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66" h="175215">
                    <a:moveTo>
                      <a:pt x="120252" y="2807"/>
                    </a:moveTo>
                    <a:cubicBezTo>
                      <a:pt x="120252" y="2559"/>
                      <a:pt x="120252" y="73"/>
                      <a:pt x="116970" y="73"/>
                    </a:cubicBezTo>
                    <a:cubicBezTo>
                      <a:pt x="113183" y="73"/>
                      <a:pt x="89200" y="2310"/>
                      <a:pt x="84909" y="2807"/>
                    </a:cubicBezTo>
                    <a:cubicBezTo>
                      <a:pt x="82889" y="3056"/>
                      <a:pt x="81375" y="4298"/>
                      <a:pt x="81375" y="7529"/>
                    </a:cubicBezTo>
                    <a:cubicBezTo>
                      <a:pt x="81375" y="10512"/>
                      <a:pt x="83647" y="10512"/>
                      <a:pt x="87433" y="10512"/>
                    </a:cubicBezTo>
                    <a:cubicBezTo>
                      <a:pt x="99551" y="10512"/>
                      <a:pt x="100056" y="12251"/>
                      <a:pt x="100056" y="14737"/>
                    </a:cubicBezTo>
                    <a:lnTo>
                      <a:pt x="99298" y="19707"/>
                    </a:lnTo>
                    <a:lnTo>
                      <a:pt x="84151" y="78610"/>
                    </a:lnTo>
                    <a:cubicBezTo>
                      <a:pt x="79607" y="69414"/>
                      <a:pt x="72286" y="62704"/>
                      <a:pt x="60926" y="62704"/>
                    </a:cubicBezTo>
                    <a:cubicBezTo>
                      <a:pt x="31389" y="62704"/>
                      <a:pt x="86" y="99238"/>
                      <a:pt x="86" y="135523"/>
                    </a:cubicBezTo>
                    <a:cubicBezTo>
                      <a:pt x="86" y="158886"/>
                      <a:pt x="13970" y="175289"/>
                      <a:pt x="33661" y="175289"/>
                    </a:cubicBezTo>
                    <a:cubicBezTo>
                      <a:pt x="38710" y="175289"/>
                      <a:pt x="51333" y="174295"/>
                      <a:pt x="66480" y="156649"/>
                    </a:cubicBezTo>
                    <a:cubicBezTo>
                      <a:pt x="68500" y="167087"/>
                      <a:pt x="77335" y="175289"/>
                      <a:pt x="89453" y="175289"/>
                    </a:cubicBezTo>
                    <a:cubicBezTo>
                      <a:pt x="98289" y="175289"/>
                      <a:pt x="104095" y="169572"/>
                      <a:pt x="108134" y="161619"/>
                    </a:cubicBezTo>
                    <a:cubicBezTo>
                      <a:pt x="112426" y="152672"/>
                      <a:pt x="115708" y="137512"/>
                      <a:pt x="115708" y="137015"/>
                    </a:cubicBezTo>
                    <a:cubicBezTo>
                      <a:pt x="115708" y="134529"/>
                      <a:pt x="113436" y="134529"/>
                      <a:pt x="112678" y="134529"/>
                    </a:cubicBezTo>
                    <a:cubicBezTo>
                      <a:pt x="110154" y="134529"/>
                      <a:pt x="109901" y="135523"/>
                      <a:pt x="109144" y="139003"/>
                    </a:cubicBezTo>
                    <a:cubicBezTo>
                      <a:pt x="104852" y="155158"/>
                      <a:pt x="100308" y="169821"/>
                      <a:pt x="89958" y="169821"/>
                    </a:cubicBezTo>
                    <a:cubicBezTo>
                      <a:pt x="83142" y="169821"/>
                      <a:pt x="82384" y="163359"/>
                      <a:pt x="82384" y="158388"/>
                    </a:cubicBezTo>
                    <a:cubicBezTo>
                      <a:pt x="82384" y="152424"/>
                      <a:pt x="82889" y="150684"/>
                      <a:pt x="83899" y="146459"/>
                    </a:cubicBezTo>
                    <a:lnTo>
                      <a:pt x="120252" y="2807"/>
                    </a:lnTo>
                    <a:close/>
                    <a:moveTo>
                      <a:pt x="67742" y="142979"/>
                    </a:moveTo>
                    <a:cubicBezTo>
                      <a:pt x="66480" y="147453"/>
                      <a:pt x="66480" y="147950"/>
                      <a:pt x="62693" y="152175"/>
                    </a:cubicBezTo>
                    <a:cubicBezTo>
                      <a:pt x="51585" y="165844"/>
                      <a:pt x="41235" y="169821"/>
                      <a:pt x="34166" y="169821"/>
                    </a:cubicBezTo>
                    <a:cubicBezTo>
                      <a:pt x="21544" y="169821"/>
                      <a:pt x="18010" y="156152"/>
                      <a:pt x="18010" y="146459"/>
                    </a:cubicBezTo>
                    <a:cubicBezTo>
                      <a:pt x="18010" y="134032"/>
                      <a:pt x="26088" y="103463"/>
                      <a:pt x="31894" y="92030"/>
                    </a:cubicBezTo>
                    <a:cubicBezTo>
                      <a:pt x="39720" y="77367"/>
                      <a:pt x="51081" y="68171"/>
                      <a:pt x="61179" y="68171"/>
                    </a:cubicBezTo>
                    <a:cubicBezTo>
                      <a:pt x="77588" y="68171"/>
                      <a:pt x="81122" y="88551"/>
                      <a:pt x="81122" y="90042"/>
                    </a:cubicBezTo>
                    <a:cubicBezTo>
                      <a:pt x="81122" y="91533"/>
                      <a:pt x="80617" y="93024"/>
                      <a:pt x="80365" y="94267"/>
                    </a:cubicBezTo>
                    <a:lnTo>
                      <a:pt x="67742" y="14297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5D1FB8F0-0001-6534-B8FA-4F6127A7C5F3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883452" y="4192991"/>
                <a:ext cx="111835" cy="49209"/>
              </a:xfrm>
              <a:custGeom>
                <a:avLst/>
                <a:gdLst>
                  <a:gd name="connsiteX0" fmla="*/ 89710 w 111835"/>
                  <a:gd name="connsiteY0" fmla="*/ 29649 h 49209"/>
                  <a:gd name="connsiteX1" fmla="*/ 77845 w 111835"/>
                  <a:gd name="connsiteY1" fmla="*/ 44312 h 49209"/>
                  <a:gd name="connsiteX2" fmla="*/ 82894 w 111835"/>
                  <a:gd name="connsiteY2" fmla="*/ 49283 h 49209"/>
                  <a:gd name="connsiteX3" fmla="*/ 87691 w 111835"/>
                  <a:gd name="connsiteY3" fmla="*/ 46052 h 49209"/>
                  <a:gd name="connsiteX4" fmla="*/ 107634 w 111835"/>
                  <a:gd name="connsiteY4" fmla="*/ 29897 h 49209"/>
                  <a:gd name="connsiteX5" fmla="*/ 111926 w 111835"/>
                  <a:gd name="connsiteY5" fmla="*/ 24678 h 49209"/>
                  <a:gd name="connsiteX6" fmla="*/ 108392 w 111835"/>
                  <a:gd name="connsiteY6" fmla="*/ 19707 h 49209"/>
                  <a:gd name="connsiteX7" fmla="*/ 98041 w 111835"/>
                  <a:gd name="connsiteY7" fmla="*/ 5541 h 49209"/>
                  <a:gd name="connsiteX8" fmla="*/ 92992 w 111835"/>
                  <a:gd name="connsiteY8" fmla="*/ 73 h 49209"/>
                  <a:gd name="connsiteX9" fmla="*/ 87943 w 111835"/>
                  <a:gd name="connsiteY9" fmla="*/ 5293 h 49209"/>
                  <a:gd name="connsiteX10" fmla="*/ 94002 w 111835"/>
                  <a:gd name="connsiteY10" fmla="*/ 19707 h 49209"/>
                  <a:gd name="connsiteX11" fmla="*/ 8926 w 111835"/>
                  <a:gd name="connsiteY11" fmla="*/ 19707 h 49209"/>
                  <a:gd name="connsiteX12" fmla="*/ 91 w 111835"/>
                  <a:gd name="connsiteY12" fmla="*/ 24678 h 49209"/>
                  <a:gd name="connsiteX13" fmla="*/ 8926 w 111835"/>
                  <a:gd name="connsiteY13" fmla="*/ 29649 h 49209"/>
                  <a:gd name="connsiteX14" fmla="*/ 89710 w 111835"/>
                  <a:gd name="connsiteY14" fmla="*/ 29649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710" y="29649"/>
                    </a:moveTo>
                    <a:cubicBezTo>
                      <a:pt x="86176" y="32880"/>
                      <a:pt x="77845" y="39839"/>
                      <a:pt x="77845" y="44312"/>
                    </a:cubicBezTo>
                    <a:cubicBezTo>
                      <a:pt x="77845" y="46797"/>
                      <a:pt x="80370" y="49283"/>
                      <a:pt x="82894" y="49283"/>
                    </a:cubicBezTo>
                    <a:cubicBezTo>
                      <a:pt x="85166" y="49283"/>
                      <a:pt x="86429" y="47543"/>
                      <a:pt x="87691" y="46052"/>
                    </a:cubicBezTo>
                    <a:cubicBezTo>
                      <a:pt x="90720" y="42324"/>
                      <a:pt x="96527" y="35365"/>
                      <a:pt x="107634" y="29897"/>
                    </a:cubicBezTo>
                    <a:cubicBezTo>
                      <a:pt x="109402" y="28903"/>
                      <a:pt x="111926" y="27660"/>
                      <a:pt x="111926" y="24678"/>
                    </a:cubicBezTo>
                    <a:cubicBezTo>
                      <a:pt x="111926" y="22193"/>
                      <a:pt x="110159" y="20950"/>
                      <a:pt x="108392" y="19707"/>
                    </a:cubicBezTo>
                    <a:cubicBezTo>
                      <a:pt x="102838" y="15979"/>
                      <a:pt x="100061" y="11506"/>
                      <a:pt x="98041" y="5541"/>
                    </a:cubicBezTo>
                    <a:cubicBezTo>
                      <a:pt x="97536" y="3304"/>
                      <a:pt x="96527" y="73"/>
                      <a:pt x="92992" y="73"/>
                    </a:cubicBezTo>
                    <a:cubicBezTo>
                      <a:pt x="89458" y="73"/>
                      <a:pt x="87943" y="3304"/>
                      <a:pt x="87943" y="5293"/>
                    </a:cubicBezTo>
                    <a:cubicBezTo>
                      <a:pt x="87943" y="6535"/>
                      <a:pt x="89963" y="14488"/>
                      <a:pt x="94002" y="19707"/>
                    </a:cubicBezTo>
                    <a:lnTo>
                      <a:pt x="8926" y="19707"/>
                    </a:lnTo>
                    <a:cubicBezTo>
                      <a:pt x="4635" y="19707"/>
                      <a:pt x="91" y="19707"/>
                      <a:pt x="91" y="24678"/>
                    </a:cubicBezTo>
                    <a:cubicBezTo>
                      <a:pt x="91" y="29649"/>
                      <a:pt x="4635" y="29649"/>
                      <a:pt x="8926" y="29649"/>
                    </a:cubicBezTo>
                    <a:lnTo>
                      <a:pt x="89710" y="2964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62F0EB19-230A-D4A0-8FD8-BB8C92F85D92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4848202" y="4260592"/>
                <a:ext cx="125720" cy="112585"/>
              </a:xfrm>
              <a:custGeom>
                <a:avLst/>
                <a:gdLst>
                  <a:gd name="connsiteX0" fmla="*/ 77088 w 125720"/>
                  <a:gd name="connsiteY0" fmla="*/ 34868 h 112585"/>
                  <a:gd name="connsiteX1" fmla="*/ 102081 w 125720"/>
                  <a:gd name="connsiteY1" fmla="*/ 5541 h 112585"/>
                  <a:gd name="connsiteX2" fmla="*/ 114703 w 125720"/>
                  <a:gd name="connsiteY2" fmla="*/ 8772 h 112585"/>
                  <a:gd name="connsiteX3" fmla="*/ 102585 w 125720"/>
                  <a:gd name="connsiteY3" fmla="*/ 22193 h 112585"/>
                  <a:gd name="connsiteX4" fmla="*/ 112179 w 125720"/>
                  <a:gd name="connsiteY4" fmla="*/ 30891 h 112585"/>
                  <a:gd name="connsiteX5" fmla="*/ 125811 w 125720"/>
                  <a:gd name="connsiteY5" fmla="*/ 16477 h 112585"/>
                  <a:gd name="connsiteX6" fmla="*/ 102333 w 125720"/>
                  <a:gd name="connsiteY6" fmla="*/ 73 h 112585"/>
                  <a:gd name="connsiteX7" fmla="*/ 75826 w 125720"/>
                  <a:gd name="connsiteY7" fmla="*/ 18962 h 112585"/>
                  <a:gd name="connsiteX8" fmla="*/ 48561 w 125720"/>
                  <a:gd name="connsiteY8" fmla="*/ 73 h 112585"/>
                  <a:gd name="connsiteX9" fmla="*/ 7917 w 125720"/>
                  <a:gd name="connsiteY9" fmla="*/ 38347 h 112585"/>
                  <a:gd name="connsiteX10" fmla="*/ 10946 w 125720"/>
                  <a:gd name="connsiteY10" fmla="*/ 40833 h 112585"/>
                  <a:gd name="connsiteX11" fmla="*/ 14228 w 125720"/>
                  <a:gd name="connsiteY11" fmla="*/ 38099 h 112585"/>
                  <a:gd name="connsiteX12" fmla="*/ 48056 w 125720"/>
                  <a:gd name="connsiteY12" fmla="*/ 5541 h 112585"/>
                  <a:gd name="connsiteX13" fmla="*/ 61689 w 125720"/>
                  <a:gd name="connsiteY13" fmla="*/ 22193 h 112585"/>
                  <a:gd name="connsiteX14" fmla="*/ 48056 w 125720"/>
                  <a:gd name="connsiteY14" fmla="*/ 81343 h 112585"/>
                  <a:gd name="connsiteX15" fmla="*/ 24074 w 125720"/>
                  <a:gd name="connsiteY15" fmla="*/ 107191 h 112585"/>
                  <a:gd name="connsiteX16" fmla="*/ 11451 w 125720"/>
                  <a:gd name="connsiteY16" fmla="*/ 103960 h 112585"/>
                  <a:gd name="connsiteX17" fmla="*/ 23316 w 125720"/>
                  <a:gd name="connsiteY17" fmla="*/ 90539 h 112585"/>
                  <a:gd name="connsiteX18" fmla="*/ 13976 w 125720"/>
                  <a:gd name="connsiteY18" fmla="*/ 81841 h 112585"/>
                  <a:gd name="connsiteX19" fmla="*/ 91 w 125720"/>
                  <a:gd name="connsiteY19" fmla="*/ 96255 h 112585"/>
                  <a:gd name="connsiteX20" fmla="*/ 23821 w 125720"/>
                  <a:gd name="connsiteY20" fmla="*/ 112659 h 112585"/>
                  <a:gd name="connsiteX21" fmla="*/ 50328 w 125720"/>
                  <a:gd name="connsiteY21" fmla="*/ 93770 h 112585"/>
                  <a:gd name="connsiteX22" fmla="*/ 77593 w 125720"/>
                  <a:gd name="connsiteY22" fmla="*/ 112659 h 112585"/>
                  <a:gd name="connsiteX23" fmla="*/ 117985 w 125720"/>
                  <a:gd name="connsiteY23" fmla="*/ 74385 h 112585"/>
                  <a:gd name="connsiteX24" fmla="*/ 114956 w 125720"/>
                  <a:gd name="connsiteY24" fmla="*/ 71899 h 112585"/>
                  <a:gd name="connsiteX25" fmla="*/ 111674 w 125720"/>
                  <a:gd name="connsiteY25" fmla="*/ 74633 h 112585"/>
                  <a:gd name="connsiteX26" fmla="*/ 78098 w 125720"/>
                  <a:gd name="connsiteY26" fmla="*/ 107191 h 112585"/>
                  <a:gd name="connsiteX27" fmla="*/ 64213 w 125720"/>
                  <a:gd name="connsiteY27" fmla="*/ 90788 h 112585"/>
                  <a:gd name="connsiteX28" fmla="*/ 68505 w 125720"/>
                  <a:gd name="connsiteY28" fmla="*/ 68917 h 112585"/>
                  <a:gd name="connsiteX29" fmla="*/ 77088 w 125720"/>
                  <a:gd name="connsiteY29" fmla="*/ 34868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088" y="34868"/>
                    </a:moveTo>
                    <a:cubicBezTo>
                      <a:pt x="78603" y="28406"/>
                      <a:pt x="84409" y="5541"/>
                      <a:pt x="102081" y="5541"/>
                    </a:cubicBezTo>
                    <a:cubicBezTo>
                      <a:pt x="103343" y="5541"/>
                      <a:pt x="109402" y="5541"/>
                      <a:pt x="114703" y="8772"/>
                    </a:cubicBezTo>
                    <a:cubicBezTo>
                      <a:pt x="107634" y="10015"/>
                      <a:pt x="102585" y="16228"/>
                      <a:pt x="102585" y="22193"/>
                    </a:cubicBezTo>
                    <a:cubicBezTo>
                      <a:pt x="102585" y="26169"/>
                      <a:pt x="105362" y="30891"/>
                      <a:pt x="112179" y="30891"/>
                    </a:cubicBezTo>
                    <a:cubicBezTo>
                      <a:pt x="117732" y="30891"/>
                      <a:pt x="125811" y="26418"/>
                      <a:pt x="125811" y="16477"/>
                    </a:cubicBezTo>
                    <a:cubicBezTo>
                      <a:pt x="125811" y="3553"/>
                      <a:pt x="110916" y="73"/>
                      <a:pt x="102333" y="73"/>
                    </a:cubicBezTo>
                    <a:cubicBezTo>
                      <a:pt x="87691" y="73"/>
                      <a:pt x="78855" y="13246"/>
                      <a:pt x="75826" y="18962"/>
                    </a:cubicBezTo>
                    <a:cubicBezTo>
                      <a:pt x="69515" y="2559"/>
                      <a:pt x="55882" y="73"/>
                      <a:pt x="48561" y="73"/>
                    </a:cubicBezTo>
                    <a:cubicBezTo>
                      <a:pt x="22306" y="73"/>
                      <a:pt x="7917" y="32134"/>
                      <a:pt x="7917" y="38347"/>
                    </a:cubicBezTo>
                    <a:cubicBezTo>
                      <a:pt x="7917" y="40833"/>
                      <a:pt x="10441" y="40833"/>
                      <a:pt x="10946" y="40833"/>
                    </a:cubicBezTo>
                    <a:cubicBezTo>
                      <a:pt x="12966" y="40833"/>
                      <a:pt x="13723" y="40336"/>
                      <a:pt x="14228" y="38099"/>
                    </a:cubicBezTo>
                    <a:cubicBezTo>
                      <a:pt x="22811" y="11754"/>
                      <a:pt x="39473" y="5541"/>
                      <a:pt x="48056" y="5541"/>
                    </a:cubicBezTo>
                    <a:cubicBezTo>
                      <a:pt x="52853" y="5541"/>
                      <a:pt x="61689" y="7778"/>
                      <a:pt x="61689" y="22193"/>
                    </a:cubicBezTo>
                    <a:cubicBezTo>
                      <a:pt x="61689" y="29897"/>
                      <a:pt x="57397" y="46549"/>
                      <a:pt x="48056" y="81343"/>
                    </a:cubicBezTo>
                    <a:cubicBezTo>
                      <a:pt x="44017" y="96752"/>
                      <a:pt x="35181" y="107191"/>
                      <a:pt x="24074" y="107191"/>
                    </a:cubicBezTo>
                    <a:cubicBezTo>
                      <a:pt x="22559" y="107191"/>
                      <a:pt x="16752" y="107191"/>
                      <a:pt x="11451" y="103960"/>
                    </a:cubicBezTo>
                    <a:cubicBezTo>
                      <a:pt x="17762" y="102717"/>
                      <a:pt x="23316" y="97498"/>
                      <a:pt x="23316" y="90539"/>
                    </a:cubicBezTo>
                    <a:cubicBezTo>
                      <a:pt x="23316" y="83829"/>
                      <a:pt x="17762" y="81841"/>
                      <a:pt x="13976" y="81841"/>
                    </a:cubicBezTo>
                    <a:cubicBezTo>
                      <a:pt x="6402" y="81841"/>
                      <a:pt x="91" y="88302"/>
                      <a:pt x="91" y="96255"/>
                    </a:cubicBezTo>
                    <a:cubicBezTo>
                      <a:pt x="91" y="107688"/>
                      <a:pt x="12713" y="112659"/>
                      <a:pt x="23821" y="112659"/>
                    </a:cubicBezTo>
                    <a:cubicBezTo>
                      <a:pt x="40483" y="112659"/>
                      <a:pt x="49571" y="95261"/>
                      <a:pt x="50328" y="93770"/>
                    </a:cubicBezTo>
                    <a:cubicBezTo>
                      <a:pt x="53358" y="102966"/>
                      <a:pt x="62446" y="112659"/>
                      <a:pt x="77593" y="112659"/>
                    </a:cubicBezTo>
                    <a:cubicBezTo>
                      <a:pt x="103595" y="112659"/>
                      <a:pt x="117985" y="80598"/>
                      <a:pt x="117985" y="74385"/>
                    </a:cubicBezTo>
                    <a:cubicBezTo>
                      <a:pt x="117985" y="71899"/>
                      <a:pt x="115713" y="71899"/>
                      <a:pt x="114956" y="71899"/>
                    </a:cubicBezTo>
                    <a:cubicBezTo>
                      <a:pt x="112683" y="71899"/>
                      <a:pt x="112179" y="72893"/>
                      <a:pt x="111674" y="74633"/>
                    </a:cubicBezTo>
                    <a:cubicBezTo>
                      <a:pt x="103343" y="101226"/>
                      <a:pt x="86176" y="107191"/>
                      <a:pt x="78098" y="107191"/>
                    </a:cubicBezTo>
                    <a:cubicBezTo>
                      <a:pt x="68252" y="107191"/>
                      <a:pt x="64213" y="99238"/>
                      <a:pt x="64213" y="90788"/>
                    </a:cubicBezTo>
                    <a:cubicBezTo>
                      <a:pt x="64213" y="85320"/>
                      <a:pt x="65728" y="79852"/>
                      <a:pt x="68505" y="68917"/>
                    </a:cubicBezTo>
                    <a:lnTo>
                      <a:pt x="77088" y="3486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2FB9D33-CDAD-5DFA-4012-823AF7CC3065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5217412" y="4036787"/>
                <a:ext cx="83308" cy="165522"/>
              </a:xfrm>
              <a:custGeom>
                <a:avLst/>
                <a:gdLst>
                  <a:gd name="connsiteX0" fmla="*/ 51857 w 83308"/>
                  <a:gd name="connsiteY0" fmla="*/ 6528 h 165522"/>
                  <a:gd name="connsiteX1" fmla="*/ 46051 w 83308"/>
                  <a:gd name="connsiteY1" fmla="*/ 67 h 165522"/>
                  <a:gd name="connsiteX2" fmla="*/ 105 w 83308"/>
                  <a:gd name="connsiteY2" fmla="*/ 15973 h 165522"/>
                  <a:gd name="connsiteX3" fmla="*/ 105 w 83308"/>
                  <a:gd name="connsiteY3" fmla="*/ 23677 h 165522"/>
                  <a:gd name="connsiteX4" fmla="*/ 33176 w 83308"/>
                  <a:gd name="connsiteY4" fmla="*/ 17215 h 165522"/>
                  <a:gd name="connsiteX5" fmla="*/ 33176 w 83308"/>
                  <a:gd name="connsiteY5" fmla="*/ 145955 h 165522"/>
                  <a:gd name="connsiteX6" fmla="*/ 9698 w 83308"/>
                  <a:gd name="connsiteY6" fmla="*/ 157885 h 165522"/>
                  <a:gd name="connsiteX7" fmla="*/ 1619 w 83308"/>
                  <a:gd name="connsiteY7" fmla="*/ 157885 h 165522"/>
                  <a:gd name="connsiteX8" fmla="*/ 1619 w 83308"/>
                  <a:gd name="connsiteY8" fmla="*/ 165589 h 165522"/>
                  <a:gd name="connsiteX9" fmla="*/ 42516 w 83308"/>
                  <a:gd name="connsiteY9" fmla="*/ 164844 h 165522"/>
                  <a:gd name="connsiteX10" fmla="*/ 83413 w 83308"/>
                  <a:gd name="connsiteY10" fmla="*/ 165589 h 165522"/>
                  <a:gd name="connsiteX11" fmla="*/ 83413 w 83308"/>
                  <a:gd name="connsiteY11" fmla="*/ 157885 h 165522"/>
                  <a:gd name="connsiteX12" fmla="*/ 75335 w 83308"/>
                  <a:gd name="connsiteY12" fmla="*/ 157885 h 165522"/>
                  <a:gd name="connsiteX13" fmla="*/ 51857 w 83308"/>
                  <a:gd name="connsiteY13" fmla="*/ 145955 h 165522"/>
                  <a:gd name="connsiteX14" fmla="*/ 51857 w 83308"/>
                  <a:gd name="connsiteY14" fmla="*/ 6528 h 16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3308" h="165522">
                    <a:moveTo>
                      <a:pt x="51857" y="6528"/>
                    </a:moveTo>
                    <a:cubicBezTo>
                      <a:pt x="51857" y="564"/>
                      <a:pt x="51857" y="67"/>
                      <a:pt x="46051" y="67"/>
                    </a:cubicBezTo>
                    <a:cubicBezTo>
                      <a:pt x="30399" y="15973"/>
                      <a:pt x="8183" y="15973"/>
                      <a:pt x="105" y="15973"/>
                    </a:cubicBezTo>
                    <a:lnTo>
                      <a:pt x="105" y="23677"/>
                    </a:lnTo>
                    <a:cubicBezTo>
                      <a:pt x="5154" y="23677"/>
                      <a:pt x="20048" y="23677"/>
                      <a:pt x="33176" y="17215"/>
                    </a:cubicBezTo>
                    <a:lnTo>
                      <a:pt x="33176" y="145955"/>
                    </a:lnTo>
                    <a:cubicBezTo>
                      <a:pt x="33176" y="154902"/>
                      <a:pt x="32418" y="157885"/>
                      <a:pt x="9698" y="157885"/>
                    </a:cubicBezTo>
                    <a:lnTo>
                      <a:pt x="1619" y="157885"/>
                    </a:lnTo>
                    <a:lnTo>
                      <a:pt x="1619" y="165589"/>
                    </a:lnTo>
                    <a:cubicBezTo>
                      <a:pt x="10455" y="164844"/>
                      <a:pt x="32418" y="164844"/>
                      <a:pt x="42516" y="164844"/>
                    </a:cubicBezTo>
                    <a:cubicBezTo>
                      <a:pt x="52614" y="164844"/>
                      <a:pt x="74578" y="164844"/>
                      <a:pt x="83413" y="165589"/>
                    </a:cubicBezTo>
                    <a:lnTo>
                      <a:pt x="83413" y="157885"/>
                    </a:lnTo>
                    <a:lnTo>
                      <a:pt x="75335" y="157885"/>
                    </a:lnTo>
                    <a:cubicBezTo>
                      <a:pt x="52614" y="157885"/>
                      <a:pt x="51857" y="155151"/>
                      <a:pt x="51857" y="145955"/>
                    </a:cubicBezTo>
                    <a:lnTo>
                      <a:pt x="51857" y="652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EB76B48-2C7E-7FA1-3D67-0CF011028B50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5015457" y="4303339"/>
                <a:ext cx="485199" cy="9940"/>
              </a:xfrm>
              <a:custGeom>
                <a:avLst/>
                <a:gdLst>
                  <a:gd name="connsiteX0" fmla="*/ 0 w 485199"/>
                  <a:gd name="connsiteY0" fmla="*/ 0 h 9940"/>
                  <a:gd name="connsiteX1" fmla="*/ 485200 w 485199"/>
                  <a:gd name="connsiteY1" fmla="*/ 0 h 9940"/>
                  <a:gd name="connsiteX2" fmla="*/ 485200 w 485199"/>
                  <a:gd name="connsiteY2" fmla="*/ 9941 h 9940"/>
                  <a:gd name="connsiteX3" fmla="*/ 0 w 485199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199" h="9940">
                    <a:moveTo>
                      <a:pt x="0" y="0"/>
                    </a:moveTo>
                    <a:lnTo>
                      <a:pt x="485200" y="0"/>
                    </a:lnTo>
                    <a:lnTo>
                      <a:pt x="485200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4FF94C30-416B-B6F5-9AB1-6875A354166F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5022778" y="4431072"/>
                <a:ext cx="116379" cy="160800"/>
              </a:xfrm>
              <a:custGeom>
                <a:avLst/>
                <a:gdLst>
                  <a:gd name="connsiteX0" fmla="*/ 115467 w 116379"/>
                  <a:gd name="connsiteY0" fmla="*/ 15241 h 160800"/>
                  <a:gd name="connsiteX1" fmla="*/ 116477 w 116379"/>
                  <a:gd name="connsiteY1" fmla="*/ 9524 h 160800"/>
                  <a:gd name="connsiteX2" fmla="*/ 109156 w 116379"/>
                  <a:gd name="connsiteY2" fmla="*/ 2814 h 160800"/>
                  <a:gd name="connsiteX3" fmla="*/ 100320 w 116379"/>
                  <a:gd name="connsiteY3" fmla="*/ 8033 h 160800"/>
                  <a:gd name="connsiteX4" fmla="*/ 96786 w 116379"/>
                  <a:gd name="connsiteY4" fmla="*/ 21454 h 160800"/>
                  <a:gd name="connsiteX5" fmla="*/ 91737 w 116379"/>
                  <a:gd name="connsiteY5" fmla="*/ 41337 h 160800"/>
                  <a:gd name="connsiteX6" fmla="*/ 80377 w 116379"/>
                  <a:gd name="connsiteY6" fmla="*/ 86072 h 160800"/>
                  <a:gd name="connsiteX7" fmla="*/ 51850 w 116379"/>
                  <a:gd name="connsiteY7" fmla="*/ 107198 h 160800"/>
                  <a:gd name="connsiteX8" fmla="*/ 36198 w 116379"/>
                  <a:gd name="connsiteY8" fmla="*/ 87067 h 160800"/>
                  <a:gd name="connsiteX9" fmla="*/ 49073 w 116379"/>
                  <a:gd name="connsiteY9" fmla="*/ 38354 h 160800"/>
                  <a:gd name="connsiteX10" fmla="*/ 54122 w 116379"/>
                  <a:gd name="connsiteY10" fmla="*/ 20460 h 160800"/>
                  <a:gd name="connsiteX11" fmla="*/ 33421 w 116379"/>
                  <a:gd name="connsiteY11" fmla="*/ 80 h 160800"/>
                  <a:gd name="connsiteX12" fmla="*/ 98 w 116379"/>
                  <a:gd name="connsiteY12" fmla="*/ 38354 h 160800"/>
                  <a:gd name="connsiteX13" fmla="*/ 3127 w 116379"/>
                  <a:gd name="connsiteY13" fmla="*/ 40840 h 160800"/>
                  <a:gd name="connsiteX14" fmla="*/ 7166 w 116379"/>
                  <a:gd name="connsiteY14" fmla="*/ 36366 h 160800"/>
                  <a:gd name="connsiteX15" fmla="*/ 32664 w 116379"/>
                  <a:gd name="connsiteY15" fmla="*/ 5548 h 160800"/>
                  <a:gd name="connsiteX16" fmla="*/ 38975 w 116379"/>
                  <a:gd name="connsiteY16" fmla="*/ 13501 h 160800"/>
                  <a:gd name="connsiteX17" fmla="*/ 34683 w 116379"/>
                  <a:gd name="connsiteY17" fmla="*/ 30898 h 160800"/>
                  <a:gd name="connsiteX18" fmla="*/ 20041 w 116379"/>
                  <a:gd name="connsiteY18" fmla="*/ 83090 h 160800"/>
                  <a:gd name="connsiteX19" fmla="*/ 50840 w 116379"/>
                  <a:gd name="connsiteY19" fmla="*/ 112665 h 160800"/>
                  <a:gd name="connsiteX20" fmla="*/ 76338 w 116379"/>
                  <a:gd name="connsiteY20" fmla="*/ 101481 h 160800"/>
                  <a:gd name="connsiteX21" fmla="*/ 59928 w 116379"/>
                  <a:gd name="connsiteY21" fmla="*/ 139755 h 160800"/>
                  <a:gd name="connsiteX22" fmla="*/ 32159 w 116379"/>
                  <a:gd name="connsiteY22" fmla="*/ 155413 h 160800"/>
                  <a:gd name="connsiteX23" fmla="*/ 12973 w 116379"/>
                  <a:gd name="connsiteY23" fmla="*/ 144975 h 160800"/>
                  <a:gd name="connsiteX24" fmla="*/ 23828 w 116379"/>
                  <a:gd name="connsiteY24" fmla="*/ 141992 h 160800"/>
                  <a:gd name="connsiteX25" fmla="*/ 28877 w 116379"/>
                  <a:gd name="connsiteY25" fmla="*/ 131802 h 160800"/>
                  <a:gd name="connsiteX26" fmla="*/ 19536 w 116379"/>
                  <a:gd name="connsiteY26" fmla="*/ 123104 h 160800"/>
                  <a:gd name="connsiteX27" fmla="*/ 5399 w 116379"/>
                  <a:gd name="connsiteY27" fmla="*/ 139258 h 160800"/>
                  <a:gd name="connsiteX28" fmla="*/ 32159 w 116379"/>
                  <a:gd name="connsiteY28" fmla="*/ 160881 h 160800"/>
                  <a:gd name="connsiteX29" fmla="*/ 91232 w 116379"/>
                  <a:gd name="connsiteY29" fmla="*/ 110180 h 160800"/>
                  <a:gd name="connsiteX30" fmla="*/ 115467 w 116379"/>
                  <a:gd name="connsiteY30" fmla="*/ 15241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467" y="15241"/>
                    </a:moveTo>
                    <a:cubicBezTo>
                      <a:pt x="116477" y="11761"/>
                      <a:pt x="116477" y="11264"/>
                      <a:pt x="116477" y="9524"/>
                    </a:cubicBezTo>
                    <a:cubicBezTo>
                      <a:pt x="116477" y="5051"/>
                      <a:pt x="112943" y="2814"/>
                      <a:pt x="109156" y="2814"/>
                    </a:cubicBezTo>
                    <a:cubicBezTo>
                      <a:pt x="106632" y="2814"/>
                      <a:pt x="102592" y="4305"/>
                      <a:pt x="100320" y="8033"/>
                    </a:cubicBezTo>
                    <a:cubicBezTo>
                      <a:pt x="99815" y="9276"/>
                      <a:pt x="97796" y="16980"/>
                      <a:pt x="96786" y="21454"/>
                    </a:cubicBezTo>
                    <a:cubicBezTo>
                      <a:pt x="95019" y="27916"/>
                      <a:pt x="93252" y="34626"/>
                      <a:pt x="91737" y="41337"/>
                    </a:cubicBezTo>
                    <a:lnTo>
                      <a:pt x="80377" y="86072"/>
                    </a:lnTo>
                    <a:cubicBezTo>
                      <a:pt x="79367" y="89800"/>
                      <a:pt x="68512" y="107198"/>
                      <a:pt x="51850" y="107198"/>
                    </a:cubicBezTo>
                    <a:cubicBezTo>
                      <a:pt x="38975" y="107198"/>
                      <a:pt x="36198" y="96262"/>
                      <a:pt x="36198" y="87067"/>
                    </a:cubicBezTo>
                    <a:cubicBezTo>
                      <a:pt x="36198" y="75634"/>
                      <a:pt x="40490" y="60225"/>
                      <a:pt x="49073" y="38354"/>
                    </a:cubicBezTo>
                    <a:cubicBezTo>
                      <a:pt x="53112" y="28164"/>
                      <a:pt x="54122" y="25430"/>
                      <a:pt x="54122" y="20460"/>
                    </a:cubicBezTo>
                    <a:cubicBezTo>
                      <a:pt x="54122" y="9276"/>
                      <a:pt x="46044" y="80"/>
                      <a:pt x="33421" y="80"/>
                    </a:cubicBezTo>
                    <a:cubicBezTo>
                      <a:pt x="9438" y="80"/>
                      <a:pt x="98" y="36117"/>
                      <a:pt x="98" y="38354"/>
                    </a:cubicBezTo>
                    <a:cubicBezTo>
                      <a:pt x="98" y="40840"/>
                      <a:pt x="2622" y="40840"/>
                      <a:pt x="3127" y="40840"/>
                    </a:cubicBezTo>
                    <a:cubicBezTo>
                      <a:pt x="5652" y="40840"/>
                      <a:pt x="5904" y="40342"/>
                      <a:pt x="7166" y="36366"/>
                    </a:cubicBezTo>
                    <a:cubicBezTo>
                      <a:pt x="13982" y="13004"/>
                      <a:pt x="24080" y="5548"/>
                      <a:pt x="32664" y="5548"/>
                    </a:cubicBezTo>
                    <a:cubicBezTo>
                      <a:pt x="34683" y="5548"/>
                      <a:pt x="38975" y="5548"/>
                      <a:pt x="38975" y="13501"/>
                    </a:cubicBezTo>
                    <a:cubicBezTo>
                      <a:pt x="38975" y="19714"/>
                      <a:pt x="36450" y="26176"/>
                      <a:pt x="34683" y="30898"/>
                    </a:cubicBezTo>
                    <a:cubicBezTo>
                      <a:pt x="24585" y="57243"/>
                      <a:pt x="20041" y="71409"/>
                      <a:pt x="20041" y="83090"/>
                    </a:cubicBezTo>
                    <a:cubicBezTo>
                      <a:pt x="20041" y="105209"/>
                      <a:pt x="35946" y="112665"/>
                      <a:pt x="50840" y="112665"/>
                    </a:cubicBezTo>
                    <a:cubicBezTo>
                      <a:pt x="60686" y="112665"/>
                      <a:pt x="69269" y="108440"/>
                      <a:pt x="76338" y="101481"/>
                    </a:cubicBezTo>
                    <a:cubicBezTo>
                      <a:pt x="73056" y="114405"/>
                      <a:pt x="70026" y="126583"/>
                      <a:pt x="59928" y="139755"/>
                    </a:cubicBezTo>
                    <a:cubicBezTo>
                      <a:pt x="53365" y="148205"/>
                      <a:pt x="43772" y="155413"/>
                      <a:pt x="32159" y="155413"/>
                    </a:cubicBezTo>
                    <a:cubicBezTo>
                      <a:pt x="28625" y="155413"/>
                      <a:pt x="17264" y="154667"/>
                      <a:pt x="12973" y="144975"/>
                    </a:cubicBezTo>
                    <a:cubicBezTo>
                      <a:pt x="17012" y="144975"/>
                      <a:pt x="20294" y="144975"/>
                      <a:pt x="23828" y="141992"/>
                    </a:cubicBezTo>
                    <a:cubicBezTo>
                      <a:pt x="26352" y="139755"/>
                      <a:pt x="28877" y="136524"/>
                      <a:pt x="28877" y="131802"/>
                    </a:cubicBezTo>
                    <a:cubicBezTo>
                      <a:pt x="28877" y="124098"/>
                      <a:pt x="22061" y="123104"/>
                      <a:pt x="19536" y="123104"/>
                    </a:cubicBezTo>
                    <a:cubicBezTo>
                      <a:pt x="13730" y="123104"/>
                      <a:pt x="5399" y="127080"/>
                      <a:pt x="5399" y="139258"/>
                    </a:cubicBezTo>
                    <a:cubicBezTo>
                      <a:pt x="5399" y="151685"/>
                      <a:pt x="16507" y="160881"/>
                      <a:pt x="32159" y="160881"/>
                    </a:cubicBezTo>
                    <a:cubicBezTo>
                      <a:pt x="58161" y="160881"/>
                      <a:pt x="84164" y="138264"/>
                      <a:pt x="91232" y="110180"/>
                    </a:cubicBezTo>
                    <a:lnTo>
                      <a:pt x="115467" y="152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0B8F4FD7-991A-35B2-B1BB-1A402C1E6BC9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5167548" y="4353608"/>
                <a:ext cx="64324" cy="115517"/>
              </a:xfrm>
              <a:custGeom>
                <a:avLst/>
                <a:gdLst>
                  <a:gd name="connsiteX0" fmla="*/ 40041 w 64324"/>
                  <a:gd name="connsiteY0" fmla="*/ 4949 h 115517"/>
                  <a:gd name="connsiteX1" fmla="*/ 34739 w 64324"/>
                  <a:gd name="connsiteY1" fmla="*/ 77 h 115517"/>
                  <a:gd name="connsiteX2" fmla="*/ 103 w 64324"/>
                  <a:gd name="connsiteY2" fmla="*/ 11212 h 115517"/>
                  <a:gd name="connsiteX3" fmla="*/ 103 w 64324"/>
                  <a:gd name="connsiteY3" fmla="*/ 17475 h 115517"/>
                  <a:gd name="connsiteX4" fmla="*/ 25727 w 64324"/>
                  <a:gd name="connsiteY4" fmla="*/ 12603 h 115517"/>
                  <a:gd name="connsiteX5" fmla="*/ 25727 w 64324"/>
                  <a:gd name="connsiteY5" fmla="*/ 101329 h 115517"/>
                  <a:gd name="connsiteX6" fmla="*/ 8055 w 64324"/>
                  <a:gd name="connsiteY6" fmla="*/ 109332 h 115517"/>
                  <a:gd name="connsiteX7" fmla="*/ 1340 w 64324"/>
                  <a:gd name="connsiteY7" fmla="*/ 109332 h 115517"/>
                  <a:gd name="connsiteX8" fmla="*/ 1340 w 64324"/>
                  <a:gd name="connsiteY8" fmla="*/ 115595 h 115517"/>
                  <a:gd name="connsiteX9" fmla="*/ 32795 w 64324"/>
                  <a:gd name="connsiteY9" fmla="*/ 114899 h 115517"/>
                  <a:gd name="connsiteX10" fmla="*/ 64427 w 64324"/>
                  <a:gd name="connsiteY10" fmla="*/ 115595 h 115517"/>
                  <a:gd name="connsiteX11" fmla="*/ 64427 w 64324"/>
                  <a:gd name="connsiteY11" fmla="*/ 109332 h 115517"/>
                  <a:gd name="connsiteX12" fmla="*/ 57712 w 64324"/>
                  <a:gd name="connsiteY12" fmla="*/ 109332 h 115517"/>
                  <a:gd name="connsiteX13" fmla="*/ 40041 w 64324"/>
                  <a:gd name="connsiteY13" fmla="*/ 101329 h 115517"/>
                  <a:gd name="connsiteX14" fmla="*/ 40041 w 64324"/>
                  <a:gd name="connsiteY14" fmla="*/ 4949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041" y="4949"/>
                    </a:moveTo>
                    <a:cubicBezTo>
                      <a:pt x="40041" y="251"/>
                      <a:pt x="39687" y="77"/>
                      <a:pt x="34739" y="77"/>
                    </a:cubicBezTo>
                    <a:cubicBezTo>
                      <a:pt x="23429" y="11038"/>
                      <a:pt x="7348" y="11212"/>
                      <a:pt x="103" y="11212"/>
                    </a:cubicBezTo>
                    <a:lnTo>
                      <a:pt x="103" y="17475"/>
                    </a:lnTo>
                    <a:cubicBezTo>
                      <a:pt x="4344" y="17475"/>
                      <a:pt x="16007" y="17475"/>
                      <a:pt x="25727" y="12603"/>
                    </a:cubicBezTo>
                    <a:lnTo>
                      <a:pt x="25727" y="101329"/>
                    </a:lnTo>
                    <a:cubicBezTo>
                      <a:pt x="25727" y="107070"/>
                      <a:pt x="25727" y="109332"/>
                      <a:pt x="8055" y="109332"/>
                    </a:cubicBezTo>
                    <a:lnTo>
                      <a:pt x="1340" y="109332"/>
                    </a:lnTo>
                    <a:lnTo>
                      <a:pt x="1340" y="115595"/>
                    </a:lnTo>
                    <a:cubicBezTo>
                      <a:pt x="4521" y="115421"/>
                      <a:pt x="26257" y="114899"/>
                      <a:pt x="32795" y="114899"/>
                    </a:cubicBezTo>
                    <a:cubicBezTo>
                      <a:pt x="38273" y="114899"/>
                      <a:pt x="60539" y="115421"/>
                      <a:pt x="64427" y="115595"/>
                    </a:cubicBezTo>
                    <a:lnTo>
                      <a:pt x="64427" y="109332"/>
                    </a:lnTo>
                    <a:lnTo>
                      <a:pt x="57712" y="109332"/>
                    </a:lnTo>
                    <a:cubicBezTo>
                      <a:pt x="40041" y="109332"/>
                      <a:pt x="40041" y="107070"/>
                      <a:pt x="40041" y="101329"/>
                    </a:cubicBezTo>
                    <a:lnTo>
                      <a:pt x="40041" y="494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70A18758-B5A4-8AF1-3164-70E2F95BAD71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5261286" y="4361437"/>
                <a:ext cx="130062" cy="128217"/>
              </a:xfrm>
              <a:custGeom>
                <a:avLst/>
                <a:gdLst>
                  <a:gd name="connsiteX0" fmla="*/ 69556 w 130062"/>
                  <a:gd name="connsiteY0" fmla="*/ 68449 h 128217"/>
                  <a:gd name="connsiteX1" fmla="*/ 123631 w 130062"/>
                  <a:gd name="connsiteY1" fmla="*/ 68449 h 128217"/>
                  <a:gd name="connsiteX2" fmla="*/ 130169 w 130062"/>
                  <a:gd name="connsiteY2" fmla="*/ 64273 h 128217"/>
                  <a:gd name="connsiteX3" fmla="*/ 123631 w 130062"/>
                  <a:gd name="connsiteY3" fmla="*/ 59924 h 128217"/>
                  <a:gd name="connsiteX4" fmla="*/ 69556 w 130062"/>
                  <a:gd name="connsiteY4" fmla="*/ 59924 h 128217"/>
                  <a:gd name="connsiteX5" fmla="*/ 69556 w 130062"/>
                  <a:gd name="connsiteY5" fmla="*/ 6514 h 128217"/>
                  <a:gd name="connsiteX6" fmla="*/ 65315 w 130062"/>
                  <a:gd name="connsiteY6" fmla="*/ 77 h 128217"/>
                  <a:gd name="connsiteX7" fmla="*/ 60897 w 130062"/>
                  <a:gd name="connsiteY7" fmla="*/ 6514 h 128217"/>
                  <a:gd name="connsiteX8" fmla="*/ 60897 w 130062"/>
                  <a:gd name="connsiteY8" fmla="*/ 59924 h 128217"/>
                  <a:gd name="connsiteX9" fmla="*/ 6645 w 130062"/>
                  <a:gd name="connsiteY9" fmla="*/ 59924 h 128217"/>
                  <a:gd name="connsiteX10" fmla="*/ 107 w 130062"/>
                  <a:gd name="connsiteY10" fmla="*/ 64099 h 128217"/>
                  <a:gd name="connsiteX11" fmla="*/ 6645 w 130062"/>
                  <a:gd name="connsiteY11" fmla="*/ 68449 h 128217"/>
                  <a:gd name="connsiteX12" fmla="*/ 60897 w 130062"/>
                  <a:gd name="connsiteY12" fmla="*/ 68449 h 128217"/>
                  <a:gd name="connsiteX13" fmla="*/ 60897 w 130062"/>
                  <a:gd name="connsiteY13" fmla="*/ 121858 h 128217"/>
                  <a:gd name="connsiteX14" fmla="*/ 65138 w 130062"/>
                  <a:gd name="connsiteY14" fmla="*/ 128295 h 128217"/>
                  <a:gd name="connsiteX15" fmla="*/ 69556 w 130062"/>
                  <a:gd name="connsiteY15" fmla="*/ 121858 h 128217"/>
                  <a:gd name="connsiteX16" fmla="*/ 69556 w 130062"/>
                  <a:gd name="connsiteY16" fmla="*/ 68449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556" y="68449"/>
                    </a:moveTo>
                    <a:lnTo>
                      <a:pt x="123631" y="68449"/>
                    </a:lnTo>
                    <a:cubicBezTo>
                      <a:pt x="125928" y="68449"/>
                      <a:pt x="130169" y="68449"/>
                      <a:pt x="130169" y="64273"/>
                    </a:cubicBezTo>
                    <a:cubicBezTo>
                      <a:pt x="130169" y="59924"/>
                      <a:pt x="126105" y="59924"/>
                      <a:pt x="123631" y="59924"/>
                    </a:cubicBezTo>
                    <a:lnTo>
                      <a:pt x="69556" y="59924"/>
                    </a:lnTo>
                    <a:lnTo>
                      <a:pt x="69556" y="6514"/>
                    </a:lnTo>
                    <a:cubicBezTo>
                      <a:pt x="69556" y="4253"/>
                      <a:pt x="69556" y="77"/>
                      <a:pt x="65315" y="77"/>
                    </a:cubicBezTo>
                    <a:cubicBezTo>
                      <a:pt x="60897" y="77"/>
                      <a:pt x="60897" y="4079"/>
                      <a:pt x="60897" y="6514"/>
                    </a:cubicBezTo>
                    <a:lnTo>
                      <a:pt x="60897" y="59924"/>
                    </a:lnTo>
                    <a:lnTo>
                      <a:pt x="6645" y="59924"/>
                    </a:lnTo>
                    <a:cubicBezTo>
                      <a:pt x="4348" y="59924"/>
                      <a:pt x="107" y="59924"/>
                      <a:pt x="107" y="64099"/>
                    </a:cubicBezTo>
                    <a:cubicBezTo>
                      <a:pt x="107" y="68449"/>
                      <a:pt x="4171" y="68449"/>
                      <a:pt x="6645" y="68449"/>
                    </a:cubicBezTo>
                    <a:lnTo>
                      <a:pt x="60897" y="68449"/>
                    </a:lnTo>
                    <a:lnTo>
                      <a:pt x="60897" y="121858"/>
                    </a:lnTo>
                    <a:cubicBezTo>
                      <a:pt x="60897" y="124120"/>
                      <a:pt x="60897" y="128295"/>
                      <a:pt x="65138" y="128295"/>
                    </a:cubicBezTo>
                    <a:cubicBezTo>
                      <a:pt x="69556" y="128295"/>
                      <a:pt x="69556" y="124294"/>
                      <a:pt x="69556" y="121858"/>
                    </a:cubicBezTo>
                    <a:lnTo>
                      <a:pt x="69556" y="6844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D2FE52F-9ABD-5E82-E113-EB4A97FDA9CC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5415909" y="4394143"/>
                <a:ext cx="63263" cy="76721"/>
              </a:xfrm>
              <a:custGeom>
                <a:avLst/>
                <a:gdLst>
                  <a:gd name="connsiteX0" fmla="*/ 49770 w 63263"/>
                  <a:gd name="connsiteY0" fmla="*/ 36090 h 76721"/>
                  <a:gd name="connsiteX1" fmla="*/ 55778 w 63263"/>
                  <a:gd name="connsiteY1" fmla="*/ 32784 h 76721"/>
                  <a:gd name="connsiteX2" fmla="*/ 49770 w 63263"/>
                  <a:gd name="connsiteY2" fmla="*/ 29827 h 76721"/>
                  <a:gd name="connsiteX3" fmla="*/ 18138 w 63263"/>
                  <a:gd name="connsiteY3" fmla="*/ 29827 h 76721"/>
                  <a:gd name="connsiteX4" fmla="*/ 50477 w 63263"/>
                  <a:gd name="connsiteY4" fmla="*/ 6340 h 76721"/>
                  <a:gd name="connsiteX5" fmla="*/ 57192 w 63263"/>
                  <a:gd name="connsiteY5" fmla="*/ 6340 h 76721"/>
                  <a:gd name="connsiteX6" fmla="*/ 63377 w 63263"/>
                  <a:gd name="connsiteY6" fmla="*/ 3035 h 76721"/>
                  <a:gd name="connsiteX7" fmla="*/ 57545 w 63263"/>
                  <a:gd name="connsiteY7" fmla="*/ 77 h 76721"/>
                  <a:gd name="connsiteX8" fmla="*/ 49947 w 63263"/>
                  <a:gd name="connsiteY8" fmla="*/ 77 h 76721"/>
                  <a:gd name="connsiteX9" fmla="*/ 113 w 63263"/>
                  <a:gd name="connsiteY9" fmla="*/ 42701 h 76721"/>
                  <a:gd name="connsiteX10" fmla="*/ 36340 w 63263"/>
                  <a:gd name="connsiteY10" fmla="*/ 76799 h 76721"/>
                  <a:gd name="connsiteX11" fmla="*/ 58429 w 63263"/>
                  <a:gd name="connsiteY11" fmla="*/ 70710 h 76721"/>
                  <a:gd name="connsiteX12" fmla="*/ 62317 w 63263"/>
                  <a:gd name="connsiteY12" fmla="*/ 67231 h 76721"/>
                  <a:gd name="connsiteX13" fmla="*/ 59666 w 63263"/>
                  <a:gd name="connsiteY13" fmla="*/ 63751 h 76721"/>
                  <a:gd name="connsiteX14" fmla="*/ 57545 w 63263"/>
                  <a:gd name="connsiteY14" fmla="*/ 64621 h 76721"/>
                  <a:gd name="connsiteX15" fmla="*/ 36693 w 63263"/>
                  <a:gd name="connsiteY15" fmla="*/ 71928 h 76721"/>
                  <a:gd name="connsiteX16" fmla="*/ 14957 w 63263"/>
                  <a:gd name="connsiteY16" fmla="*/ 48616 h 76721"/>
                  <a:gd name="connsiteX17" fmla="*/ 16548 w 63263"/>
                  <a:gd name="connsiteY17" fmla="*/ 36090 h 76721"/>
                  <a:gd name="connsiteX18" fmla="*/ 49770 w 63263"/>
                  <a:gd name="connsiteY18" fmla="*/ 36090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49770" y="36090"/>
                    </a:moveTo>
                    <a:cubicBezTo>
                      <a:pt x="52421" y="36090"/>
                      <a:pt x="55778" y="36090"/>
                      <a:pt x="55778" y="32784"/>
                    </a:cubicBezTo>
                    <a:cubicBezTo>
                      <a:pt x="55778" y="29827"/>
                      <a:pt x="53128" y="29827"/>
                      <a:pt x="49770" y="29827"/>
                    </a:cubicBezTo>
                    <a:lnTo>
                      <a:pt x="18138" y="29827"/>
                    </a:lnTo>
                    <a:cubicBezTo>
                      <a:pt x="23439" y="13995"/>
                      <a:pt x="34926" y="6340"/>
                      <a:pt x="50477" y="6340"/>
                    </a:cubicBezTo>
                    <a:lnTo>
                      <a:pt x="57192" y="6340"/>
                    </a:lnTo>
                    <a:cubicBezTo>
                      <a:pt x="60019" y="6340"/>
                      <a:pt x="63377" y="6340"/>
                      <a:pt x="63377" y="3035"/>
                    </a:cubicBezTo>
                    <a:cubicBezTo>
                      <a:pt x="63377" y="77"/>
                      <a:pt x="60903" y="77"/>
                      <a:pt x="57545" y="77"/>
                    </a:cubicBezTo>
                    <a:lnTo>
                      <a:pt x="49947" y="77"/>
                    </a:lnTo>
                    <a:cubicBezTo>
                      <a:pt x="26444" y="77"/>
                      <a:pt x="113" y="16257"/>
                      <a:pt x="113" y="42701"/>
                    </a:cubicBezTo>
                    <a:cubicBezTo>
                      <a:pt x="113" y="63055"/>
                      <a:pt x="15841" y="76799"/>
                      <a:pt x="36340" y="76799"/>
                    </a:cubicBezTo>
                    <a:cubicBezTo>
                      <a:pt x="41641" y="76799"/>
                      <a:pt x="49063" y="75929"/>
                      <a:pt x="58429" y="70710"/>
                    </a:cubicBezTo>
                    <a:cubicBezTo>
                      <a:pt x="61963" y="68797"/>
                      <a:pt x="62317" y="68275"/>
                      <a:pt x="62317" y="67231"/>
                    </a:cubicBezTo>
                    <a:cubicBezTo>
                      <a:pt x="62317" y="66709"/>
                      <a:pt x="62317" y="63751"/>
                      <a:pt x="59666" y="63751"/>
                    </a:cubicBezTo>
                    <a:cubicBezTo>
                      <a:pt x="58959" y="63751"/>
                      <a:pt x="58606" y="63925"/>
                      <a:pt x="57545" y="64621"/>
                    </a:cubicBezTo>
                    <a:cubicBezTo>
                      <a:pt x="51360" y="68623"/>
                      <a:pt x="43938" y="71928"/>
                      <a:pt x="36693" y="71928"/>
                    </a:cubicBezTo>
                    <a:cubicBezTo>
                      <a:pt x="29624" y="71928"/>
                      <a:pt x="14957" y="68449"/>
                      <a:pt x="14957" y="48616"/>
                    </a:cubicBezTo>
                    <a:cubicBezTo>
                      <a:pt x="14957" y="46180"/>
                      <a:pt x="14957" y="42701"/>
                      <a:pt x="16548" y="36090"/>
                    </a:cubicBezTo>
                    <a:lnTo>
                      <a:pt x="49770" y="36090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E8419FA5-111D-D994-AD64-7AFBB5E0A877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5822556" y="4027094"/>
                <a:ext cx="125972" cy="226164"/>
              </a:xfrm>
              <a:custGeom>
                <a:avLst/>
                <a:gdLst>
                  <a:gd name="connsiteX0" fmla="*/ 79398 w 125972"/>
                  <a:gd name="connsiteY0" fmla="*/ 75869 h 226164"/>
                  <a:gd name="connsiteX1" fmla="*/ 101109 w 125972"/>
                  <a:gd name="connsiteY1" fmla="*/ 75869 h 226164"/>
                  <a:gd name="connsiteX2" fmla="*/ 108683 w 125972"/>
                  <a:gd name="connsiteY2" fmla="*/ 70898 h 226164"/>
                  <a:gd name="connsiteX3" fmla="*/ 101866 w 125972"/>
                  <a:gd name="connsiteY3" fmla="*/ 68164 h 226164"/>
                  <a:gd name="connsiteX4" fmla="*/ 80913 w 125972"/>
                  <a:gd name="connsiteY4" fmla="*/ 68164 h 226164"/>
                  <a:gd name="connsiteX5" fmla="*/ 86214 w 125972"/>
                  <a:gd name="connsiteY5" fmla="*/ 39832 h 226164"/>
                  <a:gd name="connsiteX6" fmla="*/ 92273 w 125972"/>
                  <a:gd name="connsiteY6" fmla="*/ 13984 h 226164"/>
                  <a:gd name="connsiteX7" fmla="*/ 104138 w 125972"/>
                  <a:gd name="connsiteY7" fmla="*/ 5534 h 226164"/>
                  <a:gd name="connsiteX8" fmla="*/ 116508 w 125972"/>
                  <a:gd name="connsiteY8" fmla="*/ 10008 h 226164"/>
                  <a:gd name="connsiteX9" fmla="*/ 102876 w 125972"/>
                  <a:gd name="connsiteY9" fmla="*/ 23429 h 226164"/>
                  <a:gd name="connsiteX10" fmla="*/ 112217 w 125972"/>
                  <a:gd name="connsiteY10" fmla="*/ 32127 h 226164"/>
                  <a:gd name="connsiteX11" fmla="*/ 126102 w 125972"/>
                  <a:gd name="connsiteY11" fmla="*/ 17215 h 226164"/>
                  <a:gd name="connsiteX12" fmla="*/ 104138 w 125972"/>
                  <a:gd name="connsiteY12" fmla="*/ 67 h 226164"/>
                  <a:gd name="connsiteX13" fmla="*/ 72077 w 125972"/>
                  <a:gd name="connsiteY13" fmla="*/ 29145 h 226164"/>
                  <a:gd name="connsiteX14" fmla="*/ 63746 w 125972"/>
                  <a:gd name="connsiteY14" fmla="*/ 68164 h 226164"/>
                  <a:gd name="connsiteX15" fmla="*/ 46327 w 125972"/>
                  <a:gd name="connsiteY15" fmla="*/ 68164 h 226164"/>
                  <a:gd name="connsiteX16" fmla="*/ 38754 w 125972"/>
                  <a:gd name="connsiteY16" fmla="*/ 72887 h 226164"/>
                  <a:gd name="connsiteX17" fmla="*/ 45822 w 125972"/>
                  <a:gd name="connsiteY17" fmla="*/ 75869 h 226164"/>
                  <a:gd name="connsiteX18" fmla="*/ 62484 w 125972"/>
                  <a:gd name="connsiteY18" fmla="*/ 75869 h 226164"/>
                  <a:gd name="connsiteX19" fmla="*/ 43550 w 125972"/>
                  <a:gd name="connsiteY19" fmla="*/ 174039 h 226164"/>
                  <a:gd name="connsiteX20" fmla="*/ 21587 w 125972"/>
                  <a:gd name="connsiteY20" fmla="*/ 220763 h 226164"/>
                  <a:gd name="connsiteX21" fmla="*/ 9470 w 125972"/>
                  <a:gd name="connsiteY21" fmla="*/ 216290 h 226164"/>
                  <a:gd name="connsiteX22" fmla="*/ 23354 w 125972"/>
                  <a:gd name="connsiteY22" fmla="*/ 202869 h 226164"/>
                  <a:gd name="connsiteX23" fmla="*/ 14014 w 125972"/>
                  <a:gd name="connsiteY23" fmla="*/ 194170 h 226164"/>
                  <a:gd name="connsiteX24" fmla="*/ 129 w 125972"/>
                  <a:gd name="connsiteY24" fmla="*/ 209082 h 226164"/>
                  <a:gd name="connsiteX25" fmla="*/ 21587 w 125972"/>
                  <a:gd name="connsiteY25" fmla="*/ 226231 h 226164"/>
                  <a:gd name="connsiteX26" fmla="*/ 50114 w 125972"/>
                  <a:gd name="connsiteY26" fmla="*/ 202123 h 226164"/>
                  <a:gd name="connsiteX27" fmla="*/ 64251 w 125972"/>
                  <a:gd name="connsiteY27" fmla="*/ 154654 h 226164"/>
                  <a:gd name="connsiteX28" fmla="*/ 79398 w 125972"/>
                  <a:gd name="connsiteY28" fmla="*/ 75869 h 22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5972" h="226164">
                    <a:moveTo>
                      <a:pt x="79398" y="75869"/>
                    </a:moveTo>
                    <a:lnTo>
                      <a:pt x="101109" y="75869"/>
                    </a:lnTo>
                    <a:cubicBezTo>
                      <a:pt x="106158" y="75869"/>
                      <a:pt x="108683" y="75869"/>
                      <a:pt x="108683" y="70898"/>
                    </a:cubicBezTo>
                    <a:cubicBezTo>
                      <a:pt x="108683" y="68164"/>
                      <a:pt x="106158" y="68164"/>
                      <a:pt x="101866" y="68164"/>
                    </a:cubicBezTo>
                    <a:lnTo>
                      <a:pt x="80913" y="68164"/>
                    </a:lnTo>
                    <a:lnTo>
                      <a:pt x="86214" y="39832"/>
                    </a:lnTo>
                    <a:cubicBezTo>
                      <a:pt x="87224" y="34613"/>
                      <a:pt x="90759" y="16967"/>
                      <a:pt x="92273" y="13984"/>
                    </a:cubicBezTo>
                    <a:cubicBezTo>
                      <a:pt x="94545" y="9262"/>
                      <a:pt x="98837" y="5534"/>
                      <a:pt x="104138" y="5534"/>
                    </a:cubicBezTo>
                    <a:cubicBezTo>
                      <a:pt x="105148" y="5534"/>
                      <a:pt x="111712" y="5534"/>
                      <a:pt x="116508" y="10008"/>
                    </a:cubicBezTo>
                    <a:cubicBezTo>
                      <a:pt x="105401" y="11002"/>
                      <a:pt x="102876" y="19701"/>
                      <a:pt x="102876" y="23429"/>
                    </a:cubicBezTo>
                    <a:cubicBezTo>
                      <a:pt x="102876" y="29145"/>
                      <a:pt x="107420" y="32127"/>
                      <a:pt x="112217" y="32127"/>
                    </a:cubicBezTo>
                    <a:cubicBezTo>
                      <a:pt x="118781" y="32127"/>
                      <a:pt x="126102" y="26660"/>
                      <a:pt x="126102" y="17215"/>
                    </a:cubicBezTo>
                    <a:cubicBezTo>
                      <a:pt x="126102" y="5783"/>
                      <a:pt x="114489" y="67"/>
                      <a:pt x="104138" y="67"/>
                    </a:cubicBezTo>
                    <a:cubicBezTo>
                      <a:pt x="95555" y="67"/>
                      <a:pt x="79651" y="4540"/>
                      <a:pt x="72077" y="29145"/>
                    </a:cubicBezTo>
                    <a:cubicBezTo>
                      <a:pt x="70563" y="34364"/>
                      <a:pt x="69805" y="36849"/>
                      <a:pt x="63746" y="68164"/>
                    </a:cubicBezTo>
                    <a:lnTo>
                      <a:pt x="46327" y="68164"/>
                    </a:lnTo>
                    <a:cubicBezTo>
                      <a:pt x="41531" y="68164"/>
                      <a:pt x="38754" y="68164"/>
                      <a:pt x="38754" y="72887"/>
                    </a:cubicBezTo>
                    <a:cubicBezTo>
                      <a:pt x="38754" y="75869"/>
                      <a:pt x="41026" y="75869"/>
                      <a:pt x="45822" y="75869"/>
                    </a:cubicBezTo>
                    <a:lnTo>
                      <a:pt x="62484" y="75869"/>
                    </a:lnTo>
                    <a:lnTo>
                      <a:pt x="43550" y="174039"/>
                    </a:lnTo>
                    <a:cubicBezTo>
                      <a:pt x="39006" y="198147"/>
                      <a:pt x="34715" y="220763"/>
                      <a:pt x="21587" y="220763"/>
                    </a:cubicBezTo>
                    <a:cubicBezTo>
                      <a:pt x="20577" y="220763"/>
                      <a:pt x="14266" y="220763"/>
                      <a:pt x="9470" y="216290"/>
                    </a:cubicBezTo>
                    <a:cubicBezTo>
                      <a:pt x="21082" y="215544"/>
                      <a:pt x="23354" y="206597"/>
                      <a:pt x="23354" y="202869"/>
                    </a:cubicBezTo>
                    <a:cubicBezTo>
                      <a:pt x="23354" y="197153"/>
                      <a:pt x="18810" y="194170"/>
                      <a:pt x="14014" y="194170"/>
                    </a:cubicBezTo>
                    <a:cubicBezTo>
                      <a:pt x="7450" y="194170"/>
                      <a:pt x="129" y="199638"/>
                      <a:pt x="129" y="209082"/>
                    </a:cubicBezTo>
                    <a:cubicBezTo>
                      <a:pt x="129" y="220266"/>
                      <a:pt x="11237" y="226231"/>
                      <a:pt x="21587" y="226231"/>
                    </a:cubicBezTo>
                    <a:cubicBezTo>
                      <a:pt x="35472" y="226231"/>
                      <a:pt x="45570" y="211568"/>
                      <a:pt x="50114" y="202123"/>
                    </a:cubicBezTo>
                    <a:cubicBezTo>
                      <a:pt x="58193" y="186466"/>
                      <a:pt x="63999" y="156393"/>
                      <a:pt x="64251" y="154654"/>
                    </a:cubicBezTo>
                    <a:lnTo>
                      <a:pt x="79398" y="7586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94FE7D80-AEF7-210C-1524-3D82B91B49CC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5984938" y="4015910"/>
                <a:ext cx="58568" cy="248532"/>
              </a:xfrm>
              <a:custGeom>
                <a:avLst/>
                <a:gdLst>
                  <a:gd name="connsiteX0" fmla="*/ 58703 w 58568"/>
                  <a:gd name="connsiteY0" fmla="*/ 246114 h 248532"/>
                  <a:gd name="connsiteX1" fmla="*/ 54412 w 58568"/>
                  <a:gd name="connsiteY1" fmla="*/ 240646 h 248532"/>
                  <a:gd name="connsiteX2" fmla="*/ 14777 w 58568"/>
                  <a:gd name="connsiteY2" fmla="*/ 124333 h 248532"/>
                  <a:gd name="connsiteX3" fmla="*/ 55422 w 58568"/>
                  <a:gd name="connsiteY3" fmla="*/ 6777 h 248532"/>
                  <a:gd name="connsiteX4" fmla="*/ 58703 w 58568"/>
                  <a:gd name="connsiteY4" fmla="*/ 2552 h 248532"/>
                  <a:gd name="connsiteX5" fmla="*/ 56179 w 58568"/>
                  <a:gd name="connsiteY5" fmla="*/ 67 h 248532"/>
                  <a:gd name="connsiteX6" fmla="*/ 16039 w 58568"/>
                  <a:gd name="connsiteY6" fmla="*/ 48530 h 248532"/>
                  <a:gd name="connsiteX7" fmla="*/ 135 w 58568"/>
                  <a:gd name="connsiteY7" fmla="*/ 124333 h 248532"/>
                  <a:gd name="connsiteX8" fmla="*/ 16797 w 58568"/>
                  <a:gd name="connsiteY8" fmla="*/ 201875 h 248532"/>
                  <a:gd name="connsiteX9" fmla="*/ 56179 w 58568"/>
                  <a:gd name="connsiteY9" fmla="*/ 248599 h 248532"/>
                  <a:gd name="connsiteX10" fmla="*/ 58703 w 58568"/>
                  <a:gd name="connsiteY10" fmla="*/ 246114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03" y="246114"/>
                    </a:moveTo>
                    <a:cubicBezTo>
                      <a:pt x="58703" y="245368"/>
                      <a:pt x="58703" y="244871"/>
                      <a:pt x="54412" y="240646"/>
                    </a:cubicBezTo>
                    <a:cubicBezTo>
                      <a:pt x="22855" y="209331"/>
                      <a:pt x="14777" y="162358"/>
                      <a:pt x="14777" y="124333"/>
                    </a:cubicBezTo>
                    <a:cubicBezTo>
                      <a:pt x="14777" y="81088"/>
                      <a:pt x="24370" y="37844"/>
                      <a:pt x="55422" y="6777"/>
                    </a:cubicBezTo>
                    <a:cubicBezTo>
                      <a:pt x="58703" y="3795"/>
                      <a:pt x="58703" y="3298"/>
                      <a:pt x="58703" y="2552"/>
                    </a:cubicBezTo>
                    <a:cubicBezTo>
                      <a:pt x="58703" y="812"/>
                      <a:pt x="57694" y="67"/>
                      <a:pt x="56179" y="67"/>
                    </a:cubicBezTo>
                    <a:cubicBezTo>
                      <a:pt x="53654" y="67"/>
                      <a:pt x="30934" y="16967"/>
                      <a:pt x="16039" y="48530"/>
                    </a:cubicBezTo>
                    <a:cubicBezTo>
                      <a:pt x="3164" y="75869"/>
                      <a:pt x="135" y="103456"/>
                      <a:pt x="135" y="124333"/>
                    </a:cubicBezTo>
                    <a:cubicBezTo>
                      <a:pt x="135" y="143718"/>
                      <a:pt x="2912" y="173791"/>
                      <a:pt x="16797" y="201875"/>
                    </a:cubicBezTo>
                    <a:cubicBezTo>
                      <a:pt x="31944" y="232444"/>
                      <a:pt x="53654" y="248599"/>
                      <a:pt x="56179" y="248599"/>
                    </a:cubicBezTo>
                    <a:cubicBezTo>
                      <a:pt x="57694" y="248599"/>
                      <a:pt x="58703" y="247853"/>
                      <a:pt x="58703" y="24611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891C3DDF-E3BC-602A-EC12-FF524102F953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6100693" y="4024857"/>
                <a:ext cx="111835" cy="49209"/>
              </a:xfrm>
              <a:custGeom>
                <a:avLst/>
                <a:gdLst>
                  <a:gd name="connsiteX0" fmla="*/ 89758 w 111835"/>
                  <a:gd name="connsiteY0" fmla="*/ 29642 h 49209"/>
                  <a:gd name="connsiteX1" fmla="*/ 77893 w 111835"/>
                  <a:gd name="connsiteY1" fmla="*/ 44305 h 49209"/>
                  <a:gd name="connsiteX2" fmla="*/ 82942 w 111835"/>
                  <a:gd name="connsiteY2" fmla="*/ 49276 h 49209"/>
                  <a:gd name="connsiteX3" fmla="*/ 87739 w 111835"/>
                  <a:gd name="connsiteY3" fmla="*/ 46045 h 49209"/>
                  <a:gd name="connsiteX4" fmla="*/ 107682 w 111835"/>
                  <a:gd name="connsiteY4" fmla="*/ 29891 h 49209"/>
                  <a:gd name="connsiteX5" fmla="*/ 111974 w 111835"/>
                  <a:gd name="connsiteY5" fmla="*/ 24671 h 49209"/>
                  <a:gd name="connsiteX6" fmla="*/ 108440 w 111835"/>
                  <a:gd name="connsiteY6" fmla="*/ 19701 h 49209"/>
                  <a:gd name="connsiteX7" fmla="*/ 98089 w 111835"/>
                  <a:gd name="connsiteY7" fmla="*/ 5534 h 49209"/>
                  <a:gd name="connsiteX8" fmla="*/ 93040 w 111835"/>
                  <a:gd name="connsiteY8" fmla="*/ 67 h 49209"/>
                  <a:gd name="connsiteX9" fmla="*/ 87991 w 111835"/>
                  <a:gd name="connsiteY9" fmla="*/ 5286 h 49209"/>
                  <a:gd name="connsiteX10" fmla="*/ 94050 w 111835"/>
                  <a:gd name="connsiteY10" fmla="*/ 19701 h 49209"/>
                  <a:gd name="connsiteX11" fmla="*/ 8974 w 111835"/>
                  <a:gd name="connsiteY11" fmla="*/ 19701 h 49209"/>
                  <a:gd name="connsiteX12" fmla="*/ 139 w 111835"/>
                  <a:gd name="connsiteY12" fmla="*/ 24671 h 49209"/>
                  <a:gd name="connsiteX13" fmla="*/ 8974 w 111835"/>
                  <a:gd name="connsiteY13" fmla="*/ 29642 h 49209"/>
                  <a:gd name="connsiteX14" fmla="*/ 89758 w 111835"/>
                  <a:gd name="connsiteY14" fmla="*/ 29642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758" y="29642"/>
                    </a:moveTo>
                    <a:cubicBezTo>
                      <a:pt x="86224" y="32873"/>
                      <a:pt x="77893" y="39832"/>
                      <a:pt x="77893" y="44305"/>
                    </a:cubicBezTo>
                    <a:cubicBezTo>
                      <a:pt x="77893" y="46791"/>
                      <a:pt x="80418" y="49276"/>
                      <a:pt x="82942" y="49276"/>
                    </a:cubicBezTo>
                    <a:cubicBezTo>
                      <a:pt x="85214" y="49276"/>
                      <a:pt x="86477" y="47536"/>
                      <a:pt x="87739" y="46045"/>
                    </a:cubicBezTo>
                    <a:cubicBezTo>
                      <a:pt x="90768" y="42317"/>
                      <a:pt x="96575" y="35358"/>
                      <a:pt x="107682" y="29891"/>
                    </a:cubicBezTo>
                    <a:cubicBezTo>
                      <a:pt x="109450" y="28896"/>
                      <a:pt x="111974" y="27654"/>
                      <a:pt x="111974" y="24671"/>
                    </a:cubicBezTo>
                    <a:cubicBezTo>
                      <a:pt x="111974" y="22186"/>
                      <a:pt x="110207" y="20943"/>
                      <a:pt x="108440" y="19701"/>
                    </a:cubicBezTo>
                    <a:cubicBezTo>
                      <a:pt x="102886" y="15973"/>
                      <a:pt x="100109" y="11499"/>
                      <a:pt x="98089" y="5534"/>
                    </a:cubicBezTo>
                    <a:cubicBezTo>
                      <a:pt x="97584" y="3298"/>
                      <a:pt x="96575" y="67"/>
                      <a:pt x="93040" y="67"/>
                    </a:cubicBezTo>
                    <a:cubicBezTo>
                      <a:pt x="89506" y="67"/>
                      <a:pt x="87991" y="3298"/>
                      <a:pt x="87991" y="5286"/>
                    </a:cubicBezTo>
                    <a:cubicBezTo>
                      <a:pt x="87991" y="6528"/>
                      <a:pt x="90011" y="14482"/>
                      <a:pt x="94050" y="19701"/>
                    </a:cubicBezTo>
                    <a:lnTo>
                      <a:pt x="8974" y="19701"/>
                    </a:lnTo>
                    <a:cubicBezTo>
                      <a:pt x="4683" y="19701"/>
                      <a:pt x="139" y="19701"/>
                      <a:pt x="139" y="24671"/>
                    </a:cubicBezTo>
                    <a:cubicBezTo>
                      <a:pt x="139" y="29642"/>
                      <a:pt x="4683" y="29642"/>
                      <a:pt x="8974" y="29642"/>
                    </a:cubicBezTo>
                    <a:lnTo>
                      <a:pt x="89758" y="29642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FB223363-CACA-5BF4-40FA-244761EF8A98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6065442" y="4092458"/>
                <a:ext cx="125720" cy="112585"/>
              </a:xfrm>
              <a:custGeom>
                <a:avLst/>
                <a:gdLst>
                  <a:gd name="connsiteX0" fmla="*/ 77136 w 125720"/>
                  <a:gd name="connsiteY0" fmla="*/ 34861 h 112585"/>
                  <a:gd name="connsiteX1" fmla="*/ 102129 w 125720"/>
                  <a:gd name="connsiteY1" fmla="*/ 5534 h 112585"/>
                  <a:gd name="connsiteX2" fmla="*/ 114751 w 125720"/>
                  <a:gd name="connsiteY2" fmla="*/ 8765 h 112585"/>
                  <a:gd name="connsiteX3" fmla="*/ 102634 w 125720"/>
                  <a:gd name="connsiteY3" fmla="*/ 22186 h 112585"/>
                  <a:gd name="connsiteX4" fmla="*/ 112227 w 125720"/>
                  <a:gd name="connsiteY4" fmla="*/ 30885 h 112585"/>
                  <a:gd name="connsiteX5" fmla="*/ 125859 w 125720"/>
                  <a:gd name="connsiteY5" fmla="*/ 16470 h 112585"/>
                  <a:gd name="connsiteX6" fmla="*/ 102381 w 125720"/>
                  <a:gd name="connsiteY6" fmla="*/ 67 h 112585"/>
                  <a:gd name="connsiteX7" fmla="*/ 75874 w 125720"/>
                  <a:gd name="connsiteY7" fmla="*/ 18955 h 112585"/>
                  <a:gd name="connsiteX8" fmla="*/ 48609 w 125720"/>
                  <a:gd name="connsiteY8" fmla="*/ 67 h 112585"/>
                  <a:gd name="connsiteX9" fmla="*/ 7965 w 125720"/>
                  <a:gd name="connsiteY9" fmla="*/ 38341 h 112585"/>
                  <a:gd name="connsiteX10" fmla="*/ 10994 w 125720"/>
                  <a:gd name="connsiteY10" fmla="*/ 40826 h 112585"/>
                  <a:gd name="connsiteX11" fmla="*/ 14276 w 125720"/>
                  <a:gd name="connsiteY11" fmla="*/ 38092 h 112585"/>
                  <a:gd name="connsiteX12" fmla="*/ 48104 w 125720"/>
                  <a:gd name="connsiteY12" fmla="*/ 5534 h 112585"/>
                  <a:gd name="connsiteX13" fmla="*/ 61737 w 125720"/>
                  <a:gd name="connsiteY13" fmla="*/ 22186 h 112585"/>
                  <a:gd name="connsiteX14" fmla="*/ 48104 w 125720"/>
                  <a:gd name="connsiteY14" fmla="*/ 81337 h 112585"/>
                  <a:gd name="connsiteX15" fmla="*/ 24122 w 125720"/>
                  <a:gd name="connsiteY15" fmla="*/ 107184 h 112585"/>
                  <a:gd name="connsiteX16" fmla="*/ 11499 w 125720"/>
                  <a:gd name="connsiteY16" fmla="*/ 103953 h 112585"/>
                  <a:gd name="connsiteX17" fmla="*/ 23364 w 125720"/>
                  <a:gd name="connsiteY17" fmla="*/ 90532 h 112585"/>
                  <a:gd name="connsiteX18" fmla="*/ 14024 w 125720"/>
                  <a:gd name="connsiteY18" fmla="*/ 81834 h 112585"/>
                  <a:gd name="connsiteX19" fmla="*/ 139 w 125720"/>
                  <a:gd name="connsiteY19" fmla="*/ 96249 h 112585"/>
                  <a:gd name="connsiteX20" fmla="*/ 23869 w 125720"/>
                  <a:gd name="connsiteY20" fmla="*/ 112652 h 112585"/>
                  <a:gd name="connsiteX21" fmla="*/ 50376 w 125720"/>
                  <a:gd name="connsiteY21" fmla="*/ 93763 h 112585"/>
                  <a:gd name="connsiteX22" fmla="*/ 77641 w 125720"/>
                  <a:gd name="connsiteY22" fmla="*/ 112652 h 112585"/>
                  <a:gd name="connsiteX23" fmla="*/ 118033 w 125720"/>
                  <a:gd name="connsiteY23" fmla="*/ 74378 h 112585"/>
                  <a:gd name="connsiteX24" fmla="*/ 115004 w 125720"/>
                  <a:gd name="connsiteY24" fmla="*/ 71892 h 112585"/>
                  <a:gd name="connsiteX25" fmla="*/ 111722 w 125720"/>
                  <a:gd name="connsiteY25" fmla="*/ 74626 h 112585"/>
                  <a:gd name="connsiteX26" fmla="*/ 78146 w 125720"/>
                  <a:gd name="connsiteY26" fmla="*/ 107184 h 112585"/>
                  <a:gd name="connsiteX27" fmla="*/ 64261 w 125720"/>
                  <a:gd name="connsiteY27" fmla="*/ 90781 h 112585"/>
                  <a:gd name="connsiteX28" fmla="*/ 68553 w 125720"/>
                  <a:gd name="connsiteY28" fmla="*/ 68910 h 112585"/>
                  <a:gd name="connsiteX29" fmla="*/ 77136 w 125720"/>
                  <a:gd name="connsiteY29" fmla="*/ 34861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136" y="34861"/>
                    </a:moveTo>
                    <a:cubicBezTo>
                      <a:pt x="78651" y="28399"/>
                      <a:pt x="84457" y="5534"/>
                      <a:pt x="102129" y="5534"/>
                    </a:cubicBezTo>
                    <a:cubicBezTo>
                      <a:pt x="103391" y="5534"/>
                      <a:pt x="109450" y="5534"/>
                      <a:pt x="114751" y="8765"/>
                    </a:cubicBezTo>
                    <a:cubicBezTo>
                      <a:pt x="107683" y="10008"/>
                      <a:pt x="102634" y="16221"/>
                      <a:pt x="102634" y="22186"/>
                    </a:cubicBezTo>
                    <a:cubicBezTo>
                      <a:pt x="102634" y="26163"/>
                      <a:pt x="105410" y="30885"/>
                      <a:pt x="112227" y="30885"/>
                    </a:cubicBezTo>
                    <a:cubicBezTo>
                      <a:pt x="117781" y="30885"/>
                      <a:pt x="125859" y="26411"/>
                      <a:pt x="125859" y="16470"/>
                    </a:cubicBezTo>
                    <a:cubicBezTo>
                      <a:pt x="125859" y="3546"/>
                      <a:pt x="110964" y="67"/>
                      <a:pt x="102381" y="67"/>
                    </a:cubicBezTo>
                    <a:cubicBezTo>
                      <a:pt x="87739" y="67"/>
                      <a:pt x="78903" y="13239"/>
                      <a:pt x="75874" y="18955"/>
                    </a:cubicBezTo>
                    <a:cubicBezTo>
                      <a:pt x="69563" y="2552"/>
                      <a:pt x="55930" y="67"/>
                      <a:pt x="48609" y="67"/>
                    </a:cubicBezTo>
                    <a:cubicBezTo>
                      <a:pt x="22354" y="67"/>
                      <a:pt x="7965" y="32127"/>
                      <a:pt x="7965" y="38341"/>
                    </a:cubicBezTo>
                    <a:cubicBezTo>
                      <a:pt x="7965" y="40826"/>
                      <a:pt x="10489" y="40826"/>
                      <a:pt x="10994" y="40826"/>
                    </a:cubicBezTo>
                    <a:cubicBezTo>
                      <a:pt x="13014" y="40826"/>
                      <a:pt x="13771" y="40329"/>
                      <a:pt x="14276" y="38092"/>
                    </a:cubicBezTo>
                    <a:cubicBezTo>
                      <a:pt x="22859" y="11748"/>
                      <a:pt x="39521" y="5534"/>
                      <a:pt x="48104" y="5534"/>
                    </a:cubicBezTo>
                    <a:cubicBezTo>
                      <a:pt x="52901" y="5534"/>
                      <a:pt x="61737" y="7771"/>
                      <a:pt x="61737" y="22186"/>
                    </a:cubicBezTo>
                    <a:cubicBezTo>
                      <a:pt x="61737" y="29891"/>
                      <a:pt x="57445" y="46542"/>
                      <a:pt x="48104" y="81337"/>
                    </a:cubicBezTo>
                    <a:cubicBezTo>
                      <a:pt x="44065" y="96746"/>
                      <a:pt x="35229" y="107184"/>
                      <a:pt x="24122" y="107184"/>
                    </a:cubicBezTo>
                    <a:cubicBezTo>
                      <a:pt x="22607" y="107184"/>
                      <a:pt x="16801" y="107184"/>
                      <a:pt x="11499" y="103953"/>
                    </a:cubicBezTo>
                    <a:cubicBezTo>
                      <a:pt x="17810" y="102710"/>
                      <a:pt x="23364" y="97491"/>
                      <a:pt x="23364" y="90532"/>
                    </a:cubicBezTo>
                    <a:cubicBezTo>
                      <a:pt x="23364" y="83822"/>
                      <a:pt x="17810" y="81834"/>
                      <a:pt x="14024" y="81834"/>
                    </a:cubicBezTo>
                    <a:cubicBezTo>
                      <a:pt x="6450" y="81834"/>
                      <a:pt x="139" y="88296"/>
                      <a:pt x="139" y="96249"/>
                    </a:cubicBezTo>
                    <a:cubicBezTo>
                      <a:pt x="139" y="107681"/>
                      <a:pt x="12761" y="112652"/>
                      <a:pt x="23869" y="112652"/>
                    </a:cubicBezTo>
                    <a:cubicBezTo>
                      <a:pt x="40531" y="112652"/>
                      <a:pt x="49619" y="95255"/>
                      <a:pt x="50376" y="93763"/>
                    </a:cubicBezTo>
                    <a:cubicBezTo>
                      <a:pt x="53406" y="102959"/>
                      <a:pt x="62494" y="112652"/>
                      <a:pt x="77641" y="112652"/>
                    </a:cubicBezTo>
                    <a:cubicBezTo>
                      <a:pt x="103643" y="112652"/>
                      <a:pt x="118033" y="80591"/>
                      <a:pt x="118033" y="74378"/>
                    </a:cubicBezTo>
                    <a:cubicBezTo>
                      <a:pt x="118033" y="71892"/>
                      <a:pt x="115761" y="71892"/>
                      <a:pt x="115004" y="71892"/>
                    </a:cubicBezTo>
                    <a:cubicBezTo>
                      <a:pt x="112732" y="71892"/>
                      <a:pt x="112227" y="72887"/>
                      <a:pt x="111722" y="74626"/>
                    </a:cubicBezTo>
                    <a:cubicBezTo>
                      <a:pt x="103391" y="101219"/>
                      <a:pt x="86224" y="107184"/>
                      <a:pt x="78146" y="107184"/>
                    </a:cubicBezTo>
                    <a:cubicBezTo>
                      <a:pt x="68300" y="107184"/>
                      <a:pt x="64261" y="99231"/>
                      <a:pt x="64261" y="90781"/>
                    </a:cubicBezTo>
                    <a:cubicBezTo>
                      <a:pt x="64261" y="85313"/>
                      <a:pt x="65776" y="79846"/>
                      <a:pt x="68553" y="68910"/>
                    </a:cubicBezTo>
                    <a:lnTo>
                      <a:pt x="77136" y="3486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ECF0E8AC-5636-0AF4-717A-A8AC83AA693A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6216793" y="4015910"/>
                <a:ext cx="58568" cy="248532"/>
              </a:xfrm>
              <a:custGeom>
                <a:avLst/>
                <a:gdLst>
                  <a:gd name="connsiteX0" fmla="*/ 58713 w 58568"/>
                  <a:gd name="connsiteY0" fmla="*/ 124333 h 248532"/>
                  <a:gd name="connsiteX1" fmla="*/ 42051 w 58568"/>
                  <a:gd name="connsiteY1" fmla="*/ 46791 h 248532"/>
                  <a:gd name="connsiteX2" fmla="*/ 2669 w 58568"/>
                  <a:gd name="connsiteY2" fmla="*/ 67 h 248532"/>
                  <a:gd name="connsiteX3" fmla="*/ 145 w 58568"/>
                  <a:gd name="connsiteY3" fmla="*/ 2552 h 248532"/>
                  <a:gd name="connsiteX4" fmla="*/ 4941 w 58568"/>
                  <a:gd name="connsiteY4" fmla="*/ 8268 h 248532"/>
                  <a:gd name="connsiteX5" fmla="*/ 44071 w 58568"/>
                  <a:gd name="connsiteY5" fmla="*/ 124333 h 248532"/>
                  <a:gd name="connsiteX6" fmla="*/ 3426 w 58568"/>
                  <a:gd name="connsiteY6" fmla="*/ 241889 h 248532"/>
                  <a:gd name="connsiteX7" fmla="*/ 145 w 58568"/>
                  <a:gd name="connsiteY7" fmla="*/ 246114 h 248532"/>
                  <a:gd name="connsiteX8" fmla="*/ 2669 w 58568"/>
                  <a:gd name="connsiteY8" fmla="*/ 248599 h 248532"/>
                  <a:gd name="connsiteX9" fmla="*/ 42809 w 58568"/>
                  <a:gd name="connsiteY9" fmla="*/ 200135 h 248532"/>
                  <a:gd name="connsiteX10" fmla="*/ 58713 w 58568"/>
                  <a:gd name="connsiteY10" fmla="*/ 12433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13" y="124333"/>
                    </a:moveTo>
                    <a:cubicBezTo>
                      <a:pt x="58713" y="104947"/>
                      <a:pt x="55936" y="74875"/>
                      <a:pt x="42051" y="46791"/>
                    </a:cubicBezTo>
                    <a:cubicBezTo>
                      <a:pt x="26904" y="16221"/>
                      <a:pt x="5194" y="67"/>
                      <a:pt x="2669" y="67"/>
                    </a:cubicBezTo>
                    <a:cubicBezTo>
                      <a:pt x="1154" y="67"/>
                      <a:pt x="145" y="1061"/>
                      <a:pt x="145" y="2552"/>
                    </a:cubicBezTo>
                    <a:cubicBezTo>
                      <a:pt x="145" y="3298"/>
                      <a:pt x="145" y="3795"/>
                      <a:pt x="4941" y="8268"/>
                    </a:cubicBezTo>
                    <a:cubicBezTo>
                      <a:pt x="29681" y="32873"/>
                      <a:pt x="44071" y="72390"/>
                      <a:pt x="44071" y="124333"/>
                    </a:cubicBezTo>
                    <a:cubicBezTo>
                      <a:pt x="44071" y="166832"/>
                      <a:pt x="34730" y="210573"/>
                      <a:pt x="3426" y="241889"/>
                    </a:cubicBezTo>
                    <a:cubicBezTo>
                      <a:pt x="145" y="244871"/>
                      <a:pt x="145" y="245368"/>
                      <a:pt x="145" y="246114"/>
                    </a:cubicBezTo>
                    <a:cubicBezTo>
                      <a:pt x="145" y="247605"/>
                      <a:pt x="1154" y="248599"/>
                      <a:pt x="2669" y="248599"/>
                    </a:cubicBezTo>
                    <a:cubicBezTo>
                      <a:pt x="5194" y="248599"/>
                      <a:pt x="27914" y="231699"/>
                      <a:pt x="42809" y="200135"/>
                    </a:cubicBezTo>
                    <a:cubicBezTo>
                      <a:pt x="55684" y="172797"/>
                      <a:pt x="58713" y="145210"/>
                      <a:pt x="58713" y="1243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2B2E680A-C065-C0B2-0457-43A85B4A1ADF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5561244" y="4303339"/>
                <a:ext cx="987266" cy="9940"/>
              </a:xfrm>
              <a:custGeom>
                <a:avLst/>
                <a:gdLst>
                  <a:gd name="connsiteX0" fmla="*/ 0 w 987266"/>
                  <a:gd name="connsiteY0" fmla="*/ 0 h 9940"/>
                  <a:gd name="connsiteX1" fmla="*/ 987266 w 987266"/>
                  <a:gd name="connsiteY1" fmla="*/ 0 h 9940"/>
                  <a:gd name="connsiteX2" fmla="*/ 987266 w 987266"/>
                  <a:gd name="connsiteY2" fmla="*/ 9941 h 9940"/>
                  <a:gd name="connsiteX3" fmla="*/ 0 w 987266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7266" h="9940">
                    <a:moveTo>
                      <a:pt x="0" y="0"/>
                    </a:moveTo>
                    <a:lnTo>
                      <a:pt x="987266" y="0"/>
                    </a:lnTo>
                    <a:lnTo>
                      <a:pt x="987266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8EB50D57-3C0C-6F1A-5D2B-DB5E2107499B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5571595" y="4391787"/>
                <a:ext cx="180249" cy="175215"/>
              </a:xfrm>
              <a:custGeom>
                <a:avLst/>
                <a:gdLst>
                  <a:gd name="connsiteX0" fmla="*/ 84438 w 180249"/>
                  <a:gd name="connsiteY0" fmla="*/ 17230 h 175215"/>
                  <a:gd name="connsiteX1" fmla="*/ 91506 w 180249"/>
                  <a:gd name="connsiteY1" fmla="*/ 8034 h 175215"/>
                  <a:gd name="connsiteX2" fmla="*/ 106906 w 180249"/>
                  <a:gd name="connsiteY2" fmla="*/ 7786 h 175215"/>
                  <a:gd name="connsiteX3" fmla="*/ 152851 w 180249"/>
                  <a:gd name="connsiteY3" fmla="*/ 32390 h 175215"/>
                  <a:gd name="connsiteX4" fmla="*/ 138967 w 180249"/>
                  <a:gd name="connsiteY4" fmla="*/ 67682 h 175215"/>
                  <a:gd name="connsiteX5" fmla="*/ 96303 w 180249"/>
                  <a:gd name="connsiteY5" fmla="*/ 82097 h 175215"/>
                  <a:gd name="connsiteX6" fmla="*/ 68028 w 180249"/>
                  <a:gd name="connsiteY6" fmla="*/ 82097 h 175215"/>
                  <a:gd name="connsiteX7" fmla="*/ 84438 w 180249"/>
                  <a:gd name="connsiteY7" fmla="*/ 17230 h 175215"/>
                  <a:gd name="connsiteX8" fmla="*/ 120790 w 180249"/>
                  <a:gd name="connsiteY8" fmla="*/ 85328 h 175215"/>
                  <a:gd name="connsiteX9" fmla="*/ 176329 w 180249"/>
                  <a:gd name="connsiteY9" fmla="*/ 37361 h 175215"/>
                  <a:gd name="connsiteX10" fmla="*/ 120538 w 180249"/>
                  <a:gd name="connsiteY10" fmla="*/ 81 h 175215"/>
                  <a:gd name="connsiteX11" fmla="*/ 48590 w 180249"/>
                  <a:gd name="connsiteY11" fmla="*/ 81 h 175215"/>
                  <a:gd name="connsiteX12" fmla="*/ 41269 w 180249"/>
                  <a:gd name="connsiteY12" fmla="*/ 5052 h 175215"/>
                  <a:gd name="connsiteX13" fmla="*/ 48337 w 180249"/>
                  <a:gd name="connsiteY13" fmla="*/ 7786 h 175215"/>
                  <a:gd name="connsiteX14" fmla="*/ 57930 w 180249"/>
                  <a:gd name="connsiteY14" fmla="*/ 8283 h 175215"/>
                  <a:gd name="connsiteX15" fmla="*/ 64746 w 180249"/>
                  <a:gd name="connsiteY15" fmla="*/ 12259 h 175215"/>
                  <a:gd name="connsiteX16" fmla="*/ 63737 w 180249"/>
                  <a:gd name="connsiteY16" fmla="*/ 16981 h 175215"/>
                  <a:gd name="connsiteX17" fmla="*/ 29908 w 180249"/>
                  <a:gd name="connsiteY17" fmla="*/ 150443 h 175215"/>
                  <a:gd name="connsiteX18" fmla="*/ 6935 w 180249"/>
                  <a:gd name="connsiteY18" fmla="*/ 162124 h 175215"/>
                  <a:gd name="connsiteX19" fmla="*/ 119 w 180249"/>
                  <a:gd name="connsiteY19" fmla="*/ 167095 h 175215"/>
                  <a:gd name="connsiteX20" fmla="*/ 3654 w 180249"/>
                  <a:gd name="connsiteY20" fmla="*/ 169829 h 175215"/>
                  <a:gd name="connsiteX21" fmla="*/ 35462 w 180249"/>
                  <a:gd name="connsiteY21" fmla="*/ 169083 h 175215"/>
                  <a:gd name="connsiteX22" fmla="*/ 67523 w 180249"/>
                  <a:gd name="connsiteY22" fmla="*/ 169829 h 175215"/>
                  <a:gd name="connsiteX23" fmla="*/ 72572 w 180249"/>
                  <a:gd name="connsiteY23" fmla="*/ 164858 h 175215"/>
                  <a:gd name="connsiteX24" fmla="*/ 65504 w 180249"/>
                  <a:gd name="connsiteY24" fmla="*/ 162124 h 175215"/>
                  <a:gd name="connsiteX25" fmla="*/ 49095 w 180249"/>
                  <a:gd name="connsiteY25" fmla="*/ 157651 h 175215"/>
                  <a:gd name="connsiteX26" fmla="*/ 49852 w 180249"/>
                  <a:gd name="connsiteY26" fmla="*/ 153425 h 175215"/>
                  <a:gd name="connsiteX27" fmla="*/ 66514 w 180249"/>
                  <a:gd name="connsiteY27" fmla="*/ 87564 h 175215"/>
                  <a:gd name="connsiteX28" fmla="*/ 96555 w 180249"/>
                  <a:gd name="connsiteY28" fmla="*/ 87564 h 175215"/>
                  <a:gd name="connsiteX29" fmla="*/ 124072 w 180249"/>
                  <a:gd name="connsiteY29" fmla="*/ 110181 h 175215"/>
                  <a:gd name="connsiteX30" fmla="*/ 120538 w 180249"/>
                  <a:gd name="connsiteY30" fmla="*/ 127330 h 175215"/>
                  <a:gd name="connsiteX31" fmla="*/ 116499 w 180249"/>
                  <a:gd name="connsiteY31" fmla="*/ 148455 h 175215"/>
                  <a:gd name="connsiteX32" fmla="*/ 150075 w 180249"/>
                  <a:gd name="connsiteY32" fmla="*/ 175296 h 175215"/>
                  <a:gd name="connsiteX33" fmla="*/ 180369 w 180249"/>
                  <a:gd name="connsiteY33" fmla="*/ 146715 h 175215"/>
                  <a:gd name="connsiteX34" fmla="*/ 177339 w 180249"/>
                  <a:gd name="connsiteY34" fmla="*/ 143733 h 175215"/>
                  <a:gd name="connsiteX35" fmla="*/ 174057 w 180249"/>
                  <a:gd name="connsiteY35" fmla="*/ 147212 h 175215"/>
                  <a:gd name="connsiteX36" fmla="*/ 151084 w 180249"/>
                  <a:gd name="connsiteY36" fmla="*/ 169829 h 175215"/>
                  <a:gd name="connsiteX37" fmla="*/ 140986 w 180249"/>
                  <a:gd name="connsiteY37" fmla="*/ 154668 h 175215"/>
                  <a:gd name="connsiteX38" fmla="*/ 143511 w 180249"/>
                  <a:gd name="connsiteY38" fmla="*/ 126335 h 175215"/>
                  <a:gd name="connsiteX39" fmla="*/ 144521 w 180249"/>
                  <a:gd name="connsiteY39" fmla="*/ 114654 h 175215"/>
                  <a:gd name="connsiteX40" fmla="*/ 120790 w 180249"/>
                  <a:gd name="connsiteY40" fmla="*/ 85328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80249" h="175215">
                    <a:moveTo>
                      <a:pt x="84438" y="17230"/>
                    </a:moveTo>
                    <a:cubicBezTo>
                      <a:pt x="85952" y="11265"/>
                      <a:pt x="86710" y="8780"/>
                      <a:pt x="91506" y="8034"/>
                    </a:cubicBezTo>
                    <a:cubicBezTo>
                      <a:pt x="93778" y="7786"/>
                      <a:pt x="101857" y="7786"/>
                      <a:pt x="106906" y="7786"/>
                    </a:cubicBezTo>
                    <a:cubicBezTo>
                      <a:pt x="124830" y="7786"/>
                      <a:pt x="152851" y="7786"/>
                      <a:pt x="152851" y="32390"/>
                    </a:cubicBezTo>
                    <a:cubicBezTo>
                      <a:pt x="152851" y="40840"/>
                      <a:pt x="148812" y="57989"/>
                      <a:pt x="138967" y="67682"/>
                    </a:cubicBezTo>
                    <a:cubicBezTo>
                      <a:pt x="132403" y="74144"/>
                      <a:pt x="119023" y="82097"/>
                      <a:pt x="96303" y="82097"/>
                    </a:cubicBezTo>
                    <a:lnTo>
                      <a:pt x="68028" y="82097"/>
                    </a:lnTo>
                    <a:lnTo>
                      <a:pt x="84438" y="17230"/>
                    </a:lnTo>
                    <a:close/>
                    <a:moveTo>
                      <a:pt x="120790" y="85328"/>
                    </a:moveTo>
                    <a:cubicBezTo>
                      <a:pt x="146288" y="79860"/>
                      <a:pt x="176329" y="62463"/>
                      <a:pt x="176329" y="37361"/>
                    </a:cubicBezTo>
                    <a:cubicBezTo>
                      <a:pt x="176329" y="15987"/>
                      <a:pt x="153609" y="81"/>
                      <a:pt x="120538" y="81"/>
                    </a:cubicBezTo>
                    <a:lnTo>
                      <a:pt x="48590" y="81"/>
                    </a:lnTo>
                    <a:cubicBezTo>
                      <a:pt x="43541" y="81"/>
                      <a:pt x="41269" y="81"/>
                      <a:pt x="41269" y="5052"/>
                    </a:cubicBezTo>
                    <a:cubicBezTo>
                      <a:pt x="41269" y="7786"/>
                      <a:pt x="43541" y="7786"/>
                      <a:pt x="48337" y="7786"/>
                    </a:cubicBezTo>
                    <a:cubicBezTo>
                      <a:pt x="48842" y="7786"/>
                      <a:pt x="53639" y="7786"/>
                      <a:pt x="57930" y="8283"/>
                    </a:cubicBezTo>
                    <a:cubicBezTo>
                      <a:pt x="62474" y="8780"/>
                      <a:pt x="64746" y="9028"/>
                      <a:pt x="64746" y="12259"/>
                    </a:cubicBezTo>
                    <a:cubicBezTo>
                      <a:pt x="64746" y="13253"/>
                      <a:pt x="64494" y="13999"/>
                      <a:pt x="63737" y="16981"/>
                    </a:cubicBezTo>
                    <a:lnTo>
                      <a:pt x="29908" y="150443"/>
                    </a:lnTo>
                    <a:cubicBezTo>
                      <a:pt x="27384" y="160136"/>
                      <a:pt x="26879" y="162124"/>
                      <a:pt x="6935" y="162124"/>
                    </a:cubicBezTo>
                    <a:cubicBezTo>
                      <a:pt x="2391" y="162124"/>
                      <a:pt x="119" y="162124"/>
                      <a:pt x="119" y="167095"/>
                    </a:cubicBezTo>
                    <a:cubicBezTo>
                      <a:pt x="119" y="169829"/>
                      <a:pt x="3149" y="169829"/>
                      <a:pt x="3654" y="169829"/>
                    </a:cubicBezTo>
                    <a:cubicBezTo>
                      <a:pt x="10722" y="169829"/>
                      <a:pt x="28394" y="169083"/>
                      <a:pt x="35462" y="169083"/>
                    </a:cubicBezTo>
                    <a:cubicBezTo>
                      <a:pt x="42531" y="169083"/>
                      <a:pt x="60455" y="169829"/>
                      <a:pt x="67523" y="169829"/>
                    </a:cubicBezTo>
                    <a:cubicBezTo>
                      <a:pt x="69543" y="169829"/>
                      <a:pt x="72572" y="169829"/>
                      <a:pt x="72572" y="164858"/>
                    </a:cubicBezTo>
                    <a:cubicBezTo>
                      <a:pt x="72572" y="162124"/>
                      <a:pt x="70300" y="162124"/>
                      <a:pt x="65504" y="162124"/>
                    </a:cubicBezTo>
                    <a:cubicBezTo>
                      <a:pt x="56163" y="162124"/>
                      <a:pt x="49095" y="162124"/>
                      <a:pt x="49095" y="157651"/>
                    </a:cubicBezTo>
                    <a:cubicBezTo>
                      <a:pt x="49095" y="156159"/>
                      <a:pt x="49599" y="154917"/>
                      <a:pt x="49852" y="153425"/>
                    </a:cubicBezTo>
                    <a:lnTo>
                      <a:pt x="66514" y="87564"/>
                    </a:lnTo>
                    <a:lnTo>
                      <a:pt x="96555" y="87564"/>
                    </a:lnTo>
                    <a:cubicBezTo>
                      <a:pt x="119528" y="87564"/>
                      <a:pt x="124072" y="101482"/>
                      <a:pt x="124072" y="110181"/>
                    </a:cubicBezTo>
                    <a:cubicBezTo>
                      <a:pt x="124072" y="113909"/>
                      <a:pt x="122053" y="121613"/>
                      <a:pt x="120538" y="127330"/>
                    </a:cubicBezTo>
                    <a:cubicBezTo>
                      <a:pt x="118771" y="134288"/>
                      <a:pt x="116499" y="143484"/>
                      <a:pt x="116499" y="148455"/>
                    </a:cubicBezTo>
                    <a:cubicBezTo>
                      <a:pt x="116499" y="175296"/>
                      <a:pt x="146793" y="175296"/>
                      <a:pt x="150075" y="175296"/>
                    </a:cubicBezTo>
                    <a:cubicBezTo>
                      <a:pt x="171533" y="175296"/>
                      <a:pt x="180369" y="150195"/>
                      <a:pt x="180369" y="146715"/>
                    </a:cubicBezTo>
                    <a:cubicBezTo>
                      <a:pt x="180369" y="143733"/>
                      <a:pt x="177592" y="143733"/>
                      <a:pt x="177339" y="143733"/>
                    </a:cubicBezTo>
                    <a:cubicBezTo>
                      <a:pt x="175067" y="143733"/>
                      <a:pt x="174562" y="145472"/>
                      <a:pt x="174057" y="147212"/>
                    </a:cubicBezTo>
                    <a:cubicBezTo>
                      <a:pt x="167746" y="165604"/>
                      <a:pt x="156891" y="169829"/>
                      <a:pt x="151084" y="169829"/>
                    </a:cubicBezTo>
                    <a:cubicBezTo>
                      <a:pt x="142753" y="169829"/>
                      <a:pt x="140986" y="164361"/>
                      <a:pt x="140986" y="154668"/>
                    </a:cubicBezTo>
                    <a:cubicBezTo>
                      <a:pt x="140986" y="146964"/>
                      <a:pt x="142501" y="134288"/>
                      <a:pt x="143511" y="126335"/>
                    </a:cubicBezTo>
                    <a:cubicBezTo>
                      <a:pt x="144016" y="122856"/>
                      <a:pt x="144521" y="118134"/>
                      <a:pt x="144521" y="114654"/>
                    </a:cubicBezTo>
                    <a:cubicBezTo>
                      <a:pt x="144521" y="95517"/>
                      <a:pt x="127606" y="87813"/>
                      <a:pt x="120790" y="8532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6FD66CA4-A70F-5836-C484-A5756BB606F4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5764420" y="4339700"/>
                <a:ext cx="81288" cy="118997"/>
              </a:xfrm>
              <a:custGeom>
                <a:avLst/>
                <a:gdLst>
                  <a:gd name="connsiteX0" fmla="*/ 38827 w 81288"/>
                  <a:gd name="connsiteY0" fmla="*/ 57488 h 118997"/>
                  <a:gd name="connsiteX1" fmla="*/ 62507 w 81288"/>
                  <a:gd name="connsiteY1" fmla="*/ 85497 h 118997"/>
                  <a:gd name="connsiteX2" fmla="*/ 39534 w 81288"/>
                  <a:gd name="connsiteY2" fmla="*/ 113507 h 118997"/>
                  <a:gd name="connsiteX3" fmla="*/ 9493 w 81288"/>
                  <a:gd name="connsiteY3" fmla="*/ 101329 h 118997"/>
                  <a:gd name="connsiteX4" fmla="*/ 19742 w 81288"/>
                  <a:gd name="connsiteY4" fmla="*/ 91586 h 118997"/>
                  <a:gd name="connsiteX5" fmla="*/ 10023 w 81288"/>
                  <a:gd name="connsiteY5" fmla="*/ 82018 h 118997"/>
                  <a:gd name="connsiteX6" fmla="*/ 127 w 81288"/>
                  <a:gd name="connsiteY6" fmla="*/ 92108 h 118997"/>
                  <a:gd name="connsiteX7" fmla="*/ 39888 w 81288"/>
                  <a:gd name="connsiteY7" fmla="*/ 119074 h 118997"/>
                  <a:gd name="connsiteX8" fmla="*/ 81416 w 81288"/>
                  <a:gd name="connsiteY8" fmla="*/ 85497 h 118997"/>
                  <a:gd name="connsiteX9" fmla="*/ 50667 w 81288"/>
                  <a:gd name="connsiteY9" fmla="*/ 54356 h 118997"/>
                  <a:gd name="connsiteX10" fmla="*/ 75938 w 81288"/>
                  <a:gd name="connsiteY10" fmla="*/ 24085 h 118997"/>
                  <a:gd name="connsiteX11" fmla="*/ 40241 w 81288"/>
                  <a:gd name="connsiteY11" fmla="*/ 77 h 118997"/>
                  <a:gd name="connsiteX12" fmla="*/ 5605 w 81288"/>
                  <a:gd name="connsiteY12" fmla="*/ 23389 h 118997"/>
                  <a:gd name="connsiteX13" fmla="*/ 14794 w 81288"/>
                  <a:gd name="connsiteY13" fmla="*/ 32610 h 118997"/>
                  <a:gd name="connsiteX14" fmla="*/ 23807 w 81288"/>
                  <a:gd name="connsiteY14" fmla="*/ 23737 h 118997"/>
                  <a:gd name="connsiteX15" fmla="*/ 14794 w 81288"/>
                  <a:gd name="connsiteY15" fmla="*/ 14690 h 118997"/>
                  <a:gd name="connsiteX16" fmla="*/ 39711 w 81288"/>
                  <a:gd name="connsiteY16" fmla="*/ 5122 h 118997"/>
                  <a:gd name="connsiteX17" fmla="*/ 58796 w 81288"/>
                  <a:gd name="connsiteY17" fmla="*/ 24085 h 118997"/>
                  <a:gd name="connsiteX18" fmla="*/ 51728 w 81288"/>
                  <a:gd name="connsiteY18" fmla="*/ 44788 h 118997"/>
                  <a:gd name="connsiteX19" fmla="*/ 32112 w 81288"/>
                  <a:gd name="connsiteY19" fmla="*/ 52269 h 118997"/>
                  <a:gd name="connsiteX20" fmla="*/ 26457 w 81288"/>
                  <a:gd name="connsiteY20" fmla="*/ 52790 h 118997"/>
                  <a:gd name="connsiteX21" fmla="*/ 24690 w 81288"/>
                  <a:gd name="connsiteY21" fmla="*/ 55052 h 118997"/>
                  <a:gd name="connsiteX22" fmla="*/ 29285 w 81288"/>
                  <a:gd name="connsiteY22" fmla="*/ 57488 h 118997"/>
                  <a:gd name="connsiteX23" fmla="*/ 38827 w 81288"/>
                  <a:gd name="connsiteY23" fmla="*/ 57488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1288" h="118997">
                    <a:moveTo>
                      <a:pt x="38827" y="57488"/>
                    </a:moveTo>
                    <a:cubicBezTo>
                      <a:pt x="52611" y="57488"/>
                      <a:pt x="62507" y="66882"/>
                      <a:pt x="62507" y="85497"/>
                    </a:cubicBezTo>
                    <a:cubicBezTo>
                      <a:pt x="62507" y="107070"/>
                      <a:pt x="49784" y="113507"/>
                      <a:pt x="39534" y="113507"/>
                    </a:cubicBezTo>
                    <a:cubicBezTo>
                      <a:pt x="32466" y="113507"/>
                      <a:pt x="16915" y="111593"/>
                      <a:pt x="9493" y="101329"/>
                    </a:cubicBezTo>
                    <a:cubicBezTo>
                      <a:pt x="17798" y="100981"/>
                      <a:pt x="19742" y="95240"/>
                      <a:pt x="19742" y="91586"/>
                    </a:cubicBezTo>
                    <a:cubicBezTo>
                      <a:pt x="19742" y="86019"/>
                      <a:pt x="15501" y="82018"/>
                      <a:pt x="10023" y="82018"/>
                    </a:cubicBezTo>
                    <a:cubicBezTo>
                      <a:pt x="5075" y="82018"/>
                      <a:pt x="127" y="84975"/>
                      <a:pt x="127" y="92108"/>
                    </a:cubicBezTo>
                    <a:cubicBezTo>
                      <a:pt x="127" y="108462"/>
                      <a:pt x="18505" y="119074"/>
                      <a:pt x="39888" y="119074"/>
                    </a:cubicBezTo>
                    <a:cubicBezTo>
                      <a:pt x="64451" y="119074"/>
                      <a:pt x="81416" y="102895"/>
                      <a:pt x="81416" y="85497"/>
                    </a:cubicBezTo>
                    <a:cubicBezTo>
                      <a:pt x="81416" y="71927"/>
                      <a:pt x="70106" y="58358"/>
                      <a:pt x="50667" y="54356"/>
                    </a:cubicBezTo>
                    <a:cubicBezTo>
                      <a:pt x="69222" y="47745"/>
                      <a:pt x="75938" y="34697"/>
                      <a:pt x="75938" y="24085"/>
                    </a:cubicBezTo>
                    <a:cubicBezTo>
                      <a:pt x="75938" y="10341"/>
                      <a:pt x="59857" y="77"/>
                      <a:pt x="40241" y="77"/>
                    </a:cubicBezTo>
                    <a:cubicBezTo>
                      <a:pt x="20626" y="77"/>
                      <a:pt x="5605" y="9471"/>
                      <a:pt x="5605" y="23389"/>
                    </a:cubicBezTo>
                    <a:cubicBezTo>
                      <a:pt x="5605" y="29304"/>
                      <a:pt x="9493" y="32610"/>
                      <a:pt x="14794" y="32610"/>
                    </a:cubicBezTo>
                    <a:cubicBezTo>
                      <a:pt x="20272" y="32610"/>
                      <a:pt x="23807" y="28608"/>
                      <a:pt x="23807" y="23737"/>
                    </a:cubicBezTo>
                    <a:cubicBezTo>
                      <a:pt x="23807" y="18692"/>
                      <a:pt x="20272" y="15038"/>
                      <a:pt x="14794" y="14690"/>
                    </a:cubicBezTo>
                    <a:cubicBezTo>
                      <a:pt x="20979" y="7036"/>
                      <a:pt x="33173" y="5122"/>
                      <a:pt x="39711" y="5122"/>
                    </a:cubicBezTo>
                    <a:cubicBezTo>
                      <a:pt x="47663" y="5122"/>
                      <a:pt x="58796" y="8949"/>
                      <a:pt x="58796" y="24085"/>
                    </a:cubicBezTo>
                    <a:cubicBezTo>
                      <a:pt x="58796" y="31392"/>
                      <a:pt x="56322" y="39395"/>
                      <a:pt x="51728" y="44788"/>
                    </a:cubicBezTo>
                    <a:cubicBezTo>
                      <a:pt x="45896" y="51399"/>
                      <a:pt x="40948" y="51747"/>
                      <a:pt x="32112" y="52269"/>
                    </a:cubicBezTo>
                    <a:cubicBezTo>
                      <a:pt x="27694" y="52616"/>
                      <a:pt x="27341" y="52616"/>
                      <a:pt x="26457" y="52790"/>
                    </a:cubicBezTo>
                    <a:cubicBezTo>
                      <a:pt x="26104" y="52790"/>
                      <a:pt x="24690" y="53138"/>
                      <a:pt x="24690" y="55052"/>
                    </a:cubicBezTo>
                    <a:cubicBezTo>
                      <a:pt x="24690" y="57488"/>
                      <a:pt x="26281" y="57488"/>
                      <a:pt x="29285" y="57488"/>
                    </a:cubicBezTo>
                    <a:lnTo>
                      <a:pt x="38827" y="5748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52D80633-E886-C8A3-2700-61EE3E9B6ABF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5867877" y="4347529"/>
                <a:ext cx="130062" cy="128217"/>
              </a:xfrm>
              <a:custGeom>
                <a:avLst/>
                <a:gdLst>
                  <a:gd name="connsiteX0" fmla="*/ 69580 w 130062"/>
                  <a:gd name="connsiteY0" fmla="*/ 68448 h 128217"/>
                  <a:gd name="connsiteX1" fmla="*/ 123655 w 130062"/>
                  <a:gd name="connsiteY1" fmla="*/ 68448 h 128217"/>
                  <a:gd name="connsiteX2" fmla="*/ 130193 w 130062"/>
                  <a:gd name="connsiteY2" fmla="*/ 64273 h 128217"/>
                  <a:gd name="connsiteX3" fmla="*/ 123655 w 130062"/>
                  <a:gd name="connsiteY3" fmla="*/ 59923 h 128217"/>
                  <a:gd name="connsiteX4" fmla="*/ 69580 w 130062"/>
                  <a:gd name="connsiteY4" fmla="*/ 59923 h 128217"/>
                  <a:gd name="connsiteX5" fmla="*/ 69580 w 130062"/>
                  <a:gd name="connsiteY5" fmla="*/ 6514 h 128217"/>
                  <a:gd name="connsiteX6" fmla="*/ 65339 w 130062"/>
                  <a:gd name="connsiteY6" fmla="*/ 77 h 128217"/>
                  <a:gd name="connsiteX7" fmla="*/ 60921 w 130062"/>
                  <a:gd name="connsiteY7" fmla="*/ 6514 h 128217"/>
                  <a:gd name="connsiteX8" fmla="*/ 60921 w 130062"/>
                  <a:gd name="connsiteY8" fmla="*/ 59923 h 128217"/>
                  <a:gd name="connsiteX9" fmla="*/ 6669 w 130062"/>
                  <a:gd name="connsiteY9" fmla="*/ 59923 h 128217"/>
                  <a:gd name="connsiteX10" fmla="*/ 131 w 130062"/>
                  <a:gd name="connsiteY10" fmla="*/ 64099 h 128217"/>
                  <a:gd name="connsiteX11" fmla="*/ 6669 w 130062"/>
                  <a:gd name="connsiteY11" fmla="*/ 68448 h 128217"/>
                  <a:gd name="connsiteX12" fmla="*/ 60921 w 130062"/>
                  <a:gd name="connsiteY12" fmla="*/ 68448 h 128217"/>
                  <a:gd name="connsiteX13" fmla="*/ 60921 w 130062"/>
                  <a:gd name="connsiteY13" fmla="*/ 121858 h 128217"/>
                  <a:gd name="connsiteX14" fmla="*/ 65162 w 130062"/>
                  <a:gd name="connsiteY14" fmla="*/ 128295 h 128217"/>
                  <a:gd name="connsiteX15" fmla="*/ 69580 w 130062"/>
                  <a:gd name="connsiteY15" fmla="*/ 121858 h 128217"/>
                  <a:gd name="connsiteX16" fmla="*/ 69580 w 130062"/>
                  <a:gd name="connsiteY16" fmla="*/ 68448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580" y="68448"/>
                    </a:moveTo>
                    <a:lnTo>
                      <a:pt x="123655" y="68448"/>
                    </a:lnTo>
                    <a:cubicBezTo>
                      <a:pt x="125952" y="68448"/>
                      <a:pt x="130193" y="68448"/>
                      <a:pt x="130193" y="64273"/>
                    </a:cubicBezTo>
                    <a:cubicBezTo>
                      <a:pt x="130193" y="59923"/>
                      <a:pt x="126129" y="59923"/>
                      <a:pt x="123655" y="59923"/>
                    </a:cubicBezTo>
                    <a:lnTo>
                      <a:pt x="69580" y="59923"/>
                    </a:lnTo>
                    <a:lnTo>
                      <a:pt x="69580" y="6514"/>
                    </a:lnTo>
                    <a:cubicBezTo>
                      <a:pt x="69580" y="4252"/>
                      <a:pt x="69580" y="77"/>
                      <a:pt x="65339" y="77"/>
                    </a:cubicBezTo>
                    <a:cubicBezTo>
                      <a:pt x="60921" y="77"/>
                      <a:pt x="60921" y="4078"/>
                      <a:pt x="60921" y="6514"/>
                    </a:cubicBezTo>
                    <a:lnTo>
                      <a:pt x="60921" y="59923"/>
                    </a:lnTo>
                    <a:lnTo>
                      <a:pt x="6669" y="59923"/>
                    </a:lnTo>
                    <a:cubicBezTo>
                      <a:pt x="4372" y="59923"/>
                      <a:pt x="131" y="59923"/>
                      <a:pt x="131" y="64099"/>
                    </a:cubicBezTo>
                    <a:cubicBezTo>
                      <a:pt x="131" y="68448"/>
                      <a:pt x="4195" y="68448"/>
                      <a:pt x="6669" y="68448"/>
                    </a:cubicBezTo>
                    <a:lnTo>
                      <a:pt x="60921" y="68448"/>
                    </a:lnTo>
                    <a:lnTo>
                      <a:pt x="60921" y="121858"/>
                    </a:lnTo>
                    <a:cubicBezTo>
                      <a:pt x="60921" y="124119"/>
                      <a:pt x="60921" y="128295"/>
                      <a:pt x="65162" y="128295"/>
                    </a:cubicBezTo>
                    <a:cubicBezTo>
                      <a:pt x="69580" y="128295"/>
                      <a:pt x="69580" y="124293"/>
                      <a:pt x="69580" y="121858"/>
                    </a:cubicBezTo>
                    <a:lnTo>
                      <a:pt x="69580" y="6844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F2C0A0B7-9582-C9F9-DD16-CF1537C2CC68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6021617" y="4339700"/>
                <a:ext cx="78108" cy="115517"/>
              </a:xfrm>
              <a:custGeom>
                <a:avLst/>
                <a:gdLst>
                  <a:gd name="connsiteX0" fmla="*/ 78245 w 78108"/>
                  <a:gd name="connsiteY0" fmla="*/ 83932 h 115517"/>
                  <a:gd name="connsiteX1" fmla="*/ 72237 w 78108"/>
                  <a:gd name="connsiteY1" fmla="*/ 83932 h 115517"/>
                  <a:gd name="connsiteX2" fmla="*/ 67642 w 78108"/>
                  <a:gd name="connsiteY2" fmla="*/ 99763 h 115517"/>
                  <a:gd name="connsiteX3" fmla="*/ 50147 w 78108"/>
                  <a:gd name="connsiteY3" fmla="*/ 100807 h 115517"/>
                  <a:gd name="connsiteX4" fmla="*/ 17632 w 78108"/>
                  <a:gd name="connsiteY4" fmla="*/ 100807 h 115517"/>
                  <a:gd name="connsiteX5" fmla="*/ 52975 w 78108"/>
                  <a:gd name="connsiteY5" fmla="*/ 71579 h 115517"/>
                  <a:gd name="connsiteX6" fmla="*/ 78245 w 78108"/>
                  <a:gd name="connsiteY6" fmla="*/ 34001 h 115517"/>
                  <a:gd name="connsiteX7" fmla="*/ 36894 w 78108"/>
                  <a:gd name="connsiteY7" fmla="*/ 77 h 115517"/>
                  <a:gd name="connsiteX8" fmla="*/ 137 w 78108"/>
                  <a:gd name="connsiteY8" fmla="*/ 31218 h 115517"/>
                  <a:gd name="connsiteX9" fmla="*/ 9503 w 78108"/>
                  <a:gd name="connsiteY9" fmla="*/ 40960 h 115517"/>
                  <a:gd name="connsiteX10" fmla="*/ 18869 w 78108"/>
                  <a:gd name="connsiteY10" fmla="*/ 31740 h 115517"/>
                  <a:gd name="connsiteX11" fmla="*/ 8443 w 78108"/>
                  <a:gd name="connsiteY11" fmla="*/ 22519 h 115517"/>
                  <a:gd name="connsiteX12" fmla="*/ 34243 w 78108"/>
                  <a:gd name="connsiteY12" fmla="*/ 6340 h 115517"/>
                  <a:gd name="connsiteX13" fmla="*/ 61104 w 78108"/>
                  <a:gd name="connsiteY13" fmla="*/ 34001 h 115517"/>
                  <a:gd name="connsiteX14" fmla="*/ 44492 w 78108"/>
                  <a:gd name="connsiteY14" fmla="*/ 67404 h 115517"/>
                  <a:gd name="connsiteX15" fmla="*/ 1904 w 78108"/>
                  <a:gd name="connsiteY15" fmla="*/ 108810 h 115517"/>
                  <a:gd name="connsiteX16" fmla="*/ 137 w 78108"/>
                  <a:gd name="connsiteY16" fmla="*/ 115595 h 115517"/>
                  <a:gd name="connsiteX17" fmla="*/ 72944 w 78108"/>
                  <a:gd name="connsiteY17" fmla="*/ 115595 h 115517"/>
                  <a:gd name="connsiteX18" fmla="*/ 78245 w 78108"/>
                  <a:gd name="connsiteY18" fmla="*/ 83932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108" h="115517">
                    <a:moveTo>
                      <a:pt x="78245" y="83932"/>
                    </a:moveTo>
                    <a:lnTo>
                      <a:pt x="72237" y="83932"/>
                    </a:lnTo>
                    <a:cubicBezTo>
                      <a:pt x="71707" y="87759"/>
                      <a:pt x="69939" y="98023"/>
                      <a:pt x="67642" y="99763"/>
                    </a:cubicBezTo>
                    <a:cubicBezTo>
                      <a:pt x="66228" y="100807"/>
                      <a:pt x="52621" y="100807"/>
                      <a:pt x="50147" y="100807"/>
                    </a:cubicBezTo>
                    <a:lnTo>
                      <a:pt x="17632" y="100807"/>
                    </a:lnTo>
                    <a:cubicBezTo>
                      <a:pt x="36187" y="84627"/>
                      <a:pt x="42372" y="79756"/>
                      <a:pt x="52975" y="71579"/>
                    </a:cubicBezTo>
                    <a:cubicBezTo>
                      <a:pt x="66052" y="61315"/>
                      <a:pt x="78245" y="50529"/>
                      <a:pt x="78245" y="34001"/>
                    </a:cubicBezTo>
                    <a:cubicBezTo>
                      <a:pt x="78245" y="12951"/>
                      <a:pt x="59513" y="77"/>
                      <a:pt x="36894" y="77"/>
                    </a:cubicBezTo>
                    <a:cubicBezTo>
                      <a:pt x="14981" y="77"/>
                      <a:pt x="137" y="15212"/>
                      <a:pt x="137" y="31218"/>
                    </a:cubicBezTo>
                    <a:cubicBezTo>
                      <a:pt x="137" y="40090"/>
                      <a:pt x="7736" y="40960"/>
                      <a:pt x="9503" y="40960"/>
                    </a:cubicBezTo>
                    <a:cubicBezTo>
                      <a:pt x="13744" y="40960"/>
                      <a:pt x="18869" y="38003"/>
                      <a:pt x="18869" y="31740"/>
                    </a:cubicBezTo>
                    <a:cubicBezTo>
                      <a:pt x="18869" y="28608"/>
                      <a:pt x="17632" y="22519"/>
                      <a:pt x="8443" y="22519"/>
                    </a:cubicBezTo>
                    <a:cubicBezTo>
                      <a:pt x="13921" y="10167"/>
                      <a:pt x="25937" y="6340"/>
                      <a:pt x="34243" y="6340"/>
                    </a:cubicBezTo>
                    <a:cubicBezTo>
                      <a:pt x="51914" y="6340"/>
                      <a:pt x="61104" y="19910"/>
                      <a:pt x="61104" y="34001"/>
                    </a:cubicBezTo>
                    <a:cubicBezTo>
                      <a:pt x="61104" y="49137"/>
                      <a:pt x="50147" y="61141"/>
                      <a:pt x="44492" y="67404"/>
                    </a:cubicBezTo>
                    <a:lnTo>
                      <a:pt x="1904" y="108810"/>
                    </a:lnTo>
                    <a:cubicBezTo>
                      <a:pt x="137" y="110375"/>
                      <a:pt x="137" y="110723"/>
                      <a:pt x="137" y="115595"/>
                    </a:cubicBezTo>
                    <a:lnTo>
                      <a:pt x="72944" y="115595"/>
                    </a:lnTo>
                    <a:lnTo>
                      <a:pt x="78245" y="83932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7DA9BE64-B937-B034-E663-B61C4BD613A6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6123131" y="4380236"/>
                <a:ext cx="63263" cy="76721"/>
              </a:xfrm>
              <a:custGeom>
                <a:avLst/>
                <a:gdLst>
                  <a:gd name="connsiteX0" fmla="*/ 49798 w 63263"/>
                  <a:gd name="connsiteY0" fmla="*/ 36089 h 76721"/>
                  <a:gd name="connsiteX1" fmla="*/ 55806 w 63263"/>
                  <a:gd name="connsiteY1" fmla="*/ 32784 h 76721"/>
                  <a:gd name="connsiteX2" fmla="*/ 49798 w 63263"/>
                  <a:gd name="connsiteY2" fmla="*/ 29826 h 76721"/>
                  <a:gd name="connsiteX3" fmla="*/ 18166 w 63263"/>
                  <a:gd name="connsiteY3" fmla="*/ 29826 h 76721"/>
                  <a:gd name="connsiteX4" fmla="*/ 50505 w 63263"/>
                  <a:gd name="connsiteY4" fmla="*/ 6340 h 76721"/>
                  <a:gd name="connsiteX5" fmla="*/ 57220 w 63263"/>
                  <a:gd name="connsiteY5" fmla="*/ 6340 h 76721"/>
                  <a:gd name="connsiteX6" fmla="*/ 63405 w 63263"/>
                  <a:gd name="connsiteY6" fmla="*/ 3034 h 76721"/>
                  <a:gd name="connsiteX7" fmla="*/ 57573 w 63263"/>
                  <a:gd name="connsiteY7" fmla="*/ 77 h 76721"/>
                  <a:gd name="connsiteX8" fmla="*/ 49975 w 63263"/>
                  <a:gd name="connsiteY8" fmla="*/ 77 h 76721"/>
                  <a:gd name="connsiteX9" fmla="*/ 141 w 63263"/>
                  <a:gd name="connsiteY9" fmla="*/ 42700 h 76721"/>
                  <a:gd name="connsiteX10" fmla="*/ 36368 w 63263"/>
                  <a:gd name="connsiteY10" fmla="*/ 76799 h 76721"/>
                  <a:gd name="connsiteX11" fmla="*/ 58457 w 63263"/>
                  <a:gd name="connsiteY11" fmla="*/ 70710 h 76721"/>
                  <a:gd name="connsiteX12" fmla="*/ 62345 w 63263"/>
                  <a:gd name="connsiteY12" fmla="*/ 67230 h 76721"/>
                  <a:gd name="connsiteX13" fmla="*/ 59694 w 63263"/>
                  <a:gd name="connsiteY13" fmla="*/ 63751 h 76721"/>
                  <a:gd name="connsiteX14" fmla="*/ 57573 w 63263"/>
                  <a:gd name="connsiteY14" fmla="*/ 64621 h 76721"/>
                  <a:gd name="connsiteX15" fmla="*/ 36721 w 63263"/>
                  <a:gd name="connsiteY15" fmla="*/ 71927 h 76721"/>
                  <a:gd name="connsiteX16" fmla="*/ 14985 w 63263"/>
                  <a:gd name="connsiteY16" fmla="*/ 48615 h 76721"/>
                  <a:gd name="connsiteX17" fmla="*/ 16575 w 63263"/>
                  <a:gd name="connsiteY17" fmla="*/ 36089 h 76721"/>
                  <a:gd name="connsiteX18" fmla="*/ 49798 w 63263"/>
                  <a:gd name="connsiteY18" fmla="*/ 36089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49798" y="36089"/>
                    </a:moveTo>
                    <a:cubicBezTo>
                      <a:pt x="52449" y="36089"/>
                      <a:pt x="55806" y="36089"/>
                      <a:pt x="55806" y="32784"/>
                    </a:cubicBezTo>
                    <a:cubicBezTo>
                      <a:pt x="55806" y="29826"/>
                      <a:pt x="53155" y="29826"/>
                      <a:pt x="49798" y="29826"/>
                    </a:cubicBezTo>
                    <a:lnTo>
                      <a:pt x="18166" y="29826"/>
                    </a:lnTo>
                    <a:cubicBezTo>
                      <a:pt x="23467" y="13995"/>
                      <a:pt x="34954" y="6340"/>
                      <a:pt x="50505" y="6340"/>
                    </a:cubicBezTo>
                    <a:lnTo>
                      <a:pt x="57220" y="6340"/>
                    </a:lnTo>
                    <a:cubicBezTo>
                      <a:pt x="60047" y="6340"/>
                      <a:pt x="63405" y="6340"/>
                      <a:pt x="63405" y="3034"/>
                    </a:cubicBezTo>
                    <a:cubicBezTo>
                      <a:pt x="63405" y="77"/>
                      <a:pt x="60931" y="77"/>
                      <a:pt x="57573" y="77"/>
                    </a:cubicBezTo>
                    <a:lnTo>
                      <a:pt x="49975" y="77"/>
                    </a:lnTo>
                    <a:cubicBezTo>
                      <a:pt x="26471" y="77"/>
                      <a:pt x="141" y="16256"/>
                      <a:pt x="141" y="42700"/>
                    </a:cubicBezTo>
                    <a:cubicBezTo>
                      <a:pt x="141" y="63055"/>
                      <a:pt x="15869" y="76799"/>
                      <a:pt x="36368" y="76799"/>
                    </a:cubicBezTo>
                    <a:cubicBezTo>
                      <a:pt x="41669" y="76799"/>
                      <a:pt x="49091" y="75929"/>
                      <a:pt x="58457" y="70710"/>
                    </a:cubicBezTo>
                    <a:cubicBezTo>
                      <a:pt x="61991" y="68796"/>
                      <a:pt x="62345" y="68274"/>
                      <a:pt x="62345" y="67230"/>
                    </a:cubicBezTo>
                    <a:cubicBezTo>
                      <a:pt x="62345" y="66708"/>
                      <a:pt x="62345" y="63751"/>
                      <a:pt x="59694" y="63751"/>
                    </a:cubicBezTo>
                    <a:cubicBezTo>
                      <a:pt x="58987" y="63751"/>
                      <a:pt x="58634" y="63925"/>
                      <a:pt x="57573" y="64621"/>
                    </a:cubicBezTo>
                    <a:cubicBezTo>
                      <a:pt x="51388" y="68622"/>
                      <a:pt x="43966" y="71927"/>
                      <a:pt x="36721" y="71927"/>
                    </a:cubicBezTo>
                    <a:cubicBezTo>
                      <a:pt x="29652" y="71927"/>
                      <a:pt x="14985" y="68448"/>
                      <a:pt x="14985" y="48615"/>
                    </a:cubicBezTo>
                    <a:cubicBezTo>
                      <a:pt x="14985" y="46180"/>
                      <a:pt x="14985" y="42700"/>
                      <a:pt x="16575" y="36089"/>
                    </a:cubicBezTo>
                    <a:lnTo>
                      <a:pt x="49798" y="3608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DD7F6D9F-1710-5DB1-B349-DE0F2D2C94BC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6232870" y="4375135"/>
                <a:ext cx="58568" cy="248532"/>
              </a:xfrm>
              <a:custGeom>
                <a:avLst/>
                <a:gdLst>
                  <a:gd name="connsiteX0" fmla="*/ 58713 w 58568"/>
                  <a:gd name="connsiteY0" fmla="*/ 246128 h 248532"/>
                  <a:gd name="connsiteX1" fmla="*/ 54422 w 58568"/>
                  <a:gd name="connsiteY1" fmla="*/ 240660 h 248532"/>
                  <a:gd name="connsiteX2" fmla="*/ 14787 w 58568"/>
                  <a:gd name="connsiteY2" fmla="*/ 124347 h 248532"/>
                  <a:gd name="connsiteX3" fmla="*/ 55431 w 58568"/>
                  <a:gd name="connsiteY3" fmla="*/ 6791 h 248532"/>
                  <a:gd name="connsiteX4" fmla="*/ 58713 w 58568"/>
                  <a:gd name="connsiteY4" fmla="*/ 2566 h 248532"/>
                  <a:gd name="connsiteX5" fmla="*/ 56189 w 58568"/>
                  <a:gd name="connsiteY5" fmla="*/ 81 h 248532"/>
                  <a:gd name="connsiteX6" fmla="*/ 16049 w 58568"/>
                  <a:gd name="connsiteY6" fmla="*/ 48545 h 248532"/>
                  <a:gd name="connsiteX7" fmla="*/ 145 w 58568"/>
                  <a:gd name="connsiteY7" fmla="*/ 124347 h 248532"/>
                  <a:gd name="connsiteX8" fmla="*/ 16806 w 58568"/>
                  <a:gd name="connsiteY8" fmla="*/ 201889 h 248532"/>
                  <a:gd name="connsiteX9" fmla="*/ 56189 w 58568"/>
                  <a:gd name="connsiteY9" fmla="*/ 248613 h 248532"/>
                  <a:gd name="connsiteX10" fmla="*/ 58713 w 58568"/>
                  <a:gd name="connsiteY10" fmla="*/ 246128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13" y="246128"/>
                    </a:moveTo>
                    <a:cubicBezTo>
                      <a:pt x="58713" y="245382"/>
                      <a:pt x="58713" y="244885"/>
                      <a:pt x="54422" y="240660"/>
                    </a:cubicBezTo>
                    <a:cubicBezTo>
                      <a:pt x="22865" y="209345"/>
                      <a:pt x="14787" y="162373"/>
                      <a:pt x="14787" y="124347"/>
                    </a:cubicBezTo>
                    <a:cubicBezTo>
                      <a:pt x="14787" y="81103"/>
                      <a:pt x="24380" y="37858"/>
                      <a:pt x="55431" y="6791"/>
                    </a:cubicBezTo>
                    <a:cubicBezTo>
                      <a:pt x="58713" y="3809"/>
                      <a:pt x="58713" y="3312"/>
                      <a:pt x="58713" y="2566"/>
                    </a:cubicBezTo>
                    <a:cubicBezTo>
                      <a:pt x="58713" y="827"/>
                      <a:pt x="57703" y="81"/>
                      <a:pt x="56189" y="81"/>
                    </a:cubicBezTo>
                    <a:cubicBezTo>
                      <a:pt x="53664" y="81"/>
                      <a:pt x="30944" y="16981"/>
                      <a:pt x="16049" y="48545"/>
                    </a:cubicBezTo>
                    <a:cubicBezTo>
                      <a:pt x="3174" y="75883"/>
                      <a:pt x="145" y="103470"/>
                      <a:pt x="145" y="124347"/>
                    </a:cubicBezTo>
                    <a:cubicBezTo>
                      <a:pt x="145" y="143733"/>
                      <a:pt x="2922" y="173805"/>
                      <a:pt x="16806" y="201889"/>
                    </a:cubicBezTo>
                    <a:cubicBezTo>
                      <a:pt x="31953" y="232459"/>
                      <a:pt x="53664" y="248613"/>
                      <a:pt x="56189" y="248613"/>
                    </a:cubicBezTo>
                    <a:cubicBezTo>
                      <a:pt x="57703" y="248613"/>
                      <a:pt x="58713" y="247868"/>
                      <a:pt x="58713" y="24612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EA3E4039-1068-BB01-010A-CAFCD583C338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6348624" y="4384082"/>
                <a:ext cx="111835" cy="49209"/>
              </a:xfrm>
              <a:custGeom>
                <a:avLst/>
                <a:gdLst>
                  <a:gd name="connsiteX0" fmla="*/ 89768 w 111835"/>
                  <a:gd name="connsiteY0" fmla="*/ 29656 h 49209"/>
                  <a:gd name="connsiteX1" fmla="*/ 77903 w 111835"/>
                  <a:gd name="connsiteY1" fmla="*/ 44320 h 49209"/>
                  <a:gd name="connsiteX2" fmla="*/ 82952 w 111835"/>
                  <a:gd name="connsiteY2" fmla="*/ 49290 h 49209"/>
                  <a:gd name="connsiteX3" fmla="*/ 87749 w 111835"/>
                  <a:gd name="connsiteY3" fmla="*/ 46060 h 49209"/>
                  <a:gd name="connsiteX4" fmla="*/ 107692 w 111835"/>
                  <a:gd name="connsiteY4" fmla="*/ 29905 h 49209"/>
                  <a:gd name="connsiteX5" fmla="*/ 111984 w 111835"/>
                  <a:gd name="connsiteY5" fmla="*/ 24686 h 49209"/>
                  <a:gd name="connsiteX6" fmla="*/ 108450 w 111835"/>
                  <a:gd name="connsiteY6" fmla="*/ 19715 h 49209"/>
                  <a:gd name="connsiteX7" fmla="*/ 98099 w 111835"/>
                  <a:gd name="connsiteY7" fmla="*/ 5549 h 49209"/>
                  <a:gd name="connsiteX8" fmla="*/ 93050 w 111835"/>
                  <a:gd name="connsiteY8" fmla="*/ 81 h 49209"/>
                  <a:gd name="connsiteX9" fmla="*/ 88001 w 111835"/>
                  <a:gd name="connsiteY9" fmla="*/ 5300 h 49209"/>
                  <a:gd name="connsiteX10" fmla="*/ 94060 w 111835"/>
                  <a:gd name="connsiteY10" fmla="*/ 19715 h 49209"/>
                  <a:gd name="connsiteX11" fmla="*/ 8984 w 111835"/>
                  <a:gd name="connsiteY11" fmla="*/ 19715 h 49209"/>
                  <a:gd name="connsiteX12" fmla="*/ 148 w 111835"/>
                  <a:gd name="connsiteY12" fmla="*/ 24686 h 49209"/>
                  <a:gd name="connsiteX13" fmla="*/ 8984 w 111835"/>
                  <a:gd name="connsiteY13" fmla="*/ 29656 h 49209"/>
                  <a:gd name="connsiteX14" fmla="*/ 89768 w 111835"/>
                  <a:gd name="connsiteY14" fmla="*/ 29656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768" y="29656"/>
                    </a:moveTo>
                    <a:cubicBezTo>
                      <a:pt x="86234" y="32887"/>
                      <a:pt x="77903" y="39846"/>
                      <a:pt x="77903" y="44320"/>
                    </a:cubicBezTo>
                    <a:cubicBezTo>
                      <a:pt x="77903" y="46805"/>
                      <a:pt x="80428" y="49290"/>
                      <a:pt x="82952" y="49290"/>
                    </a:cubicBezTo>
                    <a:cubicBezTo>
                      <a:pt x="85224" y="49290"/>
                      <a:pt x="86486" y="47551"/>
                      <a:pt x="87749" y="46060"/>
                    </a:cubicBezTo>
                    <a:cubicBezTo>
                      <a:pt x="90778" y="42332"/>
                      <a:pt x="96584" y="35373"/>
                      <a:pt x="107692" y="29905"/>
                    </a:cubicBezTo>
                    <a:cubicBezTo>
                      <a:pt x="109459" y="28911"/>
                      <a:pt x="111984" y="27668"/>
                      <a:pt x="111984" y="24686"/>
                    </a:cubicBezTo>
                    <a:cubicBezTo>
                      <a:pt x="111984" y="22200"/>
                      <a:pt x="110217" y="20958"/>
                      <a:pt x="108450" y="19715"/>
                    </a:cubicBezTo>
                    <a:cubicBezTo>
                      <a:pt x="102896" y="15987"/>
                      <a:pt x="100119" y="11514"/>
                      <a:pt x="98099" y="5549"/>
                    </a:cubicBezTo>
                    <a:cubicBezTo>
                      <a:pt x="97594" y="3312"/>
                      <a:pt x="96584" y="81"/>
                      <a:pt x="93050" y="81"/>
                    </a:cubicBezTo>
                    <a:cubicBezTo>
                      <a:pt x="89516" y="81"/>
                      <a:pt x="88001" y="3312"/>
                      <a:pt x="88001" y="5300"/>
                    </a:cubicBezTo>
                    <a:cubicBezTo>
                      <a:pt x="88001" y="6543"/>
                      <a:pt x="90021" y="14496"/>
                      <a:pt x="94060" y="19715"/>
                    </a:cubicBezTo>
                    <a:lnTo>
                      <a:pt x="8984" y="19715"/>
                    </a:lnTo>
                    <a:cubicBezTo>
                      <a:pt x="4693" y="19715"/>
                      <a:pt x="148" y="19715"/>
                      <a:pt x="148" y="24686"/>
                    </a:cubicBezTo>
                    <a:cubicBezTo>
                      <a:pt x="148" y="29656"/>
                      <a:pt x="4693" y="29656"/>
                      <a:pt x="8984" y="29656"/>
                    </a:cubicBezTo>
                    <a:lnTo>
                      <a:pt x="89768" y="29656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19048950-7778-0960-ABA6-DB458882E2C1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6313374" y="4451683"/>
                <a:ext cx="125720" cy="112585"/>
              </a:xfrm>
              <a:custGeom>
                <a:avLst/>
                <a:gdLst>
                  <a:gd name="connsiteX0" fmla="*/ 77146 w 125720"/>
                  <a:gd name="connsiteY0" fmla="*/ 34876 h 112585"/>
                  <a:gd name="connsiteX1" fmla="*/ 102138 w 125720"/>
                  <a:gd name="connsiteY1" fmla="*/ 5549 h 112585"/>
                  <a:gd name="connsiteX2" fmla="*/ 114761 w 125720"/>
                  <a:gd name="connsiteY2" fmla="*/ 8780 h 112585"/>
                  <a:gd name="connsiteX3" fmla="*/ 102643 w 125720"/>
                  <a:gd name="connsiteY3" fmla="*/ 22200 h 112585"/>
                  <a:gd name="connsiteX4" fmla="*/ 112236 w 125720"/>
                  <a:gd name="connsiteY4" fmla="*/ 30899 h 112585"/>
                  <a:gd name="connsiteX5" fmla="*/ 125869 w 125720"/>
                  <a:gd name="connsiteY5" fmla="*/ 16484 h 112585"/>
                  <a:gd name="connsiteX6" fmla="*/ 102391 w 125720"/>
                  <a:gd name="connsiteY6" fmla="*/ 81 h 112585"/>
                  <a:gd name="connsiteX7" fmla="*/ 75884 w 125720"/>
                  <a:gd name="connsiteY7" fmla="*/ 18970 h 112585"/>
                  <a:gd name="connsiteX8" fmla="*/ 48619 w 125720"/>
                  <a:gd name="connsiteY8" fmla="*/ 81 h 112585"/>
                  <a:gd name="connsiteX9" fmla="*/ 7975 w 125720"/>
                  <a:gd name="connsiteY9" fmla="*/ 38355 h 112585"/>
                  <a:gd name="connsiteX10" fmla="*/ 11004 w 125720"/>
                  <a:gd name="connsiteY10" fmla="*/ 40840 h 112585"/>
                  <a:gd name="connsiteX11" fmla="*/ 14286 w 125720"/>
                  <a:gd name="connsiteY11" fmla="*/ 38106 h 112585"/>
                  <a:gd name="connsiteX12" fmla="*/ 48114 w 125720"/>
                  <a:gd name="connsiteY12" fmla="*/ 5549 h 112585"/>
                  <a:gd name="connsiteX13" fmla="*/ 61746 w 125720"/>
                  <a:gd name="connsiteY13" fmla="*/ 22200 h 112585"/>
                  <a:gd name="connsiteX14" fmla="*/ 48114 w 125720"/>
                  <a:gd name="connsiteY14" fmla="*/ 81351 h 112585"/>
                  <a:gd name="connsiteX15" fmla="*/ 24131 w 125720"/>
                  <a:gd name="connsiteY15" fmla="*/ 107198 h 112585"/>
                  <a:gd name="connsiteX16" fmla="*/ 11509 w 125720"/>
                  <a:gd name="connsiteY16" fmla="*/ 103968 h 112585"/>
                  <a:gd name="connsiteX17" fmla="*/ 23374 w 125720"/>
                  <a:gd name="connsiteY17" fmla="*/ 90547 h 112585"/>
                  <a:gd name="connsiteX18" fmla="*/ 14033 w 125720"/>
                  <a:gd name="connsiteY18" fmla="*/ 81848 h 112585"/>
                  <a:gd name="connsiteX19" fmla="*/ 149 w 125720"/>
                  <a:gd name="connsiteY19" fmla="*/ 96263 h 112585"/>
                  <a:gd name="connsiteX20" fmla="*/ 23879 w 125720"/>
                  <a:gd name="connsiteY20" fmla="*/ 112666 h 112585"/>
                  <a:gd name="connsiteX21" fmla="*/ 50386 w 125720"/>
                  <a:gd name="connsiteY21" fmla="*/ 93778 h 112585"/>
                  <a:gd name="connsiteX22" fmla="*/ 77651 w 125720"/>
                  <a:gd name="connsiteY22" fmla="*/ 112666 h 112585"/>
                  <a:gd name="connsiteX23" fmla="*/ 118043 w 125720"/>
                  <a:gd name="connsiteY23" fmla="*/ 74392 h 112585"/>
                  <a:gd name="connsiteX24" fmla="*/ 115013 w 125720"/>
                  <a:gd name="connsiteY24" fmla="*/ 71907 h 112585"/>
                  <a:gd name="connsiteX25" fmla="*/ 111731 w 125720"/>
                  <a:gd name="connsiteY25" fmla="*/ 74641 h 112585"/>
                  <a:gd name="connsiteX26" fmla="*/ 78156 w 125720"/>
                  <a:gd name="connsiteY26" fmla="*/ 107198 h 112585"/>
                  <a:gd name="connsiteX27" fmla="*/ 64271 w 125720"/>
                  <a:gd name="connsiteY27" fmla="*/ 90795 h 112585"/>
                  <a:gd name="connsiteX28" fmla="*/ 68563 w 125720"/>
                  <a:gd name="connsiteY28" fmla="*/ 68924 h 112585"/>
                  <a:gd name="connsiteX29" fmla="*/ 77146 w 125720"/>
                  <a:gd name="connsiteY29" fmla="*/ 34876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146" y="34876"/>
                    </a:moveTo>
                    <a:cubicBezTo>
                      <a:pt x="78661" y="28414"/>
                      <a:pt x="84467" y="5549"/>
                      <a:pt x="102138" y="5549"/>
                    </a:cubicBezTo>
                    <a:cubicBezTo>
                      <a:pt x="103401" y="5549"/>
                      <a:pt x="109459" y="5549"/>
                      <a:pt x="114761" y="8780"/>
                    </a:cubicBezTo>
                    <a:cubicBezTo>
                      <a:pt x="107692" y="10022"/>
                      <a:pt x="102643" y="16236"/>
                      <a:pt x="102643" y="22200"/>
                    </a:cubicBezTo>
                    <a:cubicBezTo>
                      <a:pt x="102643" y="26177"/>
                      <a:pt x="105420" y="30899"/>
                      <a:pt x="112236" y="30899"/>
                    </a:cubicBezTo>
                    <a:cubicBezTo>
                      <a:pt x="117790" y="30899"/>
                      <a:pt x="125869" y="26425"/>
                      <a:pt x="125869" y="16484"/>
                    </a:cubicBezTo>
                    <a:cubicBezTo>
                      <a:pt x="125869" y="3560"/>
                      <a:pt x="110974" y="81"/>
                      <a:pt x="102391" y="81"/>
                    </a:cubicBezTo>
                    <a:cubicBezTo>
                      <a:pt x="87749" y="81"/>
                      <a:pt x="78913" y="13253"/>
                      <a:pt x="75884" y="18970"/>
                    </a:cubicBezTo>
                    <a:cubicBezTo>
                      <a:pt x="69572" y="2566"/>
                      <a:pt x="55940" y="81"/>
                      <a:pt x="48619" y="81"/>
                    </a:cubicBezTo>
                    <a:cubicBezTo>
                      <a:pt x="22364" y="81"/>
                      <a:pt x="7975" y="32142"/>
                      <a:pt x="7975" y="38355"/>
                    </a:cubicBezTo>
                    <a:cubicBezTo>
                      <a:pt x="7975" y="40840"/>
                      <a:pt x="10499" y="40840"/>
                      <a:pt x="11004" y="40840"/>
                    </a:cubicBezTo>
                    <a:cubicBezTo>
                      <a:pt x="13024" y="40840"/>
                      <a:pt x="13781" y="40343"/>
                      <a:pt x="14286" y="38106"/>
                    </a:cubicBezTo>
                    <a:cubicBezTo>
                      <a:pt x="22869" y="11762"/>
                      <a:pt x="39531" y="5549"/>
                      <a:pt x="48114" y="5549"/>
                    </a:cubicBezTo>
                    <a:cubicBezTo>
                      <a:pt x="52911" y="5549"/>
                      <a:pt x="61746" y="7786"/>
                      <a:pt x="61746" y="22200"/>
                    </a:cubicBezTo>
                    <a:cubicBezTo>
                      <a:pt x="61746" y="29905"/>
                      <a:pt x="57455" y="46557"/>
                      <a:pt x="48114" y="81351"/>
                    </a:cubicBezTo>
                    <a:cubicBezTo>
                      <a:pt x="44075" y="96760"/>
                      <a:pt x="35239" y="107198"/>
                      <a:pt x="24131" y="107198"/>
                    </a:cubicBezTo>
                    <a:cubicBezTo>
                      <a:pt x="22617" y="107198"/>
                      <a:pt x="16810" y="107198"/>
                      <a:pt x="11509" y="103968"/>
                    </a:cubicBezTo>
                    <a:cubicBezTo>
                      <a:pt x="17820" y="102725"/>
                      <a:pt x="23374" y="97506"/>
                      <a:pt x="23374" y="90547"/>
                    </a:cubicBezTo>
                    <a:cubicBezTo>
                      <a:pt x="23374" y="83836"/>
                      <a:pt x="17820" y="81848"/>
                      <a:pt x="14033" y="81848"/>
                    </a:cubicBezTo>
                    <a:cubicBezTo>
                      <a:pt x="6460" y="81848"/>
                      <a:pt x="149" y="88310"/>
                      <a:pt x="149" y="96263"/>
                    </a:cubicBezTo>
                    <a:cubicBezTo>
                      <a:pt x="149" y="107696"/>
                      <a:pt x="12771" y="112666"/>
                      <a:pt x="23879" y="112666"/>
                    </a:cubicBezTo>
                    <a:cubicBezTo>
                      <a:pt x="40541" y="112666"/>
                      <a:pt x="49629" y="95269"/>
                      <a:pt x="50386" y="93778"/>
                    </a:cubicBezTo>
                    <a:cubicBezTo>
                      <a:pt x="53416" y="102973"/>
                      <a:pt x="62504" y="112666"/>
                      <a:pt x="77651" y="112666"/>
                    </a:cubicBezTo>
                    <a:cubicBezTo>
                      <a:pt x="103653" y="112666"/>
                      <a:pt x="118043" y="80605"/>
                      <a:pt x="118043" y="74392"/>
                    </a:cubicBezTo>
                    <a:cubicBezTo>
                      <a:pt x="118043" y="71907"/>
                      <a:pt x="115771" y="71907"/>
                      <a:pt x="115013" y="71907"/>
                    </a:cubicBezTo>
                    <a:cubicBezTo>
                      <a:pt x="112741" y="71907"/>
                      <a:pt x="112236" y="72901"/>
                      <a:pt x="111731" y="74641"/>
                    </a:cubicBezTo>
                    <a:cubicBezTo>
                      <a:pt x="103401" y="101234"/>
                      <a:pt x="86234" y="107198"/>
                      <a:pt x="78156" y="107198"/>
                    </a:cubicBezTo>
                    <a:cubicBezTo>
                      <a:pt x="68310" y="107198"/>
                      <a:pt x="64271" y="99245"/>
                      <a:pt x="64271" y="90795"/>
                    </a:cubicBezTo>
                    <a:cubicBezTo>
                      <a:pt x="64271" y="85328"/>
                      <a:pt x="65786" y="79860"/>
                      <a:pt x="68563" y="68924"/>
                    </a:cubicBezTo>
                    <a:lnTo>
                      <a:pt x="77146" y="34876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BC2C0C31-5745-A531-399B-BC0DD1826E90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6464725" y="4375135"/>
                <a:ext cx="58568" cy="248532"/>
              </a:xfrm>
              <a:custGeom>
                <a:avLst/>
                <a:gdLst>
                  <a:gd name="connsiteX0" fmla="*/ 58723 w 58568"/>
                  <a:gd name="connsiteY0" fmla="*/ 124347 h 248532"/>
                  <a:gd name="connsiteX1" fmla="*/ 42061 w 58568"/>
                  <a:gd name="connsiteY1" fmla="*/ 46805 h 248532"/>
                  <a:gd name="connsiteX2" fmla="*/ 2679 w 58568"/>
                  <a:gd name="connsiteY2" fmla="*/ 81 h 248532"/>
                  <a:gd name="connsiteX3" fmla="*/ 154 w 58568"/>
                  <a:gd name="connsiteY3" fmla="*/ 2566 h 248532"/>
                  <a:gd name="connsiteX4" fmla="*/ 4951 w 58568"/>
                  <a:gd name="connsiteY4" fmla="*/ 8283 h 248532"/>
                  <a:gd name="connsiteX5" fmla="*/ 44081 w 58568"/>
                  <a:gd name="connsiteY5" fmla="*/ 124347 h 248532"/>
                  <a:gd name="connsiteX6" fmla="*/ 3436 w 58568"/>
                  <a:gd name="connsiteY6" fmla="*/ 241903 h 248532"/>
                  <a:gd name="connsiteX7" fmla="*/ 154 w 58568"/>
                  <a:gd name="connsiteY7" fmla="*/ 246128 h 248532"/>
                  <a:gd name="connsiteX8" fmla="*/ 2679 w 58568"/>
                  <a:gd name="connsiteY8" fmla="*/ 248613 h 248532"/>
                  <a:gd name="connsiteX9" fmla="*/ 42818 w 58568"/>
                  <a:gd name="connsiteY9" fmla="*/ 200150 h 248532"/>
                  <a:gd name="connsiteX10" fmla="*/ 58723 w 58568"/>
                  <a:gd name="connsiteY10" fmla="*/ 124347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23" y="124347"/>
                    </a:moveTo>
                    <a:cubicBezTo>
                      <a:pt x="58723" y="104962"/>
                      <a:pt x="55946" y="74889"/>
                      <a:pt x="42061" y="46805"/>
                    </a:cubicBezTo>
                    <a:cubicBezTo>
                      <a:pt x="26914" y="16236"/>
                      <a:pt x="5203" y="81"/>
                      <a:pt x="2679" y="81"/>
                    </a:cubicBezTo>
                    <a:cubicBezTo>
                      <a:pt x="1164" y="81"/>
                      <a:pt x="154" y="1075"/>
                      <a:pt x="154" y="2566"/>
                    </a:cubicBezTo>
                    <a:cubicBezTo>
                      <a:pt x="154" y="3312"/>
                      <a:pt x="154" y="3809"/>
                      <a:pt x="4951" y="8283"/>
                    </a:cubicBezTo>
                    <a:cubicBezTo>
                      <a:pt x="29691" y="32887"/>
                      <a:pt x="44081" y="72404"/>
                      <a:pt x="44081" y="124347"/>
                    </a:cubicBezTo>
                    <a:cubicBezTo>
                      <a:pt x="44081" y="166846"/>
                      <a:pt x="34740" y="210588"/>
                      <a:pt x="3436" y="241903"/>
                    </a:cubicBezTo>
                    <a:cubicBezTo>
                      <a:pt x="154" y="244885"/>
                      <a:pt x="154" y="245382"/>
                      <a:pt x="154" y="246128"/>
                    </a:cubicBezTo>
                    <a:cubicBezTo>
                      <a:pt x="154" y="247619"/>
                      <a:pt x="1164" y="248613"/>
                      <a:pt x="2679" y="248613"/>
                    </a:cubicBezTo>
                    <a:cubicBezTo>
                      <a:pt x="5203" y="248613"/>
                      <a:pt x="27924" y="231713"/>
                      <a:pt x="42818" y="200150"/>
                    </a:cubicBezTo>
                    <a:cubicBezTo>
                      <a:pt x="55693" y="172811"/>
                      <a:pt x="58723" y="145224"/>
                      <a:pt x="58723" y="12434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EF277C3B-D310-D63A-624A-5AA8C67E741F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4049370" y="5021583"/>
                <a:ext cx="167879" cy="58156"/>
              </a:xfrm>
              <a:custGeom>
                <a:avLst/>
                <a:gdLst>
                  <a:gd name="connsiteX0" fmla="*/ 159355 w 167879"/>
                  <a:gd name="connsiteY0" fmla="*/ 10044 h 58156"/>
                  <a:gd name="connsiteX1" fmla="*/ 167938 w 167879"/>
                  <a:gd name="connsiteY1" fmla="*/ 5074 h 58156"/>
                  <a:gd name="connsiteX2" fmla="*/ 159607 w 167879"/>
                  <a:gd name="connsiteY2" fmla="*/ 103 h 58156"/>
                  <a:gd name="connsiteX3" fmla="*/ 8390 w 167879"/>
                  <a:gd name="connsiteY3" fmla="*/ 103 h 58156"/>
                  <a:gd name="connsiteX4" fmla="*/ 59 w 167879"/>
                  <a:gd name="connsiteY4" fmla="*/ 5074 h 58156"/>
                  <a:gd name="connsiteX5" fmla="*/ 8642 w 167879"/>
                  <a:gd name="connsiteY5" fmla="*/ 10044 h 58156"/>
                  <a:gd name="connsiteX6" fmla="*/ 159355 w 167879"/>
                  <a:gd name="connsiteY6" fmla="*/ 10044 h 58156"/>
                  <a:gd name="connsiteX7" fmla="*/ 159607 w 167879"/>
                  <a:gd name="connsiteY7" fmla="*/ 58260 h 58156"/>
                  <a:gd name="connsiteX8" fmla="*/ 167938 w 167879"/>
                  <a:gd name="connsiteY8" fmla="*/ 53289 h 58156"/>
                  <a:gd name="connsiteX9" fmla="*/ 159355 w 167879"/>
                  <a:gd name="connsiteY9" fmla="*/ 48318 h 58156"/>
                  <a:gd name="connsiteX10" fmla="*/ 8642 w 167879"/>
                  <a:gd name="connsiteY10" fmla="*/ 48318 h 58156"/>
                  <a:gd name="connsiteX11" fmla="*/ 59 w 167879"/>
                  <a:gd name="connsiteY11" fmla="*/ 53289 h 58156"/>
                  <a:gd name="connsiteX12" fmla="*/ 8390 w 167879"/>
                  <a:gd name="connsiteY12" fmla="*/ 58260 h 58156"/>
                  <a:gd name="connsiteX13" fmla="*/ 159607 w 167879"/>
                  <a:gd name="connsiteY13" fmla="*/ 58260 h 5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879" h="58156">
                    <a:moveTo>
                      <a:pt x="159355" y="10044"/>
                    </a:moveTo>
                    <a:cubicBezTo>
                      <a:pt x="163142" y="10044"/>
                      <a:pt x="167938" y="10044"/>
                      <a:pt x="167938" y="5074"/>
                    </a:cubicBezTo>
                    <a:cubicBezTo>
                      <a:pt x="167938" y="103"/>
                      <a:pt x="163142" y="103"/>
                      <a:pt x="159607" y="103"/>
                    </a:cubicBezTo>
                    <a:lnTo>
                      <a:pt x="8390" y="103"/>
                    </a:lnTo>
                    <a:cubicBezTo>
                      <a:pt x="4856" y="103"/>
                      <a:pt x="59" y="103"/>
                      <a:pt x="59" y="5074"/>
                    </a:cubicBezTo>
                    <a:cubicBezTo>
                      <a:pt x="59" y="10044"/>
                      <a:pt x="4856" y="10044"/>
                      <a:pt x="8642" y="10044"/>
                    </a:cubicBezTo>
                    <a:lnTo>
                      <a:pt x="159355" y="10044"/>
                    </a:lnTo>
                    <a:close/>
                    <a:moveTo>
                      <a:pt x="159607" y="58260"/>
                    </a:moveTo>
                    <a:cubicBezTo>
                      <a:pt x="163142" y="58260"/>
                      <a:pt x="167938" y="58260"/>
                      <a:pt x="167938" y="53289"/>
                    </a:cubicBezTo>
                    <a:cubicBezTo>
                      <a:pt x="167938" y="48318"/>
                      <a:pt x="163142" y="48318"/>
                      <a:pt x="159355" y="48318"/>
                    </a:cubicBezTo>
                    <a:lnTo>
                      <a:pt x="8642" y="48318"/>
                    </a:lnTo>
                    <a:cubicBezTo>
                      <a:pt x="4856" y="48318"/>
                      <a:pt x="59" y="48318"/>
                      <a:pt x="59" y="53289"/>
                    </a:cubicBezTo>
                    <a:cubicBezTo>
                      <a:pt x="59" y="58260"/>
                      <a:pt x="4856" y="58260"/>
                      <a:pt x="8390" y="58260"/>
                    </a:cubicBezTo>
                    <a:lnTo>
                      <a:pt x="159607" y="58260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A80F68FD-21A9-4E51-D1BD-F74CC051EE5A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4315844" y="4774512"/>
                <a:ext cx="223923" cy="552238"/>
              </a:xfrm>
              <a:custGeom>
                <a:avLst/>
                <a:gdLst>
                  <a:gd name="connsiteX0" fmla="*/ 12187 w 223923"/>
                  <a:gd name="connsiteY0" fmla="*/ 541144 h 552238"/>
                  <a:gd name="connsiteX1" fmla="*/ 24557 w 223923"/>
                  <a:gd name="connsiteY1" fmla="*/ 528966 h 552238"/>
                  <a:gd name="connsiteX2" fmla="*/ 12440 w 223923"/>
                  <a:gd name="connsiteY2" fmla="*/ 516788 h 552238"/>
                  <a:gd name="connsiteX3" fmla="*/ 70 w 223923"/>
                  <a:gd name="connsiteY3" fmla="*/ 529215 h 552238"/>
                  <a:gd name="connsiteX4" fmla="*/ 28091 w 223923"/>
                  <a:gd name="connsiteY4" fmla="*/ 552328 h 552238"/>
                  <a:gd name="connsiteX5" fmla="*/ 98777 w 223923"/>
                  <a:gd name="connsiteY5" fmla="*/ 422097 h 552238"/>
                  <a:gd name="connsiteX6" fmla="*/ 148258 w 223923"/>
                  <a:gd name="connsiteY6" fmla="*/ 184501 h 552238"/>
                  <a:gd name="connsiteX7" fmla="*/ 175522 w 223923"/>
                  <a:gd name="connsiteY7" fmla="*/ 49796 h 552238"/>
                  <a:gd name="connsiteX8" fmla="*/ 196981 w 223923"/>
                  <a:gd name="connsiteY8" fmla="*/ 5557 h 552238"/>
                  <a:gd name="connsiteX9" fmla="*/ 212128 w 223923"/>
                  <a:gd name="connsiteY9" fmla="*/ 11274 h 552238"/>
                  <a:gd name="connsiteX10" fmla="*/ 199505 w 223923"/>
                  <a:gd name="connsiteY10" fmla="*/ 23452 h 552238"/>
                  <a:gd name="connsiteX11" fmla="*/ 211623 w 223923"/>
                  <a:gd name="connsiteY11" fmla="*/ 35630 h 552238"/>
                  <a:gd name="connsiteX12" fmla="*/ 223993 w 223923"/>
                  <a:gd name="connsiteY12" fmla="*/ 23203 h 552238"/>
                  <a:gd name="connsiteX13" fmla="*/ 196476 w 223923"/>
                  <a:gd name="connsiteY13" fmla="*/ 90 h 552238"/>
                  <a:gd name="connsiteX14" fmla="*/ 149267 w 223923"/>
                  <a:gd name="connsiteY14" fmla="*/ 77880 h 552238"/>
                  <a:gd name="connsiteX15" fmla="*/ 86407 w 223923"/>
                  <a:gd name="connsiteY15" fmla="*/ 367917 h 552238"/>
                  <a:gd name="connsiteX16" fmla="*/ 64192 w 223923"/>
                  <a:gd name="connsiteY16" fmla="*/ 481994 h 552238"/>
                  <a:gd name="connsiteX17" fmla="*/ 27587 w 223923"/>
                  <a:gd name="connsiteY17" fmla="*/ 546861 h 552238"/>
                  <a:gd name="connsiteX18" fmla="*/ 12187 w 223923"/>
                  <a:gd name="connsiteY18" fmla="*/ 541144 h 55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3923" h="552238">
                    <a:moveTo>
                      <a:pt x="12187" y="541144"/>
                    </a:moveTo>
                    <a:cubicBezTo>
                      <a:pt x="20266" y="540647"/>
                      <a:pt x="24557" y="535180"/>
                      <a:pt x="24557" y="528966"/>
                    </a:cubicBezTo>
                    <a:cubicBezTo>
                      <a:pt x="24557" y="520765"/>
                      <a:pt x="18246" y="516788"/>
                      <a:pt x="12440" y="516788"/>
                    </a:cubicBezTo>
                    <a:cubicBezTo>
                      <a:pt x="6381" y="516788"/>
                      <a:pt x="70" y="520516"/>
                      <a:pt x="70" y="529215"/>
                    </a:cubicBezTo>
                    <a:cubicBezTo>
                      <a:pt x="70" y="541890"/>
                      <a:pt x="12692" y="552328"/>
                      <a:pt x="28091" y="552328"/>
                    </a:cubicBezTo>
                    <a:cubicBezTo>
                      <a:pt x="66464" y="552328"/>
                      <a:pt x="80854" y="494172"/>
                      <a:pt x="98777" y="422097"/>
                    </a:cubicBezTo>
                    <a:cubicBezTo>
                      <a:pt x="118216" y="343561"/>
                      <a:pt x="134625" y="264279"/>
                      <a:pt x="148258" y="184501"/>
                    </a:cubicBezTo>
                    <a:cubicBezTo>
                      <a:pt x="157598" y="131563"/>
                      <a:pt x="166939" y="81857"/>
                      <a:pt x="175522" y="49796"/>
                    </a:cubicBezTo>
                    <a:cubicBezTo>
                      <a:pt x="178552" y="37618"/>
                      <a:pt x="187135" y="5557"/>
                      <a:pt x="196981" y="5557"/>
                    </a:cubicBezTo>
                    <a:cubicBezTo>
                      <a:pt x="204806" y="5557"/>
                      <a:pt x="211118" y="10279"/>
                      <a:pt x="212128" y="11274"/>
                    </a:cubicBezTo>
                    <a:cubicBezTo>
                      <a:pt x="203797" y="11771"/>
                      <a:pt x="199505" y="17238"/>
                      <a:pt x="199505" y="23452"/>
                    </a:cubicBezTo>
                    <a:cubicBezTo>
                      <a:pt x="199505" y="31653"/>
                      <a:pt x="205816" y="35630"/>
                      <a:pt x="211623" y="35630"/>
                    </a:cubicBezTo>
                    <a:cubicBezTo>
                      <a:pt x="217681" y="35630"/>
                      <a:pt x="223993" y="31902"/>
                      <a:pt x="223993" y="23203"/>
                    </a:cubicBezTo>
                    <a:cubicBezTo>
                      <a:pt x="223993" y="9782"/>
                      <a:pt x="210360" y="90"/>
                      <a:pt x="196476" y="90"/>
                    </a:cubicBezTo>
                    <a:cubicBezTo>
                      <a:pt x="177289" y="90"/>
                      <a:pt x="163152" y="27180"/>
                      <a:pt x="149267" y="77880"/>
                    </a:cubicBezTo>
                    <a:cubicBezTo>
                      <a:pt x="148510" y="80614"/>
                      <a:pt x="114177" y="205377"/>
                      <a:pt x="86407" y="367917"/>
                    </a:cubicBezTo>
                    <a:cubicBezTo>
                      <a:pt x="79844" y="405943"/>
                      <a:pt x="72523" y="447448"/>
                      <a:pt x="64192" y="481994"/>
                    </a:cubicBezTo>
                    <a:cubicBezTo>
                      <a:pt x="59648" y="500137"/>
                      <a:pt x="48035" y="546861"/>
                      <a:pt x="27587" y="546861"/>
                    </a:cubicBezTo>
                    <a:cubicBezTo>
                      <a:pt x="18498" y="546861"/>
                      <a:pt x="12440" y="541144"/>
                      <a:pt x="12187" y="541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7B7CF9F8-FB36-C597-CDC4-4FE81C6B8080}"/>
                  </a:ext>
                </a:extLst>
              </p:cNvPr>
              <p:cNvSpPr/>
              <p:nvPr>
                <p:custDataLst>
                  <p:tags r:id="rId40"/>
                </p:custDataLst>
              </p:nvPr>
            </p:nvSpPr>
            <p:spPr>
              <a:xfrm>
                <a:off x="4573419" y="4720436"/>
                <a:ext cx="64324" cy="115517"/>
              </a:xfrm>
              <a:custGeom>
                <a:avLst/>
                <a:gdLst>
                  <a:gd name="connsiteX0" fmla="*/ 40017 w 64324"/>
                  <a:gd name="connsiteY0" fmla="*/ 4963 h 115517"/>
                  <a:gd name="connsiteX1" fmla="*/ 34716 w 64324"/>
                  <a:gd name="connsiteY1" fmla="*/ 92 h 115517"/>
                  <a:gd name="connsiteX2" fmla="*/ 79 w 64324"/>
                  <a:gd name="connsiteY2" fmla="*/ 11226 h 115517"/>
                  <a:gd name="connsiteX3" fmla="*/ 79 w 64324"/>
                  <a:gd name="connsiteY3" fmla="*/ 17489 h 115517"/>
                  <a:gd name="connsiteX4" fmla="*/ 25703 w 64324"/>
                  <a:gd name="connsiteY4" fmla="*/ 12618 h 115517"/>
                  <a:gd name="connsiteX5" fmla="*/ 25703 w 64324"/>
                  <a:gd name="connsiteY5" fmla="*/ 101344 h 115517"/>
                  <a:gd name="connsiteX6" fmla="*/ 8032 w 64324"/>
                  <a:gd name="connsiteY6" fmla="*/ 109347 h 115517"/>
                  <a:gd name="connsiteX7" fmla="*/ 1316 w 64324"/>
                  <a:gd name="connsiteY7" fmla="*/ 109347 h 115517"/>
                  <a:gd name="connsiteX8" fmla="*/ 1316 w 64324"/>
                  <a:gd name="connsiteY8" fmla="*/ 115610 h 115517"/>
                  <a:gd name="connsiteX9" fmla="*/ 32772 w 64324"/>
                  <a:gd name="connsiteY9" fmla="*/ 114914 h 115517"/>
                  <a:gd name="connsiteX10" fmla="*/ 64404 w 64324"/>
                  <a:gd name="connsiteY10" fmla="*/ 115610 h 115517"/>
                  <a:gd name="connsiteX11" fmla="*/ 64404 w 64324"/>
                  <a:gd name="connsiteY11" fmla="*/ 109347 h 115517"/>
                  <a:gd name="connsiteX12" fmla="*/ 57689 w 64324"/>
                  <a:gd name="connsiteY12" fmla="*/ 109347 h 115517"/>
                  <a:gd name="connsiteX13" fmla="*/ 40017 w 64324"/>
                  <a:gd name="connsiteY13" fmla="*/ 101344 h 115517"/>
                  <a:gd name="connsiteX14" fmla="*/ 40017 w 64324"/>
                  <a:gd name="connsiteY14" fmla="*/ 4963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017" y="4963"/>
                    </a:moveTo>
                    <a:cubicBezTo>
                      <a:pt x="40017" y="266"/>
                      <a:pt x="39664" y="92"/>
                      <a:pt x="34716" y="92"/>
                    </a:cubicBezTo>
                    <a:cubicBezTo>
                      <a:pt x="23406" y="11052"/>
                      <a:pt x="7325" y="11226"/>
                      <a:pt x="79" y="11226"/>
                    </a:cubicBezTo>
                    <a:lnTo>
                      <a:pt x="79" y="17489"/>
                    </a:lnTo>
                    <a:cubicBezTo>
                      <a:pt x="4321" y="17489"/>
                      <a:pt x="15984" y="17489"/>
                      <a:pt x="25703" y="12618"/>
                    </a:cubicBezTo>
                    <a:lnTo>
                      <a:pt x="25703" y="101344"/>
                    </a:lnTo>
                    <a:cubicBezTo>
                      <a:pt x="25703" y="107085"/>
                      <a:pt x="25703" y="109347"/>
                      <a:pt x="8032" y="109347"/>
                    </a:cubicBezTo>
                    <a:lnTo>
                      <a:pt x="1316" y="109347"/>
                    </a:lnTo>
                    <a:lnTo>
                      <a:pt x="1316" y="115610"/>
                    </a:lnTo>
                    <a:cubicBezTo>
                      <a:pt x="4497" y="115436"/>
                      <a:pt x="26233" y="114914"/>
                      <a:pt x="32772" y="114914"/>
                    </a:cubicBezTo>
                    <a:cubicBezTo>
                      <a:pt x="38250" y="114914"/>
                      <a:pt x="60516" y="115436"/>
                      <a:pt x="64404" y="115610"/>
                    </a:cubicBezTo>
                    <a:lnTo>
                      <a:pt x="64404" y="109347"/>
                    </a:lnTo>
                    <a:lnTo>
                      <a:pt x="57689" y="109347"/>
                    </a:lnTo>
                    <a:cubicBezTo>
                      <a:pt x="40017" y="109347"/>
                      <a:pt x="40017" y="107085"/>
                      <a:pt x="40017" y="101344"/>
                    </a:cubicBezTo>
                    <a:lnTo>
                      <a:pt x="40017" y="4963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6EADC62F-99E5-88C1-DC33-C764102971C5}"/>
                  </a:ext>
                </a:extLst>
              </p:cNvPr>
              <p:cNvSpPr/>
              <p:nvPr>
                <p:custDataLst>
                  <p:tags r:id="rId41"/>
                </p:custDataLst>
              </p:nvPr>
            </p:nvSpPr>
            <p:spPr>
              <a:xfrm>
                <a:off x="4451146" y="5223720"/>
                <a:ext cx="81995" cy="118997"/>
              </a:xfrm>
              <a:custGeom>
                <a:avLst/>
                <a:gdLst>
                  <a:gd name="connsiteX0" fmla="*/ 82071 w 81995"/>
                  <a:gd name="connsiteY0" fmla="*/ 60133 h 118997"/>
                  <a:gd name="connsiteX1" fmla="*/ 71645 w 81995"/>
                  <a:gd name="connsiteY1" fmla="*/ 15074 h 118997"/>
                  <a:gd name="connsiteX2" fmla="*/ 41073 w 81995"/>
                  <a:gd name="connsiteY2" fmla="*/ 112 h 118997"/>
                  <a:gd name="connsiteX3" fmla="*/ 75 w 81995"/>
                  <a:gd name="connsiteY3" fmla="*/ 60133 h 118997"/>
                  <a:gd name="connsiteX4" fmla="*/ 41073 w 81995"/>
                  <a:gd name="connsiteY4" fmla="*/ 119109 h 118997"/>
                  <a:gd name="connsiteX5" fmla="*/ 82071 w 81995"/>
                  <a:gd name="connsiteY5" fmla="*/ 60133 h 118997"/>
                  <a:gd name="connsiteX6" fmla="*/ 41073 w 81995"/>
                  <a:gd name="connsiteY6" fmla="*/ 114238 h 118997"/>
                  <a:gd name="connsiteX7" fmla="*/ 18630 w 81995"/>
                  <a:gd name="connsiteY7" fmla="*/ 95275 h 118997"/>
                  <a:gd name="connsiteX8" fmla="*/ 16156 w 81995"/>
                  <a:gd name="connsiteY8" fmla="*/ 57871 h 118997"/>
                  <a:gd name="connsiteX9" fmla="*/ 18807 w 81995"/>
                  <a:gd name="connsiteY9" fmla="*/ 22381 h 118997"/>
                  <a:gd name="connsiteX10" fmla="*/ 41073 w 81995"/>
                  <a:gd name="connsiteY10" fmla="*/ 4983 h 118997"/>
                  <a:gd name="connsiteX11" fmla="*/ 62986 w 81995"/>
                  <a:gd name="connsiteY11" fmla="*/ 20815 h 118997"/>
                  <a:gd name="connsiteX12" fmla="*/ 65990 w 81995"/>
                  <a:gd name="connsiteY12" fmla="*/ 57871 h 118997"/>
                  <a:gd name="connsiteX13" fmla="*/ 63692 w 81995"/>
                  <a:gd name="connsiteY13" fmla="*/ 94579 h 118997"/>
                  <a:gd name="connsiteX14" fmla="*/ 41073 w 81995"/>
                  <a:gd name="connsiteY14" fmla="*/ 114238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1995" h="118997">
                    <a:moveTo>
                      <a:pt x="82071" y="60133"/>
                    </a:moveTo>
                    <a:cubicBezTo>
                      <a:pt x="82071" y="40996"/>
                      <a:pt x="79774" y="27252"/>
                      <a:pt x="71645" y="15074"/>
                    </a:cubicBezTo>
                    <a:cubicBezTo>
                      <a:pt x="66166" y="7071"/>
                      <a:pt x="55210" y="112"/>
                      <a:pt x="41073" y="112"/>
                    </a:cubicBezTo>
                    <a:cubicBezTo>
                      <a:pt x="75" y="112"/>
                      <a:pt x="75" y="47607"/>
                      <a:pt x="75" y="60133"/>
                    </a:cubicBezTo>
                    <a:cubicBezTo>
                      <a:pt x="75" y="72659"/>
                      <a:pt x="75" y="119109"/>
                      <a:pt x="41073" y="119109"/>
                    </a:cubicBezTo>
                    <a:cubicBezTo>
                      <a:pt x="82071" y="119109"/>
                      <a:pt x="82071" y="72659"/>
                      <a:pt x="82071" y="60133"/>
                    </a:cubicBezTo>
                    <a:close/>
                    <a:moveTo>
                      <a:pt x="41073" y="114238"/>
                    </a:moveTo>
                    <a:cubicBezTo>
                      <a:pt x="32944" y="114238"/>
                      <a:pt x="22164" y="109541"/>
                      <a:pt x="18630" y="95275"/>
                    </a:cubicBezTo>
                    <a:cubicBezTo>
                      <a:pt x="16156" y="85011"/>
                      <a:pt x="16156" y="70745"/>
                      <a:pt x="16156" y="57871"/>
                    </a:cubicBezTo>
                    <a:cubicBezTo>
                      <a:pt x="16156" y="45171"/>
                      <a:pt x="16156" y="31949"/>
                      <a:pt x="18807" y="22381"/>
                    </a:cubicBezTo>
                    <a:cubicBezTo>
                      <a:pt x="22518" y="8637"/>
                      <a:pt x="33828" y="4983"/>
                      <a:pt x="41073" y="4983"/>
                    </a:cubicBezTo>
                    <a:cubicBezTo>
                      <a:pt x="50616" y="4983"/>
                      <a:pt x="59805" y="10725"/>
                      <a:pt x="62986" y="20815"/>
                    </a:cubicBezTo>
                    <a:cubicBezTo>
                      <a:pt x="65813" y="30209"/>
                      <a:pt x="65990" y="42736"/>
                      <a:pt x="65990" y="57871"/>
                    </a:cubicBezTo>
                    <a:cubicBezTo>
                      <a:pt x="65990" y="70745"/>
                      <a:pt x="65990" y="83619"/>
                      <a:pt x="63692" y="94579"/>
                    </a:cubicBezTo>
                    <a:cubicBezTo>
                      <a:pt x="60158" y="110411"/>
                      <a:pt x="48142" y="114238"/>
                      <a:pt x="41073" y="1142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4905967A-B6A7-596F-5266-1D82FA4CE7AC}"/>
                  </a:ext>
                </a:extLst>
              </p:cNvPr>
              <p:cNvSpPr/>
              <p:nvPr>
                <p:custDataLst>
                  <p:tags r:id="rId42"/>
                </p:custDataLst>
              </p:nvPr>
            </p:nvSpPr>
            <p:spPr>
              <a:xfrm>
                <a:off x="4719582" y="4940313"/>
                <a:ext cx="120166" cy="175215"/>
              </a:xfrm>
              <a:custGeom>
                <a:avLst/>
                <a:gdLst>
                  <a:gd name="connsiteX0" fmla="*/ 120252 w 120166"/>
                  <a:gd name="connsiteY0" fmla="*/ 2837 h 175215"/>
                  <a:gd name="connsiteX1" fmla="*/ 116970 w 120166"/>
                  <a:gd name="connsiteY1" fmla="*/ 103 h 175215"/>
                  <a:gd name="connsiteX2" fmla="*/ 84909 w 120166"/>
                  <a:gd name="connsiteY2" fmla="*/ 2837 h 175215"/>
                  <a:gd name="connsiteX3" fmla="*/ 81375 w 120166"/>
                  <a:gd name="connsiteY3" fmla="*/ 7559 h 175215"/>
                  <a:gd name="connsiteX4" fmla="*/ 87433 w 120166"/>
                  <a:gd name="connsiteY4" fmla="*/ 10541 h 175215"/>
                  <a:gd name="connsiteX5" fmla="*/ 100056 w 120166"/>
                  <a:gd name="connsiteY5" fmla="*/ 14767 h 175215"/>
                  <a:gd name="connsiteX6" fmla="*/ 99298 w 120166"/>
                  <a:gd name="connsiteY6" fmla="*/ 19737 h 175215"/>
                  <a:gd name="connsiteX7" fmla="*/ 84151 w 120166"/>
                  <a:gd name="connsiteY7" fmla="*/ 78639 h 175215"/>
                  <a:gd name="connsiteX8" fmla="*/ 60926 w 120166"/>
                  <a:gd name="connsiteY8" fmla="*/ 62733 h 175215"/>
                  <a:gd name="connsiteX9" fmla="*/ 86 w 120166"/>
                  <a:gd name="connsiteY9" fmla="*/ 135553 h 175215"/>
                  <a:gd name="connsiteX10" fmla="*/ 33661 w 120166"/>
                  <a:gd name="connsiteY10" fmla="*/ 175318 h 175215"/>
                  <a:gd name="connsiteX11" fmla="*/ 66480 w 120166"/>
                  <a:gd name="connsiteY11" fmla="*/ 156678 h 175215"/>
                  <a:gd name="connsiteX12" fmla="*/ 89453 w 120166"/>
                  <a:gd name="connsiteY12" fmla="*/ 175318 h 175215"/>
                  <a:gd name="connsiteX13" fmla="*/ 108134 w 120166"/>
                  <a:gd name="connsiteY13" fmla="*/ 161649 h 175215"/>
                  <a:gd name="connsiteX14" fmla="*/ 115708 w 120166"/>
                  <a:gd name="connsiteY14" fmla="*/ 137044 h 175215"/>
                  <a:gd name="connsiteX15" fmla="*/ 112678 w 120166"/>
                  <a:gd name="connsiteY15" fmla="*/ 134559 h 175215"/>
                  <a:gd name="connsiteX16" fmla="*/ 109144 w 120166"/>
                  <a:gd name="connsiteY16" fmla="*/ 139033 h 175215"/>
                  <a:gd name="connsiteX17" fmla="*/ 89958 w 120166"/>
                  <a:gd name="connsiteY17" fmla="*/ 169851 h 175215"/>
                  <a:gd name="connsiteX18" fmla="*/ 82384 w 120166"/>
                  <a:gd name="connsiteY18" fmla="*/ 158418 h 175215"/>
                  <a:gd name="connsiteX19" fmla="*/ 83899 w 120166"/>
                  <a:gd name="connsiteY19" fmla="*/ 146489 h 175215"/>
                  <a:gd name="connsiteX20" fmla="*/ 120252 w 120166"/>
                  <a:gd name="connsiteY20" fmla="*/ 2837 h 175215"/>
                  <a:gd name="connsiteX21" fmla="*/ 67742 w 120166"/>
                  <a:gd name="connsiteY21" fmla="*/ 143009 h 175215"/>
                  <a:gd name="connsiteX22" fmla="*/ 62693 w 120166"/>
                  <a:gd name="connsiteY22" fmla="*/ 152205 h 175215"/>
                  <a:gd name="connsiteX23" fmla="*/ 34166 w 120166"/>
                  <a:gd name="connsiteY23" fmla="*/ 169851 h 175215"/>
                  <a:gd name="connsiteX24" fmla="*/ 18010 w 120166"/>
                  <a:gd name="connsiteY24" fmla="*/ 146489 h 175215"/>
                  <a:gd name="connsiteX25" fmla="*/ 31894 w 120166"/>
                  <a:gd name="connsiteY25" fmla="*/ 92060 h 175215"/>
                  <a:gd name="connsiteX26" fmla="*/ 61179 w 120166"/>
                  <a:gd name="connsiteY26" fmla="*/ 68201 h 175215"/>
                  <a:gd name="connsiteX27" fmla="*/ 81122 w 120166"/>
                  <a:gd name="connsiteY27" fmla="*/ 90072 h 175215"/>
                  <a:gd name="connsiteX28" fmla="*/ 80365 w 120166"/>
                  <a:gd name="connsiteY28" fmla="*/ 94297 h 175215"/>
                  <a:gd name="connsiteX29" fmla="*/ 67742 w 120166"/>
                  <a:gd name="connsiteY29" fmla="*/ 143009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66" h="175215">
                    <a:moveTo>
                      <a:pt x="120252" y="2837"/>
                    </a:moveTo>
                    <a:cubicBezTo>
                      <a:pt x="120252" y="2588"/>
                      <a:pt x="120252" y="103"/>
                      <a:pt x="116970" y="103"/>
                    </a:cubicBezTo>
                    <a:cubicBezTo>
                      <a:pt x="113183" y="103"/>
                      <a:pt x="89200" y="2340"/>
                      <a:pt x="84909" y="2837"/>
                    </a:cubicBezTo>
                    <a:cubicBezTo>
                      <a:pt x="82889" y="3086"/>
                      <a:pt x="81375" y="4328"/>
                      <a:pt x="81375" y="7559"/>
                    </a:cubicBezTo>
                    <a:cubicBezTo>
                      <a:pt x="81375" y="10541"/>
                      <a:pt x="83647" y="10541"/>
                      <a:pt x="87433" y="10541"/>
                    </a:cubicBezTo>
                    <a:cubicBezTo>
                      <a:pt x="99551" y="10541"/>
                      <a:pt x="100056" y="12281"/>
                      <a:pt x="100056" y="14767"/>
                    </a:cubicBezTo>
                    <a:lnTo>
                      <a:pt x="99298" y="19737"/>
                    </a:lnTo>
                    <a:lnTo>
                      <a:pt x="84151" y="78639"/>
                    </a:lnTo>
                    <a:cubicBezTo>
                      <a:pt x="79607" y="69444"/>
                      <a:pt x="72286" y="62733"/>
                      <a:pt x="60926" y="62733"/>
                    </a:cubicBezTo>
                    <a:cubicBezTo>
                      <a:pt x="31389" y="62733"/>
                      <a:pt x="86" y="99268"/>
                      <a:pt x="86" y="135553"/>
                    </a:cubicBezTo>
                    <a:cubicBezTo>
                      <a:pt x="86" y="158915"/>
                      <a:pt x="13970" y="175318"/>
                      <a:pt x="33661" y="175318"/>
                    </a:cubicBezTo>
                    <a:cubicBezTo>
                      <a:pt x="38710" y="175318"/>
                      <a:pt x="51333" y="174324"/>
                      <a:pt x="66480" y="156678"/>
                    </a:cubicBezTo>
                    <a:cubicBezTo>
                      <a:pt x="68500" y="167117"/>
                      <a:pt x="77335" y="175318"/>
                      <a:pt x="89453" y="175318"/>
                    </a:cubicBezTo>
                    <a:cubicBezTo>
                      <a:pt x="98289" y="175318"/>
                      <a:pt x="104095" y="169602"/>
                      <a:pt x="108134" y="161649"/>
                    </a:cubicBezTo>
                    <a:cubicBezTo>
                      <a:pt x="112426" y="152702"/>
                      <a:pt x="115708" y="137541"/>
                      <a:pt x="115708" y="137044"/>
                    </a:cubicBezTo>
                    <a:cubicBezTo>
                      <a:pt x="115708" y="134559"/>
                      <a:pt x="113436" y="134559"/>
                      <a:pt x="112678" y="134559"/>
                    </a:cubicBezTo>
                    <a:cubicBezTo>
                      <a:pt x="110154" y="134559"/>
                      <a:pt x="109901" y="135553"/>
                      <a:pt x="109144" y="139033"/>
                    </a:cubicBezTo>
                    <a:cubicBezTo>
                      <a:pt x="104852" y="155187"/>
                      <a:pt x="100308" y="169851"/>
                      <a:pt x="89958" y="169851"/>
                    </a:cubicBezTo>
                    <a:cubicBezTo>
                      <a:pt x="83142" y="169851"/>
                      <a:pt x="82384" y="163389"/>
                      <a:pt x="82384" y="158418"/>
                    </a:cubicBezTo>
                    <a:cubicBezTo>
                      <a:pt x="82384" y="152453"/>
                      <a:pt x="82889" y="150714"/>
                      <a:pt x="83899" y="146489"/>
                    </a:cubicBezTo>
                    <a:lnTo>
                      <a:pt x="120252" y="2837"/>
                    </a:lnTo>
                    <a:close/>
                    <a:moveTo>
                      <a:pt x="67742" y="143009"/>
                    </a:moveTo>
                    <a:cubicBezTo>
                      <a:pt x="66480" y="147483"/>
                      <a:pt x="66480" y="147980"/>
                      <a:pt x="62693" y="152205"/>
                    </a:cubicBezTo>
                    <a:cubicBezTo>
                      <a:pt x="51585" y="165874"/>
                      <a:pt x="41235" y="169851"/>
                      <a:pt x="34166" y="169851"/>
                    </a:cubicBezTo>
                    <a:cubicBezTo>
                      <a:pt x="21544" y="169851"/>
                      <a:pt x="18010" y="156181"/>
                      <a:pt x="18010" y="146489"/>
                    </a:cubicBezTo>
                    <a:cubicBezTo>
                      <a:pt x="18010" y="134062"/>
                      <a:pt x="26088" y="103493"/>
                      <a:pt x="31894" y="92060"/>
                    </a:cubicBezTo>
                    <a:cubicBezTo>
                      <a:pt x="39720" y="77397"/>
                      <a:pt x="51081" y="68201"/>
                      <a:pt x="61179" y="68201"/>
                    </a:cubicBezTo>
                    <a:cubicBezTo>
                      <a:pt x="77588" y="68201"/>
                      <a:pt x="81122" y="88581"/>
                      <a:pt x="81122" y="90072"/>
                    </a:cubicBezTo>
                    <a:cubicBezTo>
                      <a:pt x="81122" y="91563"/>
                      <a:pt x="80617" y="93054"/>
                      <a:pt x="80365" y="94297"/>
                    </a:cubicBezTo>
                    <a:lnTo>
                      <a:pt x="67742" y="14300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326BDF4C-B729-2CC7-A6B7-2F76E50CA295}"/>
                  </a:ext>
                </a:extLst>
              </p:cNvPr>
              <p:cNvSpPr/>
              <p:nvPr>
                <p:custDataLst>
                  <p:tags r:id="rId43"/>
                </p:custDataLst>
              </p:nvPr>
            </p:nvSpPr>
            <p:spPr>
              <a:xfrm>
                <a:off x="4883452" y="4935342"/>
                <a:ext cx="111835" cy="49209"/>
              </a:xfrm>
              <a:custGeom>
                <a:avLst/>
                <a:gdLst>
                  <a:gd name="connsiteX0" fmla="*/ 89710 w 111835"/>
                  <a:gd name="connsiteY0" fmla="*/ 29678 h 49209"/>
                  <a:gd name="connsiteX1" fmla="*/ 77845 w 111835"/>
                  <a:gd name="connsiteY1" fmla="*/ 44342 h 49209"/>
                  <a:gd name="connsiteX2" fmla="*/ 82894 w 111835"/>
                  <a:gd name="connsiteY2" fmla="*/ 49313 h 49209"/>
                  <a:gd name="connsiteX3" fmla="*/ 87691 w 111835"/>
                  <a:gd name="connsiteY3" fmla="*/ 46082 h 49209"/>
                  <a:gd name="connsiteX4" fmla="*/ 107634 w 111835"/>
                  <a:gd name="connsiteY4" fmla="*/ 29927 h 49209"/>
                  <a:gd name="connsiteX5" fmla="*/ 111926 w 111835"/>
                  <a:gd name="connsiteY5" fmla="*/ 24708 h 49209"/>
                  <a:gd name="connsiteX6" fmla="*/ 108392 w 111835"/>
                  <a:gd name="connsiteY6" fmla="*/ 19737 h 49209"/>
                  <a:gd name="connsiteX7" fmla="*/ 98041 w 111835"/>
                  <a:gd name="connsiteY7" fmla="*/ 5571 h 49209"/>
                  <a:gd name="connsiteX8" fmla="*/ 92992 w 111835"/>
                  <a:gd name="connsiteY8" fmla="*/ 103 h 49209"/>
                  <a:gd name="connsiteX9" fmla="*/ 87943 w 111835"/>
                  <a:gd name="connsiteY9" fmla="*/ 5322 h 49209"/>
                  <a:gd name="connsiteX10" fmla="*/ 94002 w 111835"/>
                  <a:gd name="connsiteY10" fmla="*/ 19737 h 49209"/>
                  <a:gd name="connsiteX11" fmla="*/ 8926 w 111835"/>
                  <a:gd name="connsiteY11" fmla="*/ 19737 h 49209"/>
                  <a:gd name="connsiteX12" fmla="*/ 91 w 111835"/>
                  <a:gd name="connsiteY12" fmla="*/ 24708 h 49209"/>
                  <a:gd name="connsiteX13" fmla="*/ 8926 w 111835"/>
                  <a:gd name="connsiteY13" fmla="*/ 29678 h 49209"/>
                  <a:gd name="connsiteX14" fmla="*/ 89710 w 111835"/>
                  <a:gd name="connsiteY14" fmla="*/ 29678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710" y="29678"/>
                    </a:moveTo>
                    <a:cubicBezTo>
                      <a:pt x="86176" y="32909"/>
                      <a:pt x="77845" y="39868"/>
                      <a:pt x="77845" y="44342"/>
                    </a:cubicBezTo>
                    <a:cubicBezTo>
                      <a:pt x="77845" y="46827"/>
                      <a:pt x="80370" y="49313"/>
                      <a:pt x="82894" y="49313"/>
                    </a:cubicBezTo>
                    <a:cubicBezTo>
                      <a:pt x="85166" y="49313"/>
                      <a:pt x="86429" y="47573"/>
                      <a:pt x="87691" y="46082"/>
                    </a:cubicBezTo>
                    <a:cubicBezTo>
                      <a:pt x="90720" y="42354"/>
                      <a:pt x="96527" y="35395"/>
                      <a:pt x="107634" y="29927"/>
                    </a:cubicBezTo>
                    <a:cubicBezTo>
                      <a:pt x="109402" y="28933"/>
                      <a:pt x="111926" y="27690"/>
                      <a:pt x="111926" y="24708"/>
                    </a:cubicBezTo>
                    <a:cubicBezTo>
                      <a:pt x="111926" y="22223"/>
                      <a:pt x="110159" y="20980"/>
                      <a:pt x="108392" y="19737"/>
                    </a:cubicBezTo>
                    <a:cubicBezTo>
                      <a:pt x="102838" y="16009"/>
                      <a:pt x="100061" y="11536"/>
                      <a:pt x="98041" y="5571"/>
                    </a:cubicBezTo>
                    <a:cubicBezTo>
                      <a:pt x="97536" y="3334"/>
                      <a:pt x="96527" y="103"/>
                      <a:pt x="92992" y="103"/>
                    </a:cubicBezTo>
                    <a:cubicBezTo>
                      <a:pt x="89458" y="103"/>
                      <a:pt x="87943" y="3334"/>
                      <a:pt x="87943" y="5322"/>
                    </a:cubicBezTo>
                    <a:cubicBezTo>
                      <a:pt x="87943" y="6565"/>
                      <a:pt x="89963" y="14518"/>
                      <a:pt x="94002" y="19737"/>
                    </a:cubicBezTo>
                    <a:lnTo>
                      <a:pt x="8926" y="19737"/>
                    </a:lnTo>
                    <a:cubicBezTo>
                      <a:pt x="4635" y="19737"/>
                      <a:pt x="91" y="19737"/>
                      <a:pt x="91" y="24708"/>
                    </a:cubicBezTo>
                    <a:cubicBezTo>
                      <a:pt x="91" y="29678"/>
                      <a:pt x="4635" y="29678"/>
                      <a:pt x="8926" y="29678"/>
                    </a:cubicBezTo>
                    <a:lnTo>
                      <a:pt x="89710" y="296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AE73E437-5419-AD97-5226-F70233F604A6}"/>
                  </a:ext>
                </a:extLst>
              </p:cNvPr>
              <p:cNvSpPr/>
              <p:nvPr>
                <p:custDataLst>
                  <p:tags r:id="rId44"/>
                </p:custDataLst>
              </p:nvPr>
            </p:nvSpPr>
            <p:spPr>
              <a:xfrm>
                <a:off x="4848202" y="5002943"/>
                <a:ext cx="125720" cy="112585"/>
              </a:xfrm>
              <a:custGeom>
                <a:avLst/>
                <a:gdLst>
                  <a:gd name="connsiteX0" fmla="*/ 77088 w 125720"/>
                  <a:gd name="connsiteY0" fmla="*/ 34898 h 112585"/>
                  <a:gd name="connsiteX1" fmla="*/ 102081 w 125720"/>
                  <a:gd name="connsiteY1" fmla="*/ 5571 h 112585"/>
                  <a:gd name="connsiteX2" fmla="*/ 114703 w 125720"/>
                  <a:gd name="connsiteY2" fmla="*/ 8802 h 112585"/>
                  <a:gd name="connsiteX3" fmla="*/ 102585 w 125720"/>
                  <a:gd name="connsiteY3" fmla="*/ 22223 h 112585"/>
                  <a:gd name="connsiteX4" fmla="*/ 112179 w 125720"/>
                  <a:gd name="connsiteY4" fmla="*/ 30921 h 112585"/>
                  <a:gd name="connsiteX5" fmla="*/ 125811 w 125720"/>
                  <a:gd name="connsiteY5" fmla="*/ 16506 h 112585"/>
                  <a:gd name="connsiteX6" fmla="*/ 102333 w 125720"/>
                  <a:gd name="connsiteY6" fmla="*/ 103 h 112585"/>
                  <a:gd name="connsiteX7" fmla="*/ 75826 w 125720"/>
                  <a:gd name="connsiteY7" fmla="*/ 18992 h 112585"/>
                  <a:gd name="connsiteX8" fmla="*/ 48561 w 125720"/>
                  <a:gd name="connsiteY8" fmla="*/ 103 h 112585"/>
                  <a:gd name="connsiteX9" fmla="*/ 7917 w 125720"/>
                  <a:gd name="connsiteY9" fmla="*/ 38377 h 112585"/>
                  <a:gd name="connsiteX10" fmla="*/ 10946 w 125720"/>
                  <a:gd name="connsiteY10" fmla="*/ 40862 h 112585"/>
                  <a:gd name="connsiteX11" fmla="*/ 14228 w 125720"/>
                  <a:gd name="connsiteY11" fmla="*/ 38129 h 112585"/>
                  <a:gd name="connsiteX12" fmla="*/ 48056 w 125720"/>
                  <a:gd name="connsiteY12" fmla="*/ 5571 h 112585"/>
                  <a:gd name="connsiteX13" fmla="*/ 61689 w 125720"/>
                  <a:gd name="connsiteY13" fmla="*/ 22223 h 112585"/>
                  <a:gd name="connsiteX14" fmla="*/ 48056 w 125720"/>
                  <a:gd name="connsiteY14" fmla="*/ 81373 h 112585"/>
                  <a:gd name="connsiteX15" fmla="*/ 24074 w 125720"/>
                  <a:gd name="connsiteY15" fmla="*/ 107221 h 112585"/>
                  <a:gd name="connsiteX16" fmla="*/ 11451 w 125720"/>
                  <a:gd name="connsiteY16" fmla="*/ 103990 h 112585"/>
                  <a:gd name="connsiteX17" fmla="*/ 23316 w 125720"/>
                  <a:gd name="connsiteY17" fmla="*/ 90569 h 112585"/>
                  <a:gd name="connsiteX18" fmla="*/ 13976 w 125720"/>
                  <a:gd name="connsiteY18" fmla="*/ 81870 h 112585"/>
                  <a:gd name="connsiteX19" fmla="*/ 91 w 125720"/>
                  <a:gd name="connsiteY19" fmla="*/ 96285 h 112585"/>
                  <a:gd name="connsiteX20" fmla="*/ 23821 w 125720"/>
                  <a:gd name="connsiteY20" fmla="*/ 112688 h 112585"/>
                  <a:gd name="connsiteX21" fmla="*/ 50328 w 125720"/>
                  <a:gd name="connsiteY21" fmla="*/ 93800 h 112585"/>
                  <a:gd name="connsiteX22" fmla="*/ 77593 w 125720"/>
                  <a:gd name="connsiteY22" fmla="*/ 112688 h 112585"/>
                  <a:gd name="connsiteX23" fmla="*/ 117985 w 125720"/>
                  <a:gd name="connsiteY23" fmla="*/ 74414 h 112585"/>
                  <a:gd name="connsiteX24" fmla="*/ 114956 w 125720"/>
                  <a:gd name="connsiteY24" fmla="*/ 71929 h 112585"/>
                  <a:gd name="connsiteX25" fmla="*/ 111674 w 125720"/>
                  <a:gd name="connsiteY25" fmla="*/ 74663 h 112585"/>
                  <a:gd name="connsiteX26" fmla="*/ 78098 w 125720"/>
                  <a:gd name="connsiteY26" fmla="*/ 107221 h 112585"/>
                  <a:gd name="connsiteX27" fmla="*/ 64213 w 125720"/>
                  <a:gd name="connsiteY27" fmla="*/ 90817 h 112585"/>
                  <a:gd name="connsiteX28" fmla="*/ 68505 w 125720"/>
                  <a:gd name="connsiteY28" fmla="*/ 68947 h 112585"/>
                  <a:gd name="connsiteX29" fmla="*/ 77088 w 125720"/>
                  <a:gd name="connsiteY29" fmla="*/ 34898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088" y="34898"/>
                    </a:moveTo>
                    <a:cubicBezTo>
                      <a:pt x="78603" y="28436"/>
                      <a:pt x="84409" y="5571"/>
                      <a:pt x="102081" y="5571"/>
                    </a:cubicBezTo>
                    <a:cubicBezTo>
                      <a:pt x="103343" y="5571"/>
                      <a:pt x="109402" y="5571"/>
                      <a:pt x="114703" y="8802"/>
                    </a:cubicBezTo>
                    <a:cubicBezTo>
                      <a:pt x="107634" y="10044"/>
                      <a:pt x="102585" y="16258"/>
                      <a:pt x="102585" y="22223"/>
                    </a:cubicBezTo>
                    <a:cubicBezTo>
                      <a:pt x="102585" y="26199"/>
                      <a:pt x="105362" y="30921"/>
                      <a:pt x="112179" y="30921"/>
                    </a:cubicBezTo>
                    <a:cubicBezTo>
                      <a:pt x="117732" y="30921"/>
                      <a:pt x="125811" y="26448"/>
                      <a:pt x="125811" y="16506"/>
                    </a:cubicBezTo>
                    <a:cubicBezTo>
                      <a:pt x="125811" y="3583"/>
                      <a:pt x="110916" y="103"/>
                      <a:pt x="102333" y="103"/>
                    </a:cubicBezTo>
                    <a:cubicBezTo>
                      <a:pt x="87691" y="103"/>
                      <a:pt x="78855" y="13275"/>
                      <a:pt x="75826" y="18992"/>
                    </a:cubicBezTo>
                    <a:cubicBezTo>
                      <a:pt x="69515" y="2588"/>
                      <a:pt x="55882" y="103"/>
                      <a:pt x="48561" y="103"/>
                    </a:cubicBezTo>
                    <a:cubicBezTo>
                      <a:pt x="22306" y="103"/>
                      <a:pt x="7917" y="32164"/>
                      <a:pt x="7917" y="38377"/>
                    </a:cubicBezTo>
                    <a:cubicBezTo>
                      <a:pt x="7917" y="40862"/>
                      <a:pt x="10441" y="40862"/>
                      <a:pt x="10946" y="40862"/>
                    </a:cubicBezTo>
                    <a:cubicBezTo>
                      <a:pt x="12966" y="40862"/>
                      <a:pt x="13723" y="40365"/>
                      <a:pt x="14228" y="38129"/>
                    </a:cubicBezTo>
                    <a:cubicBezTo>
                      <a:pt x="22811" y="11784"/>
                      <a:pt x="39473" y="5571"/>
                      <a:pt x="48056" y="5571"/>
                    </a:cubicBezTo>
                    <a:cubicBezTo>
                      <a:pt x="52853" y="5571"/>
                      <a:pt x="61689" y="7808"/>
                      <a:pt x="61689" y="22223"/>
                    </a:cubicBezTo>
                    <a:cubicBezTo>
                      <a:pt x="61689" y="29927"/>
                      <a:pt x="57397" y="46579"/>
                      <a:pt x="48056" y="81373"/>
                    </a:cubicBezTo>
                    <a:cubicBezTo>
                      <a:pt x="44017" y="96782"/>
                      <a:pt x="35181" y="107221"/>
                      <a:pt x="24074" y="107221"/>
                    </a:cubicBezTo>
                    <a:cubicBezTo>
                      <a:pt x="22559" y="107221"/>
                      <a:pt x="16752" y="107221"/>
                      <a:pt x="11451" y="103990"/>
                    </a:cubicBezTo>
                    <a:cubicBezTo>
                      <a:pt x="17762" y="102747"/>
                      <a:pt x="23316" y="97528"/>
                      <a:pt x="23316" y="90569"/>
                    </a:cubicBezTo>
                    <a:cubicBezTo>
                      <a:pt x="23316" y="83859"/>
                      <a:pt x="17762" y="81870"/>
                      <a:pt x="13976" y="81870"/>
                    </a:cubicBezTo>
                    <a:cubicBezTo>
                      <a:pt x="6402" y="81870"/>
                      <a:pt x="91" y="88332"/>
                      <a:pt x="91" y="96285"/>
                    </a:cubicBezTo>
                    <a:cubicBezTo>
                      <a:pt x="91" y="107718"/>
                      <a:pt x="12713" y="112688"/>
                      <a:pt x="23821" y="112688"/>
                    </a:cubicBezTo>
                    <a:cubicBezTo>
                      <a:pt x="40483" y="112688"/>
                      <a:pt x="49571" y="95291"/>
                      <a:pt x="50328" y="93800"/>
                    </a:cubicBezTo>
                    <a:cubicBezTo>
                      <a:pt x="53358" y="102996"/>
                      <a:pt x="62446" y="112688"/>
                      <a:pt x="77593" y="112688"/>
                    </a:cubicBezTo>
                    <a:cubicBezTo>
                      <a:pt x="103595" y="112688"/>
                      <a:pt x="117985" y="80628"/>
                      <a:pt x="117985" y="74414"/>
                    </a:cubicBezTo>
                    <a:cubicBezTo>
                      <a:pt x="117985" y="71929"/>
                      <a:pt x="115713" y="71929"/>
                      <a:pt x="114956" y="71929"/>
                    </a:cubicBezTo>
                    <a:cubicBezTo>
                      <a:pt x="112683" y="71929"/>
                      <a:pt x="112179" y="72923"/>
                      <a:pt x="111674" y="74663"/>
                    </a:cubicBezTo>
                    <a:cubicBezTo>
                      <a:pt x="103343" y="101256"/>
                      <a:pt x="86176" y="107221"/>
                      <a:pt x="78098" y="107221"/>
                    </a:cubicBezTo>
                    <a:cubicBezTo>
                      <a:pt x="68252" y="107221"/>
                      <a:pt x="64213" y="99268"/>
                      <a:pt x="64213" y="90817"/>
                    </a:cubicBezTo>
                    <a:cubicBezTo>
                      <a:pt x="64213" y="85350"/>
                      <a:pt x="65728" y="79882"/>
                      <a:pt x="68505" y="68947"/>
                    </a:cubicBezTo>
                    <a:lnTo>
                      <a:pt x="77088" y="3489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ECFF1141-064C-E4BE-F811-6F37D7AC3E7A}"/>
                  </a:ext>
                </a:extLst>
              </p:cNvPr>
              <p:cNvSpPr/>
              <p:nvPr>
                <p:custDataLst>
                  <p:tags r:id="rId45"/>
                </p:custDataLst>
              </p:nvPr>
            </p:nvSpPr>
            <p:spPr>
              <a:xfrm>
                <a:off x="5217412" y="4779138"/>
                <a:ext cx="83308" cy="165522"/>
              </a:xfrm>
              <a:custGeom>
                <a:avLst/>
                <a:gdLst>
                  <a:gd name="connsiteX0" fmla="*/ 51857 w 83308"/>
                  <a:gd name="connsiteY0" fmla="*/ 6558 h 165522"/>
                  <a:gd name="connsiteX1" fmla="*/ 46051 w 83308"/>
                  <a:gd name="connsiteY1" fmla="*/ 96 h 165522"/>
                  <a:gd name="connsiteX2" fmla="*/ 105 w 83308"/>
                  <a:gd name="connsiteY2" fmla="*/ 16002 h 165522"/>
                  <a:gd name="connsiteX3" fmla="*/ 105 w 83308"/>
                  <a:gd name="connsiteY3" fmla="*/ 23707 h 165522"/>
                  <a:gd name="connsiteX4" fmla="*/ 33176 w 83308"/>
                  <a:gd name="connsiteY4" fmla="*/ 17245 h 165522"/>
                  <a:gd name="connsiteX5" fmla="*/ 33176 w 83308"/>
                  <a:gd name="connsiteY5" fmla="*/ 145985 h 165522"/>
                  <a:gd name="connsiteX6" fmla="*/ 9698 w 83308"/>
                  <a:gd name="connsiteY6" fmla="*/ 157914 h 165522"/>
                  <a:gd name="connsiteX7" fmla="*/ 1619 w 83308"/>
                  <a:gd name="connsiteY7" fmla="*/ 157914 h 165522"/>
                  <a:gd name="connsiteX8" fmla="*/ 1619 w 83308"/>
                  <a:gd name="connsiteY8" fmla="*/ 165619 h 165522"/>
                  <a:gd name="connsiteX9" fmla="*/ 42516 w 83308"/>
                  <a:gd name="connsiteY9" fmla="*/ 164873 h 165522"/>
                  <a:gd name="connsiteX10" fmla="*/ 83413 w 83308"/>
                  <a:gd name="connsiteY10" fmla="*/ 165619 h 165522"/>
                  <a:gd name="connsiteX11" fmla="*/ 83413 w 83308"/>
                  <a:gd name="connsiteY11" fmla="*/ 157914 h 165522"/>
                  <a:gd name="connsiteX12" fmla="*/ 75335 w 83308"/>
                  <a:gd name="connsiteY12" fmla="*/ 157914 h 165522"/>
                  <a:gd name="connsiteX13" fmla="*/ 51857 w 83308"/>
                  <a:gd name="connsiteY13" fmla="*/ 145985 h 165522"/>
                  <a:gd name="connsiteX14" fmla="*/ 51857 w 83308"/>
                  <a:gd name="connsiteY14" fmla="*/ 6558 h 16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3308" h="165522">
                    <a:moveTo>
                      <a:pt x="51857" y="6558"/>
                    </a:moveTo>
                    <a:cubicBezTo>
                      <a:pt x="51857" y="593"/>
                      <a:pt x="51857" y="96"/>
                      <a:pt x="46051" y="96"/>
                    </a:cubicBezTo>
                    <a:cubicBezTo>
                      <a:pt x="30399" y="16002"/>
                      <a:pt x="8183" y="16002"/>
                      <a:pt x="105" y="16002"/>
                    </a:cubicBezTo>
                    <a:lnTo>
                      <a:pt x="105" y="23707"/>
                    </a:lnTo>
                    <a:cubicBezTo>
                      <a:pt x="5154" y="23707"/>
                      <a:pt x="20048" y="23707"/>
                      <a:pt x="33176" y="17245"/>
                    </a:cubicBezTo>
                    <a:lnTo>
                      <a:pt x="33176" y="145985"/>
                    </a:lnTo>
                    <a:cubicBezTo>
                      <a:pt x="33176" y="154932"/>
                      <a:pt x="32418" y="157914"/>
                      <a:pt x="9698" y="157914"/>
                    </a:cubicBezTo>
                    <a:lnTo>
                      <a:pt x="1619" y="157914"/>
                    </a:lnTo>
                    <a:lnTo>
                      <a:pt x="1619" y="165619"/>
                    </a:lnTo>
                    <a:cubicBezTo>
                      <a:pt x="10455" y="164873"/>
                      <a:pt x="32418" y="164873"/>
                      <a:pt x="42516" y="164873"/>
                    </a:cubicBezTo>
                    <a:cubicBezTo>
                      <a:pt x="52614" y="164873"/>
                      <a:pt x="74578" y="164873"/>
                      <a:pt x="83413" y="165619"/>
                    </a:cubicBezTo>
                    <a:lnTo>
                      <a:pt x="83413" y="157914"/>
                    </a:lnTo>
                    <a:lnTo>
                      <a:pt x="75335" y="157914"/>
                    </a:lnTo>
                    <a:cubicBezTo>
                      <a:pt x="52614" y="157914"/>
                      <a:pt x="51857" y="155181"/>
                      <a:pt x="51857" y="145985"/>
                    </a:cubicBezTo>
                    <a:lnTo>
                      <a:pt x="51857" y="655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63014A54-535B-C02E-A610-3EBF092746BD}"/>
                  </a:ext>
                </a:extLst>
              </p:cNvPr>
              <p:cNvSpPr/>
              <p:nvPr>
                <p:custDataLst>
                  <p:tags r:id="rId46"/>
                </p:custDataLst>
              </p:nvPr>
            </p:nvSpPr>
            <p:spPr>
              <a:xfrm>
                <a:off x="5015457" y="5045691"/>
                <a:ext cx="485199" cy="9940"/>
              </a:xfrm>
              <a:custGeom>
                <a:avLst/>
                <a:gdLst>
                  <a:gd name="connsiteX0" fmla="*/ 0 w 485199"/>
                  <a:gd name="connsiteY0" fmla="*/ 0 h 9940"/>
                  <a:gd name="connsiteX1" fmla="*/ 485200 w 485199"/>
                  <a:gd name="connsiteY1" fmla="*/ 0 h 9940"/>
                  <a:gd name="connsiteX2" fmla="*/ 485200 w 485199"/>
                  <a:gd name="connsiteY2" fmla="*/ 9941 h 9940"/>
                  <a:gd name="connsiteX3" fmla="*/ 0 w 485199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199" h="9940">
                    <a:moveTo>
                      <a:pt x="0" y="0"/>
                    </a:moveTo>
                    <a:lnTo>
                      <a:pt x="485200" y="0"/>
                    </a:lnTo>
                    <a:lnTo>
                      <a:pt x="485200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0C80A8CA-417E-C0A7-7877-34F533CC865E}"/>
                  </a:ext>
                </a:extLst>
              </p:cNvPr>
              <p:cNvSpPr/>
              <p:nvPr>
                <p:custDataLst>
                  <p:tags r:id="rId47"/>
                </p:custDataLst>
              </p:nvPr>
            </p:nvSpPr>
            <p:spPr>
              <a:xfrm>
                <a:off x="5022778" y="5173424"/>
                <a:ext cx="116379" cy="160800"/>
              </a:xfrm>
              <a:custGeom>
                <a:avLst/>
                <a:gdLst>
                  <a:gd name="connsiteX0" fmla="*/ 115467 w 116379"/>
                  <a:gd name="connsiteY0" fmla="*/ 15270 h 160800"/>
                  <a:gd name="connsiteX1" fmla="*/ 116477 w 116379"/>
                  <a:gd name="connsiteY1" fmla="*/ 9554 h 160800"/>
                  <a:gd name="connsiteX2" fmla="*/ 109156 w 116379"/>
                  <a:gd name="connsiteY2" fmla="*/ 2844 h 160800"/>
                  <a:gd name="connsiteX3" fmla="*/ 100320 w 116379"/>
                  <a:gd name="connsiteY3" fmla="*/ 8063 h 160800"/>
                  <a:gd name="connsiteX4" fmla="*/ 96786 w 116379"/>
                  <a:gd name="connsiteY4" fmla="*/ 21484 h 160800"/>
                  <a:gd name="connsiteX5" fmla="*/ 91737 w 116379"/>
                  <a:gd name="connsiteY5" fmla="*/ 41366 h 160800"/>
                  <a:gd name="connsiteX6" fmla="*/ 80377 w 116379"/>
                  <a:gd name="connsiteY6" fmla="*/ 86102 h 160800"/>
                  <a:gd name="connsiteX7" fmla="*/ 51850 w 116379"/>
                  <a:gd name="connsiteY7" fmla="*/ 107227 h 160800"/>
                  <a:gd name="connsiteX8" fmla="*/ 36198 w 116379"/>
                  <a:gd name="connsiteY8" fmla="*/ 87096 h 160800"/>
                  <a:gd name="connsiteX9" fmla="*/ 49073 w 116379"/>
                  <a:gd name="connsiteY9" fmla="*/ 38384 h 160800"/>
                  <a:gd name="connsiteX10" fmla="*/ 54122 w 116379"/>
                  <a:gd name="connsiteY10" fmla="*/ 20490 h 160800"/>
                  <a:gd name="connsiteX11" fmla="*/ 33421 w 116379"/>
                  <a:gd name="connsiteY11" fmla="*/ 110 h 160800"/>
                  <a:gd name="connsiteX12" fmla="*/ 98 w 116379"/>
                  <a:gd name="connsiteY12" fmla="*/ 38384 h 160800"/>
                  <a:gd name="connsiteX13" fmla="*/ 3127 w 116379"/>
                  <a:gd name="connsiteY13" fmla="*/ 40869 h 160800"/>
                  <a:gd name="connsiteX14" fmla="*/ 7166 w 116379"/>
                  <a:gd name="connsiteY14" fmla="*/ 36396 h 160800"/>
                  <a:gd name="connsiteX15" fmla="*/ 32664 w 116379"/>
                  <a:gd name="connsiteY15" fmla="*/ 5578 h 160800"/>
                  <a:gd name="connsiteX16" fmla="*/ 38975 w 116379"/>
                  <a:gd name="connsiteY16" fmla="*/ 13531 h 160800"/>
                  <a:gd name="connsiteX17" fmla="*/ 34683 w 116379"/>
                  <a:gd name="connsiteY17" fmla="*/ 30928 h 160800"/>
                  <a:gd name="connsiteX18" fmla="*/ 20041 w 116379"/>
                  <a:gd name="connsiteY18" fmla="*/ 83120 h 160800"/>
                  <a:gd name="connsiteX19" fmla="*/ 50840 w 116379"/>
                  <a:gd name="connsiteY19" fmla="*/ 112695 h 160800"/>
                  <a:gd name="connsiteX20" fmla="*/ 76338 w 116379"/>
                  <a:gd name="connsiteY20" fmla="*/ 101511 h 160800"/>
                  <a:gd name="connsiteX21" fmla="*/ 59928 w 116379"/>
                  <a:gd name="connsiteY21" fmla="*/ 139785 h 160800"/>
                  <a:gd name="connsiteX22" fmla="*/ 32159 w 116379"/>
                  <a:gd name="connsiteY22" fmla="*/ 155443 h 160800"/>
                  <a:gd name="connsiteX23" fmla="*/ 12973 w 116379"/>
                  <a:gd name="connsiteY23" fmla="*/ 145004 h 160800"/>
                  <a:gd name="connsiteX24" fmla="*/ 23828 w 116379"/>
                  <a:gd name="connsiteY24" fmla="*/ 142022 h 160800"/>
                  <a:gd name="connsiteX25" fmla="*/ 28877 w 116379"/>
                  <a:gd name="connsiteY25" fmla="*/ 131832 h 160800"/>
                  <a:gd name="connsiteX26" fmla="*/ 19536 w 116379"/>
                  <a:gd name="connsiteY26" fmla="*/ 123133 h 160800"/>
                  <a:gd name="connsiteX27" fmla="*/ 5399 w 116379"/>
                  <a:gd name="connsiteY27" fmla="*/ 139288 h 160800"/>
                  <a:gd name="connsiteX28" fmla="*/ 32159 w 116379"/>
                  <a:gd name="connsiteY28" fmla="*/ 160910 h 160800"/>
                  <a:gd name="connsiteX29" fmla="*/ 91232 w 116379"/>
                  <a:gd name="connsiteY29" fmla="*/ 110210 h 160800"/>
                  <a:gd name="connsiteX30" fmla="*/ 115467 w 116379"/>
                  <a:gd name="connsiteY30" fmla="*/ 15270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467" y="15270"/>
                    </a:moveTo>
                    <a:cubicBezTo>
                      <a:pt x="116477" y="11791"/>
                      <a:pt x="116477" y="11294"/>
                      <a:pt x="116477" y="9554"/>
                    </a:cubicBezTo>
                    <a:cubicBezTo>
                      <a:pt x="116477" y="5081"/>
                      <a:pt x="112943" y="2844"/>
                      <a:pt x="109156" y="2844"/>
                    </a:cubicBezTo>
                    <a:cubicBezTo>
                      <a:pt x="106632" y="2844"/>
                      <a:pt x="102592" y="4335"/>
                      <a:pt x="100320" y="8063"/>
                    </a:cubicBezTo>
                    <a:cubicBezTo>
                      <a:pt x="99815" y="9306"/>
                      <a:pt x="97796" y="17010"/>
                      <a:pt x="96786" y="21484"/>
                    </a:cubicBezTo>
                    <a:cubicBezTo>
                      <a:pt x="95019" y="27946"/>
                      <a:pt x="93252" y="34656"/>
                      <a:pt x="91737" y="41366"/>
                    </a:cubicBezTo>
                    <a:lnTo>
                      <a:pt x="80377" y="86102"/>
                    </a:lnTo>
                    <a:cubicBezTo>
                      <a:pt x="79367" y="89830"/>
                      <a:pt x="68512" y="107227"/>
                      <a:pt x="51850" y="107227"/>
                    </a:cubicBezTo>
                    <a:cubicBezTo>
                      <a:pt x="38975" y="107227"/>
                      <a:pt x="36198" y="96292"/>
                      <a:pt x="36198" y="87096"/>
                    </a:cubicBezTo>
                    <a:cubicBezTo>
                      <a:pt x="36198" y="75664"/>
                      <a:pt x="40490" y="60255"/>
                      <a:pt x="49073" y="38384"/>
                    </a:cubicBezTo>
                    <a:cubicBezTo>
                      <a:pt x="53112" y="28194"/>
                      <a:pt x="54122" y="25460"/>
                      <a:pt x="54122" y="20490"/>
                    </a:cubicBezTo>
                    <a:cubicBezTo>
                      <a:pt x="54122" y="9306"/>
                      <a:pt x="46044" y="110"/>
                      <a:pt x="33421" y="110"/>
                    </a:cubicBezTo>
                    <a:cubicBezTo>
                      <a:pt x="9438" y="110"/>
                      <a:pt x="98" y="36147"/>
                      <a:pt x="98" y="38384"/>
                    </a:cubicBezTo>
                    <a:cubicBezTo>
                      <a:pt x="98" y="40869"/>
                      <a:pt x="2622" y="40869"/>
                      <a:pt x="3127" y="40869"/>
                    </a:cubicBezTo>
                    <a:cubicBezTo>
                      <a:pt x="5652" y="40869"/>
                      <a:pt x="5904" y="40372"/>
                      <a:pt x="7166" y="36396"/>
                    </a:cubicBezTo>
                    <a:cubicBezTo>
                      <a:pt x="13982" y="13034"/>
                      <a:pt x="24080" y="5578"/>
                      <a:pt x="32664" y="5578"/>
                    </a:cubicBezTo>
                    <a:cubicBezTo>
                      <a:pt x="34683" y="5578"/>
                      <a:pt x="38975" y="5578"/>
                      <a:pt x="38975" y="13531"/>
                    </a:cubicBezTo>
                    <a:cubicBezTo>
                      <a:pt x="38975" y="19744"/>
                      <a:pt x="36450" y="26206"/>
                      <a:pt x="34683" y="30928"/>
                    </a:cubicBezTo>
                    <a:cubicBezTo>
                      <a:pt x="24585" y="57272"/>
                      <a:pt x="20041" y="71439"/>
                      <a:pt x="20041" y="83120"/>
                    </a:cubicBezTo>
                    <a:cubicBezTo>
                      <a:pt x="20041" y="105239"/>
                      <a:pt x="35946" y="112695"/>
                      <a:pt x="50840" y="112695"/>
                    </a:cubicBezTo>
                    <a:cubicBezTo>
                      <a:pt x="60686" y="112695"/>
                      <a:pt x="69269" y="108470"/>
                      <a:pt x="76338" y="101511"/>
                    </a:cubicBezTo>
                    <a:cubicBezTo>
                      <a:pt x="73056" y="114435"/>
                      <a:pt x="70026" y="126613"/>
                      <a:pt x="59928" y="139785"/>
                    </a:cubicBezTo>
                    <a:cubicBezTo>
                      <a:pt x="53365" y="148235"/>
                      <a:pt x="43772" y="155443"/>
                      <a:pt x="32159" y="155443"/>
                    </a:cubicBezTo>
                    <a:cubicBezTo>
                      <a:pt x="28625" y="155443"/>
                      <a:pt x="17264" y="154697"/>
                      <a:pt x="12973" y="145004"/>
                    </a:cubicBezTo>
                    <a:cubicBezTo>
                      <a:pt x="17012" y="145004"/>
                      <a:pt x="20294" y="145004"/>
                      <a:pt x="23828" y="142022"/>
                    </a:cubicBezTo>
                    <a:cubicBezTo>
                      <a:pt x="26352" y="139785"/>
                      <a:pt x="28877" y="136554"/>
                      <a:pt x="28877" y="131832"/>
                    </a:cubicBezTo>
                    <a:cubicBezTo>
                      <a:pt x="28877" y="124128"/>
                      <a:pt x="22061" y="123133"/>
                      <a:pt x="19536" y="123133"/>
                    </a:cubicBezTo>
                    <a:cubicBezTo>
                      <a:pt x="13730" y="123133"/>
                      <a:pt x="5399" y="127110"/>
                      <a:pt x="5399" y="139288"/>
                    </a:cubicBezTo>
                    <a:cubicBezTo>
                      <a:pt x="5399" y="151715"/>
                      <a:pt x="16507" y="160910"/>
                      <a:pt x="32159" y="160910"/>
                    </a:cubicBezTo>
                    <a:cubicBezTo>
                      <a:pt x="58161" y="160910"/>
                      <a:pt x="84164" y="138294"/>
                      <a:pt x="91232" y="110210"/>
                    </a:cubicBezTo>
                    <a:lnTo>
                      <a:pt x="115467" y="15270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32CD9B9C-C745-971D-01C5-ABDEE5362025}"/>
                  </a:ext>
                </a:extLst>
              </p:cNvPr>
              <p:cNvSpPr/>
              <p:nvPr>
                <p:custDataLst>
                  <p:tags r:id="rId48"/>
                </p:custDataLst>
              </p:nvPr>
            </p:nvSpPr>
            <p:spPr>
              <a:xfrm>
                <a:off x="5167548" y="5095959"/>
                <a:ext cx="64324" cy="115517"/>
              </a:xfrm>
              <a:custGeom>
                <a:avLst/>
                <a:gdLst>
                  <a:gd name="connsiteX0" fmla="*/ 40041 w 64324"/>
                  <a:gd name="connsiteY0" fmla="*/ 4978 h 115517"/>
                  <a:gd name="connsiteX1" fmla="*/ 34739 w 64324"/>
                  <a:gd name="connsiteY1" fmla="*/ 107 h 115517"/>
                  <a:gd name="connsiteX2" fmla="*/ 103 w 64324"/>
                  <a:gd name="connsiteY2" fmla="*/ 11241 h 115517"/>
                  <a:gd name="connsiteX3" fmla="*/ 103 w 64324"/>
                  <a:gd name="connsiteY3" fmla="*/ 17504 h 115517"/>
                  <a:gd name="connsiteX4" fmla="*/ 25727 w 64324"/>
                  <a:gd name="connsiteY4" fmla="*/ 12633 h 115517"/>
                  <a:gd name="connsiteX5" fmla="*/ 25727 w 64324"/>
                  <a:gd name="connsiteY5" fmla="*/ 101359 h 115517"/>
                  <a:gd name="connsiteX6" fmla="*/ 8055 w 64324"/>
                  <a:gd name="connsiteY6" fmla="*/ 109362 h 115517"/>
                  <a:gd name="connsiteX7" fmla="*/ 1340 w 64324"/>
                  <a:gd name="connsiteY7" fmla="*/ 109362 h 115517"/>
                  <a:gd name="connsiteX8" fmla="*/ 1340 w 64324"/>
                  <a:gd name="connsiteY8" fmla="*/ 115625 h 115517"/>
                  <a:gd name="connsiteX9" fmla="*/ 32795 w 64324"/>
                  <a:gd name="connsiteY9" fmla="*/ 114929 h 115517"/>
                  <a:gd name="connsiteX10" fmla="*/ 64427 w 64324"/>
                  <a:gd name="connsiteY10" fmla="*/ 115625 h 115517"/>
                  <a:gd name="connsiteX11" fmla="*/ 64427 w 64324"/>
                  <a:gd name="connsiteY11" fmla="*/ 109362 h 115517"/>
                  <a:gd name="connsiteX12" fmla="*/ 57712 w 64324"/>
                  <a:gd name="connsiteY12" fmla="*/ 109362 h 115517"/>
                  <a:gd name="connsiteX13" fmla="*/ 40041 w 64324"/>
                  <a:gd name="connsiteY13" fmla="*/ 101359 h 115517"/>
                  <a:gd name="connsiteX14" fmla="*/ 40041 w 64324"/>
                  <a:gd name="connsiteY14" fmla="*/ 4978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041" y="4978"/>
                    </a:moveTo>
                    <a:cubicBezTo>
                      <a:pt x="40041" y="281"/>
                      <a:pt x="39687" y="107"/>
                      <a:pt x="34739" y="107"/>
                    </a:cubicBezTo>
                    <a:cubicBezTo>
                      <a:pt x="23429" y="11067"/>
                      <a:pt x="7348" y="11241"/>
                      <a:pt x="103" y="11241"/>
                    </a:cubicBezTo>
                    <a:lnTo>
                      <a:pt x="103" y="17504"/>
                    </a:lnTo>
                    <a:cubicBezTo>
                      <a:pt x="4344" y="17504"/>
                      <a:pt x="16007" y="17504"/>
                      <a:pt x="25727" y="12633"/>
                    </a:cubicBezTo>
                    <a:lnTo>
                      <a:pt x="25727" y="101359"/>
                    </a:lnTo>
                    <a:cubicBezTo>
                      <a:pt x="25727" y="107100"/>
                      <a:pt x="25727" y="109362"/>
                      <a:pt x="8055" y="109362"/>
                    </a:cubicBezTo>
                    <a:lnTo>
                      <a:pt x="1340" y="109362"/>
                    </a:lnTo>
                    <a:lnTo>
                      <a:pt x="1340" y="115625"/>
                    </a:lnTo>
                    <a:cubicBezTo>
                      <a:pt x="4521" y="115451"/>
                      <a:pt x="26257" y="114929"/>
                      <a:pt x="32795" y="114929"/>
                    </a:cubicBezTo>
                    <a:cubicBezTo>
                      <a:pt x="38273" y="114929"/>
                      <a:pt x="60539" y="115451"/>
                      <a:pt x="64427" y="115625"/>
                    </a:cubicBezTo>
                    <a:lnTo>
                      <a:pt x="64427" y="109362"/>
                    </a:lnTo>
                    <a:lnTo>
                      <a:pt x="57712" y="109362"/>
                    </a:lnTo>
                    <a:cubicBezTo>
                      <a:pt x="40041" y="109362"/>
                      <a:pt x="40041" y="107100"/>
                      <a:pt x="40041" y="101359"/>
                    </a:cubicBezTo>
                    <a:lnTo>
                      <a:pt x="40041" y="49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6BC110D7-E800-F024-DD7C-6D61BC9EF488}"/>
                  </a:ext>
                </a:extLst>
              </p:cNvPr>
              <p:cNvSpPr/>
              <p:nvPr>
                <p:custDataLst>
                  <p:tags r:id="rId49"/>
                </p:custDataLst>
              </p:nvPr>
            </p:nvSpPr>
            <p:spPr>
              <a:xfrm>
                <a:off x="5261286" y="5103788"/>
                <a:ext cx="130062" cy="128217"/>
              </a:xfrm>
              <a:custGeom>
                <a:avLst/>
                <a:gdLst>
                  <a:gd name="connsiteX0" fmla="*/ 69556 w 130062"/>
                  <a:gd name="connsiteY0" fmla="*/ 68478 h 128217"/>
                  <a:gd name="connsiteX1" fmla="*/ 123631 w 130062"/>
                  <a:gd name="connsiteY1" fmla="*/ 68478 h 128217"/>
                  <a:gd name="connsiteX2" fmla="*/ 130169 w 130062"/>
                  <a:gd name="connsiteY2" fmla="*/ 64303 h 128217"/>
                  <a:gd name="connsiteX3" fmla="*/ 123631 w 130062"/>
                  <a:gd name="connsiteY3" fmla="*/ 59954 h 128217"/>
                  <a:gd name="connsiteX4" fmla="*/ 69556 w 130062"/>
                  <a:gd name="connsiteY4" fmla="*/ 59954 h 128217"/>
                  <a:gd name="connsiteX5" fmla="*/ 69556 w 130062"/>
                  <a:gd name="connsiteY5" fmla="*/ 6544 h 128217"/>
                  <a:gd name="connsiteX6" fmla="*/ 65315 w 130062"/>
                  <a:gd name="connsiteY6" fmla="*/ 107 h 128217"/>
                  <a:gd name="connsiteX7" fmla="*/ 60897 w 130062"/>
                  <a:gd name="connsiteY7" fmla="*/ 6544 h 128217"/>
                  <a:gd name="connsiteX8" fmla="*/ 60897 w 130062"/>
                  <a:gd name="connsiteY8" fmla="*/ 59954 h 128217"/>
                  <a:gd name="connsiteX9" fmla="*/ 6645 w 130062"/>
                  <a:gd name="connsiteY9" fmla="*/ 59954 h 128217"/>
                  <a:gd name="connsiteX10" fmla="*/ 107 w 130062"/>
                  <a:gd name="connsiteY10" fmla="*/ 64129 h 128217"/>
                  <a:gd name="connsiteX11" fmla="*/ 6645 w 130062"/>
                  <a:gd name="connsiteY11" fmla="*/ 68478 h 128217"/>
                  <a:gd name="connsiteX12" fmla="*/ 60897 w 130062"/>
                  <a:gd name="connsiteY12" fmla="*/ 68478 h 128217"/>
                  <a:gd name="connsiteX13" fmla="*/ 60897 w 130062"/>
                  <a:gd name="connsiteY13" fmla="*/ 121888 h 128217"/>
                  <a:gd name="connsiteX14" fmla="*/ 65138 w 130062"/>
                  <a:gd name="connsiteY14" fmla="*/ 128325 h 128217"/>
                  <a:gd name="connsiteX15" fmla="*/ 69556 w 130062"/>
                  <a:gd name="connsiteY15" fmla="*/ 121888 h 128217"/>
                  <a:gd name="connsiteX16" fmla="*/ 69556 w 130062"/>
                  <a:gd name="connsiteY16" fmla="*/ 68478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556" y="68478"/>
                    </a:moveTo>
                    <a:lnTo>
                      <a:pt x="123631" y="68478"/>
                    </a:lnTo>
                    <a:cubicBezTo>
                      <a:pt x="125928" y="68478"/>
                      <a:pt x="130169" y="68478"/>
                      <a:pt x="130169" y="64303"/>
                    </a:cubicBezTo>
                    <a:cubicBezTo>
                      <a:pt x="130169" y="59954"/>
                      <a:pt x="126105" y="59954"/>
                      <a:pt x="123631" y="59954"/>
                    </a:cubicBezTo>
                    <a:lnTo>
                      <a:pt x="69556" y="59954"/>
                    </a:lnTo>
                    <a:lnTo>
                      <a:pt x="69556" y="6544"/>
                    </a:lnTo>
                    <a:cubicBezTo>
                      <a:pt x="69556" y="4282"/>
                      <a:pt x="69556" y="107"/>
                      <a:pt x="65315" y="107"/>
                    </a:cubicBezTo>
                    <a:cubicBezTo>
                      <a:pt x="60897" y="107"/>
                      <a:pt x="60897" y="4108"/>
                      <a:pt x="60897" y="6544"/>
                    </a:cubicBezTo>
                    <a:lnTo>
                      <a:pt x="60897" y="59954"/>
                    </a:lnTo>
                    <a:lnTo>
                      <a:pt x="6645" y="59954"/>
                    </a:lnTo>
                    <a:cubicBezTo>
                      <a:pt x="4348" y="59954"/>
                      <a:pt x="107" y="59954"/>
                      <a:pt x="107" y="64129"/>
                    </a:cubicBezTo>
                    <a:cubicBezTo>
                      <a:pt x="107" y="68478"/>
                      <a:pt x="4171" y="68478"/>
                      <a:pt x="6645" y="68478"/>
                    </a:cubicBezTo>
                    <a:lnTo>
                      <a:pt x="60897" y="68478"/>
                    </a:lnTo>
                    <a:lnTo>
                      <a:pt x="60897" y="121888"/>
                    </a:lnTo>
                    <a:cubicBezTo>
                      <a:pt x="60897" y="124150"/>
                      <a:pt x="60897" y="128325"/>
                      <a:pt x="65138" y="128325"/>
                    </a:cubicBezTo>
                    <a:cubicBezTo>
                      <a:pt x="69556" y="128325"/>
                      <a:pt x="69556" y="124324"/>
                      <a:pt x="69556" y="121888"/>
                    </a:cubicBezTo>
                    <a:lnTo>
                      <a:pt x="69556" y="684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2562797B-A62D-584E-31DF-2AB6D14E4623}"/>
                  </a:ext>
                </a:extLst>
              </p:cNvPr>
              <p:cNvSpPr/>
              <p:nvPr>
                <p:custDataLst>
                  <p:tags r:id="rId50"/>
                </p:custDataLst>
              </p:nvPr>
            </p:nvSpPr>
            <p:spPr>
              <a:xfrm>
                <a:off x="5415909" y="5136495"/>
                <a:ext cx="63263" cy="76721"/>
              </a:xfrm>
              <a:custGeom>
                <a:avLst/>
                <a:gdLst>
                  <a:gd name="connsiteX0" fmla="*/ 49770 w 63263"/>
                  <a:gd name="connsiteY0" fmla="*/ 36119 h 76721"/>
                  <a:gd name="connsiteX1" fmla="*/ 55778 w 63263"/>
                  <a:gd name="connsiteY1" fmla="*/ 32814 h 76721"/>
                  <a:gd name="connsiteX2" fmla="*/ 49770 w 63263"/>
                  <a:gd name="connsiteY2" fmla="*/ 29856 h 76721"/>
                  <a:gd name="connsiteX3" fmla="*/ 18138 w 63263"/>
                  <a:gd name="connsiteY3" fmla="*/ 29856 h 76721"/>
                  <a:gd name="connsiteX4" fmla="*/ 50477 w 63263"/>
                  <a:gd name="connsiteY4" fmla="*/ 6370 h 76721"/>
                  <a:gd name="connsiteX5" fmla="*/ 57192 w 63263"/>
                  <a:gd name="connsiteY5" fmla="*/ 6370 h 76721"/>
                  <a:gd name="connsiteX6" fmla="*/ 63377 w 63263"/>
                  <a:gd name="connsiteY6" fmla="*/ 3065 h 76721"/>
                  <a:gd name="connsiteX7" fmla="*/ 57545 w 63263"/>
                  <a:gd name="connsiteY7" fmla="*/ 107 h 76721"/>
                  <a:gd name="connsiteX8" fmla="*/ 49947 w 63263"/>
                  <a:gd name="connsiteY8" fmla="*/ 107 h 76721"/>
                  <a:gd name="connsiteX9" fmla="*/ 113 w 63263"/>
                  <a:gd name="connsiteY9" fmla="*/ 42730 h 76721"/>
                  <a:gd name="connsiteX10" fmla="*/ 36340 w 63263"/>
                  <a:gd name="connsiteY10" fmla="*/ 76829 h 76721"/>
                  <a:gd name="connsiteX11" fmla="*/ 58429 w 63263"/>
                  <a:gd name="connsiteY11" fmla="*/ 70740 h 76721"/>
                  <a:gd name="connsiteX12" fmla="*/ 62317 w 63263"/>
                  <a:gd name="connsiteY12" fmla="*/ 67261 h 76721"/>
                  <a:gd name="connsiteX13" fmla="*/ 59666 w 63263"/>
                  <a:gd name="connsiteY13" fmla="*/ 63781 h 76721"/>
                  <a:gd name="connsiteX14" fmla="*/ 57545 w 63263"/>
                  <a:gd name="connsiteY14" fmla="*/ 64651 h 76721"/>
                  <a:gd name="connsiteX15" fmla="*/ 36693 w 63263"/>
                  <a:gd name="connsiteY15" fmla="*/ 71958 h 76721"/>
                  <a:gd name="connsiteX16" fmla="*/ 14957 w 63263"/>
                  <a:gd name="connsiteY16" fmla="*/ 48645 h 76721"/>
                  <a:gd name="connsiteX17" fmla="*/ 16548 w 63263"/>
                  <a:gd name="connsiteY17" fmla="*/ 36119 h 76721"/>
                  <a:gd name="connsiteX18" fmla="*/ 49770 w 63263"/>
                  <a:gd name="connsiteY18" fmla="*/ 36119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49770" y="36119"/>
                    </a:moveTo>
                    <a:cubicBezTo>
                      <a:pt x="52421" y="36119"/>
                      <a:pt x="55778" y="36119"/>
                      <a:pt x="55778" y="32814"/>
                    </a:cubicBezTo>
                    <a:cubicBezTo>
                      <a:pt x="55778" y="29856"/>
                      <a:pt x="53128" y="29856"/>
                      <a:pt x="49770" y="29856"/>
                    </a:cubicBezTo>
                    <a:lnTo>
                      <a:pt x="18138" y="29856"/>
                    </a:lnTo>
                    <a:cubicBezTo>
                      <a:pt x="23439" y="14025"/>
                      <a:pt x="34926" y="6370"/>
                      <a:pt x="50477" y="6370"/>
                    </a:cubicBezTo>
                    <a:lnTo>
                      <a:pt x="57192" y="6370"/>
                    </a:lnTo>
                    <a:cubicBezTo>
                      <a:pt x="60019" y="6370"/>
                      <a:pt x="63377" y="6370"/>
                      <a:pt x="63377" y="3065"/>
                    </a:cubicBezTo>
                    <a:cubicBezTo>
                      <a:pt x="63377" y="107"/>
                      <a:pt x="60903" y="107"/>
                      <a:pt x="57545" y="107"/>
                    </a:cubicBezTo>
                    <a:lnTo>
                      <a:pt x="49947" y="107"/>
                    </a:lnTo>
                    <a:cubicBezTo>
                      <a:pt x="26444" y="107"/>
                      <a:pt x="113" y="16287"/>
                      <a:pt x="113" y="42730"/>
                    </a:cubicBezTo>
                    <a:cubicBezTo>
                      <a:pt x="113" y="63085"/>
                      <a:pt x="15841" y="76829"/>
                      <a:pt x="36340" y="76829"/>
                    </a:cubicBezTo>
                    <a:cubicBezTo>
                      <a:pt x="41641" y="76829"/>
                      <a:pt x="49063" y="75959"/>
                      <a:pt x="58429" y="70740"/>
                    </a:cubicBezTo>
                    <a:cubicBezTo>
                      <a:pt x="61963" y="68826"/>
                      <a:pt x="62317" y="68304"/>
                      <a:pt x="62317" y="67261"/>
                    </a:cubicBezTo>
                    <a:cubicBezTo>
                      <a:pt x="62317" y="66739"/>
                      <a:pt x="62317" y="63781"/>
                      <a:pt x="59666" y="63781"/>
                    </a:cubicBezTo>
                    <a:cubicBezTo>
                      <a:pt x="58959" y="63781"/>
                      <a:pt x="58606" y="63955"/>
                      <a:pt x="57545" y="64651"/>
                    </a:cubicBezTo>
                    <a:cubicBezTo>
                      <a:pt x="51360" y="68652"/>
                      <a:pt x="43938" y="71958"/>
                      <a:pt x="36693" y="71958"/>
                    </a:cubicBezTo>
                    <a:cubicBezTo>
                      <a:pt x="29624" y="71958"/>
                      <a:pt x="14957" y="68478"/>
                      <a:pt x="14957" y="48645"/>
                    </a:cubicBezTo>
                    <a:cubicBezTo>
                      <a:pt x="14957" y="46210"/>
                      <a:pt x="14957" y="42730"/>
                      <a:pt x="16548" y="36119"/>
                    </a:cubicBezTo>
                    <a:lnTo>
                      <a:pt x="49770" y="3611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FECE25D7-ACBA-92B5-48FB-77311503C62E}"/>
                  </a:ext>
                </a:extLst>
              </p:cNvPr>
              <p:cNvSpPr/>
              <p:nvPr>
                <p:custDataLst>
                  <p:tags r:id="rId51"/>
                </p:custDataLst>
              </p:nvPr>
            </p:nvSpPr>
            <p:spPr>
              <a:xfrm>
                <a:off x="5606095" y="4752419"/>
                <a:ext cx="122943" cy="596228"/>
              </a:xfrm>
              <a:custGeom>
                <a:avLst/>
                <a:gdLst>
                  <a:gd name="connsiteX0" fmla="*/ 72068 w 122943"/>
                  <a:gd name="connsiteY0" fmla="*/ 380095 h 596228"/>
                  <a:gd name="connsiteX1" fmla="*/ 56164 w 122943"/>
                  <a:gd name="connsiteY1" fmla="*/ 329891 h 596228"/>
                  <a:gd name="connsiteX2" fmla="*/ 14509 w 122943"/>
                  <a:gd name="connsiteY2" fmla="*/ 298328 h 596228"/>
                  <a:gd name="connsiteX3" fmla="*/ 72068 w 122943"/>
                  <a:gd name="connsiteY3" fmla="*/ 225011 h 596228"/>
                  <a:gd name="connsiteX4" fmla="*/ 72068 w 122943"/>
                  <a:gd name="connsiteY4" fmla="*/ 81856 h 596228"/>
                  <a:gd name="connsiteX5" fmla="*/ 121043 w 122943"/>
                  <a:gd name="connsiteY5" fmla="*/ 10776 h 596228"/>
                  <a:gd name="connsiteX6" fmla="*/ 123063 w 122943"/>
                  <a:gd name="connsiteY6" fmla="*/ 5557 h 596228"/>
                  <a:gd name="connsiteX7" fmla="*/ 117509 w 122943"/>
                  <a:gd name="connsiteY7" fmla="*/ 89 h 596228"/>
                  <a:gd name="connsiteX8" fmla="*/ 106906 w 122943"/>
                  <a:gd name="connsiteY8" fmla="*/ 3071 h 596228"/>
                  <a:gd name="connsiteX9" fmla="*/ 51872 w 122943"/>
                  <a:gd name="connsiteY9" fmla="*/ 65205 h 596228"/>
                  <a:gd name="connsiteX10" fmla="*/ 51115 w 122943"/>
                  <a:gd name="connsiteY10" fmla="*/ 89064 h 596228"/>
                  <a:gd name="connsiteX11" fmla="*/ 51115 w 122943"/>
                  <a:gd name="connsiteY11" fmla="*/ 203886 h 596228"/>
                  <a:gd name="connsiteX12" fmla="*/ 50862 w 122943"/>
                  <a:gd name="connsiteY12" fmla="*/ 227248 h 596228"/>
                  <a:gd name="connsiteX13" fmla="*/ 4411 w 122943"/>
                  <a:gd name="connsiteY13" fmla="*/ 291617 h 596228"/>
                  <a:gd name="connsiteX14" fmla="*/ 120 w 122943"/>
                  <a:gd name="connsiteY14" fmla="*/ 298079 h 596228"/>
                  <a:gd name="connsiteX15" fmla="*/ 3906 w 122943"/>
                  <a:gd name="connsiteY15" fmla="*/ 304541 h 596228"/>
                  <a:gd name="connsiteX16" fmla="*/ 50105 w 122943"/>
                  <a:gd name="connsiteY16" fmla="*/ 362698 h 596228"/>
                  <a:gd name="connsiteX17" fmla="*/ 51115 w 122943"/>
                  <a:gd name="connsiteY17" fmla="*/ 371645 h 596228"/>
                  <a:gd name="connsiteX18" fmla="*/ 51115 w 122943"/>
                  <a:gd name="connsiteY18" fmla="*/ 519273 h 596228"/>
                  <a:gd name="connsiteX19" fmla="*/ 107663 w 122943"/>
                  <a:gd name="connsiteY19" fmla="*/ 593584 h 596228"/>
                  <a:gd name="connsiteX20" fmla="*/ 117509 w 122943"/>
                  <a:gd name="connsiteY20" fmla="*/ 596318 h 596228"/>
                  <a:gd name="connsiteX21" fmla="*/ 123063 w 122943"/>
                  <a:gd name="connsiteY21" fmla="*/ 590850 h 596228"/>
                  <a:gd name="connsiteX22" fmla="*/ 120791 w 122943"/>
                  <a:gd name="connsiteY22" fmla="*/ 585383 h 596228"/>
                  <a:gd name="connsiteX23" fmla="*/ 72573 w 122943"/>
                  <a:gd name="connsiteY23" fmla="*/ 528469 h 596228"/>
                  <a:gd name="connsiteX24" fmla="*/ 72068 w 122943"/>
                  <a:gd name="connsiteY24" fmla="*/ 507344 h 596228"/>
                  <a:gd name="connsiteX25" fmla="*/ 72068 w 122943"/>
                  <a:gd name="connsiteY25" fmla="*/ 380095 h 59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22943" h="596228">
                    <a:moveTo>
                      <a:pt x="72068" y="380095"/>
                    </a:moveTo>
                    <a:cubicBezTo>
                      <a:pt x="72068" y="368414"/>
                      <a:pt x="72068" y="350023"/>
                      <a:pt x="56164" y="329891"/>
                    </a:cubicBezTo>
                    <a:cubicBezTo>
                      <a:pt x="46318" y="317465"/>
                      <a:pt x="31928" y="306032"/>
                      <a:pt x="14509" y="298328"/>
                    </a:cubicBezTo>
                    <a:cubicBezTo>
                      <a:pt x="63737" y="274966"/>
                      <a:pt x="72068" y="239177"/>
                      <a:pt x="72068" y="225011"/>
                    </a:cubicBezTo>
                    <a:lnTo>
                      <a:pt x="72068" y="81856"/>
                    </a:lnTo>
                    <a:cubicBezTo>
                      <a:pt x="72068" y="66447"/>
                      <a:pt x="72068" y="34635"/>
                      <a:pt x="121043" y="10776"/>
                    </a:cubicBezTo>
                    <a:cubicBezTo>
                      <a:pt x="123063" y="9782"/>
                      <a:pt x="123063" y="9285"/>
                      <a:pt x="123063" y="5557"/>
                    </a:cubicBezTo>
                    <a:cubicBezTo>
                      <a:pt x="123063" y="338"/>
                      <a:pt x="123063" y="89"/>
                      <a:pt x="117509" y="89"/>
                    </a:cubicBezTo>
                    <a:cubicBezTo>
                      <a:pt x="113975" y="89"/>
                      <a:pt x="113470" y="89"/>
                      <a:pt x="106906" y="3071"/>
                    </a:cubicBezTo>
                    <a:cubicBezTo>
                      <a:pt x="81913" y="15250"/>
                      <a:pt x="57173" y="34884"/>
                      <a:pt x="51872" y="65205"/>
                    </a:cubicBezTo>
                    <a:cubicBezTo>
                      <a:pt x="51115" y="70175"/>
                      <a:pt x="51115" y="72412"/>
                      <a:pt x="51115" y="89064"/>
                    </a:cubicBezTo>
                    <a:lnTo>
                      <a:pt x="51115" y="203886"/>
                    </a:lnTo>
                    <a:cubicBezTo>
                      <a:pt x="51115" y="211590"/>
                      <a:pt x="51115" y="224514"/>
                      <a:pt x="50862" y="227248"/>
                    </a:cubicBezTo>
                    <a:cubicBezTo>
                      <a:pt x="48590" y="253344"/>
                      <a:pt x="33191" y="275960"/>
                      <a:pt x="4411" y="291617"/>
                    </a:cubicBezTo>
                    <a:cubicBezTo>
                      <a:pt x="372" y="293854"/>
                      <a:pt x="120" y="294103"/>
                      <a:pt x="120" y="298079"/>
                    </a:cubicBezTo>
                    <a:cubicBezTo>
                      <a:pt x="120" y="302304"/>
                      <a:pt x="372" y="302553"/>
                      <a:pt x="3906" y="304541"/>
                    </a:cubicBezTo>
                    <a:cubicBezTo>
                      <a:pt x="20821" y="313737"/>
                      <a:pt x="45056" y="331631"/>
                      <a:pt x="50105" y="362698"/>
                    </a:cubicBezTo>
                    <a:cubicBezTo>
                      <a:pt x="51115" y="368414"/>
                      <a:pt x="51115" y="368911"/>
                      <a:pt x="51115" y="371645"/>
                    </a:cubicBezTo>
                    <a:lnTo>
                      <a:pt x="51115" y="519273"/>
                    </a:lnTo>
                    <a:cubicBezTo>
                      <a:pt x="51115" y="555310"/>
                      <a:pt x="76360" y="578921"/>
                      <a:pt x="107663" y="593584"/>
                    </a:cubicBezTo>
                    <a:cubicBezTo>
                      <a:pt x="113217" y="596318"/>
                      <a:pt x="113722" y="596318"/>
                      <a:pt x="117509" y="596318"/>
                    </a:cubicBezTo>
                    <a:cubicBezTo>
                      <a:pt x="122810" y="596318"/>
                      <a:pt x="123063" y="596318"/>
                      <a:pt x="123063" y="590850"/>
                    </a:cubicBezTo>
                    <a:cubicBezTo>
                      <a:pt x="123063" y="586874"/>
                      <a:pt x="122810" y="586625"/>
                      <a:pt x="120791" y="585383"/>
                    </a:cubicBezTo>
                    <a:cubicBezTo>
                      <a:pt x="110440" y="580412"/>
                      <a:pt x="77874" y="564257"/>
                      <a:pt x="72573" y="528469"/>
                    </a:cubicBezTo>
                    <a:cubicBezTo>
                      <a:pt x="72068" y="524989"/>
                      <a:pt x="72068" y="522255"/>
                      <a:pt x="72068" y="507344"/>
                    </a:cubicBezTo>
                    <a:lnTo>
                      <a:pt x="72068" y="380095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7279FA8A-208F-C61D-D6AB-1BBB2B1EF3B3}"/>
                  </a:ext>
                </a:extLst>
              </p:cNvPr>
              <p:cNvSpPr/>
              <p:nvPr>
                <p:custDataLst>
                  <p:tags r:id="rId52"/>
                </p:custDataLst>
              </p:nvPr>
            </p:nvSpPr>
            <p:spPr>
              <a:xfrm>
                <a:off x="6053968" y="4769445"/>
                <a:ext cx="125972" cy="226164"/>
              </a:xfrm>
              <a:custGeom>
                <a:avLst/>
                <a:gdLst>
                  <a:gd name="connsiteX0" fmla="*/ 79407 w 125972"/>
                  <a:gd name="connsiteY0" fmla="*/ 75899 h 226164"/>
                  <a:gd name="connsiteX1" fmla="*/ 101118 w 125972"/>
                  <a:gd name="connsiteY1" fmla="*/ 75899 h 226164"/>
                  <a:gd name="connsiteX2" fmla="*/ 108692 w 125972"/>
                  <a:gd name="connsiteY2" fmla="*/ 70928 h 226164"/>
                  <a:gd name="connsiteX3" fmla="*/ 101875 w 125972"/>
                  <a:gd name="connsiteY3" fmla="*/ 68194 h 226164"/>
                  <a:gd name="connsiteX4" fmla="*/ 80922 w 125972"/>
                  <a:gd name="connsiteY4" fmla="*/ 68194 h 226164"/>
                  <a:gd name="connsiteX5" fmla="*/ 86224 w 125972"/>
                  <a:gd name="connsiteY5" fmla="*/ 39862 h 226164"/>
                  <a:gd name="connsiteX6" fmla="*/ 92282 w 125972"/>
                  <a:gd name="connsiteY6" fmla="*/ 14014 h 226164"/>
                  <a:gd name="connsiteX7" fmla="*/ 104148 w 125972"/>
                  <a:gd name="connsiteY7" fmla="*/ 5564 h 226164"/>
                  <a:gd name="connsiteX8" fmla="*/ 116518 w 125972"/>
                  <a:gd name="connsiteY8" fmla="*/ 10038 h 226164"/>
                  <a:gd name="connsiteX9" fmla="*/ 102885 w 125972"/>
                  <a:gd name="connsiteY9" fmla="*/ 23458 h 226164"/>
                  <a:gd name="connsiteX10" fmla="*/ 112226 w 125972"/>
                  <a:gd name="connsiteY10" fmla="*/ 32157 h 226164"/>
                  <a:gd name="connsiteX11" fmla="*/ 126111 w 125972"/>
                  <a:gd name="connsiteY11" fmla="*/ 17245 h 226164"/>
                  <a:gd name="connsiteX12" fmla="*/ 104148 w 125972"/>
                  <a:gd name="connsiteY12" fmla="*/ 96 h 226164"/>
                  <a:gd name="connsiteX13" fmla="*/ 72086 w 125972"/>
                  <a:gd name="connsiteY13" fmla="*/ 29175 h 226164"/>
                  <a:gd name="connsiteX14" fmla="*/ 63756 w 125972"/>
                  <a:gd name="connsiteY14" fmla="*/ 68194 h 226164"/>
                  <a:gd name="connsiteX15" fmla="*/ 46336 w 125972"/>
                  <a:gd name="connsiteY15" fmla="*/ 68194 h 226164"/>
                  <a:gd name="connsiteX16" fmla="*/ 38763 w 125972"/>
                  <a:gd name="connsiteY16" fmla="*/ 72916 h 226164"/>
                  <a:gd name="connsiteX17" fmla="*/ 45832 w 125972"/>
                  <a:gd name="connsiteY17" fmla="*/ 75899 h 226164"/>
                  <a:gd name="connsiteX18" fmla="*/ 62493 w 125972"/>
                  <a:gd name="connsiteY18" fmla="*/ 75899 h 226164"/>
                  <a:gd name="connsiteX19" fmla="*/ 43560 w 125972"/>
                  <a:gd name="connsiteY19" fmla="*/ 174069 h 226164"/>
                  <a:gd name="connsiteX20" fmla="*/ 21596 w 125972"/>
                  <a:gd name="connsiteY20" fmla="*/ 220793 h 226164"/>
                  <a:gd name="connsiteX21" fmla="*/ 9479 w 125972"/>
                  <a:gd name="connsiteY21" fmla="*/ 216319 h 226164"/>
                  <a:gd name="connsiteX22" fmla="*/ 23364 w 125972"/>
                  <a:gd name="connsiteY22" fmla="*/ 202899 h 226164"/>
                  <a:gd name="connsiteX23" fmla="*/ 14023 w 125972"/>
                  <a:gd name="connsiteY23" fmla="*/ 194200 h 226164"/>
                  <a:gd name="connsiteX24" fmla="*/ 138 w 125972"/>
                  <a:gd name="connsiteY24" fmla="*/ 209112 h 226164"/>
                  <a:gd name="connsiteX25" fmla="*/ 21596 w 125972"/>
                  <a:gd name="connsiteY25" fmla="*/ 226261 h 226164"/>
                  <a:gd name="connsiteX26" fmla="*/ 50123 w 125972"/>
                  <a:gd name="connsiteY26" fmla="*/ 202153 h 226164"/>
                  <a:gd name="connsiteX27" fmla="*/ 64260 w 125972"/>
                  <a:gd name="connsiteY27" fmla="*/ 154683 h 226164"/>
                  <a:gd name="connsiteX28" fmla="*/ 79407 w 125972"/>
                  <a:gd name="connsiteY28" fmla="*/ 75899 h 22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5972" h="226164">
                    <a:moveTo>
                      <a:pt x="79407" y="75899"/>
                    </a:moveTo>
                    <a:lnTo>
                      <a:pt x="101118" y="75899"/>
                    </a:lnTo>
                    <a:cubicBezTo>
                      <a:pt x="106167" y="75899"/>
                      <a:pt x="108692" y="75899"/>
                      <a:pt x="108692" y="70928"/>
                    </a:cubicBezTo>
                    <a:cubicBezTo>
                      <a:pt x="108692" y="68194"/>
                      <a:pt x="106167" y="68194"/>
                      <a:pt x="101875" y="68194"/>
                    </a:cubicBezTo>
                    <a:lnTo>
                      <a:pt x="80922" y="68194"/>
                    </a:lnTo>
                    <a:lnTo>
                      <a:pt x="86224" y="39862"/>
                    </a:lnTo>
                    <a:cubicBezTo>
                      <a:pt x="87233" y="34642"/>
                      <a:pt x="90768" y="16997"/>
                      <a:pt x="92282" y="14014"/>
                    </a:cubicBezTo>
                    <a:cubicBezTo>
                      <a:pt x="94554" y="9292"/>
                      <a:pt x="98846" y="5564"/>
                      <a:pt x="104148" y="5564"/>
                    </a:cubicBezTo>
                    <a:cubicBezTo>
                      <a:pt x="105157" y="5564"/>
                      <a:pt x="111721" y="5564"/>
                      <a:pt x="116518" y="10038"/>
                    </a:cubicBezTo>
                    <a:cubicBezTo>
                      <a:pt x="105410" y="11032"/>
                      <a:pt x="102885" y="19730"/>
                      <a:pt x="102885" y="23458"/>
                    </a:cubicBezTo>
                    <a:cubicBezTo>
                      <a:pt x="102885" y="29175"/>
                      <a:pt x="107429" y="32157"/>
                      <a:pt x="112226" y="32157"/>
                    </a:cubicBezTo>
                    <a:cubicBezTo>
                      <a:pt x="118790" y="32157"/>
                      <a:pt x="126111" y="26689"/>
                      <a:pt x="126111" y="17245"/>
                    </a:cubicBezTo>
                    <a:cubicBezTo>
                      <a:pt x="126111" y="5813"/>
                      <a:pt x="114498" y="96"/>
                      <a:pt x="104148" y="96"/>
                    </a:cubicBezTo>
                    <a:cubicBezTo>
                      <a:pt x="95564" y="96"/>
                      <a:pt x="79660" y="4570"/>
                      <a:pt x="72086" y="29175"/>
                    </a:cubicBezTo>
                    <a:cubicBezTo>
                      <a:pt x="70572" y="34394"/>
                      <a:pt x="69814" y="36879"/>
                      <a:pt x="63756" y="68194"/>
                    </a:cubicBezTo>
                    <a:lnTo>
                      <a:pt x="46336" y="68194"/>
                    </a:lnTo>
                    <a:cubicBezTo>
                      <a:pt x="41540" y="68194"/>
                      <a:pt x="38763" y="68194"/>
                      <a:pt x="38763" y="72916"/>
                    </a:cubicBezTo>
                    <a:cubicBezTo>
                      <a:pt x="38763" y="75899"/>
                      <a:pt x="41035" y="75899"/>
                      <a:pt x="45832" y="75899"/>
                    </a:cubicBezTo>
                    <a:lnTo>
                      <a:pt x="62493" y="75899"/>
                    </a:lnTo>
                    <a:lnTo>
                      <a:pt x="43560" y="174069"/>
                    </a:lnTo>
                    <a:cubicBezTo>
                      <a:pt x="39015" y="198177"/>
                      <a:pt x="34724" y="220793"/>
                      <a:pt x="21596" y="220793"/>
                    </a:cubicBezTo>
                    <a:cubicBezTo>
                      <a:pt x="20587" y="220793"/>
                      <a:pt x="14275" y="220793"/>
                      <a:pt x="9479" y="216319"/>
                    </a:cubicBezTo>
                    <a:cubicBezTo>
                      <a:pt x="21091" y="215574"/>
                      <a:pt x="23364" y="206627"/>
                      <a:pt x="23364" y="202899"/>
                    </a:cubicBezTo>
                    <a:cubicBezTo>
                      <a:pt x="23364" y="197182"/>
                      <a:pt x="18819" y="194200"/>
                      <a:pt x="14023" y="194200"/>
                    </a:cubicBezTo>
                    <a:cubicBezTo>
                      <a:pt x="7459" y="194200"/>
                      <a:pt x="138" y="199668"/>
                      <a:pt x="138" y="209112"/>
                    </a:cubicBezTo>
                    <a:cubicBezTo>
                      <a:pt x="138" y="220296"/>
                      <a:pt x="11246" y="226261"/>
                      <a:pt x="21596" y="226261"/>
                    </a:cubicBezTo>
                    <a:cubicBezTo>
                      <a:pt x="35481" y="226261"/>
                      <a:pt x="45579" y="211597"/>
                      <a:pt x="50123" y="202153"/>
                    </a:cubicBezTo>
                    <a:cubicBezTo>
                      <a:pt x="58202" y="186496"/>
                      <a:pt x="64008" y="156423"/>
                      <a:pt x="64260" y="154683"/>
                    </a:cubicBezTo>
                    <a:lnTo>
                      <a:pt x="79407" y="7589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CBF8ABA2-5DD1-F54C-D088-9D524DFCE03D}"/>
                  </a:ext>
                </a:extLst>
              </p:cNvPr>
              <p:cNvSpPr/>
              <p:nvPr>
                <p:custDataLst>
                  <p:tags r:id="rId53"/>
                </p:custDataLst>
              </p:nvPr>
            </p:nvSpPr>
            <p:spPr>
              <a:xfrm>
                <a:off x="6216350" y="4758261"/>
                <a:ext cx="58568" cy="248532"/>
              </a:xfrm>
              <a:custGeom>
                <a:avLst/>
                <a:gdLst>
                  <a:gd name="connsiteX0" fmla="*/ 58713 w 58568"/>
                  <a:gd name="connsiteY0" fmla="*/ 246143 h 248532"/>
                  <a:gd name="connsiteX1" fmla="*/ 54421 w 58568"/>
                  <a:gd name="connsiteY1" fmla="*/ 240676 h 248532"/>
                  <a:gd name="connsiteX2" fmla="*/ 14786 w 58568"/>
                  <a:gd name="connsiteY2" fmla="*/ 124363 h 248532"/>
                  <a:gd name="connsiteX3" fmla="*/ 55431 w 58568"/>
                  <a:gd name="connsiteY3" fmla="*/ 6807 h 248532"/>
                  <a:gd name="connsiteX4" fmla="*/ 58713 w 58568"/>
                  <a:gd name="connsiteY4" fmla="*/ 2582 h 248532"/>
                  <a:gd name="connsiteX5" fmla="*/ 56188 w 58568"/>
                  <a:gd name="connsiteY5" fmla="*/ 96 h 248532"/>
                  <a:gd name="connsiteX6" fmla="*/ 16048 w 58568"/>
                  <a:gd name="connsiteY6" fmla="*/ 48560 h 248532"/>
                  <a:gd name="connsiteX7" fmla="*/ 144 w 58568"/>
                  <a:gd name="connsiteY7" fmla="*/ 124363 h 248532"/>
                  <a:gd name="connsiteX8" fmla="*/ 16806 w 58568"/>
                  <a:gd name="connsiteY8" fmla="*/ 201905 h 248532"/>
                  <a:gd name="connsiteX9" fmla="*/ 56188 w 58568"/>
                  <a:gd name="connsiteY9" fmla="*/ 248629 h 248532"/>
                  <a:gd name="connsiteX10" fmla="*/ 58713 w 58568"/>
                  <a:gd name="connsiteY10" fmla="*/ 24614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13" y="246143"/>
                    </a:moveTo>
                    <a:cubicBezTo>
                      <a:pt x="58713" y="245398"/>
                      <a:pt x="58713" y="244901"/>
                      <a:pt x="54421" y="240676"/>
                    </a:cubicBezTo>
                    <a:cubicBezTo>
                      <a:pt x="22865" y="209361"/>
                      <a:pt x="14786" y="162388"/>
                      <a:pt x="14786" y="124363"/>
                    </a:cubicBezTo>
                    <a:cubicBezTo>
                      <a:pt x="14786" y="81118"/>
                      <a:pt x="24379" y="37873"/>
                      <a:pt x="55431" y="6807"/>
                    </a:cubicBezTo>
                    <a:cubicBezTo>
                      <a:pt x="58713" y="3824"/>
                      <a:pt x="58713" y="3327"/>
                      <a:pt x="58713" y="2582"/>
                    </a:cubicBezTo>
                    <a:cubicBezTo>
                      <a:pt x="58713" y="842"/>
                      <a:pt x="57703" y="96"/>
                      <a:pt x="56188" y="96"/>
                    </a:cubicBezTo>
                    <a:cubicBezTo>
                      <a:pt x="53664" y="96"/>
                      <a:pt x="30943" y="16997"/>
                      <a:pt x="16048" y="48560"/>
                    </a:cubicBezTo>
                    <a:cubicBezTo>
                      <a:pt x="3174" y="75899"/>
                      <a:pt x="144" y="103486"/>
                      <a:pt x="144" y="124363"/>
                    </a:cubicBezTo>
                    <a:cubicBezTo>
                      <a:pt x="144" y="143748"/>
                      <a:pt x="2921" y="173820"/>
                      <a:pt x="16806" y="201905"/>
                    </a:cubicBezTo>
                    <a:cubicBezTo>
                      <a:pt x="31953" y="232474"/>
                      <a:pt x="53664" y="248629"/>
                      <a:pt x="56188" y="248629"/>
                    </a:cubicBezTo>
                    <a:cubicBezTo>
                      <a:pt x="57703" y="248629"/>
                      <a:pt x="58713" y="247883"/>
                      <a:pt x="58713" y="2461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8716FECA-98C9-C136-50DB-55E1A9D50810}"/>
                  </a:ext>
                </a:extLst>
              </p:cNvPr>
              <p:cNvSpPr/>
              <p:nvPr>
                <p:custDataLst>
                  <p:tags r:id="rId54"/>
                </p:custDataLst>
              </p:nvPr>
            </p:nvSpPr>
            <p:spPr>
              <a:xfrm>
                <a:off x="6332104" y="4767208"/>
                <a:ext cx="111835" cy="49209"/>
              </a:xfrm>
              <a:custGeom>
                <a:avLst/>
                <a:gdLst>
                  <a:gd name="connsiteX0" fmla="*/ 89768 w 111835"/>
                  <a:gd name="connsiteY0" fmla="*/ 29672 h 49209"/>
                  <a:gd name="connsiteX1" fmla="*/ 77902 w 111835"/>
                  <a:gd name="connsiteY1" fmla="*/ 44335 h 49209"/>
                  <a:gd name="connsiteX2" fmla="*/ 82951 w 111835"/>
                  <a:gd name="connsiteY2" fmla="*/ 49306 h 49209"/>
                  <a:gd name="connsiteX3" fmla="*/ 87748 w 111835"/>
                  <a:gd name="connsiteY3" fmla="*/ 46075 h 49209"/>
                  <a:gd name="connsiteX4" fmla="*/ 107692 w 111835"/>
                  <a:gd name="connsiteY4" fmla="*/ 29920 h 49209"/>
                  <a:gd name="connsiteX5" fmla="*/ 111983 w 111835"/>
                  <a:gd name="connsiteY5" fmla="*/ 24701 h 49209"/>
                  <a:gd name="connsiteX6" fmla="*/ 108449 w 111835"/>
                  <a:gd name="connsiteY6" fmla="*/ 19730 h 49209"/>
                  <a:gd name="connsiteX7" fmla="*/ 98098 w 111835"/>
                  <a:gd name="connsiteY7" fmla="*/ 5564 h 49209"/>
                  <a:gd name="connsiteX8" fmla="*/ 93049 w 111835"/>
                  <a:gd name="connsiteY8" fmla="*/ 96 h 49209"/>
                  <a:gd name="connsiteX9" fmla="*/ 88000 w 111835"/>
                  <a:gd name="connsiteY9" fmla="*/ 5316 h 49209"/>
                  <a:gd name="connsiteX10" fmla="*/ 94059 w 111835"/>
                  <a:gd name="connsiteY10" fmla="*/ 19730 h 49209"/>
                  <a:gd name="connsiteX11" fmla="*/ 8984 w 111835"/>
                  <a:gd name="connsiteY11" fmla="*/ 19730 h 49209"/>
                  <a:gd name="connsiteX12" fmla="*/ 148 w 111835"/>
                  <a:gd name="connsiteY12" fmla="*/ 24701 h 49209"/>
                  <a:gd name="connsiteX13" fmla="*/ 8984 w 111835"/>
                  <a:gd name="connsiteY13" fmla="*/ 29672 h 49209"/>
                  <a:gd name="connsiteX14" fmla="*/ 89768 w 111835"/>
                  <a:gd name="connsiteY14" fmla="*/ 29672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768" y="29672"/>
                    </a:moveTo>
                    <a:cubicBezTo>
                      <a:pt x="86233" y="32903"/>
                      <a:pt x="77902" y="39862"/>
                      <a:pt x="77902" y="44335"/>
                    </a:cubicBezTo>
                    <a:cubicBezTo>
                      <a:pt x="77902" y="46820"/>
                      <a:pt x="80427" y="49306"/>
                      <a:pt x="82951" y="49306"/>
                    </a:cubicBezTo>
                    <a:cubicBezTo>
                      <a:pt x="85223" y="49306"/>
                      <a:pt x="86486" y="47566"/>
                      <a:pt x="87748" y="46075"/>
                    </a:cubicBezTo>
                    <a:cubicBezTo>
                      <a:pt x="90777" y="42347"/>
                      <a:pt x="96584" y="35388"/>
                      <a:pt x="107692" y="29920"/>
                    </a:cubicBezTo>
                    <a:cubicBezTo>
                      <a:pt x="109459" y="28926"/>
                      <a:pt x="111983" y="27683"/>
                      <a:pt x="111983" y="24701"/>
                    </a:cubicBezTo>
                    <a:cubicBezTo>
                      <a:pt x="111983" y="22216"/>
                      <a:pt x="110216" y="20973"/>
                      <a:pt x="108449" y="19730"/>
                    </a:cubicBezTo>
                    <a:cubicBezTo>
                      <a:pt x="102895" y="16002"/>
                      <a:pt x="100118" y="11529"/>
                      <a:pt x="98098" y="5564"/>
                    </a:cubicBezTo>
                    <a:cubicBezTo>
                      <a:pt x="97594" y="3327"/>
                      <a:pt x="96584" y="96"/>
                      <a:pt x="93049" y="96"/>
                    </a:cubicBezTo>
                    <a:cubicBezTo>
                      <a:pt x="89515" y="96"/>
                      <a:pt x="88000" y="3327"/>
                      <a:pt x="88000" y="5316"/>
                    </a:cubicBezTo>
                    <a:cubicBezTo>
                      <a:pt x="88000" y="6558"/>
                      <a:pt x="90020" y="14511"/>
                      <a:pt x="94059" y="19730"/>
                    </a:cubicBezTo>
                    <a:lnTo>
                      <a:pt x="8984" y="19730"/>
                    </a:lnTo>
                    <a:cubicBezTo>
                      <a:pt x="4692" y="19730"/>
                      <a:pt x="148" y="19730"/>
                      <a:pt x="148" y="24701"/>
                    </a:cubicBezTo>
                    <a:cubicBezTo>
                      <a:pt x="148" y="29672"/>
                      <a:pt x="4692" y="29672"/>
                      <a:pt x="8984" y="29672"/>
                    </a:cubicBezTo>
                    <a:lnTo>
                      <a:pt x="89768" y="29672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9462D193-702D-30BB-801D-ED64646E1B00}"/>
                  </a:ext>
                </a:extLst>
              </p:cNvPr>
              <p:cNvSpPr/>
              <p:nvPr>
                <p:custDataLst>
                  <p:tags r:id="rId55"/>
                </p:custDataLst>
              </p:nvPr>
            </p:nvSpPr>
            <p:spPr>
              <a:xfrm>
                <a:off x="6296854" y="4834809"/>
                <a:ext cx="125720" cy="112585"/>
              </a:xfrm>
              <a:custGeom>
                <a:avLst/>
                <a:gdLst>
                  <a:gd name="connsiteX0" fmla="*/ 77145 w 125720"/>
                  <a:gd name="connsiteY0" fmla="*/ 34891 h 112585"/>
                  <a:gd name="connsiteX1" fmla="*/ 102138 w 125720"/>
                  <a:gd name="connsiteY1" fmla="*/ 5564 h 112585"/>
                  <a:gd name="connsiteX2" fmla="*/ 114760 w 125720"/>
                  <a:gd name="connsiteY2" fmla="*/ 8795 h 112585"/>
                  <a:gd name="connsiteX3" fmla="*/ 102643 w 125720"/>
                  <a:gd name="connsiteY3" fmla="*/ 22216 h 112585"/>
                  <a:gd name="connsiteX4" fmla="*/ 112236 w 125720"/>
                  <a:gd name="connsiteY4" fmla="*/ 30914 h 112585"/>
                  <a:gd name="connsiteX5" fmla="*/ 125868 w 125720"/>
                  <a:gd name="connsiteY5" fmla="*/ 16500 h 112585"/>
                  <a:gd name="connsiteX6" fmla="*/ 102390 w 125720"/>
                  <a:gd name="connsiteY6" fmla="*/ 96 h 112585"/>
                  <a:gd name="connsiteX7" fmla="*/ 75883 w 125720"/>
                  <a:gd name="connsiteY7" fmla="*/ 18985 h 112585"/>
                  <a:gd name="connsiteX8" fmla="*/ 48618 w 125720"/>
                  <a:gd name="connsiteY8" fmla="*/ 96 h 112585"/>
                  <a:gd name="connsiteX9" fmla="*/ 7974 w 125720"/>
                  <a:gd name="connsiteY9" fmla="*/ 38370 h 112585"/>
                  <a:gd name="connsiteX10" fmla="*/ 11003 w 125720"/>
                  <a:gd name="connsiteY10" fmla="*/ 40856 h 112585"/>
                  <a:gd name="connsiteX11" fmla="*/ 14285 w 125720"/>
                  <a:gd name="connsiteY11" fmla="*/ 38122 h 112585"/>
                  <a:gd name="connsiteX12" fmla="*/ 48113 w 125720"/>
                  <a:gd name="connsiteY12" fmla="*/ 5564 h 112585"/>
                  <a:gd name="connsiteX13" fmla="*/ 61746 w 125720"/>
                  <a:gd name="connsiteY13" fmla="*/ 22216 h 112585"/>
                  <a:gd name="connsiteX14" fmla="*/ 48113 w 125720"/>
                  <a:gd name="connsiteY14" fmla="*/ 81366 h 112585"/>
                  <a:gd name="connsiteX15" fmla="*/ 24131 w 125720"/>
                  <a:gd name="connsiteY15" fmla="*/ 107214 h 112585"/>
                  <a:gd name="connsiteX16" fmla="*/ 11508 w 125720"/>
                  <a:gd name="connsiteY16" fmla="*/ 103983 h 112585"/>
                  <a:gd name="connsiteX17" fmla="*/ 23373 w 125720"/>
                  <a:gd name="connsiteY17" fmla="*/ 90562 h 112585"/>
                  <a:gd name="connsiteX18" fmla="*/ 14033 w 125720"/>
                  <a:gd name="connsiteY18" fmla="*/ 81864 h 112585"/>
                  <a:gd name="connsiteX19" fmla="*/ 148 w 125720"/>
                  <a:gd name="connsiteY19" fmla="*/ 96278 h 112585"/>
                  <a:gd name="connsiteX20" fmla="*/ 23878 w 125720"/>
                  <a:gd name="connsiteY20" fmla="*/ 112682 h 112585"/>
                  <a:gd name="connsiteX21" fmla="*/ 50386 w 125720"/>
                  <a:gd name="connsiteY21" fmla="*/ 93793 h 112585"/>
                  <a:gd name="connsiteX22" fmla="*/ 77650 w 125720"/>
                  <a:gd name="connsiteY22" fmla="*/ 112682 h 112585"/>
                  <a:gd name="connsiteX23" fmla="*/ 118042 w 125720"/>
                  <a:gd name="connsiteY23" fmla="*/ 74408 h 112585"/>
                  <a:gd name="connsiteX24" fmla="*/ 115013 w 125720"/>
                  <a:gd name="connsiteY24" fmla="*/ 71922 h 112585"/>
                  <a:gd name="connsiteX25" fmla="*/ 111731 w 125720"/>
                  <a:gd name="connsiteY25" fmla="*/ 74656 h 112585"/>
                  <a:gd name="connsiteX26" fmla="*/ 78155 w 125720"/>
                  <a:gd name="connsiteY26" fmla="*/ 107214 h 112585"/>
                  <a:gd name="connsiteX27" fmla="*/ 64270 w 125720"/>
                  <a:gd name="connsiteY27" fmla="*/ 90811 h 112585"/>
                  <a:gd name="connsiteX28" fmla="*/ 68562 w 125720"/>
                  <a:gd name="connsiteY28" fmla="*/ 68940 h 112585"/>
                  <a:gd name="connsiteX29" fmla="*/ 77145 w 125720"/>
                  <a:gd name="connsiteY29" fmla="*/ 34891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145" y="34891"/>
                    </a:moveTo>
                    <a:cubicBezTo>
                      <a:pt x="78660" y="28429"/>
                      <a:pt x="84466" y="5564"/>
                      <a:pt x="102138" y="5564"/>
                    </a:cubicBezTo>
                    <a:cubicBezTo>
                      <a:pt x="103400" y="5564"/>
                      <a:pt x="109459" y="5564"/>
                      <a:pt x="114760" y="8795"/>
                    </a:cubicBezTo>
                    <a:cubicBezTo>
                      <a:pt x="107692" y="10038"/>
                      <a:pt x="102643" y="16251"/>
                      <a:pt x="102643" y="22216"/>
                    </a:cubicBezTo>
                    <a:cubicBezTo>
                      <a:pt x="102643" y="26192"/>
                      <a:pt x="105420" y="30914"/>
                      <a:pt x="112236" y="30914"/>
                    </a:cubicBezTo>
                    <a:cubicBezTo>
                      <a:pt x="117790" y="30914"/>
                      <a:pt x="125868" y="26441"/>
                      <a:pt x="125868" y="16500"/>
                    </a:cubicBezTo>
                    <a:cubicBezTo>
                      <a:pt x="125868" y="3576"/>
                      <a:pt x="110974" y="96"/>
                      <a:pt x="102390" y="96"/>
                    </a:cubicBezTo>
                    <a:cubicBezTo>
                      <a:pt x="87748" y="96"/>
                      <a:pt x="78912" y="13269"/>
                      <a:pt x="75883" y="18985"/>
                    </a:cubicBezTo>
                    <a:cubicBezTo>
                      <a:pt x="69572" y="2582"/>
                      <a:pt x="55939" y="96"/>
                      <a:pt x="48618" y="96"/>
                    </a:cubicBezTo>
                    <a:cubicBezTo>
                      <a:pt x="22364" y="96"/>
                      <a:pt x="7974" y="32157"/>
                      <a:pt x="7974" y="38370"/>
                    </a:cubicBezTo>
                    <a:cubicBezTo>
                      <a:pt x="7974" y="40856"/>
                      <a:pt x="10498" y="40856"/>
                      <a:pt x="11003" y="40856"/>
                    </a:cubicBezTo>
                    <a:cubicBezTo>
                      <a:pt x="13023" y="40856"/>
                      <a:pt x="13780" y="40359"/>
                      <a:pt x="14285" y="38122"/>
                    </a:cubicBezTo>
                    <a:cubicBezTo>
                      <a:pt x="22868" y="11777"/>
                      <a:pt x="39530" y="5564"/>
                      <a:pt x="48113" y="5564"/>
                    </a:cubicBezTo>
                    <a:cubicBezTo>
                      <a:pt x="52910" y="5564"/>
                      <a:pt x="61746" y="7801"/>
                      <a:pt x="61746" y="22216"/>
                    </a:cubicBezTo>
                    <a:cubicBezTo>
                      <a:pt x="61746" y="29920"/>
                      <a:pt x="57454" y="46572"/>
                      <a:pt x="48113" y="81366"/>
                    </a:cubicBezTo>
                    <a:cubicBezTo>
                      <a:pt x="44074" y="96775"/>
                      <a:pt x="35239" y="107214"/>
                      <a:pt x="24131" y="107214"/>
                    </a:cubicBezTo>
                    <a:cubicBezTo>
                      <a:pt x="22616" y="107214"/>
                      <a:pt x="16810" y="107214"/>
                      <a:pt x="11508" y="103983"/>
                    </a:cubicBezTo>
                    <a:cubicBezTo>
                      <a:pt x="17819" y="102740"/>
                      <a:pt x="23373" y="97521"/>
                      <a:pt x="23373" y="90562"/>
                    </a:cubicBezTo>
                    <a:cubicBezTo>
                      <a:pt x="23373" y="83852"/>
                      <a:pt x="17819" y="81864"/>
                      <a:pt x="14033" y="81864"/>
                    </a:cubicBezTo>
                    <a:cubicBezTo>
                      <a:pt x="6459" y="81864"/>
                      <a:pt x="148" y="88325"/>
                      <a:pt x="148" y="96278"/>
                    </a:cubicBezTo>
                    <a:cubicBezTo>
                      <a:pt x="148" y="107711"/>
                      <a:pt x="12770" y="112682"/>
                      <a:pt x="23878" y="112682"/>
                    </a:cubicBezTo>
                    <a:cubicBezTo>
                      <a:pt x="40540" y="112682"/>
                      <a:pt x="49628" y="95284"/>
                      <a:pt x="50386" y="93793"/>
                    </a:cubicBezTo>
                    <a:cubicBezTo>
                      <a:pt x="53415" y="102989"/>
                      <a:pt x="62503" y="112682"/>
                      <a:pt x="77650" y="112682"/>
                    </a:cubicBezTo>
                    <a:cubicBezTo>
                      <a:pt x="103652" y="112682"/>
                      <a:pt x="118042" y="80621"/>
                      <a:pt x="118042" y="74408"/>
                    </a:cubicBezTo>
                    <a:cubicBezTo>
                      <a:pt x="118042" y="71922"/>
                      <a:pt x="115770" y="71922"/>
                      <a:pt x="115013" y="71922"/>
                    </a:cubicBezTo>
                    <a:cubicBezTo>
                      <a:pt x="112741" y="71922"/>
                      <a:pt x="112236" y="72916"/>
                      <a:pt x="111731" y="74656"/>
                    </a:cubicBezTo>
                    <a:cubicBezTo>
                      <a:pt x="103400" y="101249"/>
                      <a:pt x="86233" y="107214"/>
                      <a:pt x="78155" y="107214"/>
                    </a:cubicBezTo>
                    <a:cubicBezTo>
                      <a:pt x="68309" y="107214"/>
                      <a:pt x="64270" y="99261"/>
                      <a:pt x="64270" y="90811"/>
                    </a:cubicBezTo>
                    <a:cubicBezTo>
                      <a:pt x="64270" y="85343"/>
                      <a:pt x="65785" y="79875"/>
                      <a:pt x="68562" y="68940"/>
                    </a:cubicBezTo>
                    <a:lnTo>
                      <a:pt x="77145" y="3489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2C9E4EBA-8B35-67D1-A402-8C33327F7E01}"/>
                  </a:ext>
                </a:extLst>
              </p:cNvPr>
              <p:cNvSpPr/>
              <p:nvPr>
                <p:custDataLst>
                  <p:tags r:id="rId56"/>
                </p:custDataLst>
              </p:nvPr>
            </p:nvSpPr>
            <p:spPr>
              <a:xfrm>
                <a:off x="6448205" y="4758261"/>
                <a:ext cx="58568" cy="248532"/>
              </a:xfrm>
              <a:custGeom>
                <a:avLst/>
                <a:gdLst>
                  <a:gd name="connsiteX0" fmla="*/ 58722 w 58568"/>
                  <a:gd name="connsiteY0" fmla="*/ 124363 h 248532"/>
                  <a:gd name="connsiteX1" fmla="*/ 42060 w 58568"/>
                  <a:gd name="connsiteY1" fmla="*/ 46820 h 248532"/>
                  <a:gd name="connsiteX2" fmla="*/ 2678 w 58568"/>
                  <a:gd name="connsiteY2" fmla="*/ 96 h 248532"/>
                  <a:gd name="connsiteX3" fmla="*/ 154 w 58568"/>
                  <a:gd name="connsiteY3" fmla="*/ 2582 h 248532"/>
                  <a:gd name="connsiteX4" fmla="*/ 4950 w 58568"/>
                  <a:gd name="connsiteY4" fmla="*/ 8298 h 248532"/>
                  <a:gd name="connsiteX5" fmla="*/ 44080 w 58568"/>
                  <a:gd name="connsiteY5" fmla="*/ 124363 h 248532"/>
                  <a:gd name="connsiteX6" fmla="*/ 3436 w 58568"/>
                  <a:gd name="connsiteY6" fmla="*/ 241918 h 248532"/>
                  <a:gd name="connsiteX7" fmla="*/ 154 w 58568"/>
                  <a:gd name="connsiteY7" fmla="*/ 246143 h 248532"/>
                  <a:gd name="connsiteX8" fmla="*/ 2678 w 58568"/>
                  <a:gd name="connsiteY8" fmla="*/ 248629 h 248532"/>
                  <a:gd name="connsiteX9" fmla="*/ 42818 w 58568"/>
                  <a:gd name="connsiteY9" fmla="*/ 200165 h 248532"/>
                  <a:gd name="connsiteX10" fmla="*/ 58722 w 58568"/>
                  <a:gd name="connsiteY10" fmla="*/ 12436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22" y="124363"/>
                    </a:moveTo>
                    <a:cubicBezTo>
                      <a:pt x="58722" y="104977"/>
                      <a:pt x="55945" y="74905"/>
                      <a:pt x="42060" y="46820"/>
                    </a:cubicBezTo>
                    <a:cubicBezTo>
                      <a:pt x="26913" y="16251"/>
                      <a:pt x="5203" y="96"/>
                      <a:pt x="2678" y="96"/>
                    </a:cubicBezTo>
                    <a:cubicBezTo>
                      <a:pt x="1163" y="96"/>
                      <a:pt x="154" y="1091"/>
                      <a:pt x="154" y="2582"/>
                    </a:cubicBezTo>
                    <a:cubicBezTo>
                      <a:pt x="154" y="3327"/>
                      <a:pt x="154" y="3824"/>
                      <a:pt x="4950" y="8298"/>
                    </a:cubicBezTo>
                    <a:cubicBezTo>
                      <a:pt x="29690" y="32903"/>
                      <a:pt x="44080" y="72419"/>
                      <a:pt x="44080" y="124363"/>
                    </a:cubicBezTo>
                    <a:cubicBezTo>
                      <a:pt x="44080" y="166862"/>
                      <a:pt x="34739" y="210603"/>
                      <a:pt x="3436" y="241918"/>
                    </a:cubicBezTo>
                    <a:cubicBezTo>
                      <a:pt x="154" y="244901"/>
                      <a:pt x="154" y="245398"/>
                      <a:pt x="154" y="246143"/>
                    </a:cubicBezTo>
                    <a:cubicBezTo>
                      <a:pt x="154" y="247635"/>
                      <a:pt x="1163" y="248629"/>
                      <a:pt x="2678" y="248629"/>
                    </a:cubicBezTo>
                    <a:cubicBezTo>
                      <a:pt x="5203" y="248629"/>
                      <a:pt x="27923" y="231728"/>
                      <a:pt x="42818" y="200165"/>
                    </a:cubicBezTo>
                    <a:cubicBezTo>
                      <a:pt x="55693" y="172826"/>
                      <a:pt x="58722" y="145239"/>
                      <a:pt x="58722" y="1243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3402A86F-056D-EB17-5752-B19E82C86818}"/>
                  </a:ext>
                </a:extLst>
              </p:cNvPr>
              <p:cNvSpPr/>
              <p:nvPr>
                <p:custDataLst>
                  <p:tags r:id="rId57"/>
                </p:custDataLst>
              </p:nvPr>
            </p:nvSpPr>
            <p:spPr>
              <a:xfrm>
                <a:off x="5792656" y="5045691"/>
                <a:ext cx="987266" cy="9940"/>
              </a:xfrm>
              <a:custGeom>
                <a:avLst/>
                <a:gdLst>
                  <a:gd name="connsiteX0" fmla="*/ 0 w 987266"/>
                  <a:gd name="connsiteY0" fmla="*/ 0 h 9940"/>
                  <a:gd name="connsiteX1" fmla="*/ 987266 w 987266"/>
                  <a:gd name="connsiteY1" fmla="*/ 0 h 9940"/>
                  <a:gd name="connsiteX2" fmla="*/ 987266 w 987266"/>
                  <a:gd name="connsiteY2" fmla="*/ 9941 h 9940"/>
                  <a:gd name="connsiteX3" fmla="*/ 0 w 987266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7266" h="9940">
                    <a:moveTo>
                      <a:pt x="0" y="0"/>
                    </a:moveTo>
                    <a:lnTo>
                      <a:pt x="987266" y="0"/>
                    </a:lnTo>
                    <a:lnTo>
                      <a:pt x="987266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0506C75F-8BBA-B1A6-644F-C9C8735D17F1}"/>
                  </a:ext>
                </a:extLst>
              </p:cNvPr>
              <p:cNvSpPr/>
              <p:nvPr>
                <p:custDataLst>
                  <p:tags r:id="rId58"/>
                </p:custDataLst>
              </p:nvPr>
            </p:nvSpPr>
            <p:spPr>
              <a:xfrm>
                <a:off x="5803006" y="5134138"/>
                <a:ext cx="180249" cy="175215"/>
              </a:xfrm>
              <a:custGeom>
                <a:avLst/>
                <a:gdLst>
                  <a:gd name="connsiteX0" fmla="*/ 84447 w 180249"/>
                  <a:gd name="connsiteY0" fmla="*/ 17260 h 175215"/>
                  <a:gd name="connsiteX1" fmla="*/ 91515 w 180249"/>
                  <a:gd name="connsiteY1" fmla="*/ 8064 h 175215"/>
                  <a:gd name="connsiteX2" fmla="*/ 106915 w 180249"/>
                  <a:gd name="connsiteY2" fmla="*/ 7815 h 175215"/>
                  <a:gd name="connsiteX3" fmla="*/ 152861 w 180249"/>
                  <a:gd name="connsiteY3" fmla="*/ 32420 h 175215"/>
                  <a:gd name="connsiteX4" fmla="*/ 138976 w 180249"/>
                  <a:gd name="connsiteY4" fmla="*/ 67712 h 175215"/>
                  <a:gd name="connsiteX5" fmla="*/ 96312 w 180249"/>
                  <a:gd name="connsiteY5" fmla="*/ 82126 h 175215"/>
                  <a:gd name="connsiteX6" fmla="*/ 68037 w 180249"/>
                  <a:gd name="connsiteY6" fmla="*/ 82126 h 175215"/>
                  <a:gd name="connsiteX7" fmla="*/ 84447 w 180249"/>
                  <a:gd name="connsiteY7" fmla="*/ 17260 h 175215"/>
                  <a:gd name="connsiteX8" fmla="*/ 120799 w 180249"/>
                  <a:gd name="connsiteY8" fmla="*/ 85357 h 175215"/>
                  <a:gd name="connsiteX9" fmla="*/ 176338 w 180249"/>
                  <a:gd name="connsiteY9" fmla="*/ 37391 h 175215"/>
                  <a:gd name="connsiteX10" fmla="*/ 120547 w 180249"/>
                  <a:gd name="connsiteY10" fmla="*/ 111 h 175215"/>
                  <a:gd name="connsiteX11" fmla="*/ 48599 w 180249"/>
                  <a:gd name="connsiteY11" fmla="*/ 111 h 175215"/>
                  <a:gd name="connsiteX12" fmla="*/ 41278 w 180249"/>
                  <a:gd name="connsiteY12" fmla="*/ 5081 h 175215"/>
                  <a:gd name="connsiteX13" fmla="*/ 48346 w 180249"/>
                  <a:gd name="connsiteY13" fmla="*/ 7815 h 175215"/>
                  <a:gd name="connsiteX14" fmla="*/ 57939 w 180249"/>
                  <a:gd name="connsiteY14" fmla="*/ 8312 h 175215"/>
                  <a:gd name="connsiteX15" fmla="*/ 64756 w 180249"/>
                  <a:gd name="connsiteY15" fmla="*/ 12289 h 175215"/>
                  <a:gd name="connsiteX16" fmla="*/ 63746 w 180249"/>
                  <a:gd name="connsiteY16" fmla="*/ 17011 h 175215"/>
                  <a:gd name="connsiteX17" fmla="*/ 29917 w 180249"/>
                  <a:gd name="connsiteY17" fmla="*/ 150473 h 175215"/>
                  <a:gd name="connsiteX18" fmla="*/ 6945 w 180249"/>
                  <a:gd name="connsiteY18" fmla="*/ 162154 h 175215"/>
                  <a:gd name="connsiteX19" fmla="*/ 128 w 180249"/>
                  <a:gd name="connsiteY19" fmla="*/ 167124 h 175215"/>
                  <a:gd name="connsiteX20" fmla="*/ 3663 w 180249"/>
                  <a:gd name="connsiteY20" fmla="*/ 169858 h 175215"/>
                  <a:gd name="connsiteX21" fmla="*/ 35471 w 180249"/>
                  <a:gd name="connsiteY21" fmla="*/ 169113 h 175215"/>
                  <a:gd name="connsiteX22" fmla="*/ 67533 w 180249"/>
                  <a:gd name="connsiteY22" fmla="*/ 169858 h 175215"/>
                  <a:gd name="connsiteX23" fmla="*/ 72582 w 180249"/>
                  <a:gd name="connsiteY23" fmla="*/ 164888 h 175215"/>
                  <a:gd name="connsiteX24" fmla="*/ 65513 w 180249"/>
                  <a:gd name="connsiteY24" fmla="*/ 162154 h 175215"/>
                  <a:gd name="connsiteX25" fmla="*/ 49104 w 180249"/>
                  <a:gd name="connsiteY25" fmla="*/ 157680 h 175215"/>
                  <a:gd name="connsiteX26" fmla="*/ 49861 w 180249"/>
                  <a:gd name="connsiteY26" fmla="*/ 153455 h 175215"/>
                  <a:gd name="connsiteX27" fmla="*/ 66523 w 180249"/>
                  <a:gd name="connsiteY27" fmla="*/ 87594 h 175215"/>
                  <a:gd name="connsiteX28" fmla="*/ 96564 w 180249"/>
                  <a:gd name="connsiteY28" fmla="*/ 87594 h 175215"/>
                  <a:gd name="connsiteX29" fmla="*/ 124081 w 180249"/>
                  <a:gd name="connsiteY29" fmla="*/ 110211 h 175215"/>
                  <a:gd name="connsiteX30" fmla="*/ 120547 w 180249"/>
                  <a:gd name="connsiteY30" fmla="*/ 127359 h 175215"/>
                  <a:gd name="connsiteX31" fmla="*/ 116508 w 180249"/>
                  <a:gd name="connsiteY31" fmla="*/ 148485 h 175215"/>
                  <a:gd name="connsiteX32" fmla="*/ 150084 w 180249"/>
                  <a:gd name="connsiteY32" fmla="*/ 175326 h 175215"/>
                  <a:gd name="connsiteX33" fmla="*/ 180378 w 180249"/>
                  <a:gd name="connsiteY33" fmla="*/ 146745 h 175215"/>
                  <a:gd name="connsiteX34" fmla="*/ 177348 w 180249"/>
                  <a:gd name="connsiteY34" fmla="*/ 143762 h 175215"/>
                  <a:gd name="connsiteX35" fmla="*/ 174066 w 180249"/>
                  <a:gd name="connsiteY35" fmla="*/ 147242 h 175215"/>
                  <a:gd name="connsiteX36" fmla="*/ 151093 w 180249"/>
                  <a:gd name="connsiteY36" fmla="*/ 169858 h 175215"/>
                  <a:gd name="connsiteX37" fmla="*/ 140995 w 180249"/>
                  <a:gd name="connsiteY37" fmla="*/ 154698 h 175215"/>
                  <a:gd name="connsiteX38" fmla="*/ 143520 w 180249"/>
                  <a:gd name="connsiteY38" fmla="*/ 126365 h 175215"/>
                  <a:gd name="connsiteX39" fmla="*/ 144530 w 180249"/>
                  <a:gd name="connsiteY39" fmla="*/ 114684 h 175215"/>
                  <a:gd name="connsiteX40" fmla="*/ 120799 w 180249"/>
                  <a:gd name="connsiteY40" fmla="*/ 85357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80249" h="175215">
                    <a:moveTo>
                      <a:pt x="84447" y="17260"/>
                    </a:moveTo>
                    <a:cubicBezTo>
                      <a:pt x="85961" y="11295"/>
                      <a:pt x="86719" y="8809"/>
                      <a:pt x="91515" y="8064"/>
                    </a:cubicBezTo>
                    <a:cubicBezTo>
                      <a:pt x="93787" y="7815"/>
                      <a:pt x="101866" y="7815"/>
                      <a:pt x="106915" y="7815"/>
                    </a:cubicBezTo>
                    <a:cubicBezTo>
                      <a:pt x="124839" y="7815"/>
                      <a:pt x="152861" y="7815"/>
                      <a:pt x="152861" y="32420"/>
                    </a:cubicBezTo>
                    <a:cubicBezTo>
                      <a:pt x="152861" y="40870"/>
                      <a:pt x="148821" y="58019"/>
                      <a:pt x="138976" y="67712"/>
                    </a:cubicBezTo>
                    <a:cubicBezTo>
                      <a:pt x="132412" y="74173"/>
                      <a:pt x="119032" y="82126"/>
                      <a:pt x="96312" y="82126"/>
                    </a:cubicBezTo>
                    <a:lnTo>
                      <a:pt x="68037" y="82126"/>
                    </a:lnTo>
                    <a:lnTo>
                      <a:pt x="84447" y="17260"/>
                    </a:lnTo>
                    <a:close/>
                    <a:moveTo>
                      <a:pt x="120799" y="85357"/>
                    </a:moveTo>
                    <a:cubicBezTo>
                      <a:pt x="146297" y="79890"/>
                      <a:pt x="176338" y="62492"/>
                      <a:pt x="176338" y="37391"/>
                    </a:cubicBezTo>
                    <a:cubicBezTo>
                      <a:pt x="176338" y="16017"/>
                      <a:pt x="153618" y="111"/>
                      <a:pt x="120547" y="111"/>
                    </a:cubicBezTo>
                    <a:lnTo>
                      <a:pt x="48599" y="111"/>
                    </a:lnTo>
                    <a:cubicBezTo>
                      <a:pt x="43550" y="111"/>
                      <a:pt x="41278" y="111"/>
                      <a:pt x="41278" y="5081"/>
                    </a:cubicBezTo>
                    <a:cubicBezTo>
                      <a:pt x="41278" y="7815"/>
                      <a:pt x="43550" y="7815"/>
                      <a:pt x="48346" y="7815"/>
                    </a:cubicBezTo>
                    <a:cubicBezTo>
                      <a:pt x="48851" y="7815"/>
                      <a:pt x="53648" y="7815"/>
                      <a:pt x="57939" y="8312"/>
                    </a:cubicBezTo>
                    <a:cubicBezTo>
                      <a:pt x="62484" y="8809"/>
                      <a:pt x="64756" y="9058"/>
                      <a:pt x="64756" y="12289"/>
                    </a:cubicBezTo>
                    <a:cubicBezTo>
                      <a:pt x="64756" y="13283"/>
                      <a:pt x="64503" y="14029"/>
                      <a:pt x="63746" y="17011"/>
                    </a:cubicBezTo>
                    <a:lnTo>
                      <a:pt x="29917" y="150473"/>
                    </a:lnTo>
                    <a:cubicBezTo>
                      <a:pt x="27393" y="160166"/>
                      <a:pt x="26888" y="162154"/>
                      <a:pt x="6945" y="162154"/>
                    </a:cubicBezTo>
                    <a:cubicBezTo>
                      <a:pt x="2400" y="162154"/>
                      <a:pt x="128" y="162154"/>
                      <a:pt x="128" y="167124"/>
                    </a:cubicBezTo>
                    <a:cubicBezTo>
                      <a:pt x="128" y="169858"/>
                      <a:pt x="3158" y="169858"/>
                      <a:pt x="3663" y="169858"/>
                    </a:cubicBezTo>
                    <a:cubicBezTo>
                      <a:pt x="10731" y="169858"/>
                      <a:pt x="28403" y="169113"/>
                      <a:pt x="35471" y="169113"/>
                    </a:cubicBezTo>
                    <a:cubicBezTo>
                      <a:pt x="42540" y="169113"/>
                      <a:pt x="60464" y="169858"/>
                      <a:pt x="67533" y="169858"/>
                    </a:cubicBezTo>
                    <a:cubicBezTo>
                      <a:pt x="69552" y="169858"/>
                      <a:pt x="72582" y="169858"/>
                      <a:pt x="72582" y="164888"/>
                    </a:cubicBezTo>
                    <a:cubicBezTo>
                      <a:pt x="72582" y="162154"/>
                      <a:pt x="70309" y="162154"/>
                      <a:pt x="65513" y="162154"/>
                    </a:cubicBezTo>
                    <a:cubicBezTo>
                      <a:pt x="56172" y="162154"/>
                      <a:pt x="49104" y="162154"/>
                      <a:pt x="49104" y="157680"/>
                    </a:cubicBezTo>
                    <a:cubicBezTo>
                      <a:pt x="49104" y="156189"/>
                      <a:pt x="49609" y="154946"/>
                      <a:pt x="49861" y="153455"/>
                    </a:cubicBezTo>
                    <a:lnTo>
                      <a:pt x="66523" y="87594"/>
                    </a:lnTo>
                    <a:lnTo>
                      <a:pt x="96564" y="87594"/>
                    </a:lnTo>
                    <a:cubicBezTo>
                      <a:pt x="119537" y="87594"/>
                      <a:pt x="124081" y="101512"/>
                      <a:pt x="124081" y="110211"/>
                    </a:cubicBezTo>
                    <a:cubicBezTo>
                      <a:pt x="124081" y="113939"/>
                      <a:pt x="122062" y="121643"/>
                      <a:pt x="120547" y="127359"/>
                    </a:cubicBezTo>
                    <a:cubicBezTo>
                      <a:pt x="118780" y="134318"/>
                      <a:pt x="116508" y="143514"/>
                      <a:pt x="116508" y="148485"/>
                    </a:cubicBezTo>
                    <a:cubicBezTo>
                      <a:pt x="116508" y="175326"/>
                      <a:pt x="146802" y="175326"/>
                      <a:pt x="150084" y="175326"/>
                    </a:cubicBezTo>
                    <a:cubicBezTo>
                      <a:pt x="171542" y="175326"/>
                      <a:pt x="180378" y="150224"/>
                      <a:pt x="180378" y="146745"/>
                    </a:cubicBezTo>
                    <a:cubicBezTo>
                      <a:pt x="180378" y="143762"/>
                      <a:pt x="177601" y="143762"/>
                      <a:pt x="177348" y="143762"/>
                    </a:cubicBezTo>
                    <a:cubicBezTo>
                      <a:pt x="175076" y="143762"/>
                      <a:pt x="174571" y="145502"/>
                      <a:pt x="174066" y="147242"/>
                    </a:cubicBezTo>
                    <a:cubicBezTo>
                      <a:pt x="167755" y="165633"/>
                      <a:pt x="156900" y="169858"/>
                      <a:pt x="151093" y="169858"/>
                    </a:cubicBezTo>
                    <a:cubicBezTo>
                      <a:pt x="142763" y="169858"/>
                      <a:pt x="140995" y="164391"/>
                      <a:pt x="140995" y="154698"/>
                    </a:cubicBezTo>
                    <a:cubicBezTo>
                      <a:pt x="140995" y="146993"/>
                      <a:pt x="142510" y="134318"/>
                      <a:pt x="143520" y="126365"/>
                    </a:cubicBezTo>
                    <a:cubicBezTo>
                      <a:pt x="144025" y="122886"/>
                      <a:pt x="144530" y="118164"/>
                      <a:pt x="144530" y="114684"/>
                    </a:cubicBezTo>
                    <a:cubicBezTo>
                      <a:pt x="144530" y="95547"/>
                      <a:pt x="127616" y="87843"/>
                      <a:pt x="120799" y="853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6548C6BC-55FF-3C53-0F2E-74B3A5B57AF6}"/>
                  </a:ext>
                </a:extLst>
              </p:cNvPr>
              <p:cNvSpPr/>
              <p:nvPr>
                <p:custDataLst>
                  <p:tags r:id="rId59"/>
                </p:custDataLst>
              </p:nvPr>
            </p:nvSpPr>
            <p:spPr>
              <a:xfrm>
                <a:off x="5995832" y="5082052"/>
                <a:ext cx="81288" cy="118997"/>
              </a:xfrm>
              <a:custGeom>
                <a:avLst/>
                <a:gdLst>
                  <a:gd name="connsiteX0" fmla="*/ 38837 w 81288"/>
                  <a:gd name="connsiteY0" fmla="*/ 57517 h 118997"/>
                  <a:gd name="connsiteX1" fmla="*/ 62516 w 81288"/>
                  <a:gd name="connsiteY1" fmla="*/ 85527 h 118997"/>
                  <a:gd name="connsiteX2" fmla="*/ 39543 w 81288"/>
                  <a:gd name="connsiteY2" fmla="*/ 113537 h 118997"/>
                  <a:gd name="connsiteX3" fmla="*/ 9502 w 81288"/>
                  <a:gd name="connsiteY3" fmla="*/ 101359 h 118997"/>
                  <a:gd name="connsiteX4" fmla="*/ 19751 w 81288"/>
                  <a:gd name="connsiteY4" fmla="*/ 91616 h 118997"/>
                  <a:gd name="connsiteX5" fmla="*/ 10032 w 81288"/>
                  <a:gd name="connsiteY5" fmla="*/ 82048 h 118997"/>
                  <a:gd name="connsiteX6" fmla="*/ 136 w 81288"/>
                  <a:gd name="connsiteY6" fmla="*/ 92138 h 118997"/>
                  <a:gd name="connsiteX7" fmla="*/ 39897 w 81288"/>
                  <a:gd name="connsiteY7" fmla="*/ 119104 h 118997"/>
                  <a:gd name="connsiteX8" fmla="*/ 81425 w 81288"/>
                  <a:gd name="connsiteY8" fmla="*/ 85527 h 118997"/>
                  <a:gd name="connsiteX9" fmla="*/ 50676 w 81288"/>
                  <a:gd name="connsiteY9" fmla="*/ 54386 h 118997"/>
                  <a:gd name="connsiteX10" fmla="*/ 75947 w 81288"/>
                  <a:gd name="connsiteY10" fmla="*/ 24115 h 118997"/>
                  <a:gd name="connsiteX11" fmla="*/ 40250 w 81288"/>
                  <a:gd name="connsiteY11" fmla="*/ 107 h 118997"/>
                  <a:gd name="connsiteX12" fmla="*/ 5614 w 81288"/>
                  <a:gd name="connsiteY12" fmla="*/ 23419 h 118997"/>
                  <a:gd name="connsiteX13" fmla="*/ 14803 w 81288"/>
                  <a:gd name="connsiteY13" fmla="*/ 32639 h 118997"/>
                  <a:gd name="connsiteX14" fmla="*/ 23816 w 81288"/>
                  <a:gd name="connsiteY14" fmla="*/ 23767 h 118997"/>
                  <a:gd name="connsiteX15" fmla="*/ 14803 w 81288"/>
                  <a:gd name="connsiteY15" fmla="*/ 14720 h 118997"/>
                  <a:gd name="connsiteX16" fmla="*/ 39720 w 81288"/>
                  <a:gd name="connsiteY16" fmla="*/ 5152 h 118997"/>
                  <a:gd name="connsiteX17" fmla="*/ 58805 w 81288"/>
                  <a:gd name="connsiteY17" fmla="*/ 24115 h 118997"/>
                  <a:gd name="connsiteX18" fmla="*/ 51737 w 81288"/>
                  <a:gd name="connsiteY18" fmla="*/ 44817 h 118997"/>
                  <a:gd name="connsiteX19" fmla="*/ 32121 w 81288"/>
                  <a:gd name="connsiteY19" fmla="*/ 52298 h 118997"/>
                  <a:gd name="connsiteX20" fmla="*/ 26467 w 81288"/>
                  <a:gd name="connsiteY20" fmla="*/ 52820 h 118997"/>
                  <a:gd name="connsiteX21" fmla="*/ 24699 w 81288"/>
                  <a:gd name="connsiteY21" fmla="*/ 55082 h 118997"/>
                  <a:gd name="connsiteX22" fmla="*/ 29294 w 81288"/>
                  <a:gd name="connsiteY22" fmla="*/ 57517 h 118997"/>
                  <a:gd name="connsiteX23" fmla="*/ 38837 w 81288"/>
                  <a:gd name="connsiteY23" fmla="*/ 57517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1288" h="118997">
                    <a:moveTo>
                      <a:pt x="38837" y="57517"/>
                    </a:moveTo>
                    <a:cubicBezTo>
                      <a:pt x="52620" y="57517"/>
                      <a:pt x="62516" y="66912"/>
                      <a:pt x="62516" y="85527"/>
                    </a:cubicBezTo>
                    <a:cubicBezTo>
                      <a:pt x="62516" y="107100"/>
                      <a:pt x="49793" y="113537"/>
                      <a:pt x="39543" y="113537"/>
                    </a:cubicBezTo>
                    <a:cubicBezTo>
                      <a:pt x="32475" y="113537"/>
                      <a:pt x="16924" y="111623"/>
                      <a:pt x="9502" y="101359"/>
                    </a:cubicBezTo>
                    <a:cubicBezTo>
                      <a:pt x="17808" y="101011"/>
                      <a:pt x="19751" y="95270"/>
                      <a:pt x="19751" y="91616"/>
                    </a:cubicBezTo>
                    <a:cubicBezTo>
                      <a:pt x="19751" y="86049"/>
                      <a:pt x="15510" y="82048"/>
                      <a:pt x="10032" y="82048"/>
                    </a:cubicBezTo>
                    <a:cubicBezTo>
                      <a:pt x="5084" y="82048"/>
                      <a:pt x="136" y="85005"/>
                      <a:pt x="136" y="92138"/>
                    </a:cubicBezTo>
                    <a:cubicBezTo>
                      <a:pt x="136" y="108491"/>
                      <a:pt x="18514" y="119104"/>
                      <a:pt x="39897" y="119104"/>
                    </a:cubicBezTo>
                    <a:cubicBezTo>
                      <a:pt x="64460" y="119104"/>
                      <a:pt x="81425" y="102924"/>
                      <a:pt x="81425" y="85527"/>
                    </a:cubicBezTo>
                    <a:cubicBezTo>
                      <a:pt x="81425" y="71957"/>
                      <a:pt x="70115" y="58387"/>
                      <a:pt x="50676" y="54386"/>
                    </a:cubicBezTo>
                    <a:cubicBezTo>
                      <a:pt x="69232" y="47775"/>
                      <a:pt x="75947" y="34727"/>
                      <a:pt x="75947" y="24115"/>
                    </a:cubicBezTo>
                    <a:cubicBezTo>
                      <a:pt x="75947" y="10371"/>
                      <a:pt x="59866" y="107"/>
                      <a:pt x="40250" y="107"/>
                    </a:cubicBezTo>
                    <a:cubicBezTo>
                      <a:pt x="20635" y="107"/>
                      <a:pt x="5614" y="9501"/>
                      <a:pt x="5614" y="23419"/>
                    </a:cubicBezTo>
                    <a:cubicBezTo>
                      <a:pt x="5614" y="29334"/>
                      <a:pt x="9502" y="32639"/>
                      <a:pt x="14803" y="32639"/>
                    </a:cubicBezTo>
                    <a:cubicBezTo>
                      <a:pt x="20281" y="32639"/>
                      <a:pt x="23816" y="28638"/>
                      <a:pt x="23816" y="23767"/>
                    </a:cubicBezTo>
                    <a:cubicBezTo>
                      <a:pt x="23816" y="18722"/>
                      <a:pt x="20281" y="15068"/>
                      <a:pt x="14803" y="14720"/>
                    </a:cubicBezTo>
                    <a:cubicBezTo>
                      <a:pt x="20988" y="7065"/>
                      <a:pt x="33182" y="5152"/>
                      <a:pt x="39720" y="5152"/>
                    </a:cubicBezTo>
                    <a:cubicBezTo>
                      <a:pt x="47672" y="5152"/>
                      <a:pt x="58805" y="8979"/>
                      <a:pt x="58805" y="24115"/>
                    </a:cubicBezTo>
                    <a:cubicBezTo>
                      <a:pt x="58805" y="31422"/>
                      <a:pt x="56331" y="39424"/>
                      <a:pt x="51737" y="44817"/>
                    </a:cubicBezTo>
                    <a:cubicBezTo>
                      <a:pt x="45905" y="51428"/>
                      <a:pt x="40957" y="51776"/>
                      <a:pt x="32121" y="52298"/>
                    </a:cubicBezTo>
                    <a:cubicBezTo>
                      <a:pt x="27704" y="52646"/>
                      <a:pt x="27350" y="52646"/>
                      <a:pt x="26467" y="52820"/>
                    </a:cubicBezTo>
                    <a:cubicBezTo>
                      <a:pt x="26113" y="52820"/>
                      <a:pt x="24699" y="53168"/>
                      <a:pt x="24699" y="55082"/>
                    </a:cubicBezTo>
                    <a:cubicBezTo>
                      <a:pt x="24699" y="57517"/>
                      <a:pt x="26290" y="57517"/>
                      <a:pt x="29294" y="57517"/>
                    </a:cubicBezTo>
                    <a:lnTo>
                      <a:pt x="38837" y="5751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05AB9839-56B4-2FAD-3570-62D7EB19E913}"/>
                  </a:ext>
                </a:extLst>
              </p:cNvPr>
              <p:cNvSpPr/>
              <p:nvPr>
                <p:custDataLst>
                  <p:tags r:id="rId60"/>
                </p:custDataLst>
              </p:nvPr>
            </p:nvSpPr>
            <p:spPr>
              <a:xfrm>
                <a:off x="6099289" y="5089880"/>
                <a:ext cx="130062" cy="128217"/>
              </a:xfrm>
              <a:custGeom>
                <a:avLst/>
                <a:gdLst>
                  <a:gd name="connsiteX0" fmla="*/ 69589 w 130062"/>
                  <a:gd name="connsiteY0" fmla="*/ 68478 h 128217"/>
                  <a:gd name="connsiteX1" fmla="*/ 123664 w 130062"/>
                  <a:gd name="connsiteY1" fmla="*/ 68478 h 128217"/>
                  <a:gd name="connsiteX2" fmla="*/ 130202 w 130062"/>
                  <a:gd name="connsiteY2" fmla="*/ 64302 h 128217"/>
                  <a:gd name="connsiteX3" fmla="*/ 123664 w 130062"/>
                  <a:gd name="connsiteY3" fmla="*/ 59953 h 128217"/>
                  <a:gd name="connsiteX4" fmla="*/ 69589 w 130062"/>
                  <a:gd name="connsiteY4" fmla="*/ 59953 h 128217"/>
                  <a:gd name="connsiteX5" fmla="*/ 69589 w 130062"/>
                  <a:gd name="connsiteY5" fmla="*/ 6544 h 128217"/>
                  <a:gd name="connsiteX6" fmla="*/ 65348 w 130062"/>
                  <a:gd name="connsiteY6" fmla="*/ 107 h 128217"/>
                  <a:gd name="connsiteX7" fmla="*/ 60930 w 130062"/>
                  <a:gd name="connsiteY7" fmla="*/ 6544 h 128217"/>
                  <a:gd name="connsiteX8" fmla="*/ 60930 w 130062"/>
                  <a:gd name="connsiteY8" fmla="*/ 59953 h 128217"/>
                  <a:gd name="connsiteX9" fmla="*/ 6678 w 130062"/>
                  <a:gd name="connsiteY9" fmla="*/ 59953 h 128217"/>
                  <a:gd name="connsiteX10" fmla="*/ 140 w 130062"/>
                  <a:gd name="connsiteY10" fmla="*/ 64128 h 128217"/>
                  <a:gd name="connsiteX11" fmla="*/ 6678 w 130062"/>
                  <a:gd name="connsiteY11" fmla="*/ 68478 h 128217"/>
                  <a:gd name="connsiteX12" fmla="*/ 60930 w 130062"/>
                  <a:gd name="connsiteY12" fmla="*/ 68478 h 128217"/>
                  <a:gd name="connsiteX13" fmla="*/ 60930 w 130062"/>
                  <a:gd name="connsiteY13" fmla="*/ 121887 h 128217"/>
                  <a:gd name="connsiteX14" fmla="*/ 65171 w 130062"/>
                  <a:gd name="connsiteY14" fmla="*/ 128324 h 128217"/>
                  <a:gd name="connsiteX15" fmla="*/ 69589 w 130062"/>
                  <a:gd name="connsiteY15" fmla="*/ 121887 h 128217"/>
                  <a:gd name="connsiteX16" fmla="*/ 69589 w 130062"/>
                  <a:gd name="connsiteY16" fmla="*/ 68478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589" y="68478"/>
                    </a:moveTo>
                    <a:lnTo>
                      <a:pt x="123664" y="68478"/>
                    </a:lnTo>
                    <a:cubicBezTo>
                      <a:pt x="125961" y="68478"/>
                      <a:pt x="130202" y="68478"/>
                      <a:pt x="130202" y="64302"/>
                    </a:cubicBezTo>
                    <a:cubicBezTo>
                      <a:pt x="130202" y="59953"/>
                      <a:pt x="126138" y="59953"/>
                      <a:pt x="123664" y="59953"/>
                    </a:cubicBezTo>
                    <a:lnTo>
                      <a:pt x="69589" y="59953"/>
                    </a:lnTo>
                    <a:lnTo>
                      <a:pt x="69589" y="6544"/>
                    </a:lnTo>
                    <a:cubicBezTo>
                      <a:pt x="69589" y="4282"/>
                      <a:pt x="69589" y="107"/>
                      <a:pt x="65348" y="107"/>
                    </a:cubicBezTo>
                    <a:cubicBezTo>
                      <a:pt x="60930" y="107"/>
                      <a:pt x="60930" y="4108"/>
                      <a:pt x="60930" y="6544"/>
                    </a:cubicBezTo>
                    <a:lnTo>
                      <a:pt x="60930" y="59953"/>
                    </a:lnTo>
                    <a:lnTo>
                      <a:pt x="6678" y="59953"/>
                    </a:lnTo>
                    <a:cubicBezTo>
                      <a:pt x="4381" y="59953"/>
                      <a:pt x="140" y="59953"/>
                      <a:pt x="140" y="64128"/>
                    </a:cubicBezTo>
                    <a:cubicBezTo>
                      <a:pt x="140" y="68478"/>
                      <a:pt x="4204" y="68478"/>
                      <a:pt x="6678" y="68478"/>
                    </a:cubicBezTo>
                    <a:lnTo>
                      <a:pt x="60930" y="68478"/>
                    </a:lnTo>
                    <a:lnTo>
                      <a:pt x="60930" y="121887"/>
                    </a:lnTo>
                    <a:cubicBezTo>
                      <a:pt x="60930" y="124149"/>
                      <a:pt x="60930" y="128324"/>
                      <a:pt x="65171" y="128324"/>
                    </a:cubicBezTo>
                    <a:cubicBezTo>
                      <a:pt x="69589" y="128324"/>
                      <a:pt x="69589" y="124323"/>
                      <a:pt x="69589" y="121887"/>
                    </a:cubicBezTo>
                    <a:lnTo>
                      <a:pt x="69589" y="684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B8AF12AA-CD8B-E14C-8912-C476462A5BEA}"/>
                  </a:ext>
                </a:extLst>
              </p:cNvPr>
              <p:cNvSpPr/>
              <p:nvPr>
                <p:custDataLst>
                  <p:tags r:id="rId61"/>
                </p:custDataLst>
              </p:nvPr>
            </p:nvSpPr>
            <p:spPr>
              <a:xfrm>
                <a:off x="6253029" y="5082052"/>
                <a:ext cx="78108" cy="115517"/>
              </a:xfrm>
              <a:custGeom>
                <a:avLst/>
                <a:gdLst>
                  <a:gd name="connsiteX0" fmla="*/ 78254 w 78108"/>
                  <a:gd name="connsiteY0" fmla="*/ 83961 h 115517"/>
                  <a:gd name="connsiteX1" fmla="*/ 72246 w 78108"/>
                  <a:gd name="connsiteY1" fmla="*/ 83961 h 115517"/>
                  <a:gd name="connsiteX2" fmla="*/ 67651 w 78108"/>
                  <a:gd name="connsiteY2" fmla="*/ 99793 h 115517"/>
                  <a:gd name="connsiteX3" fmla="*/ 50156 w 78108"/>
                  <a:gd name="connsiteY3" fmla="*/ 100837 h 115517"/>
                  <a:gd name="connsiteX4" fmla="*/ 17641 w 78108"/>
                  <a:gd name="connsiteY4" fmla="*/ 100837 h 115517"/>
                  <a:gd name="connsiteX5" fmla="*/ 52984 w 78108"/>
                  <a:gd name="connsiteY5" fmla="*/ 71609 h 115517"/>
                  <a:gd name="connsiteX6" fmla="*/ 78254 w 78108"/>
                  <a:gd name="connsiteY6" fmla="*/ 34031 h 115517"/>
                  <a:gd name="connsiteX7" fmla="*/ 36903 w 78108"/>
                  <a:gd name="connsiteY7" fmla="*/ 107 h 115517"/>
                  <a:gd name="connsiteX8" fmla="*/ 146 w 78108"/>
                  <a:gd name="connsiteY8" fmla="*/ 31248 h 115517"/>
                  <a:gd name="connsiteX9" fmla="*/ 9512 w 78108"/>
                  <a:gd name="connsiteY9" fmla="*/ 40990 h 115517"/>
                  <a:gd name="connsiteX10" fmla="*/ 18878 w 78108"/>
                  <a:gd name="connsiteY10" fmla="*/ 31770 h 115517"/>
                  <a:gd name="connsiteX11" fmla="*/ 8452 w 78108"/>
                  <a:gd name="connsiteY11" fmla="*/ 22549 h 115517"/>
                  <a:gd name="connsiteX12" fmla="*/ 34252 w 78108"/>
                  <a:gd name="connsiteY12" fmla="*/ 6370 h 115517"/>
                  <a:gd name="connsiteX13" fmla="*/ 61113 w 78108"/>
                  <a:gd name="connsiteY13" fmla="*/ 34031 h 115517"/>
                  <a:gd name="connsiteX14" fmla="*/ 44502 w 78108"/>
                  <a:gd name="connsiteY14" fmla="*/ 67434 h 115517"/>
                  <a:gd name="connsiteX15" fmla="*/ 1913 w 78108"/>
                  <a:gd name="connsiteY15" fmla="*/ 108839 h 115517"/>
                  <a:gd name="connsiteX16" fmla="*/ 146 w 78108"/>
                  <a:gd name="connsiteY16" fmla="*/ 115624 h 115517"/>
                  <a:gd name="connsiteX17" fmla="*/ 72953 w 78108"/>
                  <a:gd name="connsiteY17" fmla="*/ 115624 h 115517"/>
                  <a:gd name="connsiteX18" fmla="*/ 78254 w 78108"/>
                  <a:gd name="connsiteY18" fmla="*/ 83961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108" h="115517">
                    <a:moveTo>
                      <a:pt x="78254" y="83961"/>
                    </a:moveTo>
                    <a:lnTo>
                      <a:pt x="72246" y="83961"/>
                    </a:lnTo>
                    <a:cubicBezTo>
                      <a:pt x="71716" y="87789"/>
                      <a:pt x="69949" y="98053"/>
                      <a:pt x="67651" y="99793"/>
                    </a:cubicBezTo>
                    <a:cubicBezTo>
                      <a:pt x="66238" y="100837"/>
                      <a:pt x="52630" y="100837"/>
                      <a:pt x="50156" y="100837"/>
                    </a:cubicBezTo>
                    <a:lnTo>
                      <a:pt x="17641" y="100837"/>
                    </a:lnTo>
                    <a:cubicBezTo>
                      <a:pt x="36196" y="84657"/>
                      <a:pt x="42381" y="79786"/>
                      <a:pt x="52984" y="71609"/>
                    </a:cubicBezTo>
                    <a:cubicBezTo>
                      <a:pt x="66061" y="61345"/>
                      <a:pt x="78254" y="50559"/>
                      <a:pt x="78254" y="34031"/>
                    </a:cubicBezTo>
                    <a:cubicBezTo>
                      <a:pt x="78254" y="12981"/>
                      <a:pt x="59522" y="107"/>
                      <a:pt x="36903" y="107"/>
                    </a:cubicBezTo>
                    <a:cubicBezTo>
                      <a:pt x="14990" y="107"/>
                      <a:pt x="146" y="15242"/>
                      <a:pt x="146" y="31248"/>
                    </a:cubicBezTo>
                    <a:cubicBezTo>
                      <a:pt x="146" y="40120"/>
                      <a:pt x="7745" y="40990"/>
                      <a:pt x="9512" y="40990"/>
                    </a:cubicBezTo>
                    <a:cubicBezTo>
                      <a:pt x="13753" y="40990"/>
                      <a:pt x="18878" y="38033"/>
                      <a:pt x="18878" y="31770"/>
                    </a:cubicBezTo>
                    <a:cubicBezTo>
                      <a:pt x="18878" y="28638"/>
                      <a:pt x="17641" y="22549"/>
                      <a:pt x="8452" y="22549"/>
                    </a:cubicBezTo>
                    <a:cubicBezTo>
                      <a:pt x="13930" y="10197"/>
                      <a:pt x="25946" y="6370"/>
                      <a:pt x="34252" y="6370"/>
                    </a:cubicBezTo>
                    <a:cubicBezTo>
                      <a:pt x="51924" y="6370"/>
                      <a:pt x="61113" y="19939"/>
                      <a:pt x="61113" y="34031"/>
                    </a:cubicBezTo>
                    <a:cubicBezTo>
                      <a:pt x="61113" y="49167"/>
                      <a:pt x="50156" y="61171"/>
                      <a:pt x="44502" y="67434"/>
                    </a:cubicBezTo>
                    <a:lnTo>
                      <a:pt x="1913" y="108839"/>
                    </a:lnTo>
                    <a:cubicBezTo>
                      <a:pt x="146" y="110405"/>
                      <a:pt x="146" y="110753"/>
                      <a:pt x="146" y="115624"/>
                    </a:cubicBezTo>
                    <a:lnTo>
                      <a:pt x="72953" y="115624"/>
                    </a:lnTo>
                    <a:lnTo>
                      <a:pt x="78254" y="8396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6A4E3A75-2722-B2C4-6F1C-75B2C88E60D7}"/>
                  </a:ext>
                </a:extLst>
              </p:cNvPr>
              <p:cNvSpPr/>
              <p:nvPr>
                <p:custDataLst>
                  <p:tags r:id="rId62"/>
                </p:custDataLst>
              </p:nvPr>
            </p:nvSpPr>
            <p:spPr>
              <a:xfrm>
                <a:off x="6354542" y="5122587"/>
                <a:ext cx="63263" cy="76721"/>
              </a:xfrm>
              <a:custGeom>
                <a:avLst/>
                <a:gdLst>
                  <a:gd name="connsiteX0" fmla="*/ 49807 w 63263"/>
                  <a:gd name="connsiteY0" fmla="*/ 36119 h 76721"/>
                  <a:gd name="connsiteX1" fmla="*/ 55815 w 63263"/>
                  <a:gd name="connsiteY1" fmla="*/ 32813 h 76721"/>
                  <a:gd name="connsiteX2" fmla="*/ 49807 w 63263"/>
                  <a:gd name="connsiteY2" fmla="*/ 29856 h 76721"/>
                  <a:gd name="connsiteX3" fmla="*/ 18175 w 63263"/>
                  <a:gd name="connsiteY3" fmla="*/ 29856 h 76721"/>
                  <a:gd name="connsiteX4" fmla="*/ 50514 w 63263"/>
                  <a:gd name="connsiteY4" fmla="*/ 6370 h 76721"/>
                  <a:gd name="connsiteX5" fmla="*/ 57229 w 63263"/>
                  <a:gd name="connsiteY5" fmla="*/ 6370 h 76721"/>
                  <a:gd name="connsiteX6" fmla="*/ 63414 w 63263"/>
                  <a:gd name="connsiteY6" fmla="*/ 3064 h 76721"/>
                  <a:gd name="connsiteX7" fmla="*/ 57582 w 63263"/>
                  <a:gd name="connsiteY7" fmla="*/ 107 h 76721"/>
                  <a:gd name="connsiteX8" fmla="*/ 49984 w 63263"/>
                  <a:gd name="connsiteY8" fmla="*/ 107 h 76721"/>
                  <a:gd name="connsiteX9" fmla="*/ 150 w 63263"/>
                  <a:gd name="connsiteY9" fmla="*/ 42730 h 76721"/>
                  <a:gd name="connsiteX10" fmla="*/ 36377 w 63263"/>
                  <a:gd name="connsiteY10" fmla="*/ 76828 h 76721"/>
                  <a:gd name="connsiteX11" fmla="*/ 58466 w 63263"/>
                  <a:gd name="connsiteY11" fmla="*/ 70739 h 76721"/>
                  <a:gd name="connsiteX12" fmla="*/ 62354 w 63263"/>
                  <a:gd name="connsiteY12" fmla="*/ 67260 h 76721"/>
                  <a:gd name="connsiteX13" fmla="*/ 59703 w 63263"/>
                  <a:gd name="connsiteY13" fmla="*/ 63781 h 76721"/>
                  <a:gd name="connsiteX14" fmla="*/ 57582 w 63263"/>
                  <a:gd name="connsiteY14" fmla="*/ 64650 h 76721"/>
                  <a:gd name="connsiteX15" fmla="*/ 36730 w 63263"/>
                  <a:gd name="connsiteY15" fmla="*/ 71957 h 76721"/>
                  <a:gd name="connsiteX16" fmla="*/ 14994 w 63263"/>
                  <a:gd name="connsiteY16" fmla="*/ 48645 h 76721"/>
                  <a:gd name="connsiteX17" fmla="*/ 16585 w 63263"/>
                  <a:gd name="connsiteY17" fmla="*/ 36119 h 76721"/>
                  <a:gd name="connsiteX18" fmla="*/ 49807 w 63263"/>
                  <a:gd name="connsiteY18" fmla="*/ 36119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49807" y="36119"/>
                    </a:moveTo>
                    <a:cubicBezTo>
                      <a:pt x="52458" y="36119"/>
                      <a:pt x="55815" y="36119"/>
                      <a:pt x="55815" y="32813"/>
                    </a:cubicBezTo>
                    <a:cubicBezTo>
                      <a:pt x="55815" y="29856"/>
                      <a:pt x="53165" y="29856"/>
                      <a:pt x="49807" y="29856"/>
                    </a:cubicBezTo>
                    <a:lnTo>
                      <a:pt x="18175" y="29856"/>
                    </a:lnTo>
                    <a:cubicBezTo>
                      <a:pt x="23476" y="14024"/>
                      <a:pt x="34963" y="6370"/>
                      <a:pt x="50514" y="6370"/>
                    </a:cubicBezTo>
                    <a:lnTo>
                      <a:pt x="57229" y="6370"/>
                    </a:lnTo>
                    <a:cubicBezTo>
                      <a:pt x="60056" y="6370"/>
                      <a:pt x="63414" y="6370"/>
                      <a:pt x="63414" y="3064"/>
                    </a:cubicBezTo>
                    <a:cubicBezTo>
                      <a:pt x="63414" y="107"/>
                      <a:pt x="60940" y="107"/>
                      <a:pt x="57582" y="107"/>
                    </a:cubicBezTo>
                    <a:lnTo>
                      <a:pt x="49984" y="107"/>
                    </a:lnTo>
                    <a:cubicBezTo>
                      <a:pt x="26481" y="107"/>
                      <a:pt x="150" y="16286"/>
                      <a:pt x="150" y="42730"/>
                    </a:cubicBezTo>
                    <a:cubicBezTo>
                      <a:pt x="150" y="63085"/>
                      <a:pt x="15878" y="76828"/>
                      <a:pt x="36377" y="76828"/>
                    </a:cubicBezTo>
                    <a:cubicBezTo>
                      <a:pt x="41678" y="76828"/>
                      <a:pt x="49100" y="75959"/>
                      <a:pt x="58466" y="70739"/>
                    </a:cubicBezTo>
                    <a:cubicBezTo>
                      <a:pt x="62000" y="68826"/>
                      <a:pt x="62354" y="68304"/>
                      <a:pt x="62354" y="67260"/>
                    </a:cubicBezTo>
                    <a:cubicBezTo>
                      <a:pt x="62354" y="66738"/>
                      <a:pt x="62354" y="63781"/>
                      <a:pt x="59703" y="63781"/>
                    </a:cubicBezTo>
                    <a:cubicBezTo>
                      <a:pt x="58996" y="63781"/>
                      <a:pt x="58643" y="63954"/>
                      <a:pt x="57582" y="64650"/>
                    </a:cubicBezTo>
                    <a:cubicBezTo>
                      <a:pt x="51397" y="68652"/>
                      <a:pt x="43975" y="71957"/>
                      <a:pt x="36730" y="71957"/>
                    </a:cubicBezTo>
                    <a:cubicBezTo>
                      <a:pt x="29661" y="71957"/>
                      <a:pt x="14994" y="68478"/>
                      <a:pt x="14994" y="48645"/>
                    </a:cubicBezTo>
                    <a:cubicBezTo>
                      <a:pt x="14994" y="46209"/>
                      <a:pt x="14994" y="42730"/>
                      <a:pt x="16585" y="36119"/>
                    </a:cubicBezTo>
                    <a:lnTo>
                      <a:pt x="49807" y="3611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7112882A-B1CE-E3AD-3ADE-D97B8F58F97D}"/>
                  </a:ext>
                </a:extLst>
              </p:cNvPr>
              <p:cNvSpPr/>
              <p:nvPr>
                <p:custDataLst>
                  <p:tags r:id="rId63"/>
                </p:custDataLst>
              </p:nvPr>
            </p:nvSpPr>
            <p:spPr>
              <a:xfrm>
                <a:off x="6464282" y="5117487"/>
                <a:ext cx="58568" cy="248532"/>
              </a:xfrm>
              <a:custGeom>
                <a:avLst/>
                <a:gdLst>
                  <a:gd name="connsiteX0" fmla="*/ 58722 w 58568"/>
                  <a:gd name="connsiteY0" fmla="*/ 246158 h 248532"/>
                  <a:gd name="connsiteX1" fmla="*/ 54431 w 58568"/>
                  <a:gd name="connsiteY1" fmla="*/ 240690 h 248532"/>
                  <a:gd name="connsiteX2" fmla="*/ 14796 w 58568"/>
                  <a:gd name="connsiteY2" fmla="*/ 124377 h 248532"/>
                  <a:gd name="connsiteX3" fmla="*/ 55440 w 58568"/>
                  <a:gd name="connsiteY3" fmla="*/ 6821 h 248532"/>
                  <a:gd name="connsiteX4" fmla="*/ 58722 w 58568"/>
                  <a:gd name="connsiteY4" fmla="*/ 2596 h 248532"/>
                  <a:gd name="connsiteX5" fmla="*/ 56198 w 58568"/>
                  <a:gd name="connsiteY5" fmla="*/ 111 h 248532"/>
                  <a:gd name="connsiteX6" fmla="*/ 16058 w 58568"/>
                  <a:gd name="connsiteY6" fmla="*/ 48575 h 248532"/>
                  <a:gd name="connsiteX7" fmla="*/ 154 w 58568"/>
                  <a:gd name="connsiteY7" fmla="*/ 124377 h 248532"/>
                  <a:gd name="connsiteX8" fmla="*/ 16816 w 58568"/>
                  <a:gd name="connsiteY8" fmla="*/ 201919 h 248532"/>
                  <a:gd name="connsiteX9" fmla="*/ 56198 w 58568"/>
                  <a:gd name="connsiteY9" fmla="*/ 248643 h 248532"/>
                  <a:gd name="connsiteX10" fmla="*/ 58722 w 58568"/>
                  <a:gd name="connsiteY10" fmla="*/ 246158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22" y="246158"/>
                    </a:moveTo>
                    <a:cubicBezTo>
                      <a:pt x="58722" y="245412"/>
                      <a:pt x="58722" y="244915"/>
                      <a:pt x="54431" y="240690"/>
                    </a:cubicBezTo>
                    <a:cubicBezTo>
                      <a:pt x="22874" y="209375"/>
                      <a:pt x="14796" y="162402"/>
                      <a:pt x="14796" y="124377"/>
                    </a:cubicBezTo>
                    <a:cubicBezTo>
                      <a:pt x="14796" y="81132"/>
                      <a:pt x="24389" y="37888"/>
                      <a:pt x="55440" y="6821"/>
                    </a:cubicBezTo>
                    <a:cubicBezTo>
                      <a:pt x="58722" y="3839"/>
                      <a:pt x="58722" y="3342"/>
                      <a:pt x="58722" y="2596"/>
                    </a:cubicBezTo>
                    <a:cubicBezTo>
                      <a:pt x="58722" y="856"/>
                      <a:pt x="57712" y="111"/>
                      <a:pt x="56198" y="111"/>
                    </a:cubicBezTo>
                    <a:cubicBezTo>
                      <a:pt x="53673" y="111"/>
                      <a:pt x="30953" y="17011"/>
                      <a:pt x="16058" y="48575"/>
                    </a:cubicBezTo>
                    <a:cubicBezTo>
                      <a:pt x="3183" y="75913"/>
                      <a:pt x="154" y="103500"/>
                      <a:pt x="154" y="124377"/>
                    </a:cubicBezTo>
                    <a:cubicBezTo>
                      <a:pt x="154" y="143762"/>
                      <a:pt x="2931" y="173835"/>
                      <a:pt x="16816" y="201919"/>
                    </a:cubicBezTo>
                    <a:cubicBezTo>
                      <a:pt x="31963" y="232488"/>
                      <a:pt x="53673" y="248643"/>
                      <a:pt x="56198" y="248643"/>
                    </a:cubicBezTo>
                    <a:cubicBezTo>
                      <a:pt x="57712" y="248643"/>
                      <a:pt x="58722" y="247897"/>
                      <a:pt x="58722" y="2461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5624DDF6-6776-8A93-99DE-826E26975C3C}"/>
                  </a:ext>
                </a:extLst>
              </p:cNvPr>
              <p:cNvSpPr/>
              <p:nvPr>
                <p:custDataLst>
                  <p:tags r:id="rId64"/>
                </p:custDataLst>
              </p:nvPr>
            </p:nvSpPr>
            <p:spPr>
              <a:xfrm>
                <a:off x="6580036" y="5126434"/>
                <a:ext cx="111835" cy="49209"/>
              </a:xfrm>
              <a:custGeom>
                <a:avLst/>
                <a:gdLst>
                  <a:gd name="connsiteX0" fmla="*/ 89777 w 111835"/>
                  <a:gd name="connsiteY0" fmla="*/ 29686 h 49209"/>
                  <a:gd name="connsiteX1" fmla="*/ 77912 w 111835"/>
                  <a:gd name="connsiteY1" fmla="*/ 44350 h 49209"/>
                  <a:gd name="connsiteX2" fmla="*/ 82961 w 111835"/>
                  <a:gd name="connsiteY2" fmla="*/ 49320 h 49209"/>
                  <a:gd name="connsiteX3" fmla="*/ 87758 w 111835"/>
                  <a:gd name="connsiteY3" fmla="*/ 46089 h 49209"/>
                  <a:gd name="connsiteX4" fmla="*/ 107701 w 111835"/>
                  <a:gd name="connsiteY4" fmla="*/ 29935 h 49209"/>
                  <a:gd name="connsiteX5" fmla="*/ 111993 w 111835"/>
                  <a:gd name="connsiteY5" fmla="*/ 24715 h 49209"/>
                  <a:gd name="connsiteX6" fmla="*/ 108459 w 111835"/>
                  <a:gd name="connsiteY6" fmla="*/ 19745 h 49209"/>
                  <a:gd name="connsiteX7" fmla="*/ 98108 w 111835"/>
                  <a:gd name="connsiteY7" fmla="*/ 5579 h 49209"/>
                  <a:gd name="connsiteX8" fmla="*/ 93059 w 111835"/>
                  <a:gd name="connsiteY8" fmla="*/ 111 h 49209"/>
                  <a:gd name="connsiteX9" fmla="*/ 88010 w 111835"/>
                  <a:gd name="connsiteY9" fmla="*/ 5330 h 49209"/>
                  <a:gd name="connsiteX10" fmla="*/ 94069 w 111835"/>
                  <a:gd name="connsiteY10" fmla="*/ 19745 h 49209"/>
                  <a:gd name="connsiteX11" fmla="*/ 8993 w 111835"/>
                  <a:gd name="connsiteY11" fmla="*/ 19745 h 49209"/>
                  <a:gd name="connsiteX12" fmla="*/ 158 w 111835"/>
                  <a:gd name="connsiteY12" fmla="*/ 24715 h 49209"/>
                  <a:gd name="connsiteX13" fmla="*/ 8993 w 111835"/>
                  <a:gd name="connsiteY13" fmla="*/ 29686 h 49209"/>
                  <a:gd name="connsiteX14" fmla="*/ 89777 w 111835"/>
                  <a:gd name="connsiteY14" fmla="*/ 29686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777" y="29686"/>
                    </a:moveTo>
                    <a:cubicBezTo>
                      <a:pt x="86243" y="32917"/>
                      <a:pt x="77912" y="39876"/>
                      <a:pt x="77912" y="44350"/>
                    </a:cubicBezTo>
                    <a:cubicBezTo>
                      <a:pt x="77912" y="46835"/>
                      <a:pt x="80437" y="49320"/>
                      <a:pt x="82961" y="49320"/>
                    </a:cubicBezTo>
                    <a:cubicBezTo>
                      <a:pt x="85233" y="49320"/>
                      <a:pt x="86496" y="47580"/>
                      <a:pt x="87758" y="46089"/>
                    </a:cubicBezTo>
                    <a:cubicBezTo>
                      <a:pt x="90787" y="42361"/>
                      <a:pt x="96594" y="35402"/>
                      <a:pt x="107701" y="29935"/>
                    </a:cubicBezTo>
                    <a:cubicBezTo>
                      <a:pt x="109468" y="28941"/>
                      <a:pt x="111993" y="27698"/>
                      <a:pt x="111993" y="24715"/>
                    </a:cubicBezTo>
                    <a:cubicBezTo>
                      <a:pt x="111993" y="22230"/>
                      <a:pt x="110226" y="20988"/>
                      <a:pt x="108459" y="19745"/>
                    </a:cubicBezTo>
                    <a:cubicBezTo>
                      <a:pt x="102905" y="16017"/>
                      <a:pt x="100128" y="11543"/>
                      <a:pt x="98108" y="5579"/>
                    </a:cubicBezTo>
                    <a:cubicBezTo>
                      <a:pt x="97603" y="3342"/>
                      <a:pt x="96594" y="111"/>
                      <a:pt x="93059" y="111"/>
                    </a:cubicBezTo>
                    <a:cubicBezTo>
                      <a:pt x="89525" y="111"/>
                      <a:pt x="88010" y="3342"/>
                      <a:pt x="88010" y="5330"/>
                    </a:cubicBezTo>
                    <a:cubicBezTo>
                      <a:pt x="88010" y="6573"/>
                      <a:pt x="90030" y="14526"/>
                      <a:pt x="94069" y="19745"/>
                    </a:cubicBezTo>
                    <a:lnTo>
                      <a:pt x="8993" y="19745"/>
                    </a:lnTo>
                    <a:cubicBezTo>
                      <a:pt x="4702" y="19745"/>
                      <a:pt x="158" y="19745"/>
                      <a:pt x="158" y="24715"/>
                    </a:cubicBezTo>
                    <a:cubicBezTo>
                      <a:pt x="158" y="29686"/>
                      <a:pt x="4702" y="29686"/>
                      <a:pt x="8993" y="29686"/>
                    </a:cubicBezTo>
                    <a:lnTo>
                      <a:pt x="89777" y="29686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1DD9F963-442D-1214-8F07-BBA6485A23A8}"/>
                  </a:ext>
                </a:extLst>
              </p:cNvPr>
              <p:cNvSpPr/>
              <p:nvPr>
                <p:custDataLst>
                  <p:tags r:id="rId65"/>
                </p:custDataLst>
              </p:nvPr>
            </p:nvSpPr>
            <p:spPr>
              <a:xfrm>
                <a:off x="6544786" y="5194035"/>
                <a:ext cx="125720" cy="112585"/>
              </a:xfrm>
              <a:custGeom>
                <a:avLst/>
                <a:gdLst>
                  <a:gd name="connsiteX0" fmla="*/ 77155 w 125720"/>
                  <a:gd name="connsiteY0" fmla="*/ 34905 h 112585"/>
                  <a:gd name="connsiteX1" fmla="*/ 102148 w 125720"/>
                  <a:gd name="connsiteY1" fmla="*/ 5579 h 112585"/>
                  <a:gd name="connsiteX2" fmla="*/ 114770 w 125720"/>
                  <a:gd name="connsiteY2" fmla="*/ 8809 h 112585"/>
                  <a:gd name="connsiteX3" fmla="*/ 102652 w 125720"/>
                  <a:gd name="connsiteY3" fmla="*/ 22230 h 112585"/>
                  <a:gd name="connsiteX4" fmla="*/ 112246 w 125720"/>
                  <a:gd name="connsiteY4" fmla="*/ 30929 h 112585"/>
                  <a:gd name="connsiteX5" fmla="*/ 125878 w 125720"/>
                  <a:gd name="connsiteY5" fmla="*/ 16514 h 112585"/>
                  <a:gd name="connsiteX6" fmla="*/ 102400 w 125720"/>
                  <a:gd name="connsiteY6" fmla="*/ 111 h 112585"/>
                  <a:gd name="connsiteX7" fmla="*/ 75893 w 125720"/>
                  <a:gd name="connsiteY7" fmla="*/ 18999 h 112585"/>
                  <a:gd name="connsiteX8" fmla="*/ 48628 w 125720"/>
                  <a:gd name="connsiteY8" fmla="*/ 111 h 112585"/>
                  <a:gd name="connsiteX9" fmla="*/ 7984 w 125720"/>
                  <a:gd name="connsiteY9" fmla="*/ 38385 h 112585"/>
                  <a:gd name="connsiteX10" fmla="*/ 11013 w 125720"/>
                  <a:gd name="connsiteY10" fmla="*/ 40870 h 112585"/>
                  <a:gd name="connsiteX11" fmla="*/ 14295 w 125720"/>
                  <a:gd name="connsiteY11" fmla="*/ 38136 h 112585"/>
                  <a:gd name="connsiteX12" fmla="*/ 48123 w 125720"/>
                  <a:gd name="connsiteY12" fmla="*/ 5579 h 112585"/>
                  <a:gd name="connsiteX13" fmla="*/ 61756 w 125720"/>
                  <a:gd name="connsiteY13" fmla="*/ 22230 h 112585"/>
                  <a:gd name="connsiteX14" fmla="*/ 48123 w 125720"/>
                  <a:gd name="connsiteY14" fmla="*/ 81381 h 112585"/>
                  <a:gd name="connsiteX15" fmla="*/ 24140 w 125720"/>
                  <a:gd name="connsiteY15" fmla="*/ 107228 h 112585"/>
                  <a:gd name="connsiteX16" fmla="*/ 11518 w 125720"/>
                  <a:gd name="connsiteY16" fmla="*/ 103997 h 112585"/>
                  <a:gd name="connsiteX17" fmla="*/ 23383 w 125720"/>
                  <a:gd name="connsiteY17" fmla="*/ 90577 h 112585"/>
                  <a:gd name="connsiteX18" fmla="*/ 14043 w 125720"/>
                  <a:gd name="connsiteY18" fmla="*/ 81878 h 112585"/>
                  <a:gd name="connsiteX19" fmla="*/ 158 w 125720"/>
                  <a:gd name="connsiteY19" fmla="*/ 96293 h 112585"/>
                  <a:gd name="connsiteX20" fmla="*/ 23888 w 125720"/>
                  <a:gd name="connsiteY20" fmla="*/ 112696 h 112585"/>
                  <a:gd name="connsiteX21" fmla="*/ 50395 w 125720"/>
                  <a:gd name="connsiteY21" fmla="*/ 93807 h 112585"/>
                  <a:gd name="connsiteX22" fmla="*/ 77660 w 125720"/>
                  <a:gd name="connsiteY22" fmla="*/ 112696 h 112585"/>
                  <a:gd name="connsiteX23" fmla="*/ 118052 w 125720"/>
                  <a:gd name="connsiteY23" fmla="*/ 74422 h 112585"/>
                  <a:gd name="connsiteX24" fmla="*/ 115022 w 125720"/>
                  <a:gd name="connsiteY24" fmla="*/ 71937 h 112585"/>
                  <a:gd name="connsiteX25" fmla="*/ 111741 w 125720"/>
                  <a:gd name="connsiteY25" fmla="*/ 74670 h 112585"/>
                  <a:gd name="connsiteX26" fmla="*/ 78165 w 125720"/>
                  <a:gd name="connsiteY26" fmla="*/ 107228 h 112585"/>
                  <a:gd name="connsiteX27" fmla="*/ 64280 w 125720"/>
                  <a:gd name="connsiteY27" fmla="*/ 90825 h 112585"/>
                  <a:gd name="connsiteX28" fmla="*/ 68572 w 125720"/>
                  <a:gd name="connsiteY28" fmla="*/ 68954 h 112585"/>
                  <a:gd name="connsiteX29" fmla="*/ 77155 w 125720"/>
                  <a:gd name="connsiteY29" fmla="*/ 34905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155" y="34905"/>
                    </a:moveTo>
                    <a:cubicBezTo>
                      <a:pt x="78670" y="28443"/>
                      <a:pt x="84476" y="5579"/>
                      <a:pt x="102148" y="5579"/>
                    </a:cubicBezTo>
                    <a:cubicBezTo>
                      <a:pt x="103410" y="5579"/>
                      <a:pt x="109469" y="5579"/>
                      <a:pt x="114770" y="8809"/>
                    </a:cubicBezTo>
                    <a:cubicBezTo>
                      <a:pt x="107701" y="10052"/>
                      <a:pt x="102652" y="16265"/>
                      <a:pt x="102652" y="22230"/>
                    </a:cubicBezTo>
                    <a:cubicBezTo>
                      <a:pt x="102652" y="26207"/>
                      <a:pt x="105429" y="30929"/>
                      <a:pt x="112246" y="30929"/>
                    </a:cubicBezTo>
                    <a:cubicBezTo>
                      <a:pt x="117799" y="30929"/>
                      <a:pt x="125878" y="26455"/>
                      <a:pt x="125878" y="16514"/>
                    </a:cubicBezTo>
                    <a:cubicBezTo>
                      <a:pt x="125878" y="3590"/>
                      <a:pt x="110983" y="111"/>
                      <a:pt x="102400" y="111"/>
                    </a:cubicBezTo>
                    <a:cubicBezTo>
                      <a:pt x="87758" y="111"/>
                      <a:pt x="78922" y="13283"/>
                      <a:pt x="75893" y="18999"/>
                    </a:cubicBezTo>
                    <a:cubicBezTo>
                      <a:pt x="69582" y="2596"/>
                      <a:pt x="55949" y="111"/>
                      <a:pt x="48628" y="111"/>
                    </a:cubicBezTo>
                    <a:cubicBezTo>
                      <a:pt x="22373" y="111"/>
                      <a:pt x="7984" y="32171"/>
                      <a:pt x="7984" y="38385"/>
                    </a:cubicBezTo>
                    <a:cubicBezTo>
                      <a:pt x="7984" y="40870"/>
                      <a:pt x="10508" y="40870"/>
                      <a:pt x="11013" y="40870"/>
                    </a:cubicBezTo>
                    <a:cubicBezTo>
                      <a:pt x="13033" y="40870"/>
                      <a:pt x="13790" y="40373"/>
                      <a:pt x="14295" y="38136"/>
                    </a:cubicBezTo>
                    <a:cubicBezTo>
                      <a:pt x="22878" y="11792"/>
                      <a:pt x="39540" y="5579"/>
                      <a:pt x="48123" y="5579"/>
                    </a:cubicBezTo>
                    <a:cubicBezTo>
                      <a:pt x="52920" y="5579"/>
                      <a:pt x="61756" y="7815"/>
                      <a:pt x="61756" y="22230"/>
                    </a:cubicBezTo>
                    <a:cubicBezTo>
                      <a:pt x="61756" y="29935"/>
                      <a:pt x="57464" y="46586"/>
                      <a:pt x="48123" y="81381"/>
                    </a:cubicBezTo>
                    <a:cubicBezTo>
                      <a:pt x="44084" y="96790"/>
                      <a:pt x="35248" y="107228"/>
                      <a:pt x="24140" y="107228"/>
                    </a:cubicBezTo>
                    <a:cubicBezTo>
                      <a:pt x="22626" y="107228"/>
                      <a:pt x="16819" y="107228"/>
                      <a:pt x="11518" y="103997"/>
                    </a:cubicBezTo>
                    <a:cubicBezTo>
                      <a:pt x="17829" y="102755"/>
                      <a:pt x="23383" y="97535"/>
                      <a:pt x="23383" y="90577"/>
                    </a:cubicBezTo>
                    <a:cubicBezTo>
                      <a:pt x="23383" y="83866"/>
                      <a:pt x="17829" y="81878"/>
                      <a:pt x="14043" y="81878"/>
                    </a:cubicBezTo>
                    <a:cubicBezTo>
                      <a:pt x="6469" y="81878"/>
                      <a:pt x="158" y="88340"/>
                      <a:pt x="158" y="96293"/>
                    </a:cubicBezTo>
                    <a:cubicBezTo>
                      <a:pt x="158" y="107725"/>
                      <a:pt x="12780" y="112696"/>
                      <a:pt x="23888" y="112696"/>
                    </a:cubicBezTo>
                    <a:cubicBezTo>
                      <a:pt x="40550" y="112696"/>
                      <a:pt x="49638" y="95299"/>
                      <a:pt x="50395" y="93807"/>
                    </a:cubicBezTo>
                    <a:cubicBezTo>
                      <a:pt x="53425" y="103003"/>
                      <a:pt x="62513" y="112696"/>
                      <a:pt x="77660" y="112696"/>
                    </a:cubicBezTo>
                    <a:cubicBezTo>
                      <a:pt x="103662" y="112696"/>
                      <a:pt x="118052" y="80635"/>
                      <a:pt x="118052" y="74422"/>
                    </a:cubicBezTo>
                    <a:cubicBezTo>
                      <a:pt x="118052" y="71937"/>
                      <a:pt x="115780" y="71937"/>
                      <a:pt x="115022" y="71937"/>
                    </a:cubicBezTo>
                    <a:cubicBezTo>
                      <a:pt x="112750" y="71937"/>
                      <a:pt x="112246" y="72931"/>
                      <a:pt x="111741" y="74670"/>
                    </a:cubicBezTo>
                    <a:cubicBezTo>
                      <a:pt x="103410" y="101263"/>
                      <a:pt x="86243" y="107228"/>
                      <a:pt x="78165" y="107228"/>
                    </a:cubicBezTo>
                    <a:cubicBezTo>
                      <a:pt x="68319" y="107228"/>
                      <a:pt x="64280" y="99275"/>
                      <a:pt x="64280" y="90825"/>
                    </a:cubicBezTo>
                    <a:cubicBezTo>
                      <a:pt x="64280" y="85357"/>
                      <a:pt x="65795" y="79890"/>
                      <a:pt x="68572" y="68954"/>
                    </a:cubicBezTo>
                    <a:lnTo>
                      <a:pt x="77155" y="34905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BFEAB6CD-F668-3AE0-30EC-28B752EB2EED}"/>
                  </a:ext>
                </a:extLst>
              </p:cNvPr>
              <p:cNvSpPr/>
              <p:nvPr>
                <p:custDataLst>
                  <p:tags r:id="rId66"/>
                </p:custDataLst>
              </p:nvPr>
            </p:nvSpPr>
            <p:spPr>
              <a:xfrm>
                <a:off x="6696136" y="5117487"/>
                <a:ext cx="58568" cy="248532"/>
              </a:xfrm>
              <a:custGeom>
                <a:avLst/>
                <a:gdLst>
                  <a:gd name="connsiteX0" fmla="*/ 58732 w 58568"/>
                  <a:gd name="connsiteY0" fmla="*/ 124377 h 248532"/>
                  <a:gd name="connsiteX1" fmla="*/ 42070 w 58568"/>
                  <a:gd name="connsiteY1" fmla="*/ 46835 h 248532"/>
                  <a:gd name="connsiteX2" fmla="*/ 2688 w 58568"/>
                  <a:gd name="connsiteY2" fmla="*/ 111 h 248532"/>
                  <a:gd name="connsiteX3" fmla="*/ 163 w 58568"/>
                  <a:gd name="connsiteY3" fmla="*/ 2596 h 248532"/>
                  <a:gd name="connsiteX4" fmla="*/ 4960 w 58568"/>
                  <a:gd name="connsiteY4" fmla="*/ 8312 h 248532"/>
                  <a:gd name="connsiteX5" fmla="*/ 44090 w 58568"/>
                  <a:gd name="connsiteY5" fmla="*/ 124377 h 248532"/>
                  <a:gd name="connsiteX6" fmla="*/ 3445 w 58568"/>
                  <a:gd name="connsiteY6" fmla="*/ 241933 h 248532"/>
                  <a:gd name="connsiteX7" fmla="*/ 163 w 58568"/>
                  <a:gd name="connsiteY7" fmla="*/ 246158 h 248532"/>
                  <a:gd name="connsiteX8" fmla="*/ 2688 w 58568"/>
                  <a:gd name="connsiteY8" fmla="*/ 248643 h 248532"/>
                  <a:gd name="connsiteX9" fmla="*/ 42828 w 58568"/>
                  <a:gd name="connsiteY9" fmla="*/ 200179 h 248532"/>
                  <a:gd name="connsiteX10" fmla="*/ 58732 w 58568"/>
                  <a:gd name="connsiteY10" fmla="*/ 124377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32" y="124377"/>
                    </a:moveTo>
                    <a:cubicBezTo>
                      <a:pt x="58732" y="104991"/>
                      <a:pt x="55955" y="74919"/>
                      <a:pt x="42070" y="46835"/>
                    </a:cubicBezTo>
                    <a:cubicBezTo>
                      <a:pt x="26923" y="16265"/>
                      <a:pt x="5212" y="111"/>
                      <a:pt x="2688" y="111"/>
                    </a:cubicBezTo>
                    <a:cubicBezTo>
                      <a:pt x="1173" y="111"/>
                      <a:pt x="163" y="1105"/>
                      <a:pt x="163" y="2596"/>
                    </a:cubicBezTo>
                    <a:cubicBezTo>
                      <a:pt x="163" y="3342"/>
                      <a:pt x="163" y="3839"/>
                      <a:pt x="4960" y="8312"/>
                    </a:cubicBezTo>
                    <a:cubicBezTo>
                      <a:pt x="29700" y="32917"/>
                      <a:pt x="44090" y="72434"/>
                      <a:pt x="44090" y="124377"/>
                    </a:cubicBezTo>
                    <a:cubicBezTo>
                      <a:pt x="44090" y="166876"/>
                      <a:pt x="34749" y="210618"/>
                      <a:pt x="3445" y="241933"/>
                    </a:cubicBezTo>
                    <a:cubicBezTo>
                      <a:pt x="163" y="244915"/>
                      <a:pt x="163" y="245412"/>
                      <a:pt x="163" y="246158"/>
                    </a:cubicBezTo>
                    <a:cubicBezTo>
                      <a:pt x="163" y="247649"/>
                      <a:pt x="1173" y="248643"/>
                      <a:pt x="2688" y="248643"/>
                    </a:cubicBezTo>
                    <a:cubicBezTo>
                      <a:pt x="5212" y="248643"/>
                      <a:pt x="27933" y="231743"/>
                      <a:pt x="42828" y="200179"/>
                    </a:cubicBezTo>
                    <a:cubicBezTo>
                      <a:pt x="55702" y="172841"/>
                      <a:pt x="58732" y="145254"/>
                      <a:pt x="58732" y="1243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21C25448-B97B-4756-C4E8-6048E8ED0702}"/>
                  </a:ext>
                </a:extLst>
              </p:cNvPr>
              <p:cNvSpPr/>
              <p:nvPr>
                <p:custDataLst>
                  <p:tags r:id="rId67"/>
                </p:custDataLst>
              </p:nvPr>
            </p:nvSpPr>
            <p:spPr>
              <a:xfrm>
                <a:off x="6887268" y="5045691"/>
                <a:ext cx="154246" cy="9941"/>
              </a:xfrm>
              <a:custGeom>
                <a:avLst/>
                <a:gdLst>
                  <a:gd name="connsiteX0" fmla="*/ 145582 w 154246"/>
                  <a:gd name="connsiteY0" fmla="*/ 10044 h 9941"/>
                  <a:gd name="connsiteX1" fmla="*/ 154418 w 154246"/>
                  <a:gd name="connsiteY1" fmla="*/ 5074 h 9941"/>
                  <a:gd name="connsiteX2" fmla="*/ 145582 w 154246"/>
                  <a:gd name="connsiteY2" fmla="*/ 103 h 9941"/>
                  <a:gd name="connsiteX3" fmla="*/ 9006 w 154246"/>
                  <a:gd name="connsiteY3" fmla="*/ 103 h 9941"/>
                  <a:gd name="connsiteX4" fmla="*/ 171 w 154246"/>
                  <a:gd name="connsiteY4" fmla="*/ 5074 h 9941"/>
                  <a:gd name="connsiteX5" fmla="*/ 9006 w 154246"/>
                  <a:gd name="connsiteY5" fmla="*/ 10044 h 9941"/>
                  <a:gd name="connsiteX6" fmla="*/ 145582 w 154246"/>
                  <a:gd name="connsiteY6" fmla="*/ 10044 h 9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246" h="9941">
                    <a:moveTo>
                      <a:pt x="145582" y="10044"/>
                    </a:moveTo>
                    <a:cubicBezTo>
                      <a:pt x="149874" y="10044"/>
                      <a:pt x="154418" y="10044"/>
                      <a:pt x="154418" y="5074"/>
                    </a:cubicBezTo>
                    <a:cubicBezTo>
                      <a:pt x="154418" y="103"/>
                      <a:pt x="149874" y="103"/>
                      <a:pt x="145582" y="103"/>
                    </a:cubicBezTo>
                    <a:lnTo>
                      <a:pt x="9006" y="103"/>
                    </a:lnTo>
                    <a:cubicBezTo>
                      <a:pt x="4715" y="103"/>
                      <a:pt x="171" y="103"/>
                      <a:pt x="171" y="5074"/>
                    </a:cubicBezTo>
                    <a:cubicBezTo>
                      <a:pt x="171" y="10044"/>
                      <a:pt x="4715" y="10044"/>
                      <a:pt x="9006" y="10044"/>
                    </a:cubicBezTo>
                    <a:lnTo>
                      <a:pt x="145582" y="10044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F07543AA-97A1-EF00-36AF-784CE8C2E796}"/>
                  </a:ext>
                </a:extLst>
              </p:cNvPr>
              <p:cNvSpPr/>
              <p:nvPr>
                <p:custDataLst>
                  <p:tags r:id="rId68"/>
                </p:custDataLst>
              </p:nvPr>
            </p:nvSpPr>
            <p:spPr>
              <a:xfrm>
                <a:off x="7410370" y="4769445"/>
                <a:ext cx="125972" cy="226164"/>
              </a:xfrm>
              <a:custGeom>
                <a:avLst/>
                <a:gdLst>
                  <a:gd name="connsiteX0" fmla="*/ 79461 w 125972"/>
                  <a:gd name="connsiteY0" fmla="*/ 75899 h 226164"/>
                  <a:gd name="connsiteX1" fmla="*/ 101172 w 125972"/>
                  <a:gd name="connsiteY1" fmla="*/ 75899 h 226164"/>
                  <a:gd name="connsiteX2" fmla="*/ 108745 w 125972"/>
                  <a:gd name="connsiteY2" fmla="*/ 70928 h 226164"/>
                  <a:gd name="connsiteX3" fmla="*/ 101929 w 125972"/>
                  <a:gd name="connsiteY3" fmla="*/ 68194 h 226164"/>
                  <a:gd name="connsiteX4" fmla="*/ 80976 w 125972"/>
                  <a:gd name="connsiteY4" fmla="*/ 68194 h 226164"/>
                  <a:gd name="connsiteX5" fmla="*/ 86277 w 125972"/>
                  <a:gd name="connsiteY5" fmla="*/ 39862 h 226164"/>
                  <a:gd name="connsiteX6" fmla="*/ 92336 w 125972"/>
                  <a:gd name="connsiteY6" fmla="*/ 14014 h 226164"/>
                  <a:gd name="connsiteX7" fmla="*/ 104201 w 125972"/>
                  <a:gd name="connsiteY7" fmla="*/ 5564 h 226164"/>
                  <a:gd name="connsiteX8" fmla="*/ 116571 w 125972"/>
                  <a:gd name="connsiteY8" fmla="*/ 10038 h 226164"/>
                  <a:gd name="connsiteX9" fmla="*/ 102939 w 125972"/>
                  <a:gd name="connsiteY9" fmla="*/ 23458 h 226164"/>
                  <a:gd name="connsiteX10" fmla="*/ 112279 w 125972"/>
                  <a:gd name="connsiteY10" fmla="*/ 32157 h 226164"/>
                  <a:gd name="connsiteX11" fmla="*/ 126164 w 125972"/>
                  <a:gd name="connsiteY11" fmla="*/ 17245 h 226164"/>
                  <a:gd name="connsiteX12" fmla="*/ 104201 w 125972"/>
                  <a:gd name="connsiteY12" fmla="*/ 96 h 226164"/>
                  <a:gd name="connsiteX13" fmla="*/ 72140 w 125972"/>
                  <a:gd name="connsiteY13" fmla="*/ 29175 h 226164"/>
                  <a:gd name="connsiteX14" fmla="*/ 63809 w 125972"/>
                  <a:gd name="connsiteY14" fmla="*/ 68194 h 226164"/>
                  <a:gd name="connsiteX15" fmla="*/ 46390 w 125972"/>
                  <a:gd name="connsiteY15" fmla="*/ 68194 h 226164"/>
                  <a:gd name="connsiteX16" fmla="*/ 38817 w 125972"/>
                  <a:gd name="connsiteY16" fmla="*/ 72916 h 226164"/>
                  <a:gd name="connsiteX17" fmla="*/ 45885 w 125972"/>
                  <a:gd name="connsiteY17" fmla="*/ 75899 h 226164"/>
                  <a:gd name="connsiteX18" fmla="*/ 62547 w 125972"/>
                  <a:gd name="connsiteY18" fmla="*/ 75899 h 226164"/>
                  <a:gd name="connsiteX19" fmla="*/ 43613 w 125972"/>
                  <a:gd name="connsiteY19" fmla="*/ 174069 h 226164"/>
                  <a:gd name="connsiteX20" fmla="*/ 21650 w 125972"/>
                  <a:gd name="connsiteY20" fmla="*/ 220793 h 226164"/>
                  <a:gd name="connsiteX21" fmla="*/ 9532 w 125972"/>
                  <a:gd name="connsiteY21" fmla="*/ 216319 h 226164"/>
                  <a:gd name="connsiteX22" fmla="*/ 23417 w 125972"/>
                  <a:gd name="connsiteY22" fmla="*/ 202899 h 226164"/>
                  <a:gd name="connsiteX23" fmla="*/ 14076 w 125972"/>
                  <a:gd name="connsiteY23" fmla="*/ 194200 h 226164"/>
                  <a:gd name="connsiteX24" fmla="*/ 192 w 125972"/>
                  <a:gd name="connsiteY24" fmla="*/ 209112 h 226164"/>
                  <a:gd name="connsiteX25" fmla="*/ 21650 w 125972"/>
                  <a:gd name="connsiteY25" fmla="*/ 226261 h 226164"/>
                  <a:gd name="connsiteX26" fmla="*/ 50177 w 125972"/>
                  <a:gd name="connsiteY26" fmla="*/ 202153 h 226164"/>
                  <a:gd name="connsiteX27" fmla="*/ 64314 w 125972"/>
                  <a:gd name="connsiteY27" fmla="*/ 154683 h 226164"/>
                  <a:gd name="connsiteX28" fmla="*/ 79461 w 125972"/>
                  <a:gd name="connsiteY28" fmla="*/ 75899 h 22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5972" h="226164">
                    <a:moveTo>
                      <a:pt x="79461" y="75899"/>
                    </a:moveTo>
                    <a:lnTo>
                      <a:pt x="101172" y="75899"/>
                    </a:lnTo>
                    <a:cubicBezTo>
                      <a:pt x="106221" y="75899"/>
                      <a:pt x="108745" y="75899"/>
                      <a:pt x="108745" y="70928"/>
                    </a:cubicBezTo>
                    <a:cubicBezTo>
                      <a:pt x="108745" y="68194"/>
                      <a:pt x="106221" y="68194"/>
                      <a:pt x="101929" y="68194"/>
                    </a:cubicBezTo>
                    <a:lnTo>
                      <a:pt x="80976" y="68194"/>
                    </a:lnTo>
                    <a:lnTo>
                      <a:pt x="86277" y="39862"/>
                    </a:lnTo>
                    <a:cubicBezTo>
                      <a:pt x="87287" y="34642"/>
                      <a:pt x="90821" y="16997"/>
                      <a:pt x="92336" y="14014"/>
                    </a:cubicBezTo>
                    <a:cubicBezTo>
                      <a:pt x="94608" y="9292"/>
                      <a:pt x="98900" y="5564"/>
                      <a:pt x="104201" y="5564"/>
                    </a:cubicBezTo>
                    <a:cubicBezTo>
                      <a:pt x="105211" y="5564"/>
                      <a:pt x="111775" y="5564"/>
                      <a:pt x="116571" y="10038"/>
                    </a:cubicBezTo>
                    <a:cubicBezTo>
                      <a:pt x="105463" y="11032"/>
                      <a:pt x="102939" y="19730"/>
                      <a:pt x="102939" y="23458"/>
                    </a:cubicBezTo>
                    <a:cubicBezTo>
                      <a:pt x="102939" y="29175"/>
                      <a:pt x="107483" y="32157"/>
                      <a:pt x="112279" y="32157"/>
                    </a:cubicBezTo>
                    <a:cubicBezTo>
                      <a:pt x="118843" y="32157"/>
                      <a:pt x="126164" y="26689"/>
                      <a:pt x="126164" y="17245"/>
                    </a:cubicBezTo>
                    <a:cubicBezTo>
                      <a:pt x="126164" y="5813"/>
                      <a:pt x="114552" y="96"/>
                      <a:pt x="104201" y="96"/>
                    </a:cubicBezTo>
                    <a:cubicBezTo>
                      <a:pt x="95618" y="96"/>
                      <a:pt x="79713" y="4570"/>
                      <a:pt x="72140" y="29175"/>
                    </a:cubicBezTo>
                    <a:cubicBezTo>
                      <a:pt x="70625" y="34394"/>
                      <a:pt x="69868" y="36879"/>
                      <a:pt x="63809" y="68194"/>
                    </a:cubicBezTo>
                    <a:lnTo>
                      <a:pt x="46390" y="68194"/>
                    </a:lnTo>
                    <a:cubicBezTo>
                      <a:pt x="41593" y="68194"/>
                      <a:pt x="38817" y="68194"/>
                      <a:pt x="38817" y="72916"/>
                    </a:cubicBezTo>
                    <a:cubicBezTo>
                      <a:pt x="38817" y="75899"/>
                      <a:pt x="41089" y="75899"/>
                      <a:pt x="45885" y="75899"/>
                    </a:cubicBezTo>
                    <a:lnTo>
                      <a:pt x="62547" y="75899"/>
                    </a:lnTo>
                    <a:lnTo>
                      <a:pt x="43613" y="174069"/>
                    </a:lnTo>
                    <a:cubicBezTo>
                      <a:pt x="39069" y="198177"/>
                      <a:pt x="34777" y="220793"/>
                      <a:pt x="21650" y="220793"/>
                    </a:cubicBezTo>
                    <a:cubicBezTo>
                      <a:pt x="20640" y="220793"/>
                      <a:pt x="14329" y="220793"/>
                      <a:pt x="9532" y="216319"/>
                    </a:cubicBezTo>
                    <a:cubicBezTo>
                      <a:pt x="21145" y="215574"/>
                      <a:pt x="23417" y="206627"/>
                      <a:pt x="23417" y="202899"/>
                    </a:cubicBezTo>
                    <a:cubicBezTo>
                      <a:pt x="23417" y="197182"/>
                      <a:pt x="18873" y="194200"/>
                      <a:pt x="14076" y="194200"/>
                    </a:cubicBezTo>
                    <a:cubicBezTo>
                      <a:pt x="7513" y="194200"/>
                      <a:pt x="192" y="199668"/>
                      <a:pt x="192" y="209112"/>
                    </a:cubicBezTo>
                    <a:cubicBezTo>
                      <a:pt x="192" y="220296"/>
                      <a:pt x="11299" y="226261"/>
                      <a:pt x="21650" y="226261"/>
                    </a:cubicBezTo>
                    <a:cubicBezTo>
                      <a:pt x="35535" y="226261"/>
                      <a:pt x="45633" y="211597"/>
                      <a:pt x="50177" y="202153"/>
                    </a:cubicBezTo>
                    <a:cubicBezTo>
                      <a:pt x="58255" y="186496"/>
                      <a:pt x="64062" y="156423"/>
                      <a:pt x="64314" y="154683"/>
                    </a:cubicBezTo>
                    <a:lnTo>
                      <a:pt x="79461" y="7589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0FAB9246-A41B-BB50-4237-8463A5848091}"/>
                  </a:ext>
                </a:extLst>
              </p:cNvPr>
              <p:cNvSpPr/>
              <p:nvPr>
                <p:custDataLst>
                  <p:tags r:id="rId69"/>
                </p:custDataLst>
              </p:nvPr>
            </p:nvSpPr>
            <p:spPr>
              <a:xfrm>
                <a:off x="7572752" y="4758261"/>
                <a:ext cx="58568" cy="248532"/>
              </a:xfrm>
              <a:custGeom>
                <a:avLst/>
                <a:gdLst>
                  <a:gd name="connsiteX0" fmla="*/ 58766 w 58568"/>
                  <a:gd name="connsiteY0" fmla="*/ 246143 h 248532"/>
                  <a:gd name="connsiteX1" fmla="*/ 54474 w 58568"/>
                  <a:gd name="connsiteY1" fmla="*/ 240676 h 248532"/>
                  <a:gd name="connsiteX2" fmla="*/ 14840 w 58568"/>
                  <a:gd name="connsiteY2" fmla="*/ 124363 h 248532"/>
                  <a:gd name="connsiteX3" fmla="*/ 55484 w 58568"/>
                  <a:gd name="connsiteY3" fmla="*/ 6807 h 248532"/>
                  <a:gd name="connsiteX4" fmla="*/ 58766 w 58568"/>
                  <a:gd name="connsiteY4" fmla="*/ 2582 h 248532"/>
                  <a:gd name="connsiteX5" fmla="*/ 56242 w 58568"/>
                  <a:gd name="connsiteY5" fmla="*/ 96 h 248532"/>
                  <a:gd name="connsiteX6" fmla="*/ 16102 w 58568"/>
                  <a:gd name="connsiteY6" fmla="*/ 48560 h 248532"/>
                  <a:gd name="connsiteX7" fmla="*/ 198 w 58568"/>
                  <a:gd name="connsiteY7" fmla="*/ 124363 h 248532"/>
                  <a:gd name="connsiteX8" fmla="*/ 16859 w 58568"/>
                  <a:gd name="connsiteY8" fmla="*/ 201905 h 248532"/>
                  <a:gd name="connsiteX9" fmla="*/ 56242 w 58568"/>
                  <a:gd name="connsiteY9" fmla="*/ 248629 h 248532"/>
                  <a:gd name="connsiteX10" fmla="*/ 58766 w 58568"/>
                  <a:gd name="connsiteY10" fmla="*/ 24614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66" y="246143"/>
                    </a:moveTo>
                    <a:cubicBezTo>
                      <a:pt x="58766" y="245398"/>
                      <a:pt x="58766" y="244901"/>
                      <a:pt x="54474" y="240676"/>
                    </a:cubicBezTo>
                    <a:cubicBezTo>
                      <a:pt x="22918" y="209361"/>
                      <a:pt x="14840" y="162388"/>
                      <a:pt x="14840" y="124363"/>
                    </a:cubicBezTo>
                    <a:cubicBezTo>
                      <a:pt x="14840" y="81118"/>
                      <a:pt x="24433" y="37873"/>
                      <a:pt x="55484" y="6807"/>
                    </a:cubicBezTo>
                    <a:cubicBezTo>
                      <a:pt x="58766" y="3824"/>
                      <a:pt x="58766" y="3327"/>
                      <a:pt x="58766" y="2582"/>
                    </a:cubicBezTo>
                    <a:cubicBezTo>
                      <a:pt x="58766" y="842"/>
                      <a:pt x="57756" y="96"/>
                      <a:pt x="56242" y="96"/>
                    </a:cubicBezTo>
                    <a:cubicBezTo>
                      <a:pt x="53717" y="96"/>
                      <a:pt x="30997" y="16997"/>
                      <a:pt x="16102" y="48560"/>
                    </a:cubicBezTo>
                    <a:cubicBezTo>
                      <a:pt x="3227" y="75899"/>
                      <a:pt x="198" y="103486"/>
                      <a:pt x="198" y="124363"/>
                    </a:cubicBezTo>
                    <a:cubicBezTo>
                      <a:pt x="198" y="143748"/>
                      <a:pt x="2975" y="173820"/>
                      <a:pt x="16859" y="201905"/>
                    </a:cubicBezTo>
                    <a:cubicBezTo>
                      <a:pt x="32006" y="232474"/>
                      <a:pt x="53717" y="248629"/>
                      <a:pt x="56242" y="248629"/>
                    </a:cubicBezTo>
                    <a:cubicBezTo>
                      <a:pt x="57756" y="248629"/>
                      <a:pt x="58766" y="247883"/>
                      <a:pt x="58766" y="2461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A17F21F8-1931-CA11-CA83-719BB7DC91BA}"/>
                  </a:ext>
                </a:extLst>
              </p:cNvPr>
              <p:cNvSpPr/>
              <p:nvPr>
                <p:custDataLst>
                  <p:tags r:id="rId70"/>
                </p:custDataLst>
              </p:nvPr>
            </p:nvSpPr>
            <p:spPr>
              <a:xfrm>
                <a:off x="7688506" y="4767208"/>
                <a:ext cx="111835" cy="49209"/>
              </a:xfrm>
              <a:custGeom>
                <a:avLst/>
                <a:gdLst>
                  <a:gd name="connsiteX0" fmla="*/ 89821 w 111835"/>
                  <a:gd name="connsiteY0" fmla="*/ 29672 h 49209"/>
                  <a:gd name="connsiteX1" fmla="*/ 77956 w 111835"/>
                  <a:gd name="connsiteY1" fmla="*/ 44335 h 49209"/>
                  <a:gd name="connsiteX2" fmla="*/ 83005 w 111835"/>
                  <a:gd name="connsiteY2" fmla="*/ 49306 h 49209"/>
                  <a:gd name="connsiteX3" fmla="*/ 87802 w 111835"/>
                  <a:gd name="connsiteY3" fmla="*/ 46075 h 49209"/>
                  <a:gd name="connsiteX4" fmla="*/ 107745 w 111835"/>
                  <a:gd name="connsiteY4" fmla="*/ 29920 h 49209"/>
                  <a:gd name="connsiteX5" fmla="*/ 112037 w 111835"/>
                  <a:gd name="connsiteY5" fmla="*/ 24701 h 49209"/>
                  <a:gd name="connsiteX6" fmla="*/ 108502 w 111835"/>
                  <a:gd name="connsiteY6" fmla="*/ 19730 h 49209"/>
                  <a:gd name="connsiteX7" fmla="*/ 98152 w 111835"/>
                  <a:gd name="connsiteY7" fmla="*/ 5564 h 49209"/>
                  <a:gd name="connsiteX8" fmla="*/ 93103 w 111835"/>
                  <a:gd name="connsiteY8" fmla="*/ 96 h 49209"/>
                  <a:gd name="connsiteX9" fmla="*/ 88054 w 111835"/>
                  <a:gd name="connsiteY9" fmla="*/ 5316 h 49209"/>
                  <a:gd name="connsiteX10" fmla="*/ 94113 w 111835"/>
                  <a:gd name="connsiteY10" fmla="*/ 19730 h 49209"/>
                  <a:gd name="connsiteX11" fmla="*/ 9037 w 111835"/>
                  <a:gd name="connsiteY11" fmla="*/ 19730 h 49209"/>
                  <a:gd name="connsiteX12" fmla="*/ 201 w 111835"/>
                  <a:gd name="connsiteY12" fmla="*/ 24701 h 49209"/>
                  <a:gd name="connsiteX13" fmla="*/ 9037 w 111835"/>
                  <a:gd name="connsiteY13" fmla="*/ 29672 h 49209"/>
                  <a:gd name="connsiteX14" fmla="*/ 89821 w 111835"/>
                  <a:gd name="connsiteY14" fmla="*/ 29672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821" y="29672"/>
                    </a:moveTo>
                    <a:cubicBezTo>
                      <a:pt x="86287" y="32903"/>
                      <a:pt x="77956" y="39862"/>
                      <a:pt x="77956" y="44335"/>
                    </a:cubicBezTo>
                    <a:cubicBezTo>
                      <a:pt x="77956" y="46820"/>
                      <a:pt x="80480" y="49306"/>
                      <a:pt x="83005" y="49306"/>
                    </a:cubicBezTo>
                    <a:cubicBezTo>
                      <a:pt x="85277" y="49306"/>
                      <a:pt x="86539" y="47566"/>
                      <a:pt x="87802" y="46075"/>
                    </a:cubicBezTo>
                    <a:cubicBezTo>
                      <a:pt x="90831" y="42347"/>
                      <a:pt x="96637" y="35388"/>
                      <a:pt x="107745" y="29920"/>
                    </a:cubicBezTo>
                    <a:cubicBezTo>
                      <a:pt x="109512" y="28926"/>
                      <a:pt x="112037" y="27683"/>
                      <a:pt x="112037" y="24701"/>
                    </a:cubicBezTo>
                    <a:cubicBezTo>
                      <a:pt x="112037" y="22216"/>
                      <a:pt x="110270" y="20973"/>
                      <a:pt x="108502" y="19730"/>
                    </a:cubicBezTo>
                    <a:cubicBezTo>
                      <a:pt x="102949" y="16002"/>
                      <a:pt x="100172" y="11529"/>
                      <a:pt x="98152" y="5564"/>
                    </a:cubicBezTo>
                    <a:cubicBezTo>
                      <a:pt x="97647" y="3327"/>
                      <a:pt x="96637" y="96"/>
                      <a:pt x="93103" y="96"/>
                    </a:cubicBezTo>
                    <a:cubicBezTo>
                      <a:pt x="89569" y="96"/>
                      <a:pt x="88054" y="3327"/>
                      <a:pt x="88054" y="5316"/>
                    </a:cubicBezTo>
                    <a:cubicBezTo>
                      <a:pt x="88054" y="6558"/>
                      <a:pt x="90074" y="14511"/>
                      <a:pt x="94113" y="19730"/>
                    </a:cubicBezTo>
                    <a:lnTo>
                      <a:pt x="9037" y="19730"/>
                    </a:lnTo>
                    <a:cubicBezTo>
                      <a:pt x="4745" y="19730"/>
                      <a:pt x="201" y="19730"/>
                      <a:pt x="201" y="24701"/>
                    </a:cubicBezTo>
                    <a:cubicBezTo>
                      <a:pt x="201" y="29672"/>
                      <a:pt x="4745" y="29672"/>
                      <a:pt x="9037" y="29672"/>
                    </a:cubicBezTo>
                    <a:lnTo>
                      <a:pt x="89821" y="29672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7C43CD5D-9BA7-2637-98DA-1B59E8495B2B}"/>
                  </a:ext>
                </a:extLst>
              </p:cNvPr>
              <p:cNvSpPr/>
              <p:nvPr>
                <p:custDataLst>
                  <p:tags r:id="rId71"/>
                </p:custDataLst>
              </p:nvPr>
            </p:nvSpPr>
            <p:spPr>
              <a:xfrm>
                <a:off x="7653256" y="4834809"/>
                <a:ext cx="125720" cy="112585"/>
              </a:xfrm>
              <a:custGeom>
                <a:avLst/>
                <a:gdLst>
                  <a:gd name="connsiteX0" fmla="*/ 77199 w 125720"/>
                  <a:gd name="connsiteY0" fmla="*/ 34891 h 112585"/>
                  <a:gd name="connsiteX1" fmla="*/ 102191 w 125720"/>
                  <a:gd name="connsiteY1" fmla="*/ 5564 h 112585"/>
                  <a:gd name="connsiteX2" fmla="*/ 114814 w 125720"/>
                  <a:gd name="connsiteY2" fmla="*/ 8795 h 112585"/>
                  <a:gd name="connsiteX3" fmla="*/ 102696 w 125720"/>
                  <a:gd name="connsiteY3" fmla="*/ 22216 h 112585"/>
                  <a:gd name="connsiteX4" fmla="*/ 112289 w 125720"/>
                  <a:gd name="connsiteY4" fmla="*/ 30914 h 112585"/>
                  <a:gd name="connsiteX5" fmla="*/ 125922 w 125720"/>
                  <a:gd name="connsiteY5" fmla="*/ 16500 h 112585"/>
                  <a:gd name="connsiteX6" fmla="*/ 102444 w 125720"/>
                  <a:gd name="connsiteY6" fmla="*/ 96 h 112585"/>
                  <a:gd name="connsiteX7" fmla="*/ 75936 w 125720"/>
                  <a:gd name="connsiteY7" fmla="*/ 18985 h 112585"/>
                  <a:gd name="connsiteX8" fmla="*/ 48672 w 125720"/>
                  <a:gd name="connsiteY8" fmla="*/ 96 h 112585"/>
                  <a:gd name="connsiteX9" fmla="*/ 8027 w 125720"/>
                  <a:gd name="connsiteY9" fmla="*/ 38370 h 112585"/>
                  <a:gd name="connsiteX10" fmla="*/ 11057 w 125720"/>
                  <a:gd name="connsiteY10" fmla="*/ 40856 h 112585"/>
                  <a:gd name="connsiteX11" fmla="*/ 14339 w 125720"/>
                  <a:gd name="connsiteY11" fmla="*/ 38122 h 112585"/>
                  <a:gd name="connsiteX12" fmla="*/ 48167 w 125720"/>
                  <a:gd name="connsiteY12" fmla="*/ 5564 h 112585"/>
                  <a:gd name="connsiteX13" fmla="*/ 61799 w 125720"/>
                  <a:gd name="connsiteY13" fmla="*/ 22216 h 112585"/>
                  <a:gd name="connsiteX14" fmla="*/ 48167 w 125720"/>
                  <a:gd name="connsiteY14" fmla="*/ 81366 h 112585"/>
                  <a:gd name="connsiteX15" fmla="*/ 24184 w 125720"/>
                  <a:gd name="connsiteY15" fmla="*/ 107214 h 112585"/>
                  <a:gd name="connsiteX16" fmla="*/ 11562 w 125720"/>
                  <a:gd name="connsiteY16" fmla="*/ 103983 h 112585"/>
                  <a:gd name="connsiteX17" fmla="*/ 23427 w 125720"/>
                  <a:gd name="connsiteY17" fmla="*/ 90562 h 112585"/>
                  <a:gd name="connsiteX18" fmla="*/ 14086 w 125720"/>
                  <a:gd name="connsiteY18" fmla="*/ 81864 h 112585"/>
                  <a:gd name="connsiteX19" fmla="*/ 201 w 125720"/>
                  <a:gd name="connsiteY19" fmla="*/ 96278 h 112585"/>
                  <a:gd name="connsiteX20" fmla="*/ 23932 w 125720"/>
                  <a:gd name="connsiteY20" fmla="*/ 112682 h 112585"/>
                  <a:gd name="connsiteX21" fmla="*/ 50439 w 125720"/>
                  <a:gd name="connsiteY21" fmla="*/ 93793 h 112585"/>
                  <a:gd name="connsiteX22" fmla="*/ 77704 w 125720"/>
                  <a:gd name="connsiteY22" fmla="*/ 112682 h 112585"/>
                  <a:gd name="connsiteX23" fmla="*/ 118096 w 125720"/>
                  <a:gd name="connsiteY23" fmla="*/ 74408 h 112585"/>
                  <a:gd name="connsiteX24" fmla="*/ 115066 w 125720"/>
                  <a:gd name="connsiteY24" fmla="*/ 71922 h 112585"/>
                  <a:gd name="connsiteX25" fmla="*/ 111784 w 125720"/>
                  <a:gd name="connsiteY25" fmla="*/ 74656 h 112585"/>
                  <a:gd name="connsiteX26" fmla="*/ 78209 w 125720"/>
                  <a:gd name="connsiteY26" fmla="*/ 107214 h 112585"/>
                  <a:gd name="connsiteX27" fmla="*/ 64324 w 125720"/>
                  <a:gd name="connsiteY27" fmla="*/ 90811 h 112585"/>
                  <a:gd name="connsiteX28" fmla="*/ 68615 w 125720"/>
                  <a:gd name="connsiteY28" fmla="*/ 68940 h 112585"/>
                  <a:gd name="connsiteX29" fmla="*/ 77199 w 125720"/>
                  <a:gd name="connsiteY29" fmla="*/ 34891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199" y="34891"/>
                    </a:moveTo>
                    <a:cubicBezTo>
                      <a:pt x="78713" y="28429"/>
                      <a:pt x="84520" y="5564"/>
                      <a:pt x="102191" y="5564"/>
                    </a:cubicBezTo>
                    <a:cubicBezTo>
                      <a:pt x="103454" y="5564"/>
                      <a:pt x="109512" y="5564"/>
                      <a:pt x="114814" y="8795"/>
                    </a:cubicBezTo>
                    <a:cubicBezTo>
                      <a:pt x="107745" y="10038"/>
                      <a:pt x="102696" y="16251"/>
                      <a:pt x="102696" y="22216"/>
                    </a:cubicBezTo>
                    <a:cubicBezTo>
                      <a:pt x="102696" y="26192"/>
                      <a:pt x="105473" y="30914"/>
                      <a:pt x="112289" y="30914"/>
                    </a:cubicBezTo>
                    <a:cubicBezTo>
                      <a:pt x="117843" y="30914"/>
                      <a:pt x="125922" y="26441"/>
                      <a:pt x="125922" y="16500"/>
                    </a:cubicBezTo>
                    <a:cubicBezTo>
                      <a:pt x="125922" y="3576"/>
                      <a:pt x="111027" y="96"/>
                      <a:pt x="102444" y="96"/>
                    </a:cubicBezTo>
                    <a:cubicBezTo>
                      <a:pt x="87802" y="96"/>
                      <a:pt x="78966" y="13269"/>
                      <a:pt x="75936" y="18985"/>
                    </a:cubicBezTo>
                    <a:cubicBezTo>
                      <a:pt x="69625" y="2582"/>
                      <a:pt x="55993" y="96"/>
                      <a:pt x="48672" y="96"/>
                    </a:cubicBezTo>
                    <a:cubicBezTo>
                      <a:pt x="22417" y="96"/>
                      <a:pt x="8027" y="32157"/>
                      <a:pt x="8027" y="38370"/>
                    </a:cubicBezTo>
                    <a:cubicBezTo>
                      <a:pt x="8027" y="40856"/>
                      <a:pt x="10552" y="40856"/>
                      <a:pt x="11057" y="40856"/>
                    </a:cubicBezTo>
                    <a:cubicBezTo>
                      <a:pt x="13076" y="40856"/>
                      <a:pt x="13834" y="40359"/>
                      <a:pt x="14339" y="38122"/>
                    </a:cubicBezTo>
                    <a:cubicBezTo>
                      <a:pt x="22922" y="11777"/>
                      <a:pt x="39584" y="5564"/>
                      <a:pt x="48167" y="5564"/>
                    </a:cubicBezTo>
                    <a:cubicBezTo>
                      <a:pt x="52964" y="5564"/>
                      <a:pt x="61799" y="7801"/>
                      <a:pt x="61799" y="22216"/>
                    </a:cubicBezTo>
                    <a:cubicBezTo>
                      <a:pt x="61799" y="29920"/>
                      <a:pt x="57508" y="46572"/>
                      <a:pt x="48167" y="81366"/>
                    </a:cubicBezTo>
                    <a:cubicBezTo>
                      <a:pt x="44128" y="96775"/>
                      <a:pt x="35292" y="107214"/>
                      <a:pt x="24184" y="107214"/>
                    </a:cubicBezTo>
                    <a:cubicBezTo>
                      <a:pt x="22670" y="107214"/>
                      <a:pt x="16863" y="107214"/>
                      <a:pt x="11562" y="103983"/>
                    </a:cubicBezTo>
                    <a:cubicBezTo>
                      <a:pt x="17873" y="102740"/>
                      <a:pt x="23427" y="97521"/>
                      <a:pt x="23427" y="90562"/>
                    </a:cubicBezTo>
                    <a:cubicBezTo>
                      <a:pt x="23427" y="83852"/>
                      <a:pt x="17873" y="81864"/>
                      <a:pt x="14086" y="81864"/>
                    </a:cubicBezTo>
                    <a:cubicBezTo>
                      <a:pt x="6513" y="81864"/>
                      <a:pt x="201" y="88325"/>
                      <a:pt x="201" y="96278"/>
                    </a:cubicBezTo>
                    <a:cubicBezTo>
                      <a:pt x="201" y="107711"/>
                      <a:pt x="12824" y="112682"/>
                      <a:pt x="23932" y="112682"/>
                    </a:cubicBezTo>
                    <a:cubicBezTo>
                      <a:pt x="40593" y="112682"/>
                      <a:pt x="49682" y="95284"/>
                      <a:pt x="50439" y="93793"/>
                    </a:cubicBezTo>
                    <a:cubicBezTo>
                      <a:pt x="53468" y="102989"/>
                      <a:pt x="62557" y="112682"/>
                      <a:pt x="77704" y="112682"/>
                    </a:cubicBezTo>
                    <a:cubicBezTo>
                      <a:pt x="103706" y="112682"/>
                      <a:pt x="118096" y="80621"/>
                      <a:pt x="118096" y="74408"/>
                    </a:cubicBezTo>
                    <a:cubicBezTo>
                      <a:pt x="118096" y="71922"/>
                      <a:pt x="115824" y="71922"/>
                      <a:pt x="115066" y="71922"/>
                    </a:cubicBezTo>
                    <a:cubicBezTo>
                      <a:pt x="112794" y="71922"/>
                      <a:pt x="112289" y="72916"/>
                      <a:pt x="111784" y="74656"/>
                    </a:cubicBezTo>
                    <a:cubicBezTo>
                      <a:pt x="103454" y="101249"/>
                      <a:pt x="86287" y="107214"/>
                      <a:pt x="78209" y="107214"/>
                    </a:cubicBezTo>
                    <a:cubicBezTo>
                      <a:pt x="68363" y="107214"/>
                      <a:pt x="64324" y="99261"/>
                      <a:pt x="64324" y="90811"/>
                    </a:cubicBezTo>
                    <a:cubicBezTo>
                      <a:pt x="64324" y="85343"/>
                      <a:pt x="65838" y="79875"/>
                      <a:pt x="68615" y="68940"/>
                    </a:cubicBezTo>
                    <a:lnTo>
                      <a:pt x="77199" y="3489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CDBD66C3-94C8-25CC-C5B0-93E2E8B18D58}"/>
                  </a:ext>
                </a:extLst>
              </p:cNvPr>
              <p:cNvSpPr/>
              <p:nvPr>
                <p:custDataLst>
                  <p:tags r:id="rId72"/>
                </p:custDataLst>
              </p:nvPr>
            </p:nvSpPr>
            <p:spPr>
              <a:xfrm>
                <a:off x="7811927" y="4837543"/>
                <a:ext cx="27517" cy="155084"/>
              </a:xfrm>
              <a:custGeom>
                <a:avLst/>
                <a:gdLst>
                  <a:gd name="connsiteX0" fmla="*/ 26967 w 27517"/>
                  <a:gd name="connsiteY0" fmla="*/ 13269 h 155084"/>
                  <a:gd name="connsiteX1" fmla="*/ 13587 w 27517"/>
                  <a:gd name="connsiteY1" fmla="*/ 96 h 155084"/>
                  <a:gd name="connsiteX2" fmla="*/ 207 w 27517"/>
                  <a:gd name="connsiteY2" fmla="*/ 13269 h 155084"/>
                  <a:gd name="connsiteX3" fmla="*/ 13587 w 27517"/>
                  <a:gd name="connsiteY3" fmla="*/ 26441 h 155084"/>
                  <a:gd name="connsiteX4" fmla="*/ 26967 w 27517"/>
                  <a:gd name="connsiteY4" fmla="*/ 13269 h 155084"/>
                  <a:gd name="connsiteX5" fmla="*/ 22170 w 27517"/>
                  <a:gd name="connsiteY5" fmla="*/ 104480 h 155084"/>
                  <a:gd name="connsiteX6" fmla="*/ 6014 w 27517"/>
                  <a:gd name="connsiteY6" fmla="*/ 149216 h 155084"/>
                  <a:gd name="connsiteX7" fmla="*/ 4246 w 27517"/>
                  <a:gd name="connsiteY7" fmla="*/ 152447 h 155084"/>
                  <a:gd name="connsiteX8" fmla="*/ 6771 w 27517"/>
                  <a:gd name="connsiteY8" fmla="*/ 155181 h 155084"/>
                  <a:gd name="connsiteX9" fmla="*/ 27724 w 27517"/>
                  <a:gd name="connsiteY9" fmla="*/ 106468 h 155084"/>
                  <a:gd name="connsiteX10" fmla="*/ 13587 w 27517"/>
                  <a:gd name="connsiteY10" fmla="*/ 80869 h 155084"/>
                  <a:gd name="connsiteX11" fmla="*/ 207 w 27517"/>
                  <a:gd name="connsiteY11" fmla="*/ 94042 h 155084"/>
                  <a:gd name="connsiteX12" fmla="*/ 13587 w 27517"/>
                  <a:gd name="connsiteY12" fmla="*/ 107214 h 155084"/>
                  <a:gd name="connsiteX13" fmla="*/ 15607 w 27517"/>
                  <a:gd name="connsiteY13" fmla="*/ 106965 h 155084"/>
                  <a:gd name="connsiteX14" fmla="*/ 22170 w 27517"/>
                  <a:gd name="connsiteY14" fmla="*/ 104480 h 155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517" h="155084">
                    <a:moveTo>
                      <a:pt x="26967" y="13269"/>
                    </a:moveTo>
                    <a:cubicBezTo>
                      <a:pt x="26967" y="6061"/>
                      <a:pt x="20908" y="96"/>
                      <a:pt x="13587" y="96"/>
                    </a:cubicBezTo>
                    <a:cubicBezTo>
                      <a:pt x="6266" y="96"/>
                      <a:pt x="207" y="6061"/>
                      <a:pt x="207" y="13269"/>
                    </a:cubicBezTo>
                    <a:cubicBezTo>
                      <a:pt x="207" y="20476"/>
                      <a:pt x="6266" y="26441"/>
                      <a:pt x="13587" y="26441"/>
                    </a:cubicBezTo>
                    <a:cubicBezTo>
                      <a:pt x="20908" y="26441"/>
                      <a:pt x="26967" y="20476"/>
                      <a:pt x="26967" y="13269"/>
                    </a:cubicBezTo>
                    <a:close/>
                    <a:moveTo>
                      <a:pt x="22170" y="104480"/>
                    </a:moveTo>
                    <a:cubicBezTo>
                      <a:pt x="22170" y="111439"/>
                      <a:pt x="22170" y="130824"/>
                      <a:pt x="6014" y="149216"/>
                    </a:cubicBezTo>
                    <a:cubicBezTo>
                      <a:pt x="4246" y="151204"/>
                      <a:pt x="4246" y="151701"/>
                      <a:pt x="4246" y="152447"/>
                    </a:cubicBezTo>
                    <a:cubicBezTo>
                      <a:pt x="4246" y="154186"/>
                      <a:pt x="5509" y="155181"/>
                      <a:pt x="6771" y="155181"/>
                    </a:cubicBezTo>
                    <a:cubicBezTo>
                      <a:pt x="9548" y="155181"/>
                      <a:pt x="27724" y="135298"/>
                      <a:pt x="27724" y="106468"/>
                    </a:cubicBezTo>
                    <a:cubicBezTo>
                      <a:pt x="27724" y="99261"/>
                      <a:pt x="27219" y="80869"/>
                      <a:pt x="13587" y="80869"/>
                    </a:cubicBezTo>
                    <a:cubicBezTo>
                      <a:pt x="4751" y="80869"/>
                      <a:pt x="207" y="87580"/>
                      <a:pt x="207" y="94042"/>
                    </a:cubicBezTo>
                    <a:cubicBezTo>
                      <a:pt x="207" y="100503"/>
                      <a:pt x="4499" y="107214"/>
                      <a:pt x="13587" y="107214"/>
                    </a:cubicBezTo>
                    <a:cubicBezTo>
                      <a:pt x="14849" y="107214"/>
                      <a:pt x="15354" y="107214"/>
                      <a:pt x="15607" y="106965"/>
                    </a:cubicBezTo>
                    <a:cubicBezTo>
                      <a:pt x="17374" y="106717"/>
                      <a:pt x="20151" y="106220"/>
                      <a:pt x="22170" y="1044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E2014A35-41EE-0B27-7C73-0FE61AFA6240}"/>
                  </a:ext>
                </a:extLst>
              </p:cNvPr>
              <p:cNvSpPr/>
              <p:nvPr>
                <p:custDataLst>
                  <p:tags r:id="rId73"/>
                </p:custDataLst>
              </p:nvPr>
            </p:nvSpPr>
            <p:spPr>
              <a:xfrm>
                <a:off x="7909737" y="4834809"/>
                <a:ext cx="116379" cy="160800"/>
              </a:xfrm>
              <a:custGeom>
                <a:avLst/>
                <a:gdLst>
                  <a:gd name="connsiteX0" fmla="*/ 115581 w 116379"/>
                  <a:gd name="connsiteY0" fmla="*/ 15257 h 160800"/>
                  <a:gd name="connsiteX1" fmla="*/ 116591 w 116379"/>
                  <a:gd name="connsiteY1" fmla="*/ 9541 h 160800"/>
                  <a:gd name="connsiteX2" fmla="*/ 109270 w 116379"/>
                  <a:gd name="connsiteY2" fmla="*/ 2830 h 160800"/>
                  <a:gd name="connsiteX3" fmla="*/ 100434 w 116379"/>
                  <a:gd name="connsiteY3" fmla="*/ 8049 h 160800"/>
                  <a:gd name="connsiteX4" fmla="*/ 96900 w 116379"/>
                  <a:gd name="connsiteY4" fmla="*/ 21470 h 160800"/>
                  <a:gd name="connsiteX5" fmla="*/ 91851 w 116379"/>
                  <a:gd name="connsiteY5" fmla="*/ 41353 h 160800"/>
                  <a:gd name="connsiteX6" fmla="*/ 80491 w 116379"/>
                  <a:gd name="connsiteY6" fmla="*/ 86089 h 160800"/>
                  <a:gd name="connsiteX7" fmla="*/ 51964 w 116379"/>
                  <a:gd name="connsiteY7" fmla="*/ 107214 h 160800"/>
                  <a:gd name="connsiteX8" fmla="*/ 36312 w 116379"/>
                  <a:gd name="connsiteY8" fmla="*/ 87083 h 160800"/>
                  <a:gd name="connsiteX9" fmla="*/ 49187 w 116379"/>
                  <a:gd name="connsiteY9" fmla="*/ 38370 h 160800"/>
                  <a:gd name="connsiteX10" fmla="*/ 54236 w 116379"/>
                  <a:gd name="connsiteY10" fmla="*/ 20476 h 160800"/>
                  <a:gd name="connsiteX11" fmla="*/ 33535 w 116379"/>
                  <a:gd name="connsiteY11" fmla="*/ 96 h 160800"/>
                  <a:gd name="connsiteX12" fmla="*/ 212 w 116379"/>
                  <a:gd name="connsiteY12" fmla="*/ 38370 h 160800"/>
                  <a:gd name="connsiteX13" fmla="*/ 3241 w 116379"/>
                  <a:gd name="connsiteY13" fmla="*/ 40856 h 160800"/>
                  <a:gd name="connsiteX14" fmla="*/ 7280 w 116379"/>
                  <a:gd name="connsiteY14" fmla="*/ 36382 h 160800"/>
                  <a:gd name="connsiteX15" fmla="*/ 32778 w 116379"/>
                  <a:gd name="connsiteY15" fmla="*/ 5564 h 160800"/>
                  <a:gd name="connsiteX16" fmla="*/ 39089 w 116379"/>
                  <a:gd name="connsiteY16" fmla="*/ 13517 h 160800"/>
                  <a:gd name="connsiteX17" fmla="*/ 34797 w 116379"/>
                  <a:gd name="connsiteY17" fmla="*/ 30914 h 160800"/>
                  <a:gd name="connsiteX18" fmla="*/ 20155 w 116379"/>
                  <a:gd name="connsiteY18" fmla="*/ 83106 h 160800"/>
                  <a:gd name="connsiteX19" fmla="*/ 50954 w 116379"/>
                  <a:gd name="connsiteY19" fmla="*/ 112682 h 160800"/>
                  <a:gd name="connsiteX20" fmla="*/ 76452 w 116379"/>
                  <a:gd name="connsiteY20" fmla="*/ 101498 h 160800"/>
                  <a:gd name="connsiteX21" fmla="*/ 60042 w 116379"/>
                  <a:gd name="connsiteY21" fmla="*/ 139772 h 160800"/>
                  <a:gd name="connsiteX22" fmla="*/ 32273 w 116379"/>
                  <a:gd name="connsiteY22" fmla="*/ 155429 h 160800"/>
                  <a:gd name="connsiteX23" fmla="*/ 13087 w 116379"/>
                  <a:gd name="connsiteY23" fmla="*/ 144991 h 160800"/>
                  <a:gd name="connsiteX24" fmla="*/ 23942 w 116379"/>
                  <a:gd name="connsiteY24" fmla="*/ 142008 h 160800"/>
                  <a:gd name="connsiteX25" fmla="*/ 28991 w 116379"/>
                  <a:gd name="connsiteY25" fmla="*/ 131819 h 160800"/>
                  <a:gd name="connsiteX26" fmla="*/ 19650 w 116379"/>
                  <a:gd name="connsiteY26" fmla="*/ 123120 h 160800"/>
                  <a:gd name="connsiteX27" fmla="*/ 5513 w 116379"/>
                  <a:gd name="connsiteY27" fmla="*/ 139275 h 160800"/>
                  <a:gd name="connsiteX28" fmla="*/ 32273 w 116379"/>
                  <a:gd name="connsiteY28" fmla="*/ 160897 h 160800"/>
                  <a:gd name="connsiteX29" fmla="*/ 91346 w 116379"/>
                  <a:gd name="connsiteY29" fmla="*/ 110196 h 160800"/>
                  <a:gd name="connsiteX30" fmla="*/ 115581 w 116379"/>
                  <a:gd name="connsiteY30" fmla="*/ 15257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581" y="15257"/>
                    </a:moveTo>
                    <a:cubicBezTo>
                      <a:pt x="116591" y="11777"/>
                      <a:pt x="116591" y="11280"/>
                      <a:pt x="116591" y="9541"/>
                    </a:cubicBezTo>
                    <a:cubicBezTo>
                      <a:pt x="116591" y="5067"/>
                      <a:pt x="113057" y="2830"/>
                      <a:pt x="109270" y="2830"/>
                    </a:cubicBezTo>
                    <a:cubicBezTo>
                      <a:pt x="106746" y="2830"/>
                      <a:pt x="102706" y="4321"/>
                      <a:pt x="100434" y="8049"/>
                    </a:cubicBezTo>
                    <a:cubicBezTo>
                      <a:pt x="99929" y="9292"/>
                      <a:pt x="97910" y="16997"/>
                      <a:pt x="96900" y="21470"/>
                    </a:cubicBezTo>
                    <a:cubicBezTo>
                      <a:pt x="95133" y="27932"/>
                      <a:pt x="93366" y="34642"/>
                      <a:pt x="91851" y="41353"/>
                    </a:cubicBezTo>
                    <a:lnTo>
                      <a:pt x="80491" y="86089"/>
                    </a:lnTo>
                    <a:cubicBezTo>
                      <a:pt x="79481" y="89817"/>
                      <a:pt x="68626" y="107214"/>
                      <a:pt x="51964" y="107214"/>
                    </a:cubicBezTo>
                    <a:cubicBezTo>
                      <a:pt x="39089" y="107214"/>
                      <a:pt x="36312" y="96278"/>
                      <a:pt x="36312" y="87083"/>
                    </a:cubicBezTo>
                    <a:cubicBezTo>
                      <a:pt x="36312" y="75650"/>
                      <a:pt x="40604" y="60241"/>
                      <a:pt x="49187" y="38370"/>
                    </a:cubicBezTo>
                    <a:cubicBezTo>
                      <a:pt x="53226" y="28181"/>
                      <a:pt x="54236" y="25447"/>
                      <a:pt x="54236" y="20476"/>
                    </a:cubicBezTo>
                    <a:cubicBezTo>
                      <a:pt x="54236" y="9292"/>
                      <a:pt x="46158" y="96"/>
                      <a:pt x="33535" y="96"/>
                    </a:cubicBezTo>
                    <a:cubicBezTo>
                      <a:pt x="9552" y="96"/>
                      <a:pt x="212" y="36134"/>
                      <a:pt x="212" y="38370"/>
                    </a:cubicBezTo>
                    <a:cubicBezTo>
                      <a:pt x="212" y="40856"/>
                      <a:pt x="2736" y="40856"/>
                      <a:pt x="3241" y="40856"/>
                    </a:cubicBezTo>
                    <a:cubicBezTo>
                      <a:pt x="5766" y="40856"/>
                      <a:pt x="6018" y="40359"/>
                      <a:pt x="7280" y="36382"/>
                    </a:cubicBezTo>
                    <a:cubicBezTo>
                      <a:pt x="14096" y="13020"/>
                      <a:pt x="24194" y="5564"/>
                      <a:pt x="32778" y="5564"/>
                    </a:cubicBezTo>
                    <a:cubicBezTo>
                      <a:pt x="34797" y="5564"/>
                      <a:pt x="39089" y="5564"/>
                      <a:pt x="39089" y="13517"/>
                    </a:cubicBezTo>
                    <a:cubicBezTo>
                      <a:pt x="39089" y="19730"/>
                      <a:pt x="36564" y="26192"/>
                      <a:pt x="34797" y="30914"/>
                    </a:cubicBezTo>
                    <a:cubicBezTo>
                      <a:pt x="24699" y="57259"/>
                      <a:pt x="20155" y="71425"/>
                      <a:pt x="20155" y="83106"/>
                    </a:cubicBezTo>
                    <a:cubicBezTo>
                      <a:pt x="20155" y="105226"/>
                      <a:pt x="36059" y="112682"/>
                      <a:pt x="50954" y="112682"/>
                    </a:cubicBezTo>
                    <a:cubicBezTo>
                      <a:pt x="60800" y="112682"/>
                      <a:pt x="69383" y="108456"/>
                      <a:pt x="76452" y="101498"/>
                    </a:cubicBezTo>
                    <a:cubicBezTo>
                      <a:pt x="73170" y="114421"/>
                      <a:pt x="70140" y="126599"/>
                      <a:pt x="60042" y="139772"/>
                    </a:cubicBezTo>
                    <a:cubicBezTo>
                      <a:pt x="53479" y="148222"/>
                      <a:pt x="43885" y="155429"/>
                      <a:pt x="32273" y="155429"/>
                    </a:cubicBezTo>
                    <a:cubicBezTo>
                      <a:pt x="28738" y="155429"/>
                      <a:pt x="17378" y="154683"/>
                      <a:pt x="13087" y="144991"/>
                    </a:cubicBezTo>
                    <a:cubicBezTo>
                      <a:pt x="17126" y="144991"/>
                      <a:pt x="20408" y="144991"/>
                      <a:pt x="23942" y="142008"/>
                    </a:cubicBezTo>
                    <a:cubicBezTo>
                      <a:pt x="26466" y="139772"/>
                      <a:pt x="28991" y="136541"/>
                      <a:pt x="28991" y="131819"/>
                    </a:cubicBezTo>
                    <a:cubicBezTo>
                      <a:pt x="28991" y="124114"/>
                      <a:pt x="22175" y="123120"/>
                      <a:pt x="19650" y="123120"/>
                    </a:cubicBezTo>
                    <a:cubicBezTo>
                      <a:pt x="13844" y="123120"/>
                      <a:pt x="5513" y="127096"/>
                      <a:pt x="5513" y="139275"/>
                    </a:cubicBezTo>
                    <a:cubicBezTo>
                      <a:pt x="5513" y="151701"/>
                      <a:pt x="16621" y="160897"/>
                      <a:pt x="32273" y="160897"/>
                    </a:cubicBezTo>
                    <a:cubicBezTo>
                      <a:pt x="58275" y="160897"/>
                      <a:pt x="84277" y="138280"/>
                      <a:pt x="91346" y="110196"/>
                    </a:cubicBezTo>
                    <a:lnTo>
                      <a:pt x="115581" y="1525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070A1ACE-D80B-4C39-D627-5BB451EA0A63}"/>
                  </a:ext>
                </a:extLst>
              </p:cNvPr>
              <p:cNvSpPr/>
              <p:nvPr>
                <p:custDataLst>
                  <p:tags r:id="rId74"/>
                </p:custDataLst>
              </p:nvPr>
            </p:nvSpPr>
            <p:spPr>
              <a:xfrm>
                <a:off x="8119506" y="4853449"/>
                <a:ext cx="167879" cy="58156"/>
              </a:xfrm>
              <a:custGeom>
                <a:avLst/>
                <a:gdLst>
                  <a:gd name="connsiteX0" fmla="*/ 159516 w 167879"/>
                  <a:gd name="connsiteY0" fmla="*/ 10038 h 58156"/>
                  <a:gd name="connsiteX1" fmla="*/ 168099 w 167879"/>
                  <a:gd name="connsiteY1" fmla="*/ 5067 h 58156"/>
                  <a:gd name="connsiteX2" fmla="*/ 159768 w 167879"/>
                  <a:gd name="connsiteY2" fmla="*/ 96 h 58156"/>
                  <a:gd name="connsiteX3" fmla="*/ 8550 w 167879"/>
                  <a:gd name="connsiteY3" fmla="*/ 96 h 58156"/>
                  <a:gd name="connsiteX4" fmla="*/ 220 w 167879"/>
                  <a:gd name="connsiteY4" fmla="*/ 5067 h 58156"/>
                  <a:gd name="connsiteX5" fmla="*/ 8803 w 167879"/>
                  <a:gd name="connsiteY5" fmla="*/ 10038 h 58156"/>
                  <a:gd name="connsiteX6" fmla="*/ 159516 w 167879"/>
                  <a:gd name="connsiteY6" fmla="*/ 10038 h 58156"/>
                  <a:gd name="connsiteX7" fmla="*/ 159768 w 167879"/>
                  <a:gd name="connsiteY7" fmla="*/ 58253 h 58156"/>
                  <a:gd name="connsiteX8" fmla="*/ 168099 w 167879"/>
                  <a:gd name="connsiteY8" fmla="*/ 53282 h 58156"/>
                  <a:gd name="connsiteX9" fmla="*/ 159516 w 167879"/>
                  <a:gd name="connsiteY9" fmla="*/ 48312 h 58156"/>
                  <a:gd name="connsiteX10" fmla="*/ 8803 w 167879"/>
                  <a:gd name="connsiteY10" fmla="*/ 48312 h 58156"/>
                  <a:gd name="connsiteX11" fmla="*/ 220 w 167879"/>
                  <a:gd name="connsiteY11" fmla="*/ 53282 h 58156"/>
                  <a:gd name="connsiteX12" fmla="*/ 8550 w 167879"/>
                  <a:gd name="connsiteY12" fmla="*/ 58253 h 58156"/>
                  <a:gd name="connsiteX13" fmla="*/ 159768 w 167879"/>
                  <a:gd name="connsiteY13" fmla="*/ 58253 h 5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879" h="58156">
                    <a:moveTo>
                      <a:pt x="159516" y="10038"/>
                    </a:moveTo>
                    <a:cubicBezTo>
                      <a:pt x="163302" y="10038"/>
                      <a:pt x="168099" y="10038"/>
                      <a:pt x="168099" y="5067"/>
                    </a:cubicBezTo>
                    <a:cubicBezTo>
                      <a:pt x="168099" y="96"/>
                      <a:pt x="163302" y="96"/>
                      <a:pt x="159768" y="96"/>
                    </a:cubicBezTo>
                    <a:lnTo>
                      <a:pt x="8550" y="96"/>
                    </a:lnTo>
                    <a:cubicBezTo>
                      <a:pt x="5016" y="96"/>
                      <a:pt x="220" y="96"/>
                      <a:pt x="220" y="5067"/>
                    </a:cubicBezTo>
                    <a:cubicBezTo>
                      <a:pt x="220" y="10038"/>
                      <a:pt x="5016" y="10038"/>
                      <a:pt x="8803" y="10038"/>
                    </a:cubicBezTo>
                    <a:lnTo>
                      <a:pt x="159516" y="10038"/>
                    </a:lnTo>
                    <a:close/>
                    <a:moveTo>
                      <a:pt x="159768" y="58253"/>
                    </a:moveTo>
                    <a:cubicBezTo>
                      <a:pt x="163302" y="58253"/>
                      <a:pt x="168099" y="58253"/>
                      <a:pt x="168099" y="53282"/>
                    </a:cubicBezTo>
                    <a:cubicBezTo>
                      <a:pt x="168099" y="48312"/>
                      <a:pt x="163302" y="48312"/>
                      <a:pt x="159516" y="48312"/>
                    </a:cubicBezTo>
                    <a:lnTo>
                      <a:pt x="8803" y="48312"/>
                    </a:lnTo>
                    <a:cubicBezTo>
                      <a:pt x="5016" y="48312"/>
                      <a:pt x="220" y="48312"/>
                      <a:pt x="220" y="53282"/>
                    </a:cubicBezTo>
                    <a:cubicBezTo>
                      <a:pt x="220" y="58253"/>
                      <a:pt x="5016" y="58253"/>
                      <a:pt x="8550" y="58253"/>
                    </a:cubicBezTo>
                    <a:lnTo>
                      <a:pt x="159768" y="58253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0FC61FB0-E86E-3DE9-F907-A1FF2FE92E15}"/>
                  </a:ext>
                </a:extLst>
              </p:cNvPr>
              <p:cNvSpPr/>
              <p:nvPr>
                <p:custDataLst>
                  <p:tags r:id="rId75"/>
                </p:custDataLst>
              </p:nvPr>
            </p:nvSpPr>
            <p:spPr>
              <a:xfrm>
                <a:off x="8381688" y="4779138"/>
                <a:ext cx="106281" cy="170990"/>
              </a:xfrm>
              <a:custGeom>
                <a:avLst/>
                <a:gdLst>
                  <a:gd name="connsiteX0" fmla="*/ 106512 w 106281"/>
                  <a:gd name="connsiteY0" fmla="*/ 86089 h 170990"/>
                  <a:gd name="connsiteX1" fmla="*/ 96414 w 106281"/>
                  <a:gd name="connsiteY1" fmla="*/ 27932 h 170990"/>
                  <a:gd name="connsiteX2" fmla="*/ 53497 w 106281"/>
                  <a:gd name="connsiteY2" fmla="*/ 96 h 170990"/>
                  <a:gd name="connsiteX3" fmla="*/ 9571 w 106281"/>
                  <a:gd name="connsiteY3" fmla="*/ 29672 h 170990"/>
                  <a:gd name="connsiteX4" fmla="*/ 230 w 106281"/>
                  <a:gd name="connsiteY4" fmla="*/ 86089 h 170990"/>
                  <a:gd name="connsiteX5" fmla="*/ 11590 w 106281"/>
                  <a:gd name="connsiteY5" fmla="*/ 145985 h 170990"/>
                  <a:gd name="connsiteX6" fmla="*/ 53245 w 106281"/>
                  <a:gd name="connsiteY6" fmla="*/ 171087 h 170990"/>
                  <a:gd name="connsiteX7" fmla="*/ 97171 w 106281"/>
                  <a:gd name="connsiteY7" fmla="*/ 142257 h 170990"/>
                  <a:gd name="connsiteX8" fmla="*/ 106512 w 106281"/>
                  <a:gd name="connsiteY8" fmla="*/ 86089 h 170990"/>
                  <a:gd name="connsiteX9" fmla="*/ 53245 w 106281"/>
                  <a:gd name="connsiteY9" fmla="*/ 165619 h 170990"/>
                  <a:gd name="connsiteX10" fmla="*/ 23960 w 106281"/>
                  <a:gd name="connsiteY10" fmla="*/ 135547 h 170990"/>
                  <a:gd name="connsiteX11" fmla="*/ 21183 w 106281"/>
                  <a:gd name="connsiteY11" fmla="*/ 83106 h 170990"/>
                  <a:gd name="connsiteX12" fmla="*/ 23203 w 106281"/>
                  <a:gd name="connsiteY12" fmla="*/ 37376 h 170990"/>
                  <a:gd name="connsiteX13" fmla="*/ 53245 w 106281"/>
                  <a:gd name="connsiteY13" fmla="*/ 5564 h 170990"/>
                  <a:gd name="connsiteX14" fmla="*/ 83034 w 106281"/>
                  <a:gd name="connsiteY14" fmla="*/ 34642 h 170990"/>
                  <a:gd name="connsiteX15" fmla="*/ 85558 w 106281"/>
                  <a:gd name="connsiteY15" fmla="*/ 83106 h 170990"/>
                  <a:gd name="connsiteX16" fmla="*/ 82781 w 106281"/>
                  <a:gd name="connsiteY16" fmla="*/ 134552 h 170990"/>
                  <a:gd name="connsiteX17" fmla="*/ 53245 w 106281"/>
                  <a:gd name="connsiteY17" fmla="*/ 165619 h 17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6281" h="170990">
                    <a:moveTo>
                      <a:pt x="106512" y="86089"/>
                    </a:moveTo>
                    <a:cubicBezTo>
                      <a:pt x="106512" y="66206"/>
                      <a:pt x="105249" y="46323"/>
                      <a:pt x="96414" y="27932"/>
                    </a:cubicBezTo>
                    <a:cubicBezTo>
                      <a:pt x="84801" y="4073"/>
                      <a:pt x="64100" y="96"/>
                      <a:pt x="53497" y="96"/>
                    </a:cubicBezTo>
                    <a:cubicBezTo>
                      <a:pt x="38350" y="96"/>
                      <a:pt x="19921" y="6558"/>
                      <a:pt x="9571" y="29672"/>
                    </a:cubicBezTo>
                    <a:cubicBezTo>
                      <a:pt x="1492" y="46820"/>
                      <a:pt x="230" y="66206"/>
                      <a:pt x="230" y="86089"/>
                    </a:cubicBezTo>
                    <a:cubicBezTo>
                      <a:pt x="230" y="104728"/>
                      <a:pt x="1240" y="127096"/>
                      <a:pt x="11590" y="145985"/>
                    </a:cubicBezTo>
                    <a:cubicBezTo>
                      <a:pt x="22446" y="166116"/>
                      <a:pt x="40875" y="171087"/>
                      <a:pt x="53245" y="171087"/>
                    </a:cubicBezTo>
                    <a:cubicBezTo>
                      <a:pt x="66877" y="171087"/>
                      <a:pt x="86063" y="165867"/>
                      <a:pt x="97171" y="142257"/>
                    </a:cubicBezTo>
                    <a:cubicBezTo>
                      <a:pt x="105249" y="125108"/>
                      <a:pt x="106512" y="105723"/>
                      <a:pt x="106512" y="86089"/>
                    </a:cubicBezTo>
                    <a:close/>
                    <a:moveTo>
                      <a:pt x="53245" y="165619"/>
                    </a:moveTo>
                    <a:cubicBezTo>
                      <a:pt x="43399" y="165619"/>
                      <a:pt x="28505" y="159406"/>
                      <a:pt x="23960" y="135547"/>
                    </a:cubicBezTo>
                    <a:cubicBezTo>
                      <a:pt x="21183" y="120635"/>
                      <a:pt x="21183" y="97770"/>
                      <a:pt x="21183" y="83106"/>
                    </a:cubicBezTo>
                    <a:cubicBezTo>
                      <a:pt x="21183" y="67200"/>
                      <a:pt x="21183" y="50797"/>
                      <a:pt x="23203" y="37376"/>
                    </a:cubicBezTo>
                    <a:cubicBezTo>
                      <a:pt x="28000" y="7801"/>
                      <a:pt x="46933" y="5564"/>
                      <a:pt x="53245" y="5564"/>
                    </a:cubicBezTo>
                    <a:cubicBezTo>
                      <a:pt x="61576" y="5564"/>
                      <a:pt x="78237" y="10038"/>
                      <a:pt x="83034" y="34642"/>
                    </a:cubicBezTo>
                    <a:cubicBezTo>
                      <a:pt x="85558" y="48560"/>
                      <a:pt x="85558" y="67449"/>
                      <a:pt x="85558" y="83106"/>
                    </a:cubicBezTo>
                    <a:cubicBezTo>
                      <a:pt x="85558" y="101746"/>
                      <a:pt x="85558" y="118646"/>
                      <a:pt x="82781" y="134552"/>
                    </a:cubicBezTo>
                    <a:cubicBezTo>
                      <a:pt x="78995" y="158163"/>
                      <a:pt x="64605" y="165619"/>
                      <a:pt x="53245" y="1656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ADA65265-AE50-C974-1FC0-07ED39FCB18A}"/>
                  </a:ext>
                </a:extLst>
              </p:cNvPr>
              <p:cNvSpPr/>
              <p:nvPr>
                <p:custDataLst>
                  <p:tags r:id="rId76"/>
                </p:custDataLst>
              </p:nvPr>
            </p:nvSpPr>
            <p:spPr>
              <a:xfrm>
                <a:off x="8512457" y="4758261"/>
                <a:ext cx="58568" cy="248532"/>
              </a:xfrm>
              <a:custGeom>
                <a:avLst/>
                <a:gdLst>
                  <a:gd name="connsiteX0" fmla="*/ 58804 w 58568"/>
                  <a:gd name="connsiteY0" fmla="*/ 124363 h 248532"/>
                  <a:gd name="connsiteX1" fmla="*/ 42142 w 58568"/>
                  <a:gd name="connsiteY1" fmla="*/ 46820 h 248532"/>
                  <a:gd name="connsiteX2" fmla="*/ 2760 w 58568"/>
                  <a:gd name="connsiteY2" fmla="*/ 96 h 248532"/>
                  <a:gd name="connsiteX3" fmla="*/ 235 w 58568"/>
                  <a:gd name="connsiteY3" fmla="*/ 2582 h 248532"/>
                  <a:gd name="connsiteX4" fmla="*/ 5032 w 58568"/>
                  <a:gd name="connsiteY4" fmla="*/ 8298 h 248532"/>
                  <a:gd name="connsiteX5" fmla="*/ 44161 w 58568"/>
                  <a:gd name="connsiteY5" fmla="*/ 124363 h 248532"/>
                  <a:gd name="connsiteX6" fmla="*/ 3517 w 58568"/>
                  <a:gd name="connsiteY6" fmla="*/ 241918 h 248532"/>
                  <a:gd name="connsiteX7" fmla="*/ 235 w 58568"/>
                  <a:gd name="connsiteY7" fmla="*/ 246143 h 248532"/>
                  <a:gd name="connsiteX8" fmla="*/ 2760 w 58568"/>
                  <a:gd name="connsiteY8" fmla="*/ 248629 h 248532"/>
                  <a:gd name="connsiteX9" fmla="*/ 42899 w 58568"/>
                  <a:gd name="connsiteY9" fmla="*/ 200165 h 248532"/>
                  <a:gd name="connsiteX10" fmla="*/ 58804 w 58568"/>
                  <a:gd name="connsiteY10" fmla="*/ 12436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804" y="124363"/>
                    </a:moveTo>
                    <a:cubicBezTo>
                      <a:pt x="58804" y="104977"/>
                      <a:pt x="56027" y="74905"/>
                      <a:pt x="42142" y="46820"/>
                    </a:cubicBezTo>
                    <a:cubicBezTo>
                      <a:pt x="26995" y="16251"/>
                      <a:pt x="5284" y="96"/>
                      <a:pt x="2760" y="96"/>
                    </a:cubicBezTo>
                    <a:cubicBezTo>
                      <a:pt x="1245" y="96"/>
                      <a:pt x="235" y="1091"/>
                      <a:pt x="235" y="2582"/>
                    </a:cubicBezTo>
                    <a:cubicBezTo>
                      <a:pt x="235" y="3327"/>
                      <a:pt x="235" y="3824"/>
                      <a:pt x="5032" y="8298"/>
                    </a:cubicBezTo>
                    <a:cubicBezTo>
                      <a:pt x="29772" y="32903"/>
                      <a:pt x="44161" y="72419"/>
                      <a:pt x="44161" y="124363"/>
                    </a:cubicBezTo>
                    <a:cubicBezTo>
                      <a:pt x="44161" y="166862"/>
                      <a:pt x="34821" y="210603"/>
                      <a:pt x="3517" y="241918"/>
                    </a:cubicBezTo>
                    <a:cubicBezTo>
                      <a:pt x="235" y="244901"/>
                      <a:pt x="235" y="245398"/>
                      <a:pt x="235" y="246143"/>
                    </a:cubicBezTo>
                    <a:cubicBezTo>
                      <a:pt x="235" y="247635"/>
                      <a:pt x="1245" y="248629"/>
                      <a:pt x="2760" y="248629"/>
                    </a:cubicBezTo>
                    <a:cubicBezTo>
                      <a:pt x="5284" y="248629"/>
                      <a:pt x="28005" y="231728"/>
                      <a:pt x="42899" y="200165"/>
                    </a:cubicBezTo>
                    <a:cubicBezTo>
                      <a:pt x="55774" y="172826"/>
                      <a:pt x="58804" y="145239"/>
                      <a:pt x="58804" y="1243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EA4A16C0-B233-DC57-53E5-66E9FA497409}"/>
                  </a:ext>
                </a:extLst>
              </p:cNvPr>
              <p:cNvSpPr/>
              <p:nvPr>
                <p:custDataLst>
                  <p:tags r:id="rId77"/>
                </p:custDataLst>
              </p:nvPr>
            </p:nvSpPr>
            <p:spPr>
              <a:xfrm>
                <a:off x="7149058" y="5045691"/>
                <a:ext cx="1695116" cy="9940"/>
              </a:xfrm>
              <a:custGeom>
                <a:avLst/>
                <a:gdLst>
                  <a:gd name="connsiteX0" fmla="*/ 0 w 1695116"/>
                  <a:gd name="connsiteY0" fmla="*/ 0 h 9940"/>
                  <a:gd name="connsiteX1" fmla="*/ 1695117 w 1695116"/>
                  <a:gd name="connsiteY1" fmla="*/ 0 h 9940"/>
                  <a:gd name="connsiteX2" fmla="*/ 1695117 w 1695116"/>
                  <a:gd name="connsiteY2" fmla="*/ 9941 h 9940"/>
                  <a:gd name="connsiteX3" fmla="*/ 0 w 1695116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5116" h="9940">
                    <a:moveTo>
                      <a:pt x="0" y="0"/>
                    </a:moveTo>
                    <a:lnTo>
                      <a:pt x="1695117" y="0"/>
                    </a:lnTo>
                    <a:lnTo>
                      <a:pt x="1695117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328ECDF7-3443-D611-8035-10261384311F}"/>
                  </a:ext>
                </a:extLst>
              </p:cNvPr>
              <p:cNvSpPr/>
              <p:nvPr>
                <p:custDataLst>
                  <p:tags r:id="rId78"/>
                </p:custDataLst>
              </p:nvPr>
            </p:nvSpPr>
            <p:spPr>
              <a:xfrm>
                <a:off x="7159408" y="5134138"/>
                <a:ext cx="180249" cy="175215"/>
              </a:xfrm>
              <a:custGeom>
                <a:avLst/>
                <a:gdLst>
                  <a:gd name="connsiteX0" fmla="*/ 84500 w 180249"/>
                  <a:gd name="connsiteY0" fmla="*/ 17260 h 175215"/>
                  <a:gd name="connsiteX1" fmla="*/ 91569 w 180249"/>
                  <a:gd name="connsiteY1" fmla="*/ 8064 h 175215"/>
                  <a:gd name="connsiteX2" fmla="*/ 106968 w 180249"/>
                  <a:gd name="connsiteY2" fmla="*/ 7815 h 175215"/>
                  <a:gd name="connsiteX3" fmla="*/ 152914 w 180249"/>
                  <a:gd name="connsiteY3" fmla="*/ 32420 h 175215"/>
                  <a:gd name="connsiteX4" fmla="*/ 139029 w 180249"/>
                  <a:gd name="connsiteY4" fmla="*/ 67712 h 175215"/>
                  <a:gd name="connsiteX5" fmla="*/ 96365 w 180249"/>
                  <a:gd name="connsiteY5" fmla="*/ 82126 h 175215"/>
                  <a:gd name="connsiteX6" fmla="*/ 68091 w 180249"/>
                  <a:gd name="connsiteY6" fmla="*/ 82126 h 175215"/>
                  <a:gd name="connsiteX7" fmla="*/ 84500 w 180249"/>
                  <a:gd name="connsiteY7" fmla="*/ 17260 h 175215"/>
                  <a:gd name="connsiteX8" fmla="*/ 120853 w 180249"/>
                  <a:gd name="connsiteY8" fmla="*/ 85357 h 175215"/>
                  <a:gd name="connsiteX9" fmla="*/ 176392 w 180249"/>
                  <a:gd name="connsiteY9" fmla="*/ 37391 h 175215"/>
                  <a:gd name="connsiteX10" fmla="*/ 120601 w 180249"/>
                  <a:gd name="connsiteY10" fmla="*/ 111 h 175215"/>
                  <a:gd name="connsiteX11" fmla="*/ 48652 w 180249"/>
                  <a:gd name="connsiteY11" fmla="*/ 111 h 175215"/>
                  <a:gd name="connsiteX12" fmla="*/ 41331 w 180249"/>
                  <a:gd name="connsiteY12" fmla="*/ 5081 h 175215"/>
                  <a:gd name="connsiteX13" fmla="*/ 48400 w 180249"/>
                  <a:gd name="connsiteY13" fmla="*/ 7815 h 175215"/>
                  <a:gd name="connsiteX14" fmla="*/ 57993 w 180249"/>
                  <a:gd name="connsiteY14" fmla="*/ 8312 h 175215"/>
                  <a:gd name="connsiteX15" fmla="*/ 64809 w 180249"/>
                  <a:gd name="connsiteY15" fmla="*/ 12289 h 175215"/>
                  <a:gd name="connsiteX16" fmla="*/ 63799 w 180249"/>
                  <a:gd name="connsiteY16" fmla="*/ 17011 h 175215"/>
                  <a:gd name="connsiteX17" fmla="*/ 29971 w 180249"/>
                  <a:gd name="connsiteY17" fmla="*/ 150473 h 175215"/>
                  <a:gd name="connsiteX18" fmla="*/ 6998 w 180249"/>
                  <a:gd name="connsiteY18" fmla="*/ 162154 h 175215"/>
                  <a:gd name="connsiteX19" fmla="*/ 182 w 180249"/>
                  <a:gd name="connsiteY19" fmla="*/ 167124 h 175215"/>
                  <a:gd name="connsiteX20" fmla="*/ 3716 w 180249"/>
                  <a:gd name="connsiteY20" fmla="*/ 169858 h 175215"/>
                  <a:gd name="connsiteX21" fmla="*/ 35525 w 180249"/>
                  <a:gd name="connsiteY21" fmla="*/ 169113 h 175215"/>
                  <a:gd name="connsiteX22" fmla="*/ 67586 w 180249"/>
                  <a:gd name="connsiteY22" fmla="*/ 169858 h 175215"/>
                  <a:gd name="connsiteX23" fmla="*/ 72635 w 180249"/>
                  <a:gd name="connsiteY23" fmla="*/ 164888 h 175215"/>
                  <a:gd name="connsiteX24" fmla="*/ 65566 w 180249"/>
                  <a:gd name="connsiteY24" fmla="*/ 162154 h 175215"/>
                  <a:gd name="connsiteX25" fmla="*/ 49157 w 180249"/>
                  <a:gd name="connsiteY25" fmla="*/ 157680 h 175215"/>
                  <a:gd name="connsiteX26" fmla="*/ 49915 w 180249"/>
                  <a:gd name="connsiteY26" fmla="*/ 153455 h 175215"/>
                  <a:gd name="connsiteX27" fmla="*/ 66576 w 180249"/>
                  <a:gd name="connsiteY27" fmla="*/ 87594 h 175215"/>
                  <a:gd name="connsiteX28" fmla="*/ 96618 w 180249"/>
                  <a:gd name="connsiteY28" fmla="*/ 87594 h 175215"/>
                  <a:gd name="connsiteX29" fmla="*/ 124135 w 180249"/>
                  <a:gd name="connsiteY29" fmla="*/ 110211 h 175215"/>
                  <a:gd name="connsiteX30" fmla="*/ 120601 w 180249"/>
                  <a:gd name="connsiteY30" fmla="*/ 127359 h 175215"/>
                  <a:gd name="connsiteX31" fmla="*/ 116561 w 180249"/>
                  <a:gd name="connsiteY31" fmla="*/ 148485 h 175215"/>
                  <a:gd name="connsiteX32" fmla="*/ 150137 w 180249"/>
                  <a:gd name="connsiteY32" fmla="*/ 175326 h 175215"/>
                  <a:gd name="connsiteX33" fmla="*/ 180431 w 180249"/>
                  <a:gd name="connsiteY33" fmla="*/ 146745 h 175215"/>
                  <a:gd name="connsiteX34" fmla="*/ 177402 w 180249"/>
                  <a:gd name="connsiteY34" fmla="*/ 143762 h 175215"/>
                  <a:gd name="connsiteX35" fmla="*/ 174120 w 180249"/>
                  <a:gd name="connsiteY35" fmla="*/ 147242 h 175215"/>
                  <a:gd name="connsiteX36" fmla="*/ 151147 w 180249"/>
                  <a:gd name="connsiteY36" fmla="*/ 169858 h 175215"/>
                  <a:gd name="connsiteX37" fmla="*/ 141049 w 180249"/>
                  <a:gd name="connsiteY37" fmla="*/ 154698 h 175215"/>
                  <a:gd name="connsiteX38" fmla="*/ 143573 w 180249"/>
                  <a:gd name="connsiteY38" fmla="*/ 126365 h 175215"/>
                  <a:gd name="connsiteX39" fmla="*/ 144583 w 180249"/>
                  <a:gd name="connsiteY39" fmla="*/ 114684 h 175215"/>
                  <a:gd name="connsiteX40" fmla="*/ 120853 w 180249"/>
                  <a:gd name="connsiteY40" fmla="*/ 85357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80249" h="175215">
                    <a:moveTo>
                      <a:pt x="84500" y="17260"/>
                    </a:moveTo>
                    <a:cubicBezTo>
                      <a:pt x="86015" y="11295"/>
                      <a:pt x="86772" y="8809"/>
                      <a:pt x="91569" y="8064"/>
                    </a:cubicBezTo>
                    <a:cubicBezTo>
                      <a:pt x="93841" y="7815"/>
                      <a:pt x="101919" y="7815"/>
                      <a:pt x="106968" y="7815"/>
                    </a:cubicBezTo>
                    <a:cubicBezTo>
                      <a:pt x="124892" y="7815"/>
                      <a:pt x="152914" y="7815"/>
                      <a:pt x="152914" y="32420"/>
                    </a:cubicBezTo>
                    <a:cubicBezTo>
                      <a:pt x="152914" y="40870"/>
                      <a:pt x="148875" y="58019"/>
                      <a:pt x="139029" y="67712"/>
                    </a:cubicBezTo>
                    <a:cubicBezTo>
                      <a:pt x="132466" y="74173"/>
                      <a:pt x="119086" y="82126"/>
                      <a:pt x="96365" y="82126"/>
                    </a:cubicBezTo>
                    <a:lnTo>
                      <a:pt x="68091" y="82126"/>
                    </a:lnTo>
                    <a:lnTo>
                      <a:pt x="84500" y="17260"/>
                    </a:lnTo>
                    <a:close/>
                    <a:moveTo>
                      <a:pt x="120853" y="85357"/>
                    </a:moveTo>
                    <a:cubicBezTo>
                      <a:pt x="146350" y="79890"/>
                      <a:pt x="176392" y="62492"/>
                      <a:pt x="176392" y="37391"/>
                    </a:cubicBezTo>
                    <a:cubicBezTo>
                      <a:pt x="176392" y="16017"/>
                      <a:pt x="153671" y="111"/>
                      <a:pt x="120601" y="111"/>
                    </a:cubicBezTo>
                    <a:lnTo>
                      <a:pt x="48652" y="111"/>
                    </a:lnTo>
                    <a:cubicBezTo>
                      <a:pt x="43603" y="111"/>
                      <a:pt x="41331" y="111"/>
                      <a:pt x="41331" y="5081"/>
                    </a:cubicBezTo>
                    <a:cubicBezTo>
                      <a:pt x="41331" y="7815"/>
                      <a:pt x="43603" y="7815"/>
                      <a:pt x="48400" y="7815"/>
                    </a:cubicBezTo>
                    <a:cubicBezTo>
                      <a:pt x="48905" y="7815"/>
                      <a:pt x="53701" y="7815"/>
                      <a:pt x="57993" y="8312"/>
                    </a:cubicBezTo>
                    <a:cubicBezTo>
                      <a:pt x="62537" y="8809"/>
                      <a:pt x="64809" y="9058"/>
                      <a:pt x="64809" y="12289"/>
                    </a:cubicBezTo>
                    <a:cubicBezTo>
                      <a:pt x="64809" y="13283"/>
                      <a:pt x="64557" y="14029"/>
                      <a:pt x="63799" y="17011"/>
                    </a:cubicBezTo>
                    <a:lnTo>
                      <a:pt x="29971" y="150473"/>
                    </a:lnTo>
                    <a:cubicBezTo>
                      <a:pt x="27446" y="160166"/>
                      <a:pt x="26942" y="162154"/>
                      <a:pt x="6998" y="162154"/>
                    </a:cubicBezTo>
                    <a:cubicBezTo>
                      <a:pt x="2454" y="162154"/>
                      <a:pt x="182" y="162154"/>
                      <a:pt x="182" y="167124"/>
                    </a:cubicBezTo>
                    <a:cubicBezTo>
                      <a:pt x="182" y="169858"/>
                      <a:pt x="3211" y="169858"/>
                      <a:pt x="3716" y="169858"/>
                    </a:cubicBezTo>
                    <a:cubicBezTo>
                      <a:pt x="10785" y="169858"/>
                      <a:pt x="28456" y="169113"/>
                      <a:pt x="35525" y="169113"/>
                    </a:cubicBezTo>
                    <a:cubicBezTo>
                      <a:pt x="42594" y="169113"/>
                      <a:pt x="60517" y="169858"/>
                      <a:pt x="67586" y="169858"/>
                    </a:cubicBezTo>
                    <a:cubicBezTo>
                      <a:pt x="69606" y="169858"/>
                      <a:pt x="72635" y="169858"/>
                      <a:pt x="72635" y="164888"/>
                    </a:cubicBezTo>
                    <a:cubicBezTo>
                      <a:pt x="72635" y="162154"/>
                      <a:pt x="70363" y="162154"/>
                      <a:pt x="65566" y="162154"/>
                    </a:cubicBezTo>
                    <a:cubicBezTo>
                      <a:pt x="56226" y="162154"/>
                      <a:pt x="49157" y="162154"/>
                      <a:pt x="49157" y="157680"/>
                    </a:cubicBezTo>
                    <a:cubicBezTo>
                      <a:pt x="49157" y="156189"/>
                      <a:pt x="49662" y="154946"/>
                      <a:pt x="49915" y="153455"/>
                    </a:cubicBezTo>
                    <a:lnTo>
                      <a:pt x="66576" y="87594"/>
                    </a:lnTo>
                    <a:lnTo>
                      <a:pt x="96618" y="87594"/>
                    </a:lnTo>
                    <a:cubicBezTo>
                      <a:pt x="119591" y="87594"/>
                      <a:pt x="124135" y="101512"/>
                      <a:pt x="124135" y="110211"/>
                    </a:cubicBezTo>
                    <a:cubicBezTo>
                      <a:pt x="124135" y="113939"/>
                      <a:pt x="122115" y="121643"/>
                      <a:pt x="120601" y="127359"/>
                    </a:cubicBezTo>
                    <a:cubicBezTo>
                      <a:pt x="118833" y="134318"/>
                      <a:pt x="116561" y="143514"/>
                      <a:pt x="116561" y="148485"/>
                    </a:cubicBezTo>
                    <a:cubicBezTo>
                      <a:pt x="116561" y="175326"/>
                      <a:pt x="146855" y="175326"/>
                      <a:pt x="150137" y="175326"/>
                    </a:cubicBezTo>
                    <a:cubicBezTo>
                      <a:pt x="171595" y="175326"/>
                      <a:pt x="180431" y="150224"/>
                      <a:pt x="180431" y="146745"/>
                    </a:cubicBezTo>
                    <a:cubicBezTo>
                      <a:pt x="180431" y="143762"/>
                      <a:pt x="177654" y="143762"/>
                      <a:pt x="177402" y="143762"/>
                    </a:cubicBezTo>
                    <a:cubicBezTo>
                      <a:pt x="175130" y="143762"/>
                      <a:pt x="174625" y="145502"/>
                      <a:pt x="174120" y="147242"/>
                    </a:cubicBezTo>
                    <a:cubicBezTo>
                      <a:pt x="167809" y="165633"/>
                      <a:pt x="156953" y="169858"/>
                      <a:pt x="151147" y="169858"/>
                    </a:cubicBezTo>
                    <a:cubicBezTo>
                      <a:pt x="142816" y="169858"/>
                      <a:pt x="141049" y="164391"/>
                      <a:pt x="141049" y="154698"/>
                    </a:cubicBezTo>
                    <a:cubicBezTo>
                      <a:pt x="141049" y="146993"/>
                      <a:pt x="142564" y="134318"/>
                      <a:pt x="143573" y="126365"/>
                    </a:cubicBezTo>
                    <a:cubicBezTo>
                      <a:pt x="144078" y="122886"/>
                      <a:pt x="144583" y="118164"/>
                      <a:pt x="144583" y="114684"/>
                    </a:cubicBezTo>
                    <a:cubicBezTo>
                      <a:pt x="144583" y="95547"/>
                      <a:pt x="127669" y="87843"/>
                      <a:pt x="120853" y="853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BF9EE542-64F9-F589-DB8E-15726D50572E}"/>
                  </a:ext>
                </a:extLst>
              </p:cNvPr>
              <p:cNvSpPr/>
              <p:nvPr>
                <p:custDataLst>
                  <p:tags r:id="rId79"/>
                </p:custDataLst>
              </p:nvPr>
            </p:nvSpPr>
            <p:spPr>
              <a:xfrm>
                <a:off x="7352233" y="5082052"/>
                <a:ext cx="81288" cy="118997"/>
              </a:xfrm>
              <a:custGeom>
                <a:avLst/>
                <a:gdLst>
                  <a:gd name="connsiteX0" fmla="*/ 38890 w 81288"/>
                  <a:gd name="connsiteY0" fmla="*/ 57517 h 118997"/>
                  <a:gd name="connsiteX1" fmla="*/ 62570 w 81288"/>
                  <a:gd name="connsiteY1" fmla="*/ 85527 h 118997"/>
                  <a:gd name="connsiteX2" fmla="*/ 39597 w 81288"/>
                  <a:gd name="connsiteY2" fmla="*/ 113537 h 118997"/>
                  <a:gd name="connsiteX3" fmla="*/ 9555 w 81288"/>
                  <a:gd name="connsiteY3" fmla="*/ 101359 h 118997"/>
                  <a:gd name="connsiteX4" fmla="*/ 19805 w 81288"/>
                  <a:gd name="connsiteY4" fmla="*/ 91616 h 118997"/>
                  <a:gd name="connsiteX5" fmla="*/ 10086 w 81288"/>
                  <a:gd name="connsiteY5" fmla="*/ 82048 h 118997"/>
                  <a:gd name="connsiteX6" fmla="*/ 190 w 81288"/>
                  <a:gd name="connsiteY6" fmla="*/ 92138 h 118997"/>
                  <a:gd name="connsiteX7" fmla="*/ 39950 w 81288"/>
                  <a:gd name="connsiteY7" fmla="*/ 119104 h 118997"/>
                  <a:gd name="connsiteX8" fmla="*/ 81478 w 81288"/>
                  <a:gd name="connsiteY8" fmla="*/ 85527 h 118997"/>
                  <a:gd name="connsiteX9" fmla="*/ 50730 w 81288"/>
                  <a:gd name="connsiteY9" fmla="*/ 54386 h 118997"/>
                  <a:gd name="connsiteX10" fmla="*/ 76000 w 81288"/>
                  <a:gd name="connsiteY10" fmla="*/ 24115 h 118997"/>
                  <a:gd name="connsiteX11" fmla="*/ 40304 w 81288"/>
                  <a:gd name="connsiteY11" fmla="*/ 107 h 118997"/>
                  <a:gd name="connsiteX12" fmla="*/ 5668 w 81288"/>
                  <a:gd name="connsiteY12" fmla="*/ 23419 h 118997"/>
                  <a:gd name="connsiteX13" fmla="*/ 14857 w 81288"/>
                  <a:gd name="connsiteY13" fmla="*/ 32639 h 118997"/>
                  <a:gd name="connsiteX14" fmla="*/ 23869 w 81288"/>
                  <a:gd name="connsiteY14" fmla="*/ 23767 h 118997"/>
                  <a:gd name="connsiteX15" fmla="*/ 14857 w 81288"/>
                  <a:gd name="connsiteY15" fmla="*/ 14720 h 118997"/>
                  <a:gd name="connsiteX16" fmla="*/ 39774 w 81288"/>
                  <a:gd name="connsiteY16" fmla="*/ 5152 h 118997"/>
                  <a:gd name="connsiteX17" fmla="*/ 58859 w 81288"/>
                  <a:gd name="connsiteY17" fmla="*/ 24115 h 118997"/>
                  <a:gd name="connsiteX18" fmla="*/ 51790 w 81288"/>
                  <a:gd name="connsiteY18" fmla="*/ 44817 h 118997"/>
                  <a:gd name="connsiteX19" fmla="*/ 32175 w 81288"/>
                  <a:gd name="connsiteY19" fmla="*/ 52298 h 118997"/>
                  <a:gd name="connsiteX20" fmla="*/ 26520 w 81288"/>
                  <a:gd name="connsiteY20" fmla="*/ 52820 h 118997"/>
                  <a:gd name="connsiteX21" fmla="*/ 24753 w 81288"/>
                  <a:gd name="connsiteY21" fmla="*/ 55082 h 118997"/>
                  <a:gd name="connsiteX22" fmla="*/ 29348 w 81288"/>
                  <a:gd name="connsiteY22" fmla="*/ 57517 h 118997"/>
                  <a:gd name="connsiteX23" fmla="*/ 38890 w 81288"/>
                  <a:gd name="connsiteY23" fmla="*/ 57517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1288" h="118997">
                    <a:moveTo>
                      <a:pt x="38890" y="57517"/>
                    </a:moveTo>
                    <a:cubicBezTo>
                      <a:pt x="52674" y="57517"/>
                      <a:pt x="62570" y="66912"/>
                      <a:pt x="62570" y="85527"/>
                    </a:cubicBezTo>
                    <a:cubicBezTo>
                      <a:pt x="62570" y="107100"/>
                      <a:pt x="49846" y="113537"/>
                      <a:pt x="39597" y="113537"/>
                    </a:cubicBezTo>
                    <a:cubicBezTo>
                      <a:pt x="32528" y="113537"/>
                      <a:pt x="16977" y="111623"/>
                      <a:pt x="9555" y="101359"/>
                    </a:cubicBezTo>
                    <a:cubicBezTo>
                      <a:pt x="17861" y="101011"/>
                      <a:pt x="19805" y="95270"/>
                      <a:pt x="19805" y="91616"/>
                    </a:cubicBezTo>
                    <a:cubicBezTo>
                      <a:pt x="19805" y="86049"/>
                      <a:pt x="15564" y="82048"/>
                      <a:pt x="10086" y="82048"/>
                    </a:cubicBezTo>
                    <a:cubicBezTo>
                      <a:pt x="5138" y="82048"/>
                      <a:pt x="190" y="85005"/>
                      <a:pt x="190" y="92138"/>
                    </a:cubicBezTo>
                    <a:cubicBezTo>
                      <a:pt x="190" y="108491"/>
                      <a:pt x="18568" y="119104"/>
                      <a:pt x="39950" y="119104"/>
                    </a:cubicBezTo>
                    <a:cubicBezTo>
                      <a:pt x="64514" y="119104"/>
                      <a:pt x="81478" y="102924"/>
                      <a:pt x="81478" y="85527"/>
                    </a:cubicBezTo>
                    <a:cubicBezTo>
                      <a:pt x="81478" y="71957"/>
                      <a:pt x="70169" y="58387"/>
                      <a:pt x="50730" y="54386"/>
                    </a:cubicBezTo>
                    <a:cubicBezTo>
                      <a:pt x="69285" y="47775"/>
                      <a:pt x="76000" y="34727"/>
                      <a:pt x="76000" y="24115"/>
                    </a:cubicBezTo>
                    <a:cubicBezTo>
                      <a:pt x="76000" y="10371"/>
                      <a:pt x="59919" y="107"/>
                      <a:pt x="40304" y="107"/>
                    </a:cubicBezTo>
                    <a:cubicBezTo>
                      <a:pt x="20688" y="107"/>
                      <a:pt x="5668" y="9501"/>
                      <a:pt x="5668" y="23419"/>
                    </a:cubicBezTo>
                    <a:cubicBezTo>
                      <a:pt x="5668" y="29334"/>
                      <a:pt x="9555" y="32639"/>
                      <a:pt x="14857" y="32639"/>
                    </a:cubicBezTo>
                    <a:cubicBezTo>
                      <a:pt x="20335" y="32639"/>
                      <a:pt x="23869" y="28638"/>
                      <a:pt x="23869" y="23767"/>
                    </a:cubicBezTo>
                    <a:cubicBezTo>
                      <a:pt x="23869" y="18722"/>
                      <a:pt x="20335" y="15068"/>
                      <a:pt x="14857" y="14720"/>
                    </a:cubicBezTo>
                    <a:cubicBezTo>
                      <a:pt x="21042" y="7065"/>
                      <a:pt x="33235" y="5152"/>
                      <a:pt x="39774" y="5152"/>
                    </a:cubicBezTo>
                    <a:cubicBezTo>
                      <a:pt x="47726" y="5152"/>
                      <a:pt x="58859" y="8979"/>
                      <a:pt x="58859" y="24115"/>
                    </a:cubicBezTo>
                    <a:cubicBezTo>
                      <a:pt x="58859" y="31422"/>
                      <a:pt x="56385" y="39424"/>
                      <a:pt x="51790" y="44817"/>
                    </a:cubicBezTo>
                    <a:cubicBezTo>
                      <a:pt x="45959" y="51428"/>
                      <a:pt x="41011" y="51776"/>
                      <a:pt x="32175" y="52298"/>
                    </a:cubicBezTo>
                    <a:cubicBezTo>
                      <a:pt x="27757" y="52646"/>
                      <a:pt x="27404" y="52646"/>
                      <a:pt x="26520" y="52820"/>
                    </a:cubicBezTo>
                    <a:cubicBezTo>
                      <a:pt x="26167" y="52820"/>
                      <a:pt x="24753" y="53168"/>
                      <a:pt x="24753" y="55082"/>
                    </a:cubicBezTo>
                    <a:cubicBezTo>
                      <a:pt x="24753" y="57517"/>
                      <a:pt x="26343" y="57517"/>
                      <a:pt x="29348" y="57517"/>
                    </a:cubicBezTo>
                    <a:lnTo>
                      <a:pt x="38890" y="5751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0891A1E0-4E01-78AC-003E-50C3C7BC1439}"/>
                  </a:ext>
                </a:extLst>
              </p:cNvPr>
              <p:cNvSpPr/>
              <p:nvPr>
                <p:custDataLst>
                  <p:tags r:id="rId80"/>
                </p:custDataLst>
              </p:nvPr>
            </p:nvSpPr>
            <p:spPr>
              <a:xfrm>
                <a:off x="7455691" y="5089880"/>
                <a:ext cx="130062" cy="128217"/>
              </a:xfrm>
              <a:custGeom>
                <a:avLst/>
                <a:gdLst>
                  <a:gd name="connsiteX0" fmla="*/ 69643 w 130062"/>
                  <a:gd name="connsiteY0" fmla="*/ 68478 h 128217"/>
                  <a:gd name="connsiteX1" fmla="*/ 123717 w 130062"/>
                  <a:gd name="connsiteY1" fmla="*/ 68478 h 128217"/>
                  <a:gd name="connsiteX2" fmla="*/ 130256 w 130062"/>
                  <a:gd name="connsiteY2" fmla="*/ 64302 h 128217"/>
                  <a:gd name="connsiteX3" fmla="*/ 123717 w 130062"/>
                  <a:gd name="connsiteY3" fmla="*/ 59953 h 128217"/>
                  <a:gd name="connsiteX4" fmla="*/ 69643 w 130062"/>
                  <a:gd name="connsiteY4" fmla="*/ 59953 h 128217"/>
                  <a:gd name="connsiteX5" fmla="*/ 69643 w 130062"/>
                  <a:gd name="connsiteY5" fmla="*/ 6544 h 128217"/>
                  <a:gd name="connsiteX6" fmla="*/ 65401 w 130062"/>
                  <a:gd name="connsiteY6" fmla="*/ 107 h 128217"/>
                  <a:gd name="connsiteX7" fmla="*/ 60983 w 130062"/>
                  <a:gd name="connsiteY7" fmla="*/ 6544 h 128217"/>
                  <a:gd name="connsiteX8" fmla="*/ 60983 w 130062"/>
                  <a:gd name="connsiteY8" fmla="*/ 59953 h 128217"/>
                  <a:gd name="connsiteX9" fmla="*/ 6732 w 130062"/>
                  <a:gd name="connsiteY9" fmla="*/ 59953 h 128217"/>
                  <a:gd name="connsiteX10" fmla="*/ 194 w 130062"/>
                  <a:gd name="connsiteY10" fmla="*/ 64128 h 128217"/>
                  <a:gd name="connsiteX11" fmla="*/ 6732 w 130062"/>
                  <a:gd name="connsiteY11" fmla="*/ 68478 h 128217"/>
                  <a:gd name="connsiteX12" fmla="*/ 60983 w 130062"/>
                  <a:gd name="connsiteY12" fmla="*/ 68478 h 128217"/>
                  <a:gd name="connsiteX13" fmla="*/ 60983 w 130062"/>
                  <a:gd name="connsiteY13" fmla="*/ 121887 h 128217"/>
                  <a:gd name="connsiteX14" fmla="*/ 65225 w 130062"/>
                  <a:gd name="connsiteY14" fmla="*/ 128324 h 128217"/>
                  <a:gd name="connsiteX15" fmla="*/ 69643 w 130062"/>
                  <a:gd name="connsiteY15" fmla="*/ 121887 h 128217"/>
                  <a:gd name="connsiteX16" fmla="*/ 69643 w 130062"/>
                  <a:gd name="connsiteY16" fmla="*/ 68478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643" y="68478"/>
                    </a:moveTo>
                    <a:lnTo>
                      <a:pt x="123717" y="68478"/>
                    </a:lnTo>
                    <a:cubicBezTo>
                      <a:pt x="126015" y="68478"/>
                      <a:pt x="130256" y="68478"/>
                      <a:pt x="130256" y="64302"/>
                    </a:cubicBezTo>
                    <a:cubicBezTo>
                      <a:pt x="130256" y="59953"/>
                      <a:pt x="126191" y="59953"/>
                      <a:pt x="123717" y="59953"/>
                    </a:cubicBezTo>
                    <a:lnTo>
                      <a:pt x="69643" y="59953"/>
                    </a:lnTo>
                    <a:lnTo>
                      <a:pt x="69643" y="6544"/>
                    </a:lnTo>
                    <a:cubicBezTo>
                      <a:pt x="69643" y="4282"/>
                      <a:pt x="69643" y="107"/>
                      <a:pt x="65401" y="107"/>
                    </a:cubicBezTo>
                    <a:cubicBezTo>
                      <a:pt x="60983" y="107"/>
                      <a:pt x="60983" y="4108"/>
                      <a:pt x="60983" y="6544"/>
                    </a:cubicBezTo>
                    <a:lnTo>
                      <a:pt x="60983" y="59953"/>
                    </a:lnTo>
                    <a:lnTo>
                      <a:pt x="6732" y="59953"/>
                    </a:lnTo>
                    <a:cubicBezTo>
                      <a:pt x="4435" y="59953"/>
                      <a:pt x="194" y="59953"/>
                      <a:pt x="194" y="64128"/>
                    </a:cubicBezTo>
                    <a:cubicBezTo>
                      <a:pt x="194" y="68478"/>
                      <a:pt x="4258" y="68478"/>
                      <a:pt x="6732" y="68478"/>
                    </a:cubicBezTo>
                    <a:lnTo>
                      <a:pt x="60983" y="68478"/>
                    </a:lnTo>
                    <a:lnTo>
                      <a:pt x="60983" y="121887"/>
                    </a:lnTo>
                    <a:cubicBezTo>
                      <a:pt x="60983" y="124149"/>
                      <a:pt x="60983" y="128324"/>
                      <a:pt x="65225" y="128324"/>
                    </a:cubicBezTo>
                    <a:cubicBezTo>
                      <a:pt x="69643" y="128324"/>
                      <a:pt x="69643" y="124323"/>
                      <a:pt x="69643" y="121887"/>
                    </a:cubicBezTo>
                    <a:lnTo>
                      <a:pt x="69643" y="684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B73E0D1C-F62B-AB39-5E60-7F694562B749}"/>
                  </a:ext>
                </a:extLst>
              </p:cNvPr>
              <p:cNvSpPr/>
              <p:nvPr>
                <p:custDataLst>
                  <p:tags r:id="rId81"/>
                </p:custDataLst>
              </p:nvPr>
            </p:nvSpPr>
            <p:spPr>
              <a:xfrm>
                <a:off x="7609431" y="5082052"/>
                <a:ext cx="78108" cy="115517"/>
              </a:xfrm>
              <a:custGeom>
                <a:avLst/>
                <a:gdLst>
                  <a:gd name="connsiteX0" fmla="*/ 78308 w 78108"/>
                  <a:gd name="connsiteY0" fmla="*/ 83961 h 115517"/>
                  <a:gd name="connsiteX1" fmla="*/ 72299 w 78108"/>
                  <a:gd name="connsiteY1" fmla="*/ 83961 h 115517"/>
                  <a:gd name="connsiteX2" fmla="*/ 67705 w 78108"/>
                  <a:gd name="connsiteY2" fmla="*/ 99793 h 115517"/>
                  <a:gd name="connsiteX3" fmla="*/ 50210 w 78108"/>
                  <a:gd name="connsiteY3" fmla="*/ 100837 h 115517"/>
                  <a:gd name="connsiteX4" fmla="*/ 17694 w 78108"/>
                  <a:gd name="connsiteY4" fmla="*/ 100837 h 115517"/>
                  <a:gd name="connsiteX5" fmla="*/ 53037 w 78108"/>
                  <a:gd name="connsiteY5" fmla="*/ 71609 h 115517"/>
                  <a:gd name="connsiteX6" fmla="*/ 78308 w 78108"/>
                  <a:gd name="connsiteY6" fmla="*/ 34031 h 115517"/>
                  <a:gd name="connsiteX7" fmla="*/ 36956 w 78108"/>
                  <a:gd name="connsiteY7" fmla="*/ 107 h 115517"/>
                  <a:gd name="connsiteX8" fmla="*/ 200 w 78108"/>
                  <a:gd name="connsiteY8" fmla="*/ 31248 h 115517"/>
                  <a:gd name="connsiteX9" fmla="*/ 9566 w 78108"/>
                  <a:gd name="connsiteY9" fmla="*/ 40990 h 115517"/>
                  <a:gd name="connsiteX10" fmla="*/ 18931 w 78108"/>
                  <a:gd name="connsiteY10" fmla="*/ 31770 h 115517"/>
                  <a:gd name="connsiteX11" fmla="*/ 8505 w 78108"/>
                  <a:gd name="connsiteY11" fmla="*/ 22549 h 115517"/>
                  <a:gd name="connsiteX12" fmla="*/ 34306 w 78108"/>
                  <a:gd name="connsiteY12" fmla="*/ 6370 h 115517"/>
                  <a:gd name="connsiteX13" fmla="*/ 61166 w 78108"/>
                  <a:gd name="connsiteY13" fmla="*/ 34031 h 115517"/>
                  <a:gd name="connsiteX14" fmla="*/ 44555 w 78108"/>
                  <a:gd name="connsiteY14" fmla="*/ 67434 h 115517"/>
                  <a:gd name="connsiteX15" fmla="*/ 1967 w 78108"/>
                  <a:gd name="connsiteY15" fmla="*/ 108839 h 115517"/>
                  <a:gd name="connsiteX16" fmla="*/ 200 w 78108"/>
                  <a:gd name="connsiteY16" fmla="*/ 115624 h 115517"/>
                  <a:gd name="connsiteX17" fmla="*/ 73006 w 78108"/>
                  <a:gd name="connsiteY17" fmla="*/ 115624 h 115517"/>
                  <a:gd name="connsiteX18" fmla="*/ 78308 w 78108"/>
                  <a:gd name="connsiteY18" fmla="*/ 83961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108" h="115517">
                    <a:moveTo>
                      <a:pt x="78308" y="83961"/>
                    </a:moveTo>
                    <a:lnTo>
                      <a:pt x="72299" y="83961"/>
                    </a:lnTo>
                    <a:cubicBezTo>
                      <a:pt x="71769" y="87789"/>
                      <a:pt x="70002" y="98053"/>
                      <a:pt x="67705" y="99793"/>
                    </a:cubicBezTo>
                    <a:cubicBezTo>
                      <a:pt x="66291" y="100837"/>
                      <a:pt x="52684" y="100837"/>
                      <a:pt x="50210" y="100837"/>
                    </a:cubicBezTo>
                    <a:lnTo>
                      <a:pt x="17694" y="100837"/>
                    </a:lnTo>
                    <a:cubicBezTo>
                      <a:pt x="36249" y="84657"/>
                      <a:pt x="42435" y="79786"/>
                      <a:pt x="53037" y="71609"/>
                    </a:cubicBezTo>
                    <a:cubicBezTo>
                      <a:pt x="66114" y="61345"/>
                      <a:pt x="78308" y="50559"/>
                      <a:pt x="78308" y="34031"/>
                    </a:cubicBezTo>
                    <a:cubicBezTo>
                      <a:pt x="78308" y="12981"/>
                      <a:pt x="59576" y="107"/>
                      <a:pt x="36956" y="107"/>
                    </a:cubicBezTo>
                    <a:cubicBezTo>
                      <a:pt x="15044" y="107"/>
                      <a:pt x="200" y="15242"/>
                      <a:pt x="200" y="31248"/>
                    </a:cubicBezTo>
                    <a:cubicBezTo>
                      <a:pt x="200" y="40120"/>
                      <a:pt x="7798" y="40990"/>
                      <a:pt x="9566" y="40990"/>
                    </a:cubicBezTo>
                    <a:cubicBezTo>
                      <a:pt x="13807" y="40990"/>
                      <a:pt x="18931" y="38033"/>
                      <a:pt x="18931" y="31770"/>
                    </a:cubicBezTo>
                    <a:cubicBezTo>
                      <a:pt x="18931" y="28638"/>
                      <a:pt x="17694" y="22549"/>
                      <a:pt x="8505" y="22549"/>
                    </a:cubicBezTo>
                    <a:cubicBezTo>
                      <a:pt x="13983" y="10197"/>
                      <a:pt x="26000" y="6370"/>
                      <a:pt x="34306" y="6370"/>
                    </a:cubicBezTo>
                    <a:cubicBezTo>
                      <a:pt x="51977" y="6370"/>
                      <a:pt x="61166" y="19939"/>
                      <a:pt x="61166" y="34031"/>
                    </a:cubicBezTo>
                    <a:cubicBezTo>
                      <a:pt x="61166" y="49167"/>
                      <a:pt x="50210" y="61171"/>
                      <a:pt x="44555" y="67434"/>
                    </a:cubicBezTo>
                    <a:lnTo>
                      <a:pt x="1967" y="108839"/>
                    </a:lnTo>
                    <a:cubicBezTo>
                      <a:pt x="200" y="110405"/>
                      <a:pt x="200" y="110753"/>
                      <a:pt x="200" y="115624"/>
                    </a:cubicBezTo>
                    <a:lnTo>
                      <a:pt x="73006" y="115624"/>
                    </a:lnTo>
                    <a:lnTo>
                      <a:pt x="78308" y="8396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8D366A1B-AACE-2DC1-A4EE-F9B25287531C}"/>
                  </a:ext>
                </a:extLst>
              </p:cNvPr>
              <p:cNvSpPr/>
              <p:nvPr>
                <p:custDataLst>
                  <p:tags r:id="rId82"/>
                </p:custDataLst>
              </p:nvPr>
            </p:nvSpPr>
            <p:spPr>
              <a:xfrm>
                <a:off x="7710944" y="5122587"/>
                <a:ext cx="63263" cy="76721"/>
              </a:xfrm>
              <a:custGeom>
                <a:avLst/>
                <a:gdLst>
                  <a:gd name="connsiteX0" fmla="*/ 49860 w 63263"/>
                  <a:gd name="connsiteY0" fmla="*/ 36119 h 76721"/>
                  <a:gd name="connsiteX1" fmla="*/ 55869 w 63263"/>
                  <a:gd name="connsiteY1" fmla="*/ 32813 h 76721"/>
                  <a:gd name="connsiteX2" fmla="*/ 49860 w 63263"/>
                  <a:gd name="connsiteY2" fmla="*/ 29856 h 76721"/>
                  <a:gd name="connsiteX3" fmla="*/ 18229 w 63263"/>
                  <a:gd name="connsiteY3" fmla="*/ 29856 h 76721"/>
                  <a:gd name="connsiteX4" fmla="*/ 50567 w 63263"/>
                  <a:gd name="connsiteY4" fmla="*/ 6370 h 76721"/>
                  <a:gd name="connsiteX5" fmla="*/ 57283 w 63263"/>
                  <a:gd name="connsiteY5" fmla="*/ 6370 h 76721"/>
                  <a:gd name="connsiteX6" fmla="*/ 63468 w 63263"/>
                  <a:gd name="connsiteY6" fmla="*/ 3064 h 76721"/>
                  <a:gd name="connsiteX7" fmla="*/ 57636 w 63263"/>
                  <a:gd name="connsiteY7" fmla="*/ 107 h 76721"/>
                  <a:gd name="connsiteX8" fmla="*/ 50037 w 63263"/>
                  <a:gd name="connsiteY8" fmla="*/ 107 h 76721"/>
                  <a:gd name="connsiteX9" fmla="*/ 204 w 63263"/>
                  <a:gd name="connsiteY9" fmla="*/ 42730 h 76721"/>
                  <a:gd name="connsiteX10" fmla="*/ 36430 w 63263"/>
                  <a:gd name="connsiteY10" fmla="*/ 76828 h 76721"/>
                  <a:gd name="connsiteX11" fmla="*/ 58520 w 63263"/>
                  <a:gd name="connsiteY11" fmla="*/ 70739 h 76721"/>
                  <a:gd name="connsiteX12" fmla="*/ 62407 w 63263"/>
                  <a:gd name="connsiteY12" fmla="*/ 67260 h 76721"/>
                  <a:gd name="connsiteX13" fmla="*/ 59757 w 63263"/>
                  <a:gd name="connsiteY13" fmla="*/ 63781 h 76721"/>
                  <a:gd name="connsiteX14" fmla="*/ 57636 w 63263"/>
                  <a:gd name="connsiteY14" fmla="*/ 64650 h 76721"/>
                  <a:gd name="connsiteX15" fmla="*/ 36784 w 63263"/>
                  <a:gd name="connsiteY15" fmla="*/ 71957 h 76721"/>
                  <a:gd name="connsiteX16" fmla="*/ 15048 w 63263"/>
                  <a:gd name="connsiteY16" fmla="*/ 48645 h 76721"/>
                  <a:gd name="connsiteX17" fmla="*/ 16638 w 63263"/>
                  <a:gd name="connsiteY17" fmla="*/ 36119 h 76721"/>
                  <a:gd name="connsiteX18" fmla="*/ 49860 w 63263"/>
                  <a:gd name="connsiteY18" fmla="*/ 36119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49860" y="36119"/>
                    </a:moveTo>
                    <a:cubicBezTo>
                      <a:pt x="52511" y="36119"/>
                      <a:pt x="55869" y="36119"/>
                      <a:pt x="55869" y="32813"/>
                    </a:cubicBezTo>
                    <a:cubicBezTo>
                      <a:pt x="55869" y="29856"/>
                      <a:pt x="53218" y="29856"/>
                      <a:pt x="49860" y="29856"/>
                    </a:cubicBezTo>
                    <a:lnTo>
                      <a:pt x="18229" y="29856"/>
                    </a:lnTo>
                    <a:cubicBezTo>
                      <a:pt x="23530" y="14024"/>
                      <a:pt x="35016" y="6370"/>
                      <a:pt x="50567" y="6370"/>
                    </a:cubicBezTo>
                    <a:lnTo>
                      <a:pt x="57283" y="6370"/>
                    </a:lnTo>
                    <a:cubicBezTo>
                      <a:pt x="60110" y="6370"/>
                      <a:pt x="63468" y="6370"/>
                      <a:pt x="63468" y="3064"/>
                    </a:cubicBezTo>
                    <a:cubicBezTo>
                      <a:pt x="63468" y="107"/>
                      <a:pt x="60994" y="107"/>
                      <a:pt x="57636" y="107"/>
                    </a:cubicBezTo>
                    <a:lnTo>
                      <a:pt x="50037" y="107"/>
                    </a:lnTo>
                    <a:cubicBezTo>
                      <a:pt x="26534" y="107"/>
                      <a:pt x="204" y="16286"/>
                      <a:pt x="204" y="42730"/>
                    </a:cubicBezTo>
                    <a:cubicBezTo>
                      <a:pt x="204" y="63085"/>
                      <a:pt x="15931" y="76828"/>
                      <a:pt x="36430" y="76828"/>
                    </a:cubicBezTo>
                    <a:cubicBezTo>
                      <a:pt x="41732" y="76828"/>
                      <a:pt x="49154" y="75959"/>
                      <a:pt x="58520" y="70739"/>
                    </a:cubicBezTo>
                    <a:cubicBezTo>
                      <a:pt x="62054" y="68826"/>
                      <a:pt x="62407" y="68304"/>
                      <a:pt x="62407" y="67260"/>
                    </a:cubicBezTo>
                    <a:cubicBezTo>
                      <a:pt x="62407" y="66738"/>
                      <a:pt x="62407" y="63781"/>
                      <a:pt x="59757" y="63781"/>
                    </a:cubicBezTo>
                    <a:cubicBezTo>
                      <a:pt x="59050" y="63781"/>
                      <a:pt x="58696" y="63954"/>
                      <a:pt x="57636" y="64650"/>
                    </a:cubicBezTo>
                    <a:cubicBezTo>
                      <a:pt x="51451" y="68652"/>
                      <a:pt x="44029" y="71957"/>
                      <a:pt x="36784" y="71957"/>
                    </a:cubicBezTo>
                    <a:cubicBezTo>
                      <a:pt x="29715" y="71957"/>
                      <a:pt x="15048" y="68478"/>
                      <a:pt x="15048" y="48645"/>
                    </a:cubicBezTo>
                    <a:cubicBezTo>
                      <a:pt x="15048" y="46209"/>
                      <a:pt x="15048" y="42730"/>
                      <a:pt x="16638" y="36119"/>
                    </a:cubicBezTo>
                    <a:lnTo>
                      <a:pt x="49860" y="3611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CDC1FF78-DC6B-7FA0-43A1-C11F4D4C7B86}"/>
                  </a:ext>
                </a:extLst>
              </p:cNvPr>
              <p:cNvSpPr/>
              <p:nvPr>
                <p:custDataLst>
                  <p:tags r:id="rId83"/>
                </p:custDataLst>
              </p:nvPr>
            </p:nvSpPr>
            <p:spPr>
              <a:xfrm>
                <a:off x="7820684" y="5117487"/>
                <a:ext cx="58568" cy="248532"/>
              </a:xfrm>
              <a:custGeom>
                <a:avLst/>
                <a:gdLst>
                  <a:gd name="connsiteX0" fmla="*/ 58776 w 58568"/>
                  <a:gd name="connsiteY0" fmla="*/ 246158 h 248532"/>
                  <a:gd name="connsiteX1" fmla="*/ 54484 w 58568"/>
                  <a:gd name="connsiteY1" fmla="*/ 240690 h 248532"/>
                  <a:gd name="connsiteX2" fmla="*/ 14850 w 58568"/>
                  <a:gd name="connsiteY2" fmla="*/ 124377 h 248532"/>
                  <a:gd name="connsiteX3" fmla="*/ 55494 w 58568"/>
                  <a:gd name="connsiteY3" fmla="*/ 6821 h 248532"/>
                  <a:gd name="connsiteX4" fmla="*/ 58776 w 58568"/>
                  <a:gd name="connsiteY4" fmla="*/ 2596 h 248532"/>
                  <a:gd name="connsiteX5" fmla="*/ 56251 w 58568"/>
                  <a:gd name="connsiteY5" fmla="*/ 111 h 248532"/>
                  <a:gd name="connsiteX6" fmla="*/ 16112 w 58568"/>
                  <a:gd name="connsiteY6" fmla="*/ 48575 h 248532"/>
                  <a:gd name="connsiteX7" fmla="*/ 207 w 58568"/>
                  <a:gd name="connsiteY7" fmla="*/ 124377 h 248532"/>
                  <a:gd name="connsiteX8" fmla="*/ 16869 w 58568"/>
                  <a:gd name="connsiteY8" fmla="*/ 201919 h 248532"/>
                  <a:gd name="connsiteX9" fmla="*/ 56251 w 58568"/>
                  <a:gd name="connsiteY9" fmla="*/ 248643 h 248532"/>
                  <a:gd name="connsiteX10" fmla="*/ 58776 w 58568"/>
                  <a:gd name="connsiteY10" fmla="*/ 246158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776" y="246158"/>
                    </a:moveTo>
                    <a:cubicBezTo>
                      <a:pt x="58776" y="245412"/>
                      <a:pt x="58776" y="244915"/>
                      <a:pt x="54484" y="240690"/>
                    </a:cubicBezTo>
                    <a:cubicBezTo>
                      <a:pt x="22928" y="209375"/>
                      <a:pt x="14850" y="162402"/>
                      <a:pt x="14850" y="124377"/>
                    </a:cubicBezTo>
                    <a:cubicBezTo>
                      <a:pt x="14850" y="81132"/>
                      <a:pt x="24443" y="37888"/>
                      <a:pt x="55494" y="6821"/>
                    </a:cubicBezTo>
                    <a:cubicBezTo>
                      <a:pt x="58776" y="3839"/>
                      <a:pt x="58776" y="3342"/>
                      <a:pt x="58776" y="2596"/>
                    </a:cubicBezTo>
                    <a:cubicBezTo>
                      <a:pt x="58776" y="856"/>
                      <a:pt x="57766" y="111"/>
                      <a:pt x="56251" y="111"/>
                    </a:cubicBezTo>
                    <a:cubicBezTo>
                      <a:pt x="53727" y="111"/>
                      <a:pt x="31006" y="17011"/>
                      <a:pt x="16112" y="48575"/>
                    </a:cubicBezTo>
                    <a:cubicBezTo>
                      <a:pt x="3237" y="75913"/>
                      <a:pt x="207" y="103500"/>
                      <a:pt x="207" y="124377"/>
                    </a:cubicBezTo>
                    <a:cubicBezTo>
                      <a:pt x="207" y="143762"/>
                      <a:pt x="2984" y="173835"/>
                      <a:pt x="16869" y="201919"/>
                    </a:cubicBezTo>
                    <a:cubicBezTo>
                      <a:pt x="32016" y="232488"/>
                      <a:pt x="53727" y="248643"/>
                      <a:pt x="56251" y="248643"/>
                    </a:cubicBezTo>
                    <a:cubicBezTo>
                      <a:pt x="57766" y="248643"/>
                      <a:pt x="58776" y="247897"/>
                      <a:pt x="58776" y="2461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2EA723EA-BB41-DA17-163D-F7384F457048}"/>
                  </a:ext>
                </a:extLst>
              </p:cNvPr>
              <p:cNvSpPr/>
              <p:nvPr>
                <p:custDataLst>
                  <p:tags r:id="rId84"/>
                </p:custDataLst>
              </p:nvPr>
            </p:nvSpPr>
            <p:spPr>
              <a:xfrm>
                <a:off x="7936438" y="5126434"/>
                <a:ext cx="111835" cy="49209"/>
              </a:xfrm>
              <a:custGeom>
                <a:avLst/>
                <a:gdLst>
                  <a:gd name="connsiteX0" fmla="*/ 89831 w 111835"/>
                  <a:gd name="connsiteY0" fmla="*/ 29686 h 49209"/>
                  <a:gd name="connsiteX1" fmla="*/ 77966 w 111835"/>
                  <a:gd name="connsiteY1" fmla="*/ 44350 h 49209"/>
                  <a:gd name="connsiteX2" fmla="*/ 83015 w 111835"/>
                  <a:gd name="connsiteY2" fmla="*/ 49320 h 49209"/>
                  <a:gd name="connsiteX3" fmla="*/ 87811 w 111835"/>
                  <a:gd name="connsiteY3" fmla="*/ 46089 h 49209"/>
                  <a:gd name="connsiteX4" fmla="*/ 107755 w 111835"/>
                  <a:gd name="connsiteY4" fmla="*/ 29935 h 49209"/>
                  <a:gd name="connsiteX5" fmla="*/ 112047 w 111835"/>
                  <a:gd name="connsiteY5" fmla="*/ 24715 h 49209"/>
                  <a:gd name="connsiteX6" fmla="*/ 108512 w 111835"/>
                  <a:gd name="connsiteY6" fmla="*/ 19745 h 49209"/>
                  <a:gd name="connsiteX7" fmla="*/ 98162 w 111835"/>
                  <a:gd name="connsiteY7" fmla="*/ 5579 h 49209"/>
                  <a:gd name="connsiteX8" fmla="*/ 93113 w 111835"/>
                  <a:gd name="connsiteY8" fmla="*/ 111 h 49209"/>
                  <a:gd name="connsiteX9" fmla="*/ 88064 w 111835"/>
                  <a:gd name="connsiteY9" fmla="*/ 5330 h 49209"/>
                  <a:gd name="connsiteX10" fmla="*/ 94123 w 111835"/>
                  <a:gd name="connsiteY10" fmla="*/ 19745 h 49209"/>
                  <a:gd name="connsiteX11" fmla="*/ 9047 w 111835"/>
                  <a:gd name="connsiteY11" fmla="*/ 19745 h 49209"/>
                  <a:gd name="connsiteX12" fmla="*/ 211 w 111835"/>
                  <a:gd name="connsiteY12" fmla="*/ 24715 h 49209"/>
                  <a:gd name="connsiteX13" fmla="*/ 9047 w 111835"/>
                  <a:gd name="connsiteY13" fmla="*/ 29686 h 49209"/>
                  <a:gd name="connsiteX14" fmla="*/ 89831 w 111835"/>
                  <a:gd name="connsiteY14" fmla="*/ 29686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89831" y="29686"/>
                    </a:moveTo>
                    <a:cubicBezTo>
                      <a:pt x="86297" y="32917"/>
                      <a:pt x="77966" y="39876"/>
                      <a:pt x="77966" y="44350"/>
                    </a:cubicBezTo>
                    <a:cubicBezTo>
                      <a:pt x="77966" y="46835"/>
                      <a:pt x="80490" y="49320"/>
                      <a:pt x="83015" y="49320"/>
                    </a:cubicBezTo>
                    <a:cubicBezTo>
                      <a:pt x="85287" y="49320"/>
                      <a:pt x="86549" y="47580"/>
                      <a:pt x="87811" y="46089"/>
                    </a:cubicBezTo>
                    <a:cubicBezTo>
                      <a:pt x="90841" y="42361"/>
                      <a:pt x="96647" y="35402"/>
                      <a:pt x="107755" y="29935"/>
                    </a:cubicBezTo>
                    <a:cubicBezTo>
                      <a:pt x="109522" y="28941"/>
                      <a:pt x="112047" y="27698"/>
                      <a:pt x="112047" y="24715"/>
                    </a:cubicBezTo>
                    <a:cubicBezTo>
                      <a:pt x="112047" y="22230"/>
                      <a:pt x="110279" y="20988"/>
                      <a:pt x="108512" y="19745"/>
                    </a:cubicBezTo>
                    <a:cubicBezTo>
                      <a:pt x="102958" y="16017"/>
                      <a:pt x="100181" y="11543"/>
                      <a:pt x="98162" y="5579"/>
                    </a:cubicBezTo>
                    <a:cubicBezTo>
                      <a:pt x="97657" y="3342"/>
                      <a:pt x="96647" y="111"/>
                      <a:pt x="93113" y="111"/>
                    </a:cubicBezTo>
                    <a:cubicBezTo>
                      <a:pt x="89578" y="111"/>
                      <a:pt x="88064" y="3342"/>
                      <a:pt x="88064" y="5330"/>
                    </a:cubicBezTo>
                    <a:cubicBezTo>
                      <a:pt x="88064" y="6573"/>
                      <a:pt x="90083" y="14526"/>
                      <a:pt x="94123" y="19745"/>
                    </a:cubicBezTo>
                    <a:lnTo>
                      <a:pt x="9047" y="19745"/>
                    </a:lnTo>
                    <a:cubicBezTo>
                      <a:pt x="4755" y="19745"/>
                      <a:pt x="211" y="19745"/>
                      <a:pt x="211" y="24715"/>
                    </a:cubicBezTo>
                    <a:cubicBezTo>
                      <a:pt x="211" y="29686"/>
                      <a:pt x="4755" y="29686"/>
                      <a:pt x="9047" y="29686"/>
                    </a:cubicBezTo>
                    <a:lnTo>
                      <a:pt x="89831" y="29686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98323CDC-8A01-ED44-E920-3FFC794E4527}"/>
                  </a:ext>
                </a:extLst>
              </p:cNvPr>
              <p:cNvSpPr/>
              <p:nvPr>
                <p:custDataLst>
                  <p:tags r:id="rId85"/>
                </p:custDataLst>
              </p:nvPr>
            </p:nvSpPr>
            <p:spPr>
              <a:xfrm>
                <a:off x="7901188" y="5194035"/>
                <a:ext cx="125720" cy="112585"/>
              </a:xfrm>
              <a:custGeom>
                <a:avLst/>
                <a:gdLst>
                  <a:gd name="connsiteX0" fmla="*/ 77209 w 125720"/>
                  <a:gd name="connsiteY0" fmla="*/ 34905 h 112585"/>
                  <a:gd name="connsiteX1" fmla="*/ 102201 w 125720"/>
                  <a:gd name="connsiteY1" fmla="*/ 5579 h 112585"/>
                  <a:gd name="connsiteX2" fmla="*/ 114824 w 125720"/>
                  <a:gd name="connsiteY2" fmla="*/ 8809 h 112585"/>
                  <a:gd name="connsiteX3" fmla="*/ 102706 w 125720"/>
                  <a:gd name="connsiteY3" fmla="*/ 22230 h 112585"/>
                  <a:gd name="connsiteX4" fmla="*/ 112299 w 125720"/>
                  <a:gd name="connsiteY4" fmla="*/ 30929 h 112585"/>
                  <a:gd name="connsiteX5" fmla="*/ 125931 w 125720"/>
                  <a:gd name="connsiteY5" fmla="*/ 16514 h 112585"/>
                  <a:gd name="connsiteX6" fmla="*/ 102454 w 125720"/>
                  <a:gd name="connsiteY6" fmla="*/ 111 h 112585"/>
                  <a:gd name="connsiteX7" fmla="*/ 75946 w 125720"/>
                  <a:gd name="connsiteY7" fmla="*/ 18999 h 112585"/>
                  <a:gd name="connsiteX8" fmla="*/ 48682 w 125720"/>
                  <a:gd name="connsiteY8" fmla="*/ 111 h 112585"/>
                  <a:gd name="connsiteX9" fmla="*/ 8037 w 125720"/>
                  <a:gd name="connsiteY9" fmla="*/ 38385 h 112585"/>
                  <a:gd name="connsiteX10" fmla="*/ 11067 w 125720"/>
                  <a:gd name="connsiteY10" fmla="*/ 40870 h 112585"/>
                  <a:gd name="connsiteX11" fmla="*/ 14348 w 125720"/>
                  <a:gd name="connsiteY11" fmla="*/ 38136 h 112585"/>
                  <a:gd name="connsiteX12" fmla="*/ 48177 w 125720"/>
                  <a:gd name="connsiteY12" fmla="*/ 5579 h 112585"/>
                  <a:gd name="connsiteX13" fmla="*/ 61809 w 125720"/>
                  <a:gd name="connsiteY13" fmla="*/ 22230 h 112585"/>
                  <a:gd name="connsiteX14" fmla="*/ 48177 w 125720"/>
                  <a:gd name="connsiteY14" fmla="*/ 81381 h 112585"/>
                  <a:gd name="connsiteX15" fmla="*/ 24194 w 125720"/>
                  <a:gd name="connsiteY15" fmla="*/ 107228 h 112585"/>
                  <a:gd name="connsiteX16" fmla="*/ 11572 w 125720"/>
                  <a:gd name="connsiteY16" fmla="*/ 103997 h 112585"/>
                  <a:gd name="connsiteX17" fmla="*/ 23437 w 125720"/>
                  <a:gd name="connsiteY17" fmla="*/ 90577 h 112585"/>
                  <a:gd name="connsiteX18" fmla="*/ 14096 w 125720"/>
                  <a:gd name="connsiteY18" fmla="*/ 81878 h 112585"/>
                  <a:gd name="connsiteX19" fmla="*/ 211 w 125720"/>
                  <a:gd name="connsiteY19" fmla="*/ 96293 h 112585"/>
                  <a:gd name="connsiteX20" fmla="*/ 23942 w 125720"/>
                  <a:gd name="connsiteY20" fmla="*/ 112696 h 112585"/>
                  <a:gd name="connsiteX21" fmla="*/ 50449 w 125720"/>
                  <a:gd name="connsiteY21" fmla="*/ 93807 h 112585"/>
                  <a:gd name="connsiteX22" fmla="*/ 77713 w 125720"/>
                  <a:gd name="connsiteY22" fmla="*/ 112696 h 112585"/>
                  <a:gd name="connsiteX23" fmla="*/ 118105 w 125720"/>
                  <a:gd name="connsiteY23" fmla="*/ 74422 h 112585"/>
                  <a:gd name="connsiteX24" fmla="*/ 115076 w 125720"/>
                  <a:gd name="connsiteY24" fmla="*/ 71937 h 112585"/>
                  <a:gd name="connsiteX25" fmla="*/ 111794 w 125720"/>
                  <a:gd name="connsiteY25" fmla="*/ 74670 h 112585"/>
                  <a:gd name="connsiteX26" fmla="*/ 78218 w 125720"/>
                  <a:gd name="connsiteY26" fmla="*/ 107228 h 112585"/>
                  <a:gd name="connsiteX27" fmla="*/ 64334 w 125720"/>
                  <a:gd name="connsiteY27" fmla="*/ 90825 h 112585"/>
                  <a:gd name="connsiteX28" fmla="*/ 68625 w 125720"/>
                  <a:gd name="connsiteY28" fmla="*/ 68954 h 112585"/>
                  <a:gd name="connsiteX29" fmla="*/ 77209 w 125720"/>
                  <a:gd name="connsiteY29" fmla="*/ 34905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209" y="34905"/>
                    </a:moveTo>
                    <a:cubicBezTo>
                      <a:pt x="78723" y="28443"/>
                      <a:pt x="84530" y="5579"/>
                      <a:pt x="102201" y="5579"/>
                    </a:cubicBezTo>
                    <a:cubicBezTo>
                      <a:pt x="103463" y="5579"/>
                      <a:pt x="109522" y="5579"/>
                      <a:pt x="114824" y="8809"/>
                    </a:cubicBezTo>
                    <a:cubicBezTo>
                      <a:pt x="107755" y="10052"/>
                      <a:pt x="102706" y="16265"/>
                      <a:pt x="102706" y="22230"/>
                    </a:cubicBezTo>
                    <a:cubicBezTo>
                      <a:pt x="102706" y="26207"/>
                      <a:pt x="105483" y="30929"/>
                      <a:pt x="112299" y="30929"/>
                    </a:cubicBezTo>
                    <a:cubicBezTo>
                      <a:pt x="117853" y="30929"/>
                      <a:pt x="125931" y="26455"/>
                      <a:pt x="125931" y="16514"/>
                    </a:cubicBezTo>
                    <a:cubicBezTo>
                      <a:pt x="125931" y="3590"/>
                      <a:pt x="111037" y="111"/>
                      <a:pt x="102454" y="111"/>
                    </a:cubicBezTo>
                    <a:cubicBezTo>
                      <a:pt x="87811" y="111"/>
                      <a:pt x="78976" y="13283"/>
                      <a:pt x="75946" y="18999"/>
                    </a:cubicBezTo>
                    <a:cubicBezTo>
                      <a:pt x="69635" y="2596"/>
                      <a:pt x="56003" y="111"/>
                      <a:pt x="48682" y="111"/>
                    </a:cubicBezTo>
                    <a:cubicBezTo>
                      <a:pt x="22427" y="111"/>
                      <a:pt x="8037" y="32171"/>
                      <a:pt x="8037" y="38385"/>
                    </a:cubicBezTo>
                    <a:cubicBezTo>
                      <a:pt x="8037" y="40870"/>
                      <a:pt x="10562" y="40870"/>
                      <a:pt x="11067" y="40870"/>
                    </a:cubicBezTo>
                    <a:cubicBezTo>
                      <a:pt x="13086" y="40870"/>
                      <a:pt x="13844" y="40373"/>
                      <a:pt x="14348" y="38136"/>
                    </a:cubicBezTo>
                    <a:cubicBezTo>
                      <a:pt x="22932" y="11792"/>
                      <a:pt x="39593" y="5579"/>
                      <a:pt x="48177" y="5579"/>
                    </a:cubicBezTo>
                    <a:cubicBezTo>
                      <a:pt x="52973" y="5579"/>
                      <a:pt x="61809" y="7815"/>
                      <a:pt x="61809" y="22230"/>
                    </a:cubicBezTo>
                    <a:cubicBezTo>
                      <a:pt x="61809" y="29935"/>
                      <a:pt x="57517" y="46586"/>
                      <a:pt x="48177" y="81381"/>
                    </a:cubicBezTo>
                    <a:cubicBezTo>
                      <a:pt x="44138" y="96790"/>
                      <a:pt x="35302" y="107228"/>
                      <a:pt x="24194" y="107228"/>
                    </a:cubicBezTo>
                    <a:cubicBezTo>
                      <a:pt x="22679" y="107228"/>
                      <a:pt x="16873" y="107228"/>
                      <a:pt x="11572" y="103997"/>
                    </a:cubicBezTo>
                    <a:cubicBezTo>
                      <a:pt x="17883" y="102755"/>
                      <a:pt x="23437" y="97535"/>
                      <a:pt x="23437" y="90577"/>
                    </a:cubicBezTo>
                    <a:cubicBezTo>
                      <a:pt x="23437" y="83866"/>
                      <a:pt x="17883" y="81878"/>
                      <a:pt x="14096" y="81878"/>
                    </a:cubicBezTo>
                    <a:cubicBezTo>
                      <a:pt x="6523" y="81878"/>
                      <a:pt x="211" y="88340"/>
                      <a:pt x="211" y="96293"/>
                    </a:cubicBezTo>
                    <a:cubicBezTo>
                      <a:pt x="211" y="107725"/>
                      <a:pt x="12834" y="112696"/>
                      <a:pt x="23942" y="112696"/>
                    </a:cubicBezTo>
                    <a:cubicBezTo>
                      <a:pt x="40603" y="112696"/>
                      <a:pt x="49691" y="95299"/>
                      <a:pt x="50449" y="93807"/>
                    </a:cubicBezTo>
                    <a:cubicBezTo>
                      <a:pt x="53478" y="103003"/>
                      <a:pt x="62566" y="112696"/>
                      <a:pt x="77713" y="112696"/>
                    </a:cubicBezTo>
                    <a:cubicBezTo>
                      <a:pt x="103716" y="112696"/>
                      <a:pt x="118105" y="80635"/>
                      <a:pt x="118105" y="74422"/>
                    </a:cubicBezTo>
                    <a:cubicBezTo>
                      <a:pt x="118105" y="71937"/>
                      <a:pt x="115833" y="71937"/>
                      <a:pt x="115076" y="71937"/>
                    </a:cubicBezTo>
                    <a:cubicBezTo>
                      <a:pt x="112804" y="71937"/>
                      <a:pt x="112299" y="72931"/>
                      <a:pt x="111794" y="74670"/>
                    </a:cubicBezTo>
                    <a:cubicBezTo>
                      <a:pt x="103463" y="101263"/>
                      <a:pt x="86297" y="107228"/>
                      <a:pt x="78218" y="107228"/>
                    </a:cubicBezTo>
                    <a:cubicBezTo>
                      <a:pt x="68373" y="107228"/>
                      <a:pt x="64334" y="99275"/>
                      <a:pt x="64334" y="90825"/>
                    </a:cubicBezTo>
                    <a:cubicBezTo>
                      <a:pt x="64334" y="85357"/>
                      <a:pt x="65848" y="79890"/>
                      <a:pt x="68625" y="68954"/>
                    </a:cubicBezTo>
                    <a:lnTo>
                      <a:pt x="77209" y="34905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2E83B235-2E44-1B5B-FAEE-6CE6964E2E08}"/>
                  </a:ext>
                </a:extLst>
              </p:cNvPr>
              <p:cNvSpPr/>
              <p:nvPr>
                <p:custDataLst>
                  <p:tags r:id="rId86"/>
                </p:custDataLst>
              </p:nvPr>
            </p:nvSpPr>
            <p:spPr>
              <a:xfrm>
                <a:off x="8059859" y="5196768"/>
                <a:ext cx="27517" cy="155084"/>
              </a:xfrm>
              <a:custGeom>
                <a:avLst/>
                <a:gdLst>
                  <a:gd name="connsiteX0" fmla="*/ 26977 w 27517"/>
                  <a:gd name="connsiteY0" fmla="*/ 13283 h 155084"/>
                  <a:gd name="connsiteX1" fmla="*/ 13597 w 27517"/>
                  <a:gd name="connsiteY1" fmla="*/ 111 h 155084"/>
                  <a:gd name="connsiteX2" fmla="*/ 217 w 27517"/>
                  <a:gd name="connsiteY2" fmla="*/ 13283 h 155084"/>
                  <a:gd name="connsiteX3" fmla="*/ 13597 w 27517"/>
                  <a:gd name="connsiteY3" fmla="*/ 26455 h 155084"/>
                  <a:gd name="connsiteX4" fmla="*/ 26977 w 27517"/>
                  <a:gd name="connsiteY4" fmla="*/ 13283 h 155084"/>
                  <a:gd name="connsiteX5" fmla="*/ 22180 w 27517"/>
                  <a:gd name="connsiteY5" fmla="*/ 104494 h 155084"/>
                  <a:gd name="connsiteX6" fmla="*/ 6023 w 27517"/>
                  <a:gd name="connsiteY6" fmla="*/ 149230 h 155084"/>
                  <a:gd name="connsiteX7" fmla="*/ 4256 w 27517"/>
                  <a:gd name="connsiteY7" fmla="*/ 152461 h 155084"/>
                  <a:gd name="connsiteX8" fmla="*/ 6781 w 27517"/>
                  <a:gd name="connsiteY8" fmla="*/ 155195 h 155084"/>
                  <a:gd name="connsiteX9" fmla="*/ 27734 w 27517"/>
                  <a:gd name="connsiteY9" fmla="*/ 106483 h 155084"/>
                  <a:gd name="connsiteX10" fmla="*/ 13597 w 27517"/>
                  <a:gd name="connsiteY10" fmla="*/ 80884 h 155084"/>
                  <a:gd name="connsiteX11" fmla="*/ 217 w 27517"/>
                  <a:gd name="connsiteY11" fmla="*/ 94056 h 155084"/>
                  <a:gd name="connsiteX12" fmla="*/ 13597 w 27517"/>
                  <a:gd name="connsiteY12" fmla="*/ 107228 h 155084"/>
                  <a:gd name="connsiteX13" fmla="*/ 15616 w 27517"/>
                  <a:gd name="connsiteY13" fmla="*/ 106980 h 155084"/>
                  <a:gd name="connsiteX14" fmla="*/ 22180 w 27517"/>
                  <a:gd name="connsiteY14" fmla="*/ 104494 h 155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517" h="155084">
                    <a:moveTo>
                      <a:pt x="26977" y="13283"/>
                    </a:moveTo>
                    <a:cubicBezTo>
                      <a:pt x="26977" y="6076"/>
                      <a:pt x="20918" y="111"/>
                      <a:pt x="13597" y="111"/>
                    </a:cubicBezTo>
                    <a:cubicBezTo>
                      <a:pt x="6276" y="111"/>
                      <a:pt x="217" y="6076"/>
                      <a:pt x="217" y="13283"/>
                    </a:cubicBezTo>
                    <a:cubicBezTo>
                      <a:pt x="217" y="20490"/>
                      <a:pt x="6276" y="26455"/>
                      <a:pt x="13597" y="26455"/>
                    </a:cubicBezTo>
                    <a:cubicBezTo>
                      <a:pt x="20918" y="26455"/>
                      <a:pt x="26977" y="20490"/>
                      <a:pt x="26977" y="13283"/>
                    </a:cubicBezTo>
                    <a:close/>
                    <a:moveTo>
                      <a:pt x="22180" y="104494"/>
                    </a:moveTo>
                    <a:cubicBezTo>
                      <a:pt x="22180" y="111453"/>
                      <a:pt x="22180" y="130839"/>
                      <a:pt x="6023" y="149230"/>
                    </a:cubicBezTo>
                    <a:cubicBezTo>
                      <a:pt x="4256" y="151218"/>
                      <a:pt x="4256" y="151716"/>
                      <a:pt x="4256" y="152461"/>
                    </a:cubicBezTo>
                    <a:cubicBezTo>
                      <a:pt x="4256" y="154201"/>
                      <a:pt x="5518" y="155195"/>
                      <a:pt x="6781" y="155195"/>
                    </a:cubicBezTo>
                    <a:cubicBezTo>
                      <a:pt x="9558" y="155195"/>
                      <a:pt x="27734" y="135312"/>
                      <a:pt x="27734" y="106483"/>
                    </a:cubicBezTo>
                    <a:cubicBezTo>
                      <a:pt x="27734" y="99275"/>
                      <a:pt x="27229" y="80884"/>
                      <a:pt x="13597" y="80884"/>
                    </a:cubicBezTo>
                    <a:cubicBezTo>
                      <a:pt x="4761" y="80884"/>
                      <a:pt x="217" y="87594"/>
                      <a:pt x="217" y="94056"/>
                    </a:cubicBezTo>
                    <a:cubicBezTo>
                      <a:pt x="217" y="100518"/>
                      <a:pt x="4509" y="107228"/>
                      <a:pt x="13597" y="107228"/>
                    </a:cubicBezTo>
                    <a:cubicBezTo>
                      <a:pt x="14859" y="107228"/>
                      <a:pt x="15364" y="107228"/>
                      <a:pt x="15616" y="106980"/>
                    </a:cubicBezTo>
                    <a:cubicBezTo>
                      <a:pt x="17384" y="106731"/>
                      <a:pt x="20161" y="106234"/>
                      <a:pt x="22180" y="104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6F492571-B05D-D9B7-0003-36F24553CCE5}"/>
                  </a:ext>
                </a:extLst>
              </p:cNvPr>
              <p:cNvSpPr/>
              <p:nvPr>
                <p:custDataLst>
                  <p:tags r:id="rId87"/>
                </p:custDataLst>
              </p:nvPr>
            </p:nvSpPr>
            <p:spPr>
              <a:xfrm>
                <a:off x="8157669" y="5194035"/>
                <a:ext cx="116379" cy="160800"/>
              </a:xfrm>
              <a:custGeom>
                <a:avLst/>
                <a:gdLst>
                  <a:gd name="connsiteX0" fmla="*/ 115591 w 116379"/>
                  <a:gd name="connsiteY0" fmla="*/ 15271 h 160800"/>
                  <a:gd name="connsiteX1" fmla="*/ 116601 w 116379"/>
                  <a:gd name="connsiteY1" fmla="*/ 9555 h 160800"/>
                  <a:gd name="connsiteX2" fmla="*/ 109280 w 116379"/>
                  <a:gd name="connsiteY2" fmla="*/ 2845 h 160800"/>
                  <a:gd name="connsiteX3" fmla="*/ 100444 w 116379"/>
                  <a:gd name="connsiteY3" fmla="*/ 8064 h 160800"/>
                  <a:gd name="connsiteX4" fmla="*/ 96910 w 116379"/>
                  <a:gd name="connsiteY4" fmla="*/ 21485 h 160800"/>
                  <a:gd name="connsiteX5" fmla="*/ 91861 w 116379"/>
                  <a:gd name="connsiteY5" fmla="*/ 41367 h 160800"/>
                  <a:gd name="connsiteX6" fmla="*/ 80500 w 116379"/>
                  <a:gd name="connsiteY6" fmla="*/ 86103 h 160800"/>
                  <a:gd name="connsiteX7" fmla="*/ 51974 w 116379"/>
                  <a:gd name="connsiteY7" fmla="*/ 107228 h 160800"/>
                  <a:gd name="connsiteX8" fmla="*/ 36322 w 116379"/>
                  <a:gd name="connsiteY8" fmla="*/ 87097 h 160800"/>
                  <a:gd name="connsiteX9" fmla="*/ 49197 w 116379"/>
                  <a:gd name="connsiteY9" fmla="*/ 38385 h 160800"/>
                  <a:gd name="connsiteX10" fmla="*/ 54246 w 116379"/>
                  <a:gd name="connsiteY10" fmla="*/ 20490 h 160800"/>
                  <a:gd name="connsiteX11" fmla="*/ 33545 w 116379"/>
                  <a:gd name="connsiteY11" fmla="*/ 111 h 160800"/>
                  <a:gd name="connsiteX12" fmla="*/ 221 w 116379"/>
                  <a:gd name="connsiteY12" fmla="*/ 38385 h 160800"/>
                  <a:gd name="connsiteX13" fmla="*/ 3251 w 116379"/>
                  <a:gd name="connsiteY13" fmla="*/ 40870 h 160800"/>
                  <a:gd name="connsiteX14" fmla="*/ 7290 w 116379"/>
                  <a:gd name="connsiteY14" fmla="*/ 36397 h 160800"/>
                  <a:gd name="connsiteX15" fmla="*/ 32787 w 116379"/>
                  <a:gd name="connsiteY15" fmla="*/ 5579 h 160800"/>
                  <a:gd name="connsiteX16" fmla="*/ 39099 w 116379"/>
                  <a:gd name="connsiteY16" fmla="*/ 13532 h 160800"/>
                  <a:gd name="connsiteX17" fmla="*/ 34807 w 116379"/>
                  <a:gd name="connsiteY17" fmla="*/ 30929 h 160800"/>
                  <a:gd name="connsiteX18" fmla="*/ 20165 w 116379"/>
                  <a:gd name="connsiteY18" fmla="*/ 83121 h 160800"/>
                  <a:gd name="connsiteX19" fmla="*/ 50964 w 116379"/>
                  <a:gd name="connsiteY19" fmla="*/ 112696 h 160800"/>
                  <a:gd name="connsiteX20" fmla="*/ 76461 w 116379"/>
                  <a:gd name="connsiteY20" fmla="*/ 101512 h 160800"/>
                  <a:gd name="connsiteX21" fmla="*/ 60052 w 116379"/>
                  <a:gd name="connsiteY21" fmla="*/ 139786 h 160800"/>
                  <a:gd name="connsiteX22" fmla="*/ 32283 w 116379"/>
                  <a:gd name="connsiteY22" fmla="*/ 155443 h 160800"/>
                  <a:gd name="connsiteX23" fmla="*/ 13096 w 116379"/>
                  <a:gd name="connsiteY23" fmla="*/ 145005 h 160800"/>
                  <a:gd name="connsiteX24" fmla="*/ 23952 w 116379"/>
                  <a:gd name="connsiteY24" fmla="*/ 142023 h 160800"/>
                  <a:gd name="connsiteX25" fmla="*/ 29001 w 116379"/>
                  <a:gd name="connsiteY25" fmla="*/ 131833 h 160800"/>
                  <a:gd name="connsiteX26" fmla="*/ 19660 w 116379"/>
                  <a:gd name="connsiteY26" fmla="*/ 123134 h 160800"/>
                  <a:gd name="connsiteX27" fmla="*/ 5523 w 116379"/>
                  <a:gd name="connsiteY27" fmla="*/ 139289 h 160800"/>
                  <a:gd name="connsiteX28" fmla="*/ 32283 w 116379"/>
                  <a:gd name="connsiteY28" fmla="*/ 160911 h 160800"/>
                  <a:gd name="connsiteX29" fmla="*/ 91356 w 116379"/>
                  <a:gd name="connsiteY29" fmla="*/ 110211 h 160800"/>
                  <a:gd name="connsiteX30" fmla="*/ 115591 w 116379"/>
                  <a:gd name="connsiteY30" fmla="*/ 15271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591" y="15271"/>
                    </a:moveTo>
                    <a:cubicBezTo>
                      <a:pt x="116601" y="11792"/>
                      <a:pt x="116601" y="11295"/>
                      <a:pt x="116601" y="9555"/>
                    </a:cubicBezTo>
                    <a:cubicBezTo>
                      <a:pt x="116601" y="5081"/>
                      <a:pt x="113067" y="2845"/>
                      <a:pt x="109280" y="2845"/>
                    </a:cubicBezTo>
                    <a:cubicBezTo>
                      <a:pt x="106755" y="2845"/>
                      <a:pt x="102716" y="4336"/>
                      <a:pt x="100444" y="8064"/>
                    </a:cubicBezTo>
                    <a:cubicBezTo>
                      <a:pt x="99939" y="9306"/>
                      <a:pt x="97920" y="17011"/>
                      <a:pt x="96910" y="21485"/>
                    </a:cubicBezTo>
                    <a:cubicBezTo>
                      <a:pt x="95143" y="27946"/>
                      <a:pt x="93375" y="34657"/>
                      <a:pt x="91861" y="41367"/>
                    </a:cubicBezTo>
                    <a:lnTo>
                      <a:pt x="80500" y="86103"/>
                    </a:lnTo>
                    <a:cubicBezTo>
                      <a:pt x="79491" y="89831"/>
                      <a:pt x="68635" y="107228"/>
                      <a:pt x="51974" y="107228"/>
                    </a:cubicBezTo>
                    <a:cubicBezTo>
                      <a:pt x="39099" y="107228"/>
                      <a:pt x="36322" y="96293"/>
                      <a:pt x="36322" y="87097"/>
                    </a:cubicBezTo>
                    <a:cubicBezTo>
                      <a:pt x="36322" y="75665"/>
                      <a:pt x="40613" y="60256"/>
                      <a:pt x="49197" y="38385"/>
                    </a:cubicBezTo>
                    <a:cubicBezTo>
                      <a:pt x="53236" y="28195"/>
                      <a:pt x="54246" y="25461"/>
                      <a:pt x="54246" y="20490"/>
                    </a:cubicBezTo>
                    <a:cubicBezTo>
                      <a:pt x="54246" y="9306"/>
                      <a:pt x="46167" y="111"/>
                      <a:pt x="33545" y="111"/>
                    </a:cubicBezTo>
                    <a:cubicBezTo>
                      <a:pt x="9562" y="111"/>
                      <a:pt x="221" y="36148"/>
                      <a:pt x="221" y="38385"/>
                    </a:cubicBezTo>
                    <a:cubicBezTo>
                      <a:pt x="221" y="40870"/>
                      <a:pt x="2746" y="40870"/>
                      <a:pt x="3251" y="40870"/>
                    </a:cubicBezTo>
                    <a:cubicBezTo>
                      <a:pt x="5775" y="40870"/>
                      <a:pt x="6028" y="40373"/>
                      <a:pt x="7290" y="36397"/>
                    </a:cubicBezTo>
                    <a:cubicBezTo>
                      <a:pt x="14106" y="13034"/>
                      <a:pt x="24204" y="5579"/>
                      <a:pt x="32787" y="5579"/>
                    </a:cubicBezTo>
                    <a:cubicBezTo>
                      <a:pt x="34807" y="5579"/>
                      <a:pt x="39099" y="5579"/>
                      <a:pt x="39099" y="13532"/>
                    </a:cubicBezTo>
                    <a:cubicBezTo>
                      <a:pt x="39099" y="19745"/>
                      <a:pt x="36574" y="26207"/>
                      <a:pt x="34807" y="30929"/>
                    </a:cubicBezTo>
                    <a:cubicBezTo>
                      <a:pt x="24709" y="57273"/>
                      <a:pt x="20165" y="71440"/>
                      <a:pt x="20165" y="83121"/>
                    </a:cubicBezTo>
                    <a:cubicBezTo>
                      <a:pt x="20165" y="105240"/>
                      <a:pt x="36069" y="112696"/>
                      <a:pt x="50964" y="112696"/>
                    </a:cubicBezTo>
                    <a:cubicBezTo>
                      <a:pt x="60809" y="112696"/>
                      <a:pt x="69393" y="108471"/>
                      <a:pt x="76461" y="101512"/>
                    </a:cubicBezTo>
                    <a:cubicBezTo>
                      <a:pt x="73179" y="114436"/>
                      <a:pt x="70150" y="126614"/>
                      <a:pt x="60052" y="139786"/>
                    </a:cubicBezTo>
                    <a:cubicBezTo>
                      <a:pt x="53488" y="148236"/>
                      <a:pt x="43895" y="155443"/>
                      <a:pt x="32283" y="155443"/>
                    </a:cubicBezTo>
                    <a:cubicBezTo>
                      <a:pt x="28748" y="155443"/>
                      <a:pt x="17388" y="154698"/>
                      <a:pt x="13096" y="145005"/>
                    </a:cubicBezTo>
                    <a:cubicBezTo>
                      <a:pt x="17136" y="145005"/>
                      <a:pt x="20417" y="145005"/>
                      <a:pt x="23952" y="142023"/>
                    </a:cubicBezTo>
                    <a:cubicBezTo>
                      <a:pt x="26476" y="139786"/>
                      <a:pt x="29001" y="136555"/>
                      <a:pt x="29001" y="131833"/>
                    </a:cubicBezTo>
                    <a:cubicBezTo>
                      <a:pt x="29001" y="124128"/>
                      <a:pt x="22185" y="123134"/>
                      <a:pt x="19660" y="123134"/>
                    </a:cubicBezTo>
                    <a:cubicBezTo>
                      <a:pt x="13854" y="123134"/>
                      <a:pt x="5523" y="127111"/>
                      <a:pt x="5523" y="139289"/>
                    </a:cubicBezTo>
                    <a:cubicBezTo>
                      <a:pt x="5523" y="151716"/>
                      <a:pt x="16631" y="160911"/>
                      <a:pt x="32283" y="160911"/>
                    </a:cubicBezTo>
                    <a:cubicBezTo>
                      <a:pt x="58285" y="160911"/>
                      <a:pt x="84287" y="138295"/>
                      <a:pt x="91356" y="110211"/>
                    </a:cubicBezTo>
                    <a:lnTo>
                      <a:pt x="115591" y="1527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F76B47B1-6D03-6D6B-FF79-E384247E934A}"/>
                  </a:ext>
                </a:extLst>
              </p:cNvPr>
              <p:cNvSpPr/>
              <p:nvPr>
                <p:custDataLst>
                  <p:tags r:id="rId88"/>
                </p:custDataLst>
              </p:nvPr>
            </p:nvSpPr>
            <p:spPr>
              <a:xfrm>
                <a:off x="8367437" y="5212675"/>
                <a:ext cx="167879" cy="58156"/>
              </a:xfrm>
              <a:custGeom>
                <a:avLst/>
                <a:gdLst>
                  <a:gd name="connsiteX0" fmla="*/ 159525 w 167879"/>
                  <a:gd name="connsiteY0" fmla="*/ 10052 h 58156"/>
                  <a:gd name="connsiteX1" fmla="*/ 168109 w 167879"/>
                  <a:gd name="connsiteY1" fmla="*/ 5081 h 58156"/>
                  <a:gd name="connsiteX2" fmla="*/ 159778 w 167879"/>
                  <a:gd name="connsiteY2" fmla="*/ 111 h 58156"/>
                  <a:gd name="connsiteX3" fmla="*/ 8560 w 167879"/>
                  <a:gd name="connsiteY3" fmla="*/ 111 h 58156"/>
                  <a:gd name="connsiteX4" fmla="*/ 229 w 167879"/>
                  <a:gd name="connsiteY4" fmla="*/ 5081 h 58156"/>
                  <a:gd name="connsiteX5" fmla="*/ 8813 w 167879"/>
                  <a:gd name="connsiteY5" fmla="*/ 10052 h 58156"/>
                  <a:gd name="connsiteX6" fmla="*/ 159525 w 167879"/>
                  <a:gd name="connsiteY6" fmla="*/ 10052 h 58156"/>
                  <a:gd name="connsiteX7" fmla="*/ 159778 w 167879"/>
                  <a:gd name="connsiteY7" fmla="*/ 58267 h 58156"/>
                  <a:gd name="connsiteX8" fmla="*/ 168109 w 167879"/>
                  <a:gd name="connsiteY8" fmla="*/ 53297 h 58156"/>
                  <a:gd name="connsiteX9" fmla="*/ 159525 w 167879"/>
                  <a:gd name="connsiteY9" fmla="*/ 48326 h 58156"/>
                  <a:gd name="connsiteX10" fmla="*/ 8813 w 167879"/>
                  <a:gd name="connsiteY10" fmla="*/ 48326 h 58156"/>
                  <a:gd name="connsiteX11" fmla="*/ 229 w 167879"/>
                  <a:gd name="connsiteY11" fmla="*/ 53297 h 58156"/>
                  <a:gd name="connsiteX12" fmla="*/ 8560 w 167879"/>
                  <a:gd name="connsiteY12" fmla="*/ 58267 h 58156"/>
                  <a:gd name="connsiteX13" fmla="*/ 159778 w 167879"/>
                  <a:gd name="connsiteY13" fmla="*/ 58267 h 5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879" h="58156">
                    <a:moveTo>
                      <a:pt x="159525" y="10052"/>
                    </a:moveTo>
                    <a:cubicBezTo>
                      <a:pt x="163312" y="10052"/>
                      <a:pt x="168109" y="10052"/>
                      <a:pt x="168109" y="5081"/>
                    </a:cubicBezTo>
                    <a:cubicBezTo>
                      <a:pt x="168109" y="111"/>
                      <a:pt x="163312" y="111"/>
                      <a:pt x="159778" y="111"/>
                    </a:cubicBezTo>
                    <a:lnTo>
                      <a:pt x="8560" y="111"/>
                    </a:lnTo>
                    <a:cubicBezTo>
                      <a:pt x="5026" y="111"/>
                      <a:pt x="229" y="111"/>
                      <a:pt x="229" y="5081"/>
                    </a:cubicBezTo>
                    <a:cubicBezTo>
                      <a:pt x="229" y="10052"/>
                      <a:pt x="5026" y="10052"/>
                      <a:pt x="8813" y="10052"/>
                    </a:cubicBezTo>
                    <a:lnTo>
                      <a:pt x="159525" y="10052"/>
                    </a:lnTo>
                    <a:close/>
                    <a:moveTo>
                      <a:pt x="159778" y="58267"/>
                    </a:moveTo>
                    <a:cubicBezTo>
                      <a:pt x="163312" y="58267"/>
                      <a:pt x="168109" y="58267"/>
                      <a:pt x="168109" y="53297"/>
                    </a:cubicBezTo>
                    <a:cubicBezTo>
                      <a:pt x="168109" y="48326"/>
                      <a:pt x="163312" y="48326"/>
                      <a:pt x="159525" y="48326"/>
                    </a:cubicBezTo>
                    <a:lnTo>
                      <a:pt x="8813" y="48326"/>
                    </a:lnTo>
                    <a:cubicBezTo>
                      <a:pt x="5026" y="48326"/>
                      <a:pt x="229" y="48326"/>
                      <a:pt x="229" y="53297"/>
                    </a:cubicBezTo>
                    <a:cubicBezTo>
                      <a:pt x="229" y="58267"/>
                      <a:pt x="5026" y="58267"/>
                      <a:pt x="8560" y="58267"/>
                    </a:cubicBezTo>
                    <a:lnTo>
                      <a:pt x="159778" y="5826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25100258-A05E-6C04-1778-3BCCA9D29A45}"/>
                  </a:ext>
                </a:extLst>
              </p:cNvPr>
              <p:cNvSpPr/>
              <p:nvPr>
                <p:custDataLst>
                  <p:tags r:id="rId89"/>
                </p:custDataLst>
              </p:nvPr>
            </p:nvSpPr>
            <p:spPr>
              <a:xfrm>
                <a:off x="8629620" y="5138363"/>
                <a:ext cx="106281" cy="170990"/>
              </a:xfrm>
              <a:custGeom>
                <a:avLst/>
                <a:gdLst>
                  <a:gd name="connsiteX0" fmla="*/ 106521 w 106281"/>
                  <a:gd name="connsiteY0" fmla="*/ 86103 h 170990"/>
                  <a:gd name="connsiteX1" fmla="*/ 96423 w 106281"/>
                  <a:gd name="connsiteY1" fmla="*/ 27946 h 170990"/>
                  <a:gd name="connsiteX2" fmla="*/ 53507 w 106281"/>
                  <a:gd name="connsiteY2" fmla="*/ 111 h 170990"/>
                  <a:gd name="connsiteX3" fmla="*/ 9581 w 106281"/>
                  <a:gd name="connsiteY3" fmla="*/ 29686 h 170990"/>
                  <a:gd name="connsiteX4" fmla="*/ 240 w 106281"/>
                  <a:gd name="connsiteY4" fmla="*/ 86103 h 170990"/>
                  <a:gd name="connsiteX5" fmla="*/ 11600 w 106281"/>
                  <a:gd name="connsiteY5" fmla="*/ 145999 h 170990"/>
                  <a:gd name="connsiteX6" fmla="*/ 53254 w 106281"/>
                  <a:gd name="connsiteY6" fmla="*/ 171101 h 170990"/>
                  <a:gd name="connsiteX7" fmla="*/ 97181 w 106281"/>
                  <a:gd name="connsiteY7" fmla="*/ 142271 h 170990"/>
                  <a:gd name="connsiteX8" fmla="*/ 106521 w 106281"/>
                  <a:gd name="connsiteY8" fmla="*/ 86103 h 170990"/>
                  <a:gd name="connsiteX9" fmla="*/ 53254 w 106281"/>
                  <a:gd name="connsiteY9" fmla="*/ 165633 h 170990"/>
                  <a:gd name="connsiteX10" fmla="*/ 23970 w 106281"/>
                  <a:gd name="connsiteY10" fmla="*/ 135561 h 170990"/>
                  <a:gd name="connsiteX11" fmla="*/ 21193 w 106281"/>
                  <a:gd name="connsiteY11" fmla="*/ 83121 h 170990"/>
                  <a:gd name="connsiteX12" fmla="*/ 23213 w 106281"/>
                  <a:gd name="connsiteY12" fmla="*/ 37391 h 170990"/>
                  <a:gd name="connsiteX13" fmla="*/ 53254 w 106281"/>
                  <a:gd name="connsiteY13" fmla="*/ 5579 h 170990"/>
                  <a:gd name="connsiteX14" fmla="*/ 83044 w 106281"/>
                  <a:gd name="connsiteY14" fmla="*/ 34657 h 170990"/>
                  <a:gd name="connsiteX15" fmla="*/ 85568 w 106281"/>
                  <a:gd name="connsiteY15" fmla="*/ 83121 h 170990"/>
                  <a:gd name="connsiteX16" fmla="*/ 82791 w 106281"/>
                  <a:gd name="connsiteY16" fmla="*/ 134567 h 170990"/>
                  <a:gd name="connsiteX17" fmla="*/ 53254 w 106281"/>
                  <a:gd name="connsiteY17" fmla="*/ 165633 h 17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6281" h="170990">
                    <a:moveTo>
                      <a:pt x="106521" y="86103"/>
                    </a:moveTo>
                    <a:cubicBezTo>
                      <a:pt x="106521" y="66220"/>
                      <a:pt x="105259" y="46338"/>
                      <a:pt x="96423" y="27946"/>
                    </a:cubicBezTo>
                    <a:cubicBezTo>
                      <a:pt x="84811" y="4087"/>
                      <a:pt x="64110" y="111"/>
                      <a:pt x="53507" y="111"/>
                    </a:cubicBezTo>
                    <a:cubicBezTo>
                      <a:pt x="38360" y="111"/>
                      <a:pt x="19931" y="6573"/>
                      <a:pt x="9581" y="29686"/>
                    </a:cubicBezTo>
                    <a:cubicBezTo>
                      <a:pt x="1502" y="46835"/>
                      <a:pt x="240" y="66220"/>
                      <a:pt x="240" y="86103"/>
                    </a:cubicBezTo>
                    <a:cubicBezTo>
                      <a:pt x="240" y="104743"/>
                      <a:pt x="1250" y="127111"/>
                      <a:pt x="11600" y="145999"/>
                    </a:cubicBezTo>
                    <a:cubicBezTo>
                      <a:pt x="22456" y="166130"/>
                      <a:pt x="40884" y="171101"/>
                      <a:pt x="53254" y="171101"/>
                    </a:cubicBezTo>
                    <a:cubicBezTo>
                      <a:pt x="66887" y="171101"/>
                      <a:pt x="86073" y="165882"/>
                      <a:pt x="97181" y="142271"/>
                    </a:cubicBezTo>
                    <a:cubicBezTo>
                      <a:pt x="105259" y="125123"/>
                      <a:pt x="106521" y="105737"/>
                      <a:pt x="106521" y="86103"/>
                    </a:cubicBezTo>
                    <a:close/>
                    <a:moveTo>
                      <a:pt x="53254" y="165633"/>
                    </a:moveTo>
                    <a:cubicBezTo>
                      <a:pt x="43409" y="165633"/>
                      <a:pt x="28514" y="159420"/>
                      <a:pt x="23970" y="135561"/>
                    </a:cubicBezTo>
                    <a:cubicBezTo>
                      <a:pt x="21193" y="120649"/>
                      <a:pt x="21193" y="97784"/>
                      <a:pt x="21193" y="83121"/>
                    </a:cubicBezTo>
                    <a:cubicBezTo>
                      <a:pt x="21193" y="67215"/>
                      <a:pt x="21193" y="50811"/>
                      <a:pt x="23213" y="37391"/>
                    </a:cubicBezTo>
                    <a:cubicBezTo>
                      <a:pt x="28009" y="7815"/>
                      <a:pt x="46943" y="5579"/>
                      <a:pt x="53254" y="5579"/>
                    </a:cubicBezTo>
                    <a:cubicBezTo>
                      <a:pt x="61585" y="5579"/>
                      <a:pt x="78247" y="10052"/>
                      <a:pt x="83044" y="34657"/>
                    </a:cubicBezTo>
                    <a:cubicBezTo>
                      <a:pt x="85568" y="48575"/>
                      <a:pt x="85568" y="67463"/>
                      <a:pt x="85568" y="83121"/>
                    </a:cubicBezTo>
                    <a:cubicBezTo>
                      <a:pt x="85568" y="101760"/>
                      <a:pt x="85568" y="118661"/>
                      <a:pt x="82791" y="134567"/>
                    </a:cubicBezTo>
                    <a:cubicBezTo>
                      <a:pt x="79004" y="158177"/>
                      <a:pt x="64615" y="165633"/>
                      <a:pt x="53254" y="1656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8B9523B9-1060-D85A-F036-8B5951A72E45}"/>
                  </a:ext>
                </a:extLst>
              </p:cNvPr>
              <p:cNvSpPr/>
              <p:nvPr>
                <p:custDataLst>
                  <p:tags r:id="rId90"/>
                </p:custDataLst>
              </p:nvPr>
            </p:nvSpPr>
            <p:spPr>
              <a:xfrm>
                <a:off x="8760389" y="5117487"/>
                <a:ext cx="58568" cy="248532"/>
              </a:xfrm>
              <a:custGeom>
                <a:avLst/>
                <a:gdLst>
                  <a:gd name="connsiteX0" fmla="*/ 58813 w 58568"/>
                  <a:gd name="connsiteY0" fmla="*/ 124377 h 248532"/>
                  <a:gd name="connsiteX1" fmla="*/ 42152 w 58568"/>
                  <a:gd name="connsiteY1" fmla="*/ 46835 h 248532"/>
                  <a:gd name="connsiteX2" fmla="*/ 2769 w 58568"/>
                  <a:gd name="connsiteY2" fmla="*/ 111 h 248532"/>
                  <a:gd name="connsiteX3" fmla="*/ 245 w 58568"/>
                  <a:gd name="connsiteY3" fmla="*/ 2596 h 248532"/>
                  <a:gd name="connsiteX4" fmla="*/ 5041 w 58568"/>
                  <a:gd name="connsiteY4" fmla="*/ 8312 h 248532"/>
                  <a:gd name="connsiteX5" fmla="*/ 44171 w 58568"/>
                  <a:gd name="connsiteY5" fmla="*/ 124377 h 248532"/>
                  <a:gd name="connsiteX6" fmla="*/ 3527 w 58568"/>
                  <a:gd name="connsiteY6" fmla="*/ 241933 h 248532"/>
                  <a:gd name="connsiteX7" fmla="*/ 245 w 58568"/>
                  <a:gd name="connsiteY7" fmla="*/ 246158 h 248532"/>
                  <a:gd name="connsiteX8" fmla="*/ 2769 w 58568"/>
                  <a:gd name="connsiteY8" fmla="*/ 248643 h 248532"/>
                  <a:gd name="connsiteX9" fmla="*/ 42909 w 58568"/>
                  <a:gd name="connsiteY9" fmla="*/ 200179 h 248532"/>
                  <a:gd name="connsiteX10" fmla="*/ 58813 w 58568"/>
                  <a:gd name="connsiteY10" fmla="*/ 124377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813" y="124377"/>
                    </a:moveTo>
                    <a:cubicBezTo>
                      <a:pt x="58813" y="104991"/>
                      <a:pt x="56036" y="74919"/>
                      <a:pt x="42152" y="46835"/>
                    </a:cubicBezTo>
                    <a:cubicBezTo>
                      <a:pt x="27005" y="16265"/>
                      <a:pt x="5294" y="111"/>
                      <a:pt x="2769" y="111"/>
                    </a:cubicBezTo>
                    <a:cubicBezTo>
                      <a:pt x="1255" y="111"/>
                      <a:pt x="245" y="1105"/>
                      <a:pt x="245" y="2596"/>
                    </a:cubicBezTo>
                    <a:cubicBezTo>
                      <a:pt x="245" y="3342"/>
                      <a:pt x="245" y="3839"/>
                      <a:pt x="5041" y="8312"/>
                    </a:cubicBezTo>
                    <a:cubicBezTo>
                      <a:pt x="29782" y="32917"/>
                      <a:pt x="44171" y="72434"/>
                      <a:pt x="44171" y="124377"/>
                    </a:cubicBezTo>
                    <a:cubicBezTo>
                      <a:pt x="44171" y="166876"/>
                      <a:pt x="34831" y="210618"/>
                      <a:pt x="3527" y="241933"/>
                    </a:cubicBezTo>
                    <a:cubicBezTo>
                      <a:pt x="245" y="244915"/>
                      <a:pt x="245" y="245412"/>
                      <a:pt x="245" y="246158"/>
                    </a:cubicBezTo>
                    <a:cubicBezTo>
                      <a:pt x="245" y="247649"/>
                      <a:pt x="1255" y="248643"/>
                      <a:pt x="2769" y="248643"/>
                    </a:cubicBezTo>
                    <a:cubicBezTo>
                      <a:pt x="5294" y="248643"/>
                      <a:pt x="28014" y="231743"/>
                      <a:pt x="42909" y="200179"/>
                    </a:cubicBezTo>
                    <a:cubicBezTo>
                      <a:pt x="55784" y="172841"/>
                      <a:pt x="58813" y="145254"/>
                      <a:pt x="58813" y="1243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2D12EB42-BD5F-F606-48A6-1789F7FD765E}"/>
                  </a:ext>
                </a:extLst>
              </p:cNvPr>
              <p:cNvSpPr/>
              <p:nvPr>
                <p:custDataLst>
                  <p:tags r:id="rId91"/>
                </p:custDataLst>
              </p:nvPr>
            </p:nvSpPr>
            <p:spPr>
              <a:xfrm>
                <a:off x="8907539" y="4752419"/>
                <a:ext cx="122943" cy="596228"/>
              </a:xfrm>
              <a:custGeom>
                <a:avLst/>
                <a:gdLst>
                  <a:gd name="connsiteX0" fmla="*/ 72198 w 122943"/>
                  <a:gd name="connsiteY0" fmla="*/ 376118 h 596228"/>
                  <a:gd name="connsiteX1" fmla="*/ 121174 w 122943"/>
                  <a:gd name="connsiteY1" fmla="*/ 303547 h 596228"/>
                  <a:gd name="connsiteX2" fmla="*/ 123193 w 122943"/>
                  <a:gd name="connsiteY2" fmla="*/ 298328 h 596228"/>
                  <a:gd name="connsiteX3" fmla="*/ 120164 w 122943"/>
                  <a:gd name="connsiteY3" fmla="*/ 292363 h 596228"/>
                  <a:gd name="connsiteX4" fmla="*/ 72198 w 122943"/>
                  <a:gd name="connsiteY4" fmla="*/ 224762 h 596228"/>
                  <a:gd name="connsiteX5" fmla="*/ 72198 w 122943"/>
                  <a:gd name="connsiteY5" fmla="*/ 77134 h 596228"/>
                  <a:gd name="connsiteX6" fmla="*/ 15649 w 122943"/>
                  <a:gd name="connsiteY6" fmla="*/ 2823 h 596228"/>
                  <a:gd name="connsiteX7" fmla="*/ 5804 w 122943"/>
                  <a:gd name="connsiteY7" fmla="*/ 89 h 596228"/>
                  <a:gd name="connsiteX8" fmla="*/ 250 w 122943"/>
                  <a:gd name="connsiteY8" fmla="*/ 5557 h 596228"/>
                  <a:gd name="connsiteX9" fmla="*/ 2522 w 122943"/>
                  <a:gd name="connsiteY9" fmla="*/ 11025 h 596228"/>
                  <a:gd name="connsiteX10" fmla="*/ 50740 w 122943"/>
                  <a:gd name="connsiteY10" fmla="*/ 67938 h 596228"/>
                  <a:gd name="connsiteX11" fmla="*/ 51245 w 122943"/>
                  <a:gd name="connsiteY11" fmla="*/ 89064 h 596228"/>
                  <a:gd name="connsiteX12" fmla="*/ 51245 w 122943"/>
                  <a:gd name="connsiteY12" fmla="*/ 216312 h 596228"/>
                  <a:gd name="connsiteX13" fmla="*/ 67149 w 122943"/>
                  <a:gd name="connsiteY13" fmla="*/ 266516 h 596228"/>
                  <a:gd name="connsiteX14" fmla="*/ 108803 w 122943"/>
                  <a:gd name="connsiteY14" fmla="*/ 298079 h 596228"/>
                  <a:gd name="connsiteX15" fmla="*/ 51245 w 122943"/>
                  <a:gd name="connsiteY15" fmla="*/ 371396 h 596228"/>
                  <a:gd name="connsiteX16" fmla="*/ 51245 w 122943"/>
                  <a:gd name="connsiteY16" fmla="*/ 514551 h 596228"/>
                  <a:gd name="connsiteX17" fmla="*/ 36603 w 122943"/>
                  <a:gd name="connsiteY17" fmla="*/ 560032 h 596228"/>
                  <a:gd name="connsiteX18" fmla="*/ 2017 w 122943"/>
                  <a:gd name="connsiteY18" fmla="*/ 585631 h 596228"/>
                  <a:gd name="connsiteX19" fmla="*/ 250 w 122943"/>
                  <a:gd name="connsiteY19" fmla="*/ 590850 h 596228"/>
                  <a:gd name="connsiteX20" fmla="*/ 5804 w 122943"/>
                  <a:gd name="connsiteY20" fmla="*/ 596318 h 596228"/>
                  <a:gd name="connsiteX21" fmla="*/ 16407 w 122943"/>
                  <a:gd name="connsiteY21" fmla="*/ 593336 h 596228"/>
                  <a:gd name="connsiteX22" fmla="*/ 71441 w 122943"/>
                  <a:gd name="connsiteY22" fmla="*/ 531203 h 596228"/>
                  <a:gd name="connsiteX23" fmla="*/ 72198 w 122943"/>
                  <a:gd name="connsiteY23" fmla="*/ 507344 h 596228"/>
                  <a:gd name="connsiteX24" fmla="*/ 72198 w 122943"/>
                  <a:gd name="connsiteY24" fmla="*/ 376118 h 59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2943" h="596228">
                    <a:moveTo>
                      <a:pt x="72198" y="376118"/>
                    </a:moveTo>
                    <a:cubicBezTo>
                      <a:pt x="72198" y="346792"/>
                      <a:pt x="87345" y="321441"/>
                      <a:pt x="121174" y="303547"/>
                    </a:cubicBezTo>
                    <a:cubicBezTo>
                      <a:pt x="122941" y="302553"/>
                      <a:pt x="123193" y="302304"/>
                      <a:pt x="123193" y="298328"/>
                    </a:cubicBezTo>
                    <a:cubicBezTo>
                      <a:pt x="123193" y="294103"/>
                      <a:pt x="122941" y="293854"/>
                      <a:pt x="120164" y="292363"/>
                    </a:cubicBezTo>
                    <a:cubicBezTo>
                      <a:pt x="74723" y="268504"/>
                      <a:pt x="72198" y="231970"/>
                      <a:pt x="72198" y="224762"/>
                    </a:cubicBezTo>
                    <a:lnTo>
                      <a:pt x="72198" y="77134"/>
                    </a:lnTo>
                    <a:cubicBezTo>
                      <a:pt x="72198" y="41097"/>
                      <a:pt x="46953" y="17486"/>
                      <a:pt x="15649" y="2823"/>
                    </a:cubicBezTo>
                    <a:cubicBezTo>
                      <a:pt x="10096" y="89"/>
                      <a:pt x="9591" y="89"/>
                      <a:pt x="5804" y="89"/>
                    </a:cubicBezTo>
                    <a:cubicBezTo>
                      <a:pt x="502" y="89"/>
                      <a:pt x="250" y="338"/>
                      <a:pt x="250" y="5557"/>
                    </a:cubicBezTo>
                    <a:cubicBezTo>
                      <a:pt x="250" y="9285"/>
                      <a:pt x="250" y="9782"/>
                      <a:pt x="2522" y="11025"/>
                    </a:cubicBezTo>
                    <a:cubicBezTo>
                      <a:pt x="13377" y="16244"/>
                      <a:pt x="45691" y="32398"/>
                      <a:pt x="50740" y="67938"/>
                    </a:cubicBezTo>
                    <a:cubicBezTo>
                      <a:pt x="51245" y="71418"/>
                      <a:pt x="51245" y="74152"/>
                      <a:pt x="51245" y="89064"/>
                    </a:cubicBezTo>
                    <a:lnTo>
                      <a:pt x="51245" y="216312"/>
                    </a:lnTo>
                    <a:cubicBezTo>
                      <a:pt x="51245" y="227993"/>
                      <a:pt x="51245" y="246385"/>
                      <a:pt x="67149" y="266516"/>
                    </a:cubicBezTo>
                    <a:cubicBezTo>
                      <a:pt x="76995" y="278942"/>
                      <a:pt x="91384" y="290375"/>
                      <a:pt x="108803" y="298079"/>
                    </a:cubicBezTo>
                    <a:cubicBezTo>
                      <a:pt x="59576" y="321441"/>
                      <a:pt x="51245" y="357230"/>
                      <a:pt x="51245" y="371396"/>
                    </a:cubicBezTo>
                    <a:lnTo>
                      <a:pt x="51245" y="514551"/>
                    </a:lnTo>
                    <a:cubicBezTo>
                      <a:pt x="51245" y="527475"/>
                      <a:pt x="51245" y="541890"/>
                      <a:pt x="36603" y="560032"/>
                    </a:cubicBezTo>
                    <a:cubicBezTo>
                      <a:pt x="25243" y="573950"/>
                      <a:pt x="12872" y="580412"/>
                      <a:pt x="2017" y="585631"/>
                    </a:cubicBezTo>
                    <a:cubicBezTo>
                      <a:pt x="250" y="586625"/>
                      <a:pt x="250" y="587619"/>
                      <a:pt x="250" y="590850"/>
                    </a:cubicBezTo>
                    <a:cubicBezTo>
                      <a:pt x="250" y="596070"/>
                      <a:pt x="502" y="596318"/>
                      <a:pt x="5804" y="596318"/>
                    </a:cubicBezTo>
                    <a:cubicBezTo>
                      <a:pt x="9338" y="596318"/>
                      <a:pt x="9843" y="596318"/>
                      <a:pt x="16407" y="593336"/>
                    </a:cubicBezTo>
                    <a:cubicBezTo>
                      <a:pt x="41399" y="581158"/>
                      <a:pt x="66139" y="561524"/>
                      <a:pt x="71441" y="531203"/>
                    </a:cubicBezTo>
                    <a:cubicBezTo>
                      <a:pt x="72198" y="526232"/>
                      <a:pt x="72198" y="523995"/>
                      <a:pt x="72198" y="507344"/>
                    </a:cubicBezTo>
                    <a:lnTo>
                      <a:pt x="72198" y="37611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405FA15F-BD84-6BD2-3E2D-C4915AFF824B}"/>
                  </a:ext>
                </a:extLst>
              </p:cNvPr>
              <p:cNvSpPr/>
              <p:nvPr>
                <p:custDataLst>
                  <p:tags r:id="rId92"/>
                </p:custDataLst>
              </p:nvPr>
            </p:nvSpPr>
            <p:spPr>
              <a:xfrm>
                <a:off x="9134042" y="4967900"/>
                <a:ext cx="167879" cy="165522"/>
              </a:xfrm>
              <a:custGeom>
                <a:avLst/>
                <a:gdLst>
                  <a:gd name="connsiteX0" fmla="*/ 89375 w 167879"/>
                  <a:gd name="connsiteY0" fmla="*/ 87835 h 165522"/>
                  <a:gd name="connsiteX1" fmla="*/ 159808 w 167879"/>
                  <a:gd name="connsiteY1" fmla="*/ 87835 h 165522"/>
                  <a:gd name="connsiteX2" fmla="*/ 168139 w 167879"/>
                  <a:gd name="connsiteY2" fmla="*/ 82864 h 165522"/>
                  <a:gd name="connsiteX3" fmla="*/ 159808 w 167879"/>
                  <a:gd name="connsiteY3" fmla="*/ 77894 h 165522"/>
                  <a:gd name="connsiteX4" fmla="*/ 89375 w 167879"/>
                  <a:gd name="connsiteY4" fmla="*/ 77894 h 165522"/>
                  <a:gd name="connsiteX5" fmla="*/ 89375 w 167879"/>
                  <a:gd name="connsiteY5" fmla="*/ 8305 h 165522"/>
                  <a:gd name="connsiteX6" fmla="*/ 84326 w 167879"/>
                  <a:gd name="connsiteY6" fmla="*/ 103 h 165522"/>
                  <a:gd name="connsiteX7" fmla="*/ 79277 w 167879"/>
                  <a:gd name="connsiteY7" fmla="*/ 8305 h 165522"/>
                  <a:gd name="connsiteX8" fmla="*/ 79277 w 167879"/>
                  <a:gd name="connsiteY8" fmla="*/ 77894 h 165522"/>
                  <a:gd name="connsiteX9" fmla="*/ 8591 w 167879"/>
                  <a:gd name="connsiteY9" fmla="*/ 77894 h 165522"/>
                  <a:gd name="connsiteX10" fmla="*/ 260 w 167879"/>
                  <a:gd name="connsiteY10" fmla="*/ 82864 h 165522"/>
                  <a:gd name="connsiteX11" fmla="*/ 8591 w 167879"/>
                  <a:gd name="connsiteY11" fmla="*/ 87835 h 165522"/>
                  <a:gd name="connsiteX12" fmla="*/ 79277 w 167879"/>
                  <a:gd name="connsiteY12" fmla="*/ 87835 h 165522"/>
                  <a:gd name="connsiteX13" fmla="*/ 79277 w 167879"/>
                  <a:gd name="connsiteY13" fmla="*/ 157424 h 165522"/>
                  <a:gd name="connsiteX14" fmla="*/ 84326 w 167879"/>
                  <a:gd name="connsiteY14" fmla="*/ 165626 h 165522"/>
                  <a:gd name="connsiteX15" fmla="*/ 89375 w 167879"/>
                  <a:gd name="connsiteY15" fmla="*/ 157424 h 165522"/>
                  <a:gd name="connsiteX16" fmla="*/ 89375 w 167879"/>
                  <a:gd name="connsiteY16" fmla="*/ 87835 h 16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7879" h="165522">
                    <a:moveTo>
                      <a:pt x="89375" y="87835"/>
                    </a:moveTo>
                    <a:lnTo>
                      <a:pt x="159808" y="87835"/>
                    </a:lnTo>
                    <a:cubicBezTo>
                      <a:pt x="163342" y="87835"/>
                      <a:pt x="168139" y="87835"/>
                      <a:pt x="168139" y="82864"/>
                    </a:cubicBezTo>
                    <a:cubicBezTo>
                      <a:pt x="168139" y="77894"/>
                      <a:pt x="163342" y="77894"/>
                      <a:pt x="159808" y="77894"/>
                    </a:cubicBezTo>
                    <a:lnTo>
                      <a:pt x="89375" y="77894"/>
                    </a:lnTo>
                    <a:lnTo>
                      <a:pt x="89375" y="8305"/>
                    </a:lnTo>
                    <a:cubicBezTo>
                      <a:pt x="89375" y="4825"/>
                      <a:pt x="89375" y="103"/>
                      <a:pt x="84326" y="103"/>
                    </a:cubicBezTo>
                    <a:cubicBezTo>
                      <a:pt x="79277" y="103"/>
                      <a:pt x="79277" y="4825"/>
                      <a:pt x="79277" y="8305"/>
                    </a:cubicBezTo>
                    <a:lnTo>
                      <a:pt x="79277" y="77894"/>
                    </a:lnTo>
                    <a:lnTo>
                      <a:pt x="8591" y="77894"/>
                    </a:lnTo>
                    <a:cubicBezTo>
                      <a:pt x="5056" y="77894"/>
                      <a:pt x="260" y="77894"/>
                      <a:pt x="260" y="82864"/>
                    </a:cubicBezTo>
                    <a:cubicBezTo>
                      <a:pt x="260" y="87835"/>
                      <a:pt x="5056" y="87835"/>
                      <a:pt x="8591" y="87835"/>
                    </a:cubicBezTo>
                    <a:lnTo>
                      <a:pt x="79277" y="87835"/>
                    </a:lnTo>
                    <a:lnTo>
                      <a:pt x="79277" y="157424"/>
                    </a:lnTo>
                    <a:cubicBezTo>
                      <a:pt x="79277" y="160904"/>
                      <a:pt x="79277" y="165626"/>
                      <a:pt x="84326" y="165626"/>
                    </a:cubicBezTo>
                    <a:cubicBezTo>
                      <a:pt x="89375" y="165626"/>
                      <a:pt x="89375" y="160904"/>
                      <a:pt x="89375" y="157424"/>
                    </a:cubicBezTo>
                    <a:lnTo>
                      <a:pt x="89375" y="87835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75FD08C9-29E9-D5B2-EF06-4325AE3ED3AF}"/>
                  </a:ext>
                </a:extLst>
              </p:cNvPr>
              <p:cNvSpPr/>
              <p:nvPr>
                <p:custDataLst>
                  <p:tags r:id="rId93"/>
                </p:custDataLst>
              </p:nvPr>
            </p:nvSpPr>
            <p:spPr>
              <a:xfrm>
                <a:off x="9424864" y="4752419"/>
                <a:ext cx="124205" cy="596228"/>
              </a:xfrm>
              <a:custGeom>
                <a:avLst/>
                <a:gdLst>
                  <a:gd name="connsiteX0" fmla="*/ 124475 w 124205"/>
                  <a:gd name="connsiteY0" fmla="*/ 593833 h 596228"/>
                  <a:gd name="connsiteX1" fmla="*/ 123465 w 124205"/>
                  <a:gd name="connsiteY1" fmla="*/ 591596 h 596228"/>
                  <a:gd name="connsiteX2" fmla="*/ 80296 w 124205"/>
                  <a:gd name="connsiteY2" fmla="*/ 538907 h 596228"/>
                  <a:gd name="connsiteX3" fmla="*/ 21223 w 124205"/>
                  <a:gd name="connsiteY3" fmla="*/ 298328 h 596228"/>
                  <a:gd name="connsiteX4" fmla="*/ 71965 w 124205"/>
                  <a:gd name="connsiteY4" fmla="*/ 71169 h 596228"/>
                  <a:gd name="connsiteX5" fmla="*/ 123718 w 124205"/>
                  <a:gd name="connsiteY5" fmla="*/ 4563 h 596228"/>
                  <a:gd name="connsiteX6" fmla="*/ 124475 w 124205"/>
                  <a:gd name="connsiteY6" fmla="*/ 2574 h 596228"/>
                  <a:gd name="connsiteX7" fmla="*/ 119174 w 124205"/>
                  <a:gd name="connsiteY7" fmla="*/ 89 h 596228"/>
                  <a:gd name="connsiteX8" fmla="*/ 111348 w 124205"/>
                  <a:gd name="connsiteY8" fmla="*/ 3817 h 596228"/>
                  <a:gd name="connsiteX9" fmla="*/ 270 w 124205"/>
                  <a:gd name="connsiteY9" fmla="*/ 298079 h 596228"/>
                  <a:gd name="connsiteX10" fmla="*/ 87112 w 124205"/>
                  <a:gd name="connsiteY10" fmla="*/ 568482 h 596228"/>
                  <a:gd name="connsiteX11" fmla="*/ 112105 w 124205"/>
                  <a:gd name="connsiteY11" fmla="*/ 593336 h 596228"/>
                  <a:gd name="connsiteX12" fmla="*/ 119174 w 124205"/>
                  <a:gd name="connsiteY12" fmla="*/ 596318 h 596228"/>
                  <a:gd name="connsiteX13" fmla="*/ 124475 w 124205"/>
                  <a:gd name="connsiteY13" fmla="*/ 593833 h 59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4205" h="596228">
                    <a:moveTo>
                      <a:pt x="124475" y="593833"/>
                    </a:moveTo>
                    <a:cubicBezTo>
                      <a:pt x="124475" y="592839"/>
                      <a:pt x="123970" y="592342"/>
                      <a:pt x="123465" y="591596"/>
                    </a:cubicBezTo>
                    <a:cubicBezTo>
                      <a:pt x="114125" y="582400"/>
                      <a:pt x="97210" y="565749"/>
                      <a:pt x="80296" y="538907"/>
                    </a:cubicBezTo>
                    <a:cubicBezTo>
                      <a:pt x="39652" y="474786"/>
                      <a:pt x="21223" y="394013"/>
                      <a:pt x="21223" y="298328"/>
                    </a:cubicBezTo>
                    <a:cubicBezTo>
                      <a:pt x="21223" y="231473"/>
                      <a:pt x="30311" y="145232"/>
                      <a:pt x="71965" y="71169"/>
                    </a:cubicBezTo>
                    <a:cubicBezTo>
                      <a:pt x="91909" y="35878"/>
                      <a:pt x="112610" y="15498"/>
                      <a:pt x="123718" y="4563"/>
                    </a:cubicBezTo>
                    <a:cubicBezTo>
                      <a:pt x="124475" y="3817"/>
                      <a:pt x="124475" y="3320"/>
                      <a:pt x="124475" y="2574"/>
                    </a:cubicBezTo>
                    <a:cubicBezTo>
                      <a:pt x="124475" y="89"/>
                      <a:pt x="122708" y="89"/>
                      <a:pt x="119174" y="89"/>
                    </a:cubicBezTo>
                    <a:cubicBezTo>
                      <a:pt x="115639" y="89"/>
                      <a:pt x="115134" y="89"/>
                      <a:pt x="111348" y="3817"/>
                    </a:cubicBezTo>
                    <a:cubicBezTo>
                      <a:pt x="26777" y="79619"/>
                      <a:pt x="270" y="193447"/>
                      <a:pt x="270" y="298079"/>
                    </a:cubicBezTo>
                    <a:cubicBezTo>
                      <a:pt x="270" y="395753"/>
                      <a:pt x="22990" y="494171"/>
                      <a:pt x="87112" y="568482"/>
                    </a:cubicBezTo>
                    <a:cubicBezTo>
                      <a:pt x="92161" y="574199"/>
                      <a:pt x="101755" y="584389"/>
                      <a:pt x="112105" y="593336"/>
                    </a:cubicBezTo>
                    <a:cubicBezTo>
                      <a:pt x="115134" y="596318"/>
                      <a:pt x="115639" y="596318"/>
                      <a:pt x="119174" y="596318"/>
                    </a:cubicBezTo>
                    <a:cubicBezTo>
                      <a:pt x="122708" y="596318"/>
                      <a:pt x="124475" y="596318"/>
                      <a:pt x="124475" y="5938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763860FA-11C9-5CB8-F0E2-0D824907728F}"/>
                  </a:ext>
                </a:extLst>
              </p:cNvPr>
              <p:cNvSpPr/>
              <p:nvPr>
                <p:custDataLst>
                  <p:tags r:id="rId94"/>
                </p:custDataLst>
              </p:nvPr>
            </p:nvSpPr>
            <p:spPr>
              <a:xfrm>
                <a:off x="9572324" y="4774512"/>
                <a:ext cx="223923" cy="552238"/>
              </a:xfrm>
              <a:custGeom>
                <a:avLst/>
                <a:gdLst>
                  <a:gd name="connsiteX0" fmla="*/ 12395 w 223923"/>
                  <a:gd name="connsiteY0" fmla="*/ 541144 h 552238"/>
                  <a:gd name="connsiteX1" fmla="*/ 24765 w 223923"/>
                  <a:gd name="connsiteY1" fmla="*/ 528966 h 552238"/>
                  <a:gd name="connsiteX2" fmla="*/ 12647 w 223923"/>
                  <a:gd name="connsiteY2" fmla="*/ 516788 h 552238"/>
                  <a:gd name="connsiteX3" fmla="*/ 277 w 223923"/>
                  <a:gd name="connsiteY3" fmla="*/ 529215 h 552238"/>
                  <a:gd name="connsiteX4" fmla="*/ 28299 w 223923"/>
                  <a:gd name="connsiteY4" fmla="*/ 552328 h 552238"/>
                  <a:gd name="connsiteX5" fmla="*/ 98985 w 223923"/>
                  <a:gd name="connsiteY5" fmla="*/ 422097 h 552238"/>
                  <a:gd name="connsiteX6" fmla="*/ 148465 w 223923"/>
                  <a:gd name="connsiteY6" fmla="*/ 184501 h 552238"/>
                  <a:gd name="connsiteX7" fmla="*/ 175730 w 223923"/>
                  <a:gd name="connsiteY7" fmla="*/ 49796 h 552238"/>
                  <a:gd name="connsiteX8" fmla="*/ 197188 w 223923"/>
                  <a:gd name="connsiteY8" fmla="*/ 5557 h 552238"/>
                  <a:gd name="connsiteX9" fmla="*/ 212335 w 223923"/>
                  <a:gd name="connsiteY9" fmla="*/ 11274 h 552238"/>
                  <a:gd name="connsiteX10" fmla="*/ 199712 w 223923"/>
                  <a:gd name="connsiteY10" fmla="*/ 23452 h 552238"/>
                  <a:gd name="connsiteX11" fmla="*/ 211830 w 223923"/>
                  <a:gd name="connsiteY11" fmla="*/ 35630 h 552238"/>
                  <a:gd name="connsiteX12" fmla="*/ 224200 w 223923"/>
                  <a:gd name="connsiteY12" fmla="*/ 23203 h 552238"/>
                  <a:gd name="connsiteX13" fmla="*/ 196683 w 223923"/>
                  <a:gd name="connsiteY13" fmla="*/ 90 h 552238"/>
                  <a:gd name="connsiteX14" fmla="*/ 149475 w 223923"/>
                  <a:gd name="connsiteY14" fmla="*/ 77880 h 552238"/>
                  <a:gd name="connsiteX15" fmla="*/ 86615 w 223923"/>
                  <a:gd name="connsiteY15" fmla="*/ 367917 h 552238"/>
                  <a:gd name="connsiteX16" fmla="*/ 64399 w 223923"/>
                  <a:gd name="connsiteY16" fmla="*/ 481994 h 552238"/>
                  <a:gd name="connsiteX17" fmla="*/ 27794 w 223923"/>
                  <a:gd name="connsiteY17" fmla="*/ 546861 h 552238"/>
                  <a:gd name="connsiteX18" fmla="*/ 12395 w 223923"/>
                  <a:gd name="connsiteY18" fmla="*/ 541144 h 55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3923" h="552238">
                    <a:moveTo>
                      <a:pt x="12395" y="541144"/>
                    </a:moveTo>
                    <a:cubicBezTo>
                      <a:pt x="20473" y="540647"/>
                      <a:pt x="24765" y="535180"/>
                      <a:pt x="24765" y="528966"/>
                    </a:cubicBezTo>
                    <a:cubicBezTo>
                      <a:pt x="24765" y="520765"/>
                      <a:pt x="18453" y="516788"/>
                      <a:pt x="12647" y="516788"/>
                    </a:cubicBezTo>
                    <a:cubicBezTo>
                      <a:pt x="6588" y="516788"/>
                      <a:pt x="277" y="520516"/>
                      <a:pt x="277" y="529215"/>
                    </a:cubicBezTo>
                    <a:cubicBezTo>
                      <a:pt x="277" y="541890"/>
                      <a:pt x="12899" y="552328"/>
                      <a:pt x="28299" y="552328"/>
                    </a:cubicBezTo>
                    <a:cubicBezTo>
                      <a:pt x="66671" y="552328"/>
                      <a:pt x="81061" y="494172"/>
                      <a:pt x="98985" y="422097"/>
                    </a:cubicBezTo>
                    <a:cubicBezTo>
                      <a:pt x="118424" y="343561"/>
                      <a:pt x="134833" y="264279"/>
                      <a:pt x="148465" y="184501"/>
                    </a:cubicBezTo>
                    <a:cubicBezTo>
                      <a:pt x="157806" y="131563"/>
                      <a:pt x="167146" y="81857"/>
                      <a:pt x="175730" y="49796"/>
                    </a:cubicBezTo>
                    <a:cubicBezTo>
                      <a:pt x="178759" y="37618"/>
                      <a:pt x="187342" y="5557"/>
                      <a:pt x="197188" y="5557"/>
                    </a:cubicBezTo>
                    <a:cubicBezTo>
                      <a:pt x="205014" y="5557"/>
                      <a:pt x="211325" y="10279"/>
                      <a:pt x="212335" y="11274"/>
                    </a:cubicBezTo>
                    <a:cubicBezTo>
                      <a:pt x="204004" y="11771"/>
                      <a:pt x="199712" y="17238"/>
                      <a:pt x="199712" y="23452"/>
                    </a:cubicBezTo>
                    <a:cubicBezTo>
                      <a:pt x="199712" y="31653"/>
                      <a:pt x="206024" y="35630"/>
                      <a:pt x="211830" y="35630"/>
                    </a:cubicBezTo>
                    <a:cubicBezTo>
                      <a:pt x="217889" y="35630"/>
                      <a:pt x="224200" y="31902"/>
                      <a:pt x="224200" y="23203"/>
                    </a:cubicBezTo>
                    <a:cubicBezTo>
                      <a:pt x="224200" y="9782"/>
                      <a:pt x="210568" y="90"/>
                      <a:pt x="196683" y="90"/>
                    </a:cubicBezTo>
                    <a:cubicBezTo>
                      <a:pt x="177497" y="90"/>
                      <a:pt x="163360" y="27180"/>
                      <a:pt x="149475" y="77880"/>
                    </a:cubicBezTo>
                    <a:cubicBezTo>
                      <a:pt x="148718" y="80614"/>
                      <a:pt x="114384" y="205377"/>
                      <a:pt x="86615" y="367917"/>
                    </a:cubicBezTo>
                    <a:cubicBezTo>
                      <a:pt x="80051" y="405943"/>
                      <a:pt x="72730" y="447448"/>
                      <a:pt x="64399" y="481994"/>
                    </a:cubicBezTo>
                    <a:cubicBezTo>
                      <a:pt x="59855" y="500137"/>
                      <a:pt x="48242" y="546861"/>
                      <a:pt x="27794" y="546861"/>
                    </a:cubicBezTo>
                    <a:cubicBezTo>
                      <a:pt x="18706" y="546861"/>
                      <a:pt x="12647" y="541144"/>
                      <a:pt x="12395" y="541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963B18B4-9B87-F0B4-A375-83F35BAF9CB7}"/>
                  </a:ext>
                </a:extLst>
              </p:cNvPr>
              <p:cNvSpPr/>
              <p:nvPr>
                <p:custDataLst>
                  <p:tags r:id="rId95"/>
                </p:custDataLst>
              </p:nvPr>
            </p:nvSpPr>
            <p:spPr>
              <a:xfrm>
                <a:off x="9829899" y="4720436"/>
                <a:ext cx="64324" cy="115517"/>
              </a:xfrm>
              <a:custGeom>
                <a:avLst/>
                <a:gdLst>
                  <a:gd name="connsiteX0" fmla="*/ 40225 w 64324"/>
                  <a:gd name="connsiteY0" fmla="*/ 4963 h 115517"/>
                  <a:gd name="connsiteX1" fmla="*/ 34923 w 64324"/>
                  <a:gd name="connsiteY1" fmla="*/ 92 h 115517"/>
                  <a:gd name="connsiteX2" fmla="*/ 287 w 64324"/>
                  <a:gd name="connsiteY2" fmla="*/ 11226 h 115517"/>
                  <a:gd name="connsiteX3" fmla="*/ 287 w 64324"/>
                  <a:gd name="connsiteY3" fmla="*/ 17489 h 115517"/>
                  <a:gd name="connsiteX4" fmla="*/ 25911 w 64324"/>
                  <a:gd name="connsiteY4" fmla="*/ 12618 h 115517"/>
                  <a:gd name="connsiteX5" fmla="*/ 25911 w 64324"/>
                  <a:gd name="connsiteY5" fmla="*/ 101344 h 115517"/>
                  <a:gd name="connsiteX6" fmla="*/ 8239 w 64324"/>
                  <a:gd name="connsiteY6" fmla="*/ 109347 h 115517"/>
                  <a:gd name="connsiteX7" fmla="*/ 1524 w 64324"/>
                  <a:gd name="connsiteY7" fmla="*/ 109347 h 115517"/>
                  <a:gd name="connsiteX8" fmla="*/ 1524 w 64324"/>
                  <a:gd name="connsiteY8" fmla="*/ 115610 h 115517"/>
                  <a:gd name="connsiteX9" fmla="*/ 32979 w 64324"/>
                  <a:gd name="connsiteY9" fmla="*/ 114914 h 115517"/>
                  <a:gd name="connsiteX10" fmla="*/ 64611 w 64324"/>
                  <a:gd name="connsiteY10" fmla="*/ 115610 h 115517"/>
                  <a:gd name="connsiteX11" fmla="*/ 64611 w 64324"/>
                  <a:gd name="connsiteY11" fmla="*/ 109347 h 115517"/>
                  <a:gd name="connsiteX12" fmla="*/ 57896 w 64324"/>
                  <a:gd name="connsiteY12" fmla="*/ 109347 h 115517"/>
                  <a:gd name="connsiteX13" fmla="*/ 40225 w 64324"/>
                  <a:gd name="connsiteY13" fmla="*/ 101344 h 115517"/>
                  <a:gd name="connsiteX14" fmla="*/ 40225 w 64324"/>
                  <a:gd name="connsiteY14" fmla="*/ 4963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225" y="4963"/>
                    </a:moveTo>
                    <a:cubicBezTo>
                      <a:pt x="40225" y="266"/>
                      <a:pt x="39871" y="92"/>
                      <a:pt x="34923" y="92"/>
                    </a:cubicBezTo>
                    <a:cubicBezTo>
                      <a:pt x="23613" y="11052"/>
                      <a:pt x="7532" y="11226"/>
                      <a:pt x="287" y="11226"/>
                    </a:cubicBezTo>
                    <a:lnTo>
                      <a:pt x="287" y="17489"/>
                    </a:lnTo>
                    <a:cubicBezTo>
                      <a:pt x="4528" y="17489"/>
                      <a:pt x="16191" y="17489"/>
                      <a:pt x="25911" y="12618"/>
                    </a:cubicBezTo>
                    <a:lnTo>
                      <a:pt x="25911" y="101344"/>
                    </a:lnTo>
                    <a:cubicBezTo>
                      <a:pt x="25911" y="107085"/>
                      <a:pt x="25911" y="109347"/>
                      <a:pt x="8239" y="109347"/>
                    </a:cubicBezTo>
                    <a:lnTo>
                      <a:pt x="1524" y="109347"/>
                    </a:lnTo>
                    <a:lnTo>
                      <a:pt x="1524" y="115610"/>
                    </a:lnTo>
                    <a:cubicBezTo>
                      <a:pt x="4705" y="115436"/>
                      <a:pt x="26441" y="114914"/>
                      <a:pt x="32979" y="114914"/>
                    </a:cubicBezTo>
                    <a:cubicBezTo>
                      <a:pt x="38457" y="114914"/>
                      <a:pt x="60723" y="115436"/>
                      <a:pt x="64611" y="115610"/>
                    </a:cubicBezTo>
                    <a:lnTo>
                      <a:pt x="64611" y="109347"/>
                    </a:lnTo>
                    <a:lnTo>
                      <a:pt x="57896" y="109347"/>
                    </a:lnTo>
                    <a:cubicBezTo>
                      <a:pt x="40225" y="109347"/>
                      <a:pt x="40225" y="107085"/>
                      <a:pt x="40225" y="101344"/>
                    </a:cubicBezTo>
                    <a:lnTo>
                      <a:pt x="40225" y="4963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B932BFB2-B616-F7F4-A08E-D5D3385B95A8}"/>
                  </a:ext>
                </a:extLst>
              </p:cNvPr>
              <p:cNvSpPr/>
              <p:nvPr>
                <p:custDataLst>
                  <p:tags r:id="rId96"/>
                </p:custDataLst>
              </p:nvPr>
            </p:nvSpPr>
            <p:spPr>
              <a:xfrm>
                <a:off x="9707626" y="5223720"/>
                <a:ext cx="81995" cy="118997"/>
              </a:xfrm>
              <a:custGeom>
                <a:avLst/>
                <a:gdLst>
                  <a:gd name="connsiteX0" fmla="*/ 82278 w 81995"/>
                  <a:gd name="connsiteY0" fmla="*/ 60133 h 118997"/>
                  <a:gd name="connsiteX1" fmla="*/ 71852 w 81995"/>
                  <a:gd name="connsiteY1" fmla="*/ 15074 h 118997"/>
                  <a:gd name="connsiteX2" fmla="*/ 41280 w 81995"/>
                  <a:gd name="connsiteY2" fmla="*/ 112 h 118997"/>
                  <a:gd name="connsiteX3" fmla="*/ 282 w 81995"/>
                  <a:gd name="connsiteY3" fmla="*/ 60133 h 118997"/>
                  <a:gd name="connsiteX4" fmla="*/ 41280 w 81995"/>
                  <a:gd name="connsiteY4" fmla="*/ 119109 h 118997"/>
                  <a:gd name="connsiteX5" fmla="*/ 82278 w 81995"/>
                  <a:gd name="connsiteY5" fmla="*/ 60133 h 118997"/>
                  <a:gd name="connsiteX6" fmla="*/ 41280 w 81995"/>
                  <a:gd name="connsiteY6" fmla="*/ 114238 h 118997"/>
                  <a:gd name="connsiteX7" fmla="*/ 18838 w 81995"/>
                  <a:gd name="connsiteY7" fmla="*/ 95275 h 118997"/>
                  <a:gd name="connsiteX8" fmla="*/ 16364 w 81995"/>
                  <a:gd name="connsiteY8" fmla="*/ 57871 h 118997"/>
                  <a:gd name="connsiteX9" fmla="*/ 19014 w 81995"/>
                  <a:gd name="connsiteY9" fmla="*/ 22381 h 118997"/>
                  <a:gd name="connsiteX10" fmla="*/ 41280 w 81995"/>
                  <a:gd name="connsiteY10" fmla="*/ 4983 h 118997"/>
                  <a:gd name="connsiteX11" fmla="*/ 63193 w 81995"/>
                  <a:gd name="connsiteY11" fmla="*/ 20815 h 118997"/>
                  <a:gd name="connsiteX12" fmla="*/ 66197 w 81995"/>
                  <a:gd name="connsiteY12" fmla="*/ 57871 h 118997"/>
                  <a:gd name="connsiteX13" fmla="*/ 63900 w 81995"/>
                  <a:gd name="connsiteY13" fmla="*/ 94579 h 118997"/>
                  <a:gd name="connsiteX14" fmla="*/ 41280 w 81995"/>
                  <a:gd name="connsiteY14" fmla="*/ 114238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1995" h="118997">
                    <a:moveTo>
                      <a:pt x="82278" y="60133"/>
                    </a:moveTo>
                    <a:cubicBezTo>
                      <a:pt x="82278" y="40996"/>
                      <a:pt x="79981" y="27252"/>
                      <a:pt x="71852" y="15074"/>
                    </a:cubicBezTo>
                    <a:cubicBezTo>
                      <a:pt x="66374" y="7071"/>
                      <a:pt x="55418" y="112"/>
                      <a:pt x="41280" y="112"/>
                    </a:cubicBezTo>
                    <a:cubicBezTo>
                      <a:pt x="282" y="112"/>
                      <a:pt x="282" y="47607"/>
                      <a:pt x="282" y="60133"/>
                    </a:cubicBezTo>
                    <a:cubicBezTo>
                      <a:pt x="282" y="72659"/>
                      <a:pt x="282" y="119109"/>
                      <a:pt x="41280" y="119109"/>
                    </a:cubicBezTo>
                    <a:cubicBezTo>
                      <a:pt x="82278" y="119109"/>
                      <a:pt x="82278" y="72659"/>
                      <a:pt x="82278" y="60133"/>
                    </a:cubicBezTo>
                    <a:close/>
                    <a:moveTo>
                      <a:pt x="41280" y="114238"/>
                    </a:moveTo>
                    <a:cubicBezTo>
                      <a:pt x="33151" y="114238"/>
                      <a:pt x="22372" y="109541"/>
                      <a:pt x="18838" y="95275"/>
                    </a:cubicBezTo>
                    <a:cubicBezTo>
                      <a:pt x="16364" y="85011"/>
                      <a:pt x="16364" y="70745"/>
                      <a:pt x="16364" y="57871"/>
                    </a:cubicBezTo>
                    <a:cubicBezTo>
                      <a:pt x="16364" y="45171"/>
                      <a:pt x="16364" y="31949"/>
                      <a:pt x="19014" y="22381"/>
                    </a:cubicBezTo>
                    <a:cubicBezTo>
                      <a:pt x="22725" y="8637"/>
                      <a:pt x="34035" y="4983"/>
                      <a:pt x="41280" y="4983"/>
                    </a:cubicBezTo>
                    <a:cubicBezTo>
                      <a:pt x="50823" y="4983"/>
                      <a:pt x="60012" y="10725"/>
                      <a:pt x="63193" y="20815"/>
                    </a:cubicBezTo>
                    <a:cubicBezTo>
                      <a:pt x="66020" y="30209"/>
                      <a:pt x="66197" y="42736"/>
                      <a:pt x="66197" y="57871"/>
                    </a:cubicBezTo>
                    <a:cubicBezTo>
                      <a:pt x="66197" y="70745"/>
                      <a:pt x="66197" y="83619"/>
                      <a:pt x="63900" y="94579"/>
                    </a:cubicBezTo>
                    <a:cubicBezTo>
                      <a:pt x="60366" y="110411"/>
                      <a:pt x="48349" y="114238"/>
                      <a:pt x="41280" y="1142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E14621F7-7EDF-7743-65BB-C36A4484E126}"/>
                  </a:ext>
                </a:extLst>
              </p:cNvPr>
              <p:cNvSpPr/>
              <p:nvPr>
                <p:custDataLst>
                  <p:tags r:id="rId97"/>
                </p:custDataLst>
              </p:nvPr>
            </p:nvSpPr>
            <p:spPr>
              <a:xfrm>
                <a:off x="9976061" y="4940313"/>
                <a:ext cx="120166" cy="175215"/>
              </a:xfrm>
              <a:custGeom>
                <a:avLst/>
                <a:gdLst>
                  <a:gd name="connsiteX0" fmla="*/ 120459 w 120166"/>
                  <a:gd name="connsiteY0" fmla="*/ 2837 h 175215"/>
                  <a:gd name="connsiteX1" fmla="*/ 117177 w 120166"/>
                  <a:gd name="connsiteY1" fmla="*/ 103 h 175215"/>
                  <a:gd name="connsiteX2" fmla="*/ 85116 w 120166"/>
                  <a:gd name="connsiteY2" fmla="*/ 2837 h 175215"/>
                  <a:gd name="connsiteX3" fmla="*/ 81582 w 120166"/>
                  <a:gd name="connsiteY3" fmla="*/ 7559 h 175215"/>
                  <a:gd name="connsiteX4" fmla="*/ 87641 w 120166"/>
                  <a:gd name="connsiteY4" fmla="*/ 10541 h 175215"/>
                  <a:gd name="connsiteX5" fmla="*/ 100263 w 120166"/>
                  <a:gd name="connsiteY5" fmla="*/ 14767 h 175215"/>
                  <a:gd name="connsiteX6" fmla="*/ 99506 w 120166"/>
                  <a:gd name="connsiteY6" fmla="*/ 19737 h 175215"/>
                  <a:gd name="connsiteX7" fmla="*/ 84359 w 120166"/>
                  <a:gd name="connsiteY7" fmla="*/ 78639 h 175215"/>
                  <a:gd name="connsiteX8" fmla="*/ 61133 w 120166"/>
                  <a:gd name="connsiteY8" fmla="*/ 62733 h 175215"/>
                  <a:gd name="connsiteX9" fmla="*/ 293 w 120166"/>
                  <a:gd name="connsiteY9" fmla="*/ 135553 h 175215"/>
                  <a:gd name="connsiteX10" fmla="*/ 33869 w 120166"/>
                  <a:gd name="connsiteY10" fmla="*/ 175318 h 175215"/>
                  <a:gd name="connsiteX11" fmla="*/ 66687 w 120166"/>
                  <a:gd name="connsiteY11" fmla="*/ 156678 h 175215"/>
                  <a:gd name="connsiteX12" fmla="*/ 89660 w 120166"/>
                  <a:gd name="connsiteY12" fmla="*/ 175318 h 175215"/>
                  <a:gd name="connsiteX13" fmla="*/ 108342 w 120166"/>
                  <a:gd name="connsiteY13" fmla="*/ 161649 h 175215"/>
                  <a:gd name="connsiteX14" fmla="*/ 115915 w 120166"/>
                  <a:gd name="connsiteY14" fmla="*/ 137044 h 175215"/>
                  <a:gd name="connsiteX15" fmla="*/ 112886 w 120166"/>
                  <a:gd name="connsiteY15" fmla="*/ 134559 h 175215"/>
                  <a:gd name="connsiteX16" fmla="*/ 109351 w 120166"/>
                  <a:gd name="connsiteY16" fmla="*/ 139033 h 175215"/>
                  <a:gd name="connsiteX17" fmla="*/ 90165 w 120166"/>
                  <a:gd name="connsiteY17" fmla="*/ 169851 h 175215"/>
                  <a:gd name="connsiteX18" fmla="*/ 82592 w 120166"/>
                  <a:gd name="connsiteY18" fmla="*/ 158418 h 175215"/>
                  <a:gd name="connsiteX19" fmla="*/ 84106 w 120166"/>
                  <a:gd name="connsiteY19" fmla="*/ 146489 h 175215"/>
                  <a:gd name="connsiteX20" fmla="*/ 120459 w 120166"/>
                  <a:gd name="connsiteY20" fmla="*/ 2837 h 175215"/>
                  <a:gd name="connsiteX21" fmla="*/ 67950 w 120166"/>
                  <a:gd name="connsiteY21" fmla="*/ 143009 h 175215"/>
                  <a:gd name="connsiteX22" fmla="*/ 62901 w 120166"/>
                  <a:gd name="connsiteY22" fmla="*/ 152205 h 175215"/>
                  <a:gd name="connsiteX23" fmla="*/ 34374 w 120166"/>
                  <a:gd name="connsiteY23" fmla="*/ 169851 h 175215"/>
                  <a:gd name="connsiteX24" fmla="*/ 18217 w 120166"/>
                  <a:gd name="connsiteY24" fmla="*/ 146489 h 175215"/>
                  <a:gd name="connsiteX25" fmla="*/ 32102 w 120166"/>
                  <a:gd name="connsiteY25" fmla="*/ 92060 h 175215"/>
                  <a:gd name="connsiteX26" fmla="*/ 61386 w 120166"/>
                  <a:gd name="connsiteY26" fmla="*/ 68201 h 175215"/>
                  <a:gd name="connsiteX27" fmla="*/ 81329 w 120166"/>
                  <a:gd name="connsiteY27" fmla="*/ 90072 h 175215"/>
                  <a:gd name="connsiteX28" fmla="*/ 80572 w 120166"/>
                  <a:gd name="connsiteY28" fmla="*/ 94297 h 175215"/>
                  <a:gd name="connsiteX29" fmla="*/ 67950 w 120166"/>
                  <a:gd name="connsiteY29" fmla="*/ 143009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66" h="175215">
                    <a:moveTo>
                      <a:pt x="120459" y="2837"/>
                    </a:moveTo>
                    <a:cubicBezTo>
                      <a:pt x="120459" y="2588"/>
                      <a:pt x="120459" y="103"/>
                      <a:pt x="117177" y="103"/>
                    </a:cubicBezTo>
                    <a:cubicBezTo>
                      <a:pt x="113391" y="103"/>
                      <a:pt x="89408" y="2340"/>
                      <a:pt x="85116" y="2837"/>
                    </a:cubicBezTo>
                    <a:cubicBezTo>
                      <a:pt x="83097" y="3086"/>
                      <a:pt x="81582" y="4328"/>
                      <a:pt x="81582" y="7559"/>
                    </a:cubicBezTo>
                    <a:cubicBezTo>
                      <a:pt x="81582" y="10541"/>
                      <a:pt x="83854" y="10541"/>
                      <a:pt x="87641" y="10541"/>
                    </a:cubicBezTo>
                    <a:cubicBezTo>
                      <a:pt x="99758" y="10541"/>
                      <a:pt x="100263" y="12281"/>
                      <a:pt x="100263" y="14767"/>
                    </a:cubicBezTo>
                    <a:lnTo>
                      <a:pt x="99506" y="19737"/>
                    </a:lnTo>
                    <a:lnTo>
                      <a:pt x="84359" y="78639"/>
                    </a:lnTo>
                    <a:cubicBezTo>
                      <a:pt x="79815" y="69444"/>
                      <a:pt x="72494" y="62733"/>
                      <a:pt x="61133" y="62733"/>
                    </a:cubicBezTo>
                    <a:cubicBezTo>
                      <a:pt x="31597" y="62733"/>
                      <a:pt x="293" y="99268"/>
                      <a:pt x="293" y="135553"/>
                    </a:cubicBezTo>
                    <a:cubicBezTo>
                      <a:pt x="293" y="158915"/>
                      <a:pt x="14178" y="175318"/>
                      <a:pt x="33869" y="175318"/>
                    </a:cubicBezTo>
                    <a:cubicBezTo>
                      <a:pt x="38918" y="175318"/>
                      <a:pt x="51540" y="174324"/>
                      <a:pt x="66687" y="156678"/>
                    </a:cubicBezTo>
                    <a:cubicBezTo>
                      <a:pt x="68707" y="167117"/>
                      <a:pt x="77543" y="175318"/>
                      <a:pt x="89660" y="175318"/>
                    </a:cubicBezTo>
                    <a:cubicBezTo>
                      <a:pt x="98496" y="175318"/>
                      <a:pt x="104302" y="169602"/>
                      <a:pt x="108342" y="161649"/>
                    </a:cubicBezTo>
                    <a:cubicBezTo>
                      <a:pt x="112633" y="152702"/>
                      <a:pt x="115915" y="137541"/>
                      <a:pt x="115915" y="137044"/>
                    </a:cubicBezTo>
                    <a:cubicBezTo>
                      <a:pt x="115915" y="134559"/>
                      <a:pt x="113643" y="134559"/>
                      <a:pt x="112886" y="134559"/>
                    </a:cubicBezTo>
                    <a:cubicBezTo>
                      <a:pt x="110361" y="134559"/>
                      <a:pt x="110109" y="135553"/>
                      <a:pt x="109351" y="139033"/>
                    </a:cubicBezTo>
                    <a:cubicBezTo>
                      <a:pt x="105060" y="155187"/>
                      <a:pt x="100516" y="169851"/>
                      <a:pt x="90165" y="169851"/>
                    </a:cubicBezTo>
                    <a:cubicBezTo>
                      <a:pt x="83349" y="169851"/>
                      <a:pt x="82592" y="163389"/>
                      <a:pt x="82592" y="158418"/>
                    </a:cubicBezTo>
                    <a:cubicBezTo>
                      <a:pt x="82592" y="152453"/>
                      <a:pt x="83097" y="150714"/>
                      <a:pt x="84106" y="146489"/>
                    </a:cubicBezTo>
                    <a:lnTo>
                      <a:pt x="120459" y="2837"/>
                    </a:lnTo>
                    <a:close/>
                    <a:moveTo>
                      <a:pt x="67950" y="143009"/>
                    </a:moveTo>
                    <a:cubicBezTo>
                      <a:pt x="66687" y="147483"/>
                      <a:pt x="66687" y="147980"/>
                      <a:pt x="62901" y="152205"/>
                    </a:cubicBezTo>
                    <a:cubicBezTo>
                      <a:pt x="51793" y="165874"/>
                      <a:pt x="41442" y="169851"/>
                      <a:pt x="34374" y="169851"/>
                    </a:cubicBezTo>
                    <a:cubicBezTo>
                      <a:pt x="21751" y="169851"/>
                      <a:pt x="18217" y="156181"/>
                      <a:pt x="18217" y="146489"/>
                    </a:cubicBezTo>
                    <a:cubicBezTo>
                      <a:pt x="18217" y="134062"/>
                      <a:pt x="26295" y="103493"/>
                      <a:pt x="32102" y="92060"/>
                    </a:cubicBezTo>
                    <a:cubicBezTo>
                      <a:pt x="39928" y="77397"/>
                      <a:pt x="51288" y="68201"/>
                      <a:pt x="61386" y="68201"/>
                    </a:cubicBezTo>
                    <a:cubicBezTo>
                      <a:pt x="77795" y="68201"/>
                      <a:pt x="81329" y="88581"/>
                      <a:pt x="81329" y="90072"/>
                    </a:cubicBezTo>
                    <a:cubicBezTo>
                      <a:pt x="81329" y="91563"/>
                      <a:pt x="80825" y="93054"/>
                      <a:pt x="80572" y="94297"/>
                    </a:cubicBezTo>
                    <a:lnTo>
                      <a:pt x="67950" y="14300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A05C7C8C-5812-91E9-9B99-95026217A7D1}"/>
                  </a:ext>
                </a:extLst>
              </p:cNvPr>
              <p:cNvSpPr/>
              <p:nvPr>
                <p:custDataLst>
                  <p:tags r:id="rId98"/>
                </p:custDataLst>
              </p:nvPr>
            </p:nvSpPr>
            <p:spPr>
              <a:xfrm>
                <a:off x="10104681" y="5002943"/>
                <a:ext cx="116379" cy="160800"/>
              </a:xfrm>
              <a:custGeom>
                <a:avLst/>
                <a:gdLst>
                  <a:gd name="connsiteX0" fmla="*/ 115668 w 116379"/>
                  <a:gd name="connsiteY0" fmla="*/ 15264 h 160800"/>
                  <a:gd name="connsiteX1" fmla="*/ 116678 w 116379"/>
                  <a:gd name="connsiteY1" fmla="*/ 9547 h 160800"/>
                  <a:gd name="connsiteX2" fmla="*/ 109357 w 116379"/>
                  <a:gd name="connsiteY2" fmla="*/ 2837 h 160800"/>
                  <a:gd name="connsiteX3" fmla="*/ 100521 w 116379"/>
                  <a:gd name="connsiteY3" fmla="*/ 8056 h 160800"/>
                  <a:gd name="connsiteX4" fmla="*/ 96987 w 116379"/>
                  <a:gd name="connsiteY4" fmla="*/ 21477 h 160800"/>
                  <a:gd name="connsiteX5" fmla="*/ 91938 w 116379"/>
                  <a:gd name="connsiteY5" fmla="*/ 41359 h 160800"/>
                  <a:gd name="connsiteX6" fmla="*/ 80577 w 116379"/>
                  <a:gd name="connsiteY6" fmla="*/ 86095 h 160800"/>
                  <a:gd name="connsiteX7" fmla="*/ 52050 w 116379"/>
                  <a:gd name="connsiteY7" fmla="*/ 107221 h 160800"/>
                  <a:gd name="connsiteX8" fmla="*/ 36399 w 116379"/>
                  <a:gd name="connsiteY8" fmla="*/ 87089 h 160800"/>
                  <a:gd name="connsiteX9" fmla="*/ 49274 w 116379"/>
                  <a:gd name="connsiteY9" fmla="*/ 38377 h 160800"/>
                  <a:gd name="connsiteX10" fmla="*/ 54323 w 116379"/>
                  <a:gd name="connsiteY10" fmla="*/ 20483 h 160800"/>
                  <a:gd name="connsiteX11" fmla="*/ 33622 w 116379"/>
                  <a:gd name="connsiteY11" fmla="*/ 103 h 160800"/>
                  <a:gd name="connsiteX12" fmla="*/ 298 w 116379"/>
                  <a:gd name="connsiteY12" fmla="*/ 38377 h 160800"/>
                  <a:gd name="connsiteX13" fmla="*/ 3328 w 116379"/>
                  <a:gd name="connsiteY13" fmla="*/ 40862 h 160800"/>
                  <a:gd name="connsiteX14" fmla="*/ 7367 w 116379"/>
                  <a:gd name="connsiteY14" fmla="*/ 36389 h 160800"/>
                  <a:gd name="connsiteX15" fmla="*/ 32864 w 116379"/>
                  <a:gd name="connsiteY15" fmla="*/ 5571 h 160800"/>
                  <a:gd name="connsiteX16" fmla="*/ 39176 w 116379"/>
                  <a:gd name="connsiteY16" fmla="*/ 13524 h 160800"/>
                  <a:gd name="connsiteX17" fmla="*/ 34884 w 116379"/>
                  <a:gd name="connsiteY17" fmla="*/ 30921 h 160800"/>
                  <a:gd name="connsiteX18" fmla="*/ 20242 w 116379"/>
                  <a:gd name="connsiteY18" fmla="*/ 83113 h 160800"/>
                  <a:gd name="connsiteX19" fmla="*/ 51041 w 116379"/>
                  <a:gd name="connsiteY19" fmla="*/ 112688 h 160800"/>
                  <a:gd name="connsiteX20" fmla="*/ 76538 w 116379"/>
                  <a:gd name="connsiteY20" fmla="*/ 101504 h 160800"/>
                  <a:gd name="connsiteX21" fmla="*/ 60129 w 116379"/>
                  <a:gd name="connsiteY21" fmla="*/ 139778 h 160800"/>
                  <a:gd name="connsiteX22" fmla="*/ 32359 w 116379"/>
                  <a:gd name="connsiteY22" fmla="*/ 155436 h 160800"/>
                  <a:gd name="connsiteX23" fmla="*/ 13173 w 116379"/>
                  <a:gd name="connsiteY23" fmla="*/ 144997 h 160800"/>
                  <a:gd name="connsiteX24" fmla="*/ 24029 w 116379"/>
                  <a:gd name="connsiteY24" fmla="*/ 142015 h 160800"/>
                  <a:gd name="connsiteX25" fmla="*/ 29078 w 116379"/>
                  <a:gd name="connsiteY25" fmla="*/ 131825 h 160800"/>
                  <a:gd name="connsiteX26" fmla="*/ 19737 w 116379"/>
                  <a:gd name="connsiteY26" fmla="*/ 123127 h 160800"/>
                  <a:gd name="connsiteX27" fmla="*/ 5600 w 116379"/>
                  <a:gd name="connsiteY27" fmla="*/ 139281 h 160800"/>
                  <a:gd name="connsiteX28" fmla="*/ 32359 w 116379"/>
                  <a:gd name="connsiteY28" fmla="*/ 160904 h 160800"/>
                  <a:gd name="connsiteX29" fmla="*/ 91433 w 116379"/>
                  <a:gd name="connsiteY29" fmla="*/ 110203 h 160800"/>
                  <a:gd name="connsiteX30" fmla="*/ 115668 w 116379"/>
                  <a:gd name="connsiteY30" fmla="*/ 15264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668" y="15264"/>
                    </a:moveTo>
                    <a:cubicBezTo>
                      <a:pt x="116678" y="11784"/>
                      <a:pt x="116678" y="11287"/>
                      <a:pt x="116678" y="9547"/>
                    </a:cubicBezTo>
                    <a:cubicBezTo>
                      <a:pt x="116678" y="5074"/>
                      <a:pt x="113143" y="2837"/>
                      <a:pt x="109357" y="2837"/>
                    </a:cubicBezTo>
                    <a:cubicBezTo>
                      <a:pt x="106832" y="2837"/>
                      <a:pt x="102793" y="4328"/>
                      <a:pt x="100521" y="8056"/>
                    </a:cubicBezTo>
                    <a:cubicBezTo>
                      <a:pt x="100016" y="9299"/>
                      <a:pt x="97996" y="17003"/>
                      <a:pt x="96987" y="21477"/>
                    </a:cubicBezTo>
                    <a:cubicBezTo>
                      <a:pt x="95219" y="27939"/>
                      <a:pt x="93452" y="34649"/>
                      <a:pt x="91938" y="41359"/>
                    </a:cubicBezTo>
                    <a:lnTo>
                      <a:pt x="80577" y="86095"/>
                    </a:lnTo>
                    <a:cubicBezTo>
                      <a:pt x="79568" y="89823"/>
                      <a:pt x="68712" y="107221"/>
                      <a:pt x="52050" y="107221"/>
                    </a:cubicBezTo>
                    <a:cubicBezTo>
                      <a:pt x="39176" y="107221"/>
                      <a:pt x="36399" y="96285"/>
                      <a:pt x="36399" y="87089"/>
                    </a:cubicBezTo>
                    <a:cubicBezTo>
                      <a:pt x="36399" y="75657"/>
                      <a:pt x="40690" y="60248"/>
                      <a:pt x="49274" y="38377"/>
                    </a:cubicBezTo>
                    <a:cubicBezTo>
                      <a:pt x="53313" y="28187"/>
                      <a:pt x="54323" y="25453"/>
                      <a:pt x="54323" y="20483"/>
                    </a:cubicBezTo>
                    <a:cubicBezTo>
                      <a:pt x="54323" y="9299"/>
                      <a:pt x="46244" y="103"/>
                      <a:pt x="33622" y="103"/>
                    </a:cubicBezTo>
                    <a:cubicBezTo>
                      <a:pt x="9639" y="103"/>
                      <a:pt x="298" y="36140"/>
                      <a:pt x="298" y="38377"/>
                    </a:cubicBezTo>
                    <a:cubicBezTo>
                      <a:pt x="298" y="40862"/>
                      <a:pt x="2823" y="40862"/>
                      <a:pt x="3328" y="40862"/>
                    </a:cubicBezTo>
                    <a:cubicBezTo>
                      <a:pt x="5852" y="40862"/>
                      <a:pt x="6105" y="40365"/>
                      <a:pt x="7367" y="36389"/>
                    </a:cubicBezTo>
                    <a:cubicBezTo>
                      <a:pt x="14183" y="13027"/>
                      <a:pt x="24281" y="5571"/>
                      <a:pt x="32864" y="5571"/>
                    </a:cubicBezTo>
                    <a:cubicBezTo>
                      <a:pt x="34884" y="5571"/>
                      <a:pt x="39176" y="5571"/>
                      <a:pt x="39176" y="13524"/>
                    </a:cubicBezTo>
                    <a:cubicBezTo>
                      <a:pt x="39176" y="19737"/>
                      <a:pt x="36651" y="26199"/>
                      <a:pt x="34884" y="30921"/>
                    </a:cubicBezTo>
                    <a:cubicBezTo>
                      <a:pt x="24786" y="57266"/>
                      <a:pt x="20242" y="71432"/>
                      <a:pt x="20242" y="83113"/>
                    </a:cubicBezTo>
                    <a:cubicBezTo>
                      <a:pt x="20242" y="105232"/>
                      <a:pt x="36146" y="112688"/>
                      <a:pt x="51041" y="112688"/>
                    </a:cubicBezTo>
                    <a:cubicBezTo>
                      <a:pt x="60886" y="112688"/>
                      <a:pt x="69470" y="108463"/>
                      <a:pt x="76538" y="101504"/>
                    </a:cubicBezTo>
                    <a:cubicBezTo>
                      <a:pt x="73256" y="114428"/>
                      <a:pt x="70227" y="126606"/>
                      <a:pt x="60129" y="139778"/>
                    </a:cubicBezTo>
                    <a:cubicBezTo>
                      <a:pt x="53565" y="148228"/>
                      <a:pt x="43972" y="155436"/>
                      <a:pt x="32359" y="155436"/>
                    </a:cubicBezTo>
                    <a:cubicBezTo>
                      <a:pt x="28825" y="155436"/>
                      <a:pt x="17465" y="154690"/>
                      <a:pt x="13173" y="144997"/>
                    </a:cubicBezTo>
                    <a:cubicBezTo>
                      <a:pt x="17212" y="144997"/>
                      <a:pt x="20494" y="144997"/>
                      <a:pt x="24029" y="142015"/>
                    </a:cubicBezTo>
                    <a:cubicBezTo>
                      <a:pt x="26553" y="139778"/>
                      <a:pt x="29078" y="136547"/>
                      <a:pt x="29078" y="131825"/>
                    </a:cubicBezTo>
                    <a:cubicBezTo>
                      <a:pt x="29078" y="124121"/>
                      <a:pt x="22261" y="123127"/>
                      <a:pt x="19737" y="123127"/>
                    </a:cubicBezTo>
                    <a:cubicBezTo>
                      <a:pt x="13931" y="123127"/>
                      <a:pt x="5600" y="127103"/>
                      <a:pt x="5600" y="139281"/>
                    </a:cubicBezTo>
                    <a:cubicBezTo>
                      <a:pt x="5600" y="151708"/>
                      <a:pt x="16707" y="160904"/>
                      <a:pt x="32359" y="160904"/>
                    </a:cubicBezTo>
                    <a:cubicBezTo>
                      <a:pt x="58362" y="160904"/>
                      <a:pt x="84364" y="138287"/>
                      <a:pt x="91433" y="110203"/>
                    </a:cubicBezTo>
                    <a:lnTo>
                      <a:pt x="115668" y="15264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087EA72A-FFB1-ADC0-4CE7-0905F14F6A87}"/>
                  </a:ext>
                </a:extLst>
              </p:cNvPr>
              <p:cNvSpPr/>
              <p:nvPr>
                <p:custDataLst>
                  <p:tags r:id="rId99"/>
                </p:custDataLst>
              </p:nvPr>
            </p:nvSpPr>
            <p:spPr>
              <a:xfrm>
                <a:off x="10462439" y="4779138"/>
                <a:ext cx="83308" cy="165522"/>
              </a:xfrm>
              <a:custGeom>
                <a:avLst/>
                <a:gdLst>
                  <a:gd name="connsiteX0" fmla="*/ 52064 w 83308"/>
                  <a:gd name="connsiteY0" fmla="*/ 6558 h 165522"/>
                  <a:gd name="connsiteX1" fmla="*/ 46258 w 83308"/>
                  <a:gd name="connsiteY1" fmla="*/ 96 h 165522"/>
                  <a:gd name="connsiteX2" fmla="*/ 312 w 83308"/>
                  <a:gd name="connsiteY2" fmla="*/ 16002 h 165522"/>
                  <a:gd name="connsiteX3" fmla="*/ 312 w 83308"/>
                  <a:gd name="connsiteY3" fmla="*/ 23707 h 165522"/>
                  <a:gd name="connsiteX4" fmla="*/ 33383 w 83308"/>
                  <a:gd name="connsiteY4" fmla="*/ 17245 h 165522"/>
                  <a:gd name="connsiteX5" fmla="*/ 33383 w 83308"/>
                  <a:gd name="connsiteY5" fmla="*/ 145985 h 165522"/>
                  <a:gd name="connsiteX6" fmla="*/ 9905 w 83308"/>
                  <a:gd name="connsiteY6" fmla="*/ 157914 h 165522"/>
                  <a:gd name="connsiteX7" fmla="*/ 1826 w 83308"/>
                  <a:gd name="connsiteY7" fmla="*/ 157914 h 165522"/>
                  <a:gd name="connsiteX8" fmla="*/ 1826 w 83308"/>
                  <a:gd name="connsiteY8" fmla="*/ 165619 h 165522"/>
                  <a:gd name="connsiteX9" fmla="*/ 42723 w 83308"/>
                  <a:gd name="connsiteY9" fmla="*/ 164873 h 165522"/>
                  <a:gd name="connsiteX10" fmla="*/ 83620 w 83308"/>
                  <a:gd name="connsiteY10" fmla="*/ 165619 h 165522"/>
                  <a:gd name="connsiteX11" fmla="*/ 83620 w 83308"/>
                  <a:gd name="connsiteY11" fmla="*/ 157914 h 165522"/>
                  <a:gd name="connsiteX12" fmla="*/ 75542 w 83308"/>
                  <a:gd name="connsiteY12" fmla="*/ 157914 h 165522"/>
                  <a:gd name="connsiteX13" fmla="*/ 52064 w 83308"/>
                  <a:gd name="connsiteY13" fmla="*/ 145985 h 165522"/>
                  <a:gd name="connsiteX14" fmla="*/ 52064 w 83308"/>
                  <a:gd name="connsiteY14" fmla="*/ 6558 h 16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3308" h="165522">
                    <a:moveTo>
                      <a:pt x="52064" y="6558"/>
                    </a:moveTo>
                    <a:cubicBezTo>
                      <a:pt x="52064" y="593"/>
                      <a:pt x="52064" y="96"/>
                      <a:pt x="46258" y="96"/>
                    </a:cubicBezTo>
                    <a:cubicBezTo>
                      <a:pt x="30606" y="16002"/>
                      <a:pt x="8390" y="16002"/>
                      <a:pt x="312" y="16002"/>
                    </a:cubicBezTo>
                    <a:lnTo>
                      <a:pt x="312" y="23707"/>
                    </a:lnTo>
                    <a:cubicBezTo>
                      <a:pt x="5361" y="23707"/>
                      <a:pt x="20255" y="23707"/>
                      <a:pt x="33383" y="17245"/>
                    </a:cubicBezTo>
                    <a:lnTo>
                      <a:pt x="33383" y="145985"/>
                    </a:lnTo>
                    <a:cubicBezTo>
                      <a:pt x="33383" y="154932"/>
                      <a:pt x="32625" y="157914"/>
                      <a:pt x="9905" y="157914"/>
                    </a:cubicBezTo>
                    <a:lnTo>
                      <a:pt x="1826" y="157914"/>
                    </a:lnTo>
                    <a:lnTo>
                      <a:pt x="1826" y="165619"/>
                    </a:lnTo>
                    <a:cubicBezTo>
                      <a:pt x="10662" y="164873"/>
                      <a:pt x="32625" y="164873"/>
                      <a:pt x="42723" y="164873"/>
                    </a:cubicBezTo>
                    <a:cubicBezTo>
                      <a:pt x="52821" y="164873"/>
                      <a:pt x="74785" y="164873"/>
                      <a:pt x="83620" y="165619"/>
                    </a:cubicBezTo>
                    <a:lnTo>
                      <a:pt x="83620" y="157914"/>
                    </a:lnTo>
                    <a:lnTo>
                      <a:pt x="75542" y="157914"/>
                    </a:lnTo>
                    <a:cubicBezTo>
                      <a:pt x="52821" y="157914"/>
                      <a:pt x="52064" y="155181"/>
                      <a:pt x="52064" y="145985"/>
                    </a:cubicBezTo>
                    <a:lnTo>
                      <a:pt x="52064" y="655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CCC4B2B7-3A9A-2E32-7F2B-07B53F7EE2C7}"/>
                  </a:ext>
                </a:extLst>
              </p:cNvPr>
              <p:cNvSpPr/>
              <p:nvPr>
                <p:custDataLst>
                  <p:tags r:id="rId100"/>
                </p:custDataLst>
              </p:nvPr>
            </p:nvSpPr>
            <p:spPr>
              <a:xfrm>
                <a:off x="10260483" y="5045691"/>
                <a:ext cx="485199" cy="9940"/>
              </a:xfrm>
              <a:custGeom>
                <a:avLst/>
                <a:gdLst>
                  <a:gd name="connsiteX0" fmla="*/ 0 w 485199"/>
                  <a:gd name="connsiteY0" fmla="*/ 0 h 9940"/>
                  <a:gd name="connsiteX1" fmla="*/ 485199 w 485199"/>
                  <a:gd name="connsiteY1" fmla="*/ 0 h 9940"/>
                  <a:gd name="connsiteX2" fmla="*/ 485199 w 485199"/>
                  <a:gd name="connsiteY2" fmla="*/ 9941 h 9940"/>
                  <a:gd name="connsiteX3" fmla="*/ 0 w 485199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5199" h="9940">
                    <a:moveTo>
                      <a:pt x="0" y="0"/>
                    </a:moveTo>
                    <a:lnTo>
                      <a:pt x="485199" y="0"/>
                    </a:lnTo>
                    <a:lnTo>
                      <a:pt x="485199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F80974ED-AD04-498E-6902-BC5E08F1D247}"/>
                  </a:ext>
                </a:extLst>
              </p:cNvPr>
              <p:cNvSpPr/>
              <p:nvPr>
                <p:custDataLst>
                  <p:tags r:id="rId101"/>
                </p:custDataLst>
              </p:nvPr>
            </p:nvSpPr>
            <p:spPr>
              <a:xfrm>
                <a:off x="10267804" y="5173424"/>
                <a:ext cx="116379" cy="160800"/>
              </a:xfrm>
              <a:custGeom>
                <a:avLst/>
                <a:gdLst>
                  <a:gd name="connsiteX0" fmla="*/ 115674 w 116379"/>
                  <a:gd name="connsiteY0" fmla="*/ 15270 h 160800"/>
                  <a:gd name="connsiteX1" fmla="*/ 116684 w 116379"/>
                  <a:gd name="connsiteY1" fmla="*/ 9554 h 160800"/>
                  <a:gd name="connsiteX2" fmla="*/ 109363 w 116379"/>
                  <a:gd name="connsiteY2" fmla="*/ 2844 h 160800"/>
                  <a:gd name="connsiteX3" fmla="*/ 100527 w 116379"/>
                  <a:gd name="connsiteY3" fmla="*/ 8063 h 160800"/>
                  <a:gd name="connsiteX4" fmla="*/ 96993 w 116379"/>
                  <a:gd name="connsiteY4" fmla="*/ 21484 h 160800"/>
                  <a:gd name="connsiteX5" fmla="*/ 91944 w 116379"/>
                  <a:gd name="connsiteY5" fmla="*/ 41366 h 160800"/>
                  <a:gd name="connsiteX6" fmla="*/ 80584 w 116379"/>
                  <a:gd name="connsiteY6" fmla="*/ 86102 h 160800"/>
                  <a:gd name="connsiteX7" fmla="*/ 52057 w 116379"/>
                  <a:gd name="connsiteY7" fmla="*/ 107227 h 160800"/>
                  <a:gd name="connsiteX8" fmla="*/ 36405 w 116379"/>
                  <a:gd name="connsiteY8" fmla="*/ 87096 h 160800"/>
                  <a:gd name="connsiteX9" fmla="*/ 49280 w 116379"/>
                  <a:gd name="connsiteY9" fmla="*/ 38384 h 160800"/>
                  <a:gd name="connsiteX10" fmla="*/ 54329 w 116379"/>
                  <a:gd name="connsiteY10" fmla="*/ 20490 h 160800"/>
                  <a:gd name="connsiteX11" fmla="*/ 33628 w 116379"/>
                  <a:gd name="connsiteY11" fmla="*/ 110 h 160800"/>
                  <a:gd name="connsiteX12" fmla="*/ 305 w 116379"/>
                  <a:gd name="connsiteY12" fmla="*/ 38384 h 160800"/>
                  <a:gd name="connsiteX13" fmla="*/ 3334 w 116379"/>
                  <a:gd name="connsiteY13" fmla="*/ 40869 h 160800"/>
                  <a:gd name="connsiteX14" fmla="*/ 7373 w 116379"/>
                  <a:gd name="connsiteY14" fmla="*/ 36396 h 160800"/>
                  <a:gd name="connsiteX15" fmla="*/ 32871 w 116379"/>
                  <a:gd name="connsiteY15" fmla="*/ 5578 h 160800"/>
                  <a:gd name="connsiteX16" fmla="*/ 39182 w 116379"/>
                  <a:gd name="connsiteY16" fmla="*/ 13531 h 160800"/>
                  <a:gd name="connsiteX17" fmla="*/ 34890 w 116379"/>
                  <a:gd name="connsiteY17" fmla="*/ 30928 h 160800"/>
                  <a:gd name="connsiteX18" fmla="*/ 20248 w 116379"/>
                  <a:gd name="connsiteY18" fmla="*/ 83120 h 160800"/>
                  <a:gd name="connsiteX19" fmla="*/ 51047 w 116379"/>
                  <a:gd name="connsiteY19" fmla="*/ 112695 h 160800"/>
                  <a:gd name="connsiteX20" fmla="*/ 76545 w 116379"/>
                  <a:gd name="connsiteY20" fmla="*/ 101511 h 160800"/>
                  <a:gd name="connsiteX21" fmla="*/ 60135 w 116379"/>
                  <a:gd name="connsiteY21" fmla="*/ 139785 h 160800"/>
                  <a:gd name="connsiteX22" fmla="*/ 32366 w 116379"/>
                  <a:gd name="connsiteY22" fmla="*/ 155443 h 160800"/>
                  <a:gd name="connsiteX23" fmla="*/ 13180 w 116379"/>
                  <a:gd name="connsiteY23" fmla="*/ 145004 h 160800"/>
                  <a:gd name="connsiteX24" fmla="*/ 24035 w 116379"/>
                  <a:gd name="connsiteY24" fmla="*/ 142022 h 160800"/>
                  <a:gd name="connsiteX25" fmla="*/ 29084 w 116379"/>
                  <a:gd name="connsiteY25" fmla="*/ 131832 h 160800"/>
                  <a:gd name="connsiteX26" fmla="*/ 19743 w 116379"/>
                  <a:gd name="connsiteY26" fmla="*/ 123133 h 160800"/>
                  <a:gd name="connsiteX27" fmla="*/ 5606 w 116379"/>
                  <a:gd name="connsiteY27" fmla="*/ 139288 h 160800"/>
                  <a:gd name="connsiteX28" fmla="*/ 32366 w 116379"/>
                  <a:gd name="connsiteY28" fmla="*/ 160910 h 160800"/>
                  <a:gd name="connsiteX29" fmla="*/ 91439 w 116379"/>
                  <a:gd name="connsiteY29" fmla="*/ 110210 h 160800"/>
                  <a:gd name="connsiteX30" fmla="*/ 115674 w 116379"/>
                  <a:gd name="connsiteY30" fmla="*/ 15270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674" y="15270"/>
                    </a:moveTo>
                    <a:cubicBezTo>
                      <a:pt x="116684" y="11791"/>
                      <a:pt x="116684" y="11294"/>
                      <a:pt x="116684" y="9554"/>
                    </a:cubicBezTo>
                    <a:cubicBezTo>
                      <a:pt x="116684" y="5081"/>
                      <a:pt x="113150" y="2844"/>
                      <a:pt x="109363" y="2844"/>
                    </a:cubicBezTo>
                    <a:cubicBezTo>
                      <a:pt x="106839" y="2844"/>
                      <a:pt x="102799" y="4335"/>
                      <a:pt x="100527" y="8063"/>
                    </a:cubicBezTo>
                    <a:cubicBezTo>
                      <a:pt x="100022" y="9306"/>
                      <a:pt x="98003" y="17010"/>
                      <a:pt x="96993" y="21484"/>
                    </a:cubicBezTo>
                    <a:cubicBezTo>
                      <a:pt x="95226" y="27946"/>
                      <a:pt x="93459" y="34656"/>
                      <a:pt x="91944" y="41366"/>
                    </a:cubicBezTo>
                    <a:lnTo>
                      <a:pt x="80584" y="86102"/>
                    </a:lnTo>
                    <a:cubicBezTo>
                      <a:pt x="79574" y="89830"/>
                      <a:pt x="68719" y="107227"/>
                      <a:pt x="52057" y="107227"/>
                    </a:cubicBezTo>
                    <a:cubicBezTo>
                      <a:pt x="39182" y="107227"/>
                      <a:pt x="36405" y="96292"/>
                      <a:pt x="36405" y="87096"/>
                    </a:cubicBezTo>
                    <a:cubicBezTo>
                      <a:pt x="36405" y="75664"/>
                      <a:pt x="40697" y="60255"/>
                      <a:pt x="49280" y="38384"/>
                    </a:cubicBezTo>
                    <a:cubicBezTo>
                      <a:pt x="53319" y="28194"/>
                      <a:pt x="54329" y="25460"/>
                      <a:pt x="54329" y="20490"/>
                    </a:cubicBezTo>
                    <a:cubicBezTo>
                      <a:pt x="54329" y="9306"/>
                      <a:pt x="46251" y="110"/>
                      <a:pt x="33628" y="110"/>
                    </a:cubicBezTo>
                    <a:cubicBezTo>
                      <a:pt x="9645" y="110"/>
                      <a:pt x="305" y="36147"/>
                      <a:pt x="305" y="38384"/>
                    </a:cubicBezTo>
                    <a:cubicBezTo>
                      <a:pt x="305" y="40869"/>
                      <a:pt x="2829" y="40869"/>
                      <a:pt x="3334" y="40869"/>
                    </a:cubicBezTo>
                    <a:cubicBezTo>
                      <a:pt x="5859" y="40869"/>
                      <a:pt x="6111" y="40372"/>
                      <a:pt x="7373" y="36396"/>
                    </a:cubicBezTo>
                    <a:cubicBezTo>
                      <a:pt x="14189" y="13034"/>
                      <a:pt x="24287" y="5578"/>
                      <a:pt x="32871" y="5578"/>
                    </a:cubicBezTo>
                    <a:cubicBezTo>
                      <a:pt x="34890" y="5578"/>
                      <a:pt x="39182" y="5578"/>
                      <a:pt x="39182" y="13531"/>
                    </a:cubicBezTo>
                    <a:cubicBezTo>
                      <a:pt x="39182" y="19744"/>
                      <a:pt x="36657" y="26206"/>
                      <a:pt x="34890" y="30928"/>
                    </a:cubicBezTo>
                    <a:cubicBezTo>
                      <a:pt x="24792" y="57272"/>
                      <a:pt x="20248" y="71439"/>
                      <a:pt x="20248" y="83120"/>
                    </a:cubicBezTo>
                    <a:cubicBezTo>
                      <a:pt x="20248" y="105239"/>
                      <a:pt x="36153" y="112695"/>
                      <a:pt x="51047" y="112695"/>
                    </a:cubicBezTo>
                    <a:cubicBezTo>
                      <a:pt x="60893" y="112695"/>
                      <a:pt x="69476" y="108470"/>
                      <a:pt x="76545" y="101511"/>
                    </a:cubicBezTo>
                    <a:cubicBezTo>
                      <a:pt x="73263" y="114435"/>
                      <a:pt x="70233" y="126613"/>
                      <a:pt x="60135" y="139785"/>
                    </a:cubicBezTo>
                    <a:cubicBezTo>
                      <a:pt x="53572" y="148235"/>
                      <a:pt x="43979" y="155443"/>
                      <a:pt x="32366" y="155443"/>
                    </a:cubicBezTo>
                    <a:cubicBezTo>
                      <a:pt x="28832" y="155443"/>
                      <a:pt x="17471" y="154697"/>
                      <a:pt x="13180" y="145004"/>
                    </a:cubicBezTo>
                    <a:cubicBezTo>
                      <a:pt x="17219" y="145004"/>
                      <a:pt x="20501" y="145004"/>
                      <a:pt x="24035" y="142022"/>
                    </a:cubicBezTo>
                    <a:cubicBezTo>
                      <a:pt x="26559" y="139785"/>
                      <a:pt x="29084" y="136554"/>
                      <a:pt x="29084" y="131832"/>
                    </a:cubicBezTo>
                    <a:cubicBezTo>
                      <a:pt x="29084" y="124128"/>
                      <a:pt x="22268" y="123133"/>
                      <a:pt x="19743" y="123133"/>
                    </a:cubicBezTo>
                    <a:cubicBezTo>
                      <a:pt x="13937" y="123133"/>
                      <a:pt x="5606" y="127110"/>
                      <a:pt x="5606" y="139288"/>
                    </a:cubicBezTo>
                    <a:cubicBezTo>
                      <a:pt x="5606" y="151715"/>
                      <a:pt x="16714" y="160910"/>
                      <a:pt x="32366" y="160910"/>
                    </a:cubicBezTo>
                    <a:cubicBezTo>
                      <a:pt x="58368" y="160910"/>
                      <a:pt x="84371" y="138294"/>
                      <a:pt x="91439" y="110210"/>
                    </a:cubicBezTo>
                    <a:lnTo>
                      <a:pt x="115674" y="15270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8EA1A404-025C-E727-6131-D43E6D6670C0}"/>
                  </a:ext>
                </a:extLst>
              </p:cNvPr>
              <p:cNvSpPr/>
              <p:nvPr>
                <p:custDataLst>
                  <p:tags r:id="rId102"/>
                </p:custDataLst>
              </p:nvPr>
            </p:nvSpPr>
            <p:spPr>
              <a:xfrm>
                <a:off x="10412574" y="5095959"/>
                <a:ext cx="64324" cy="115517"/>
              </a:xfrm>
              <a:custGeom>
                <a:avLst/>
                <a:gdLst>
                  <a:gd name="connsiteX0" fmla="*/ 40248 w 64324"/>
                  <a:gd name="connsiteY0" fmla="*/ 4978 h 115517"/>
                  <a:gd name="connsiteX1" fmla="*/ 34946 w 64324"/>
                  <a:gd name="connsiteY1" fmla="*/ 107 h 115517"/>
                  <a:gd name="connsiteX2" fmla="*/ 310 w 64324"/>
                  <a:gd name="connsiteY2" fmla="*/ 11241 h 115517"/>
                  <a:gd name="connsiteX3" fmla="*/ 310 w 64324"/>
                  <a:gd name="connsiteY3" fmla="*/ 17504 h 115517"/>
                  <a:gd name="connsiteX4" fmla="*/ 25934 w 64324"/>
                  <a:gd name="connsiteY4" fmla="*/ 12633 h 115517"/>
                  <a:gd name="connsiteX5" fmla="*/ 25934 w 64324"/>
                  <a:gd name="connsiteY5" fmla="*/ 101359 h 115517"/>
                  <a:gd name="connsiteX6" fmla="*/ 8262 w 64324"/>
                  <a:gd name="connsiteY6" fmla="*/ 109362 h 115517"/>
                  <a:gd name="connsiteX7" fmla="*/ 1547 w 64324"/>
                  <a:gd name="connsiteY7" fmla="*/ 109362 h 115517"/>
                  <a:gd name="connsiteX8" fmla="*/ 1547 w 64324"/>
                  <a:gd name="connsiteY8" fmla="*/ 115625 h 115517"/>
                  <a:gd name="connsiteX9" fmla="*/ 33002 w 64324"/>
                  <a:gd name="connsiteY9" fmla="*/ 114929 h 115517"/>
                  <a:gd name="connsiteX10" fmla="*/ 64634 w 64324"/>
                  <a:gd name="connsiteY10" fmla="*/ 115625 h 115517"/>
                  <a:gd name="connsiteX11" fmla="*/ 64634 w 64324"/>
                  <a:gd name="connsiteY11" fmla="*/ 109362 h 115517"/>
                  <a:gd name="connsiteX12" fmla="*/ 57919 w 64324"/>
                  <a:gd name="connsiteY12" fmla="*/ 109362 h 115517"/>
                  <a:gd name="connsiteX13" fmla="*/ 40248 w 64324"/>
                  <a:gd name="connsiteY13" fmla="*/ 101359 h 115517"/>
                  <a:gd name="connsiteX14" fmla="*/ 40248 w 64324"/>
                  <a:gd name="connsiteY14" fmla="*/ 4978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248" y="4978"/>
                    </a:moveTo>
                    <a:cubicBezTo>
                      <a:pt x="40248" y="281"/>
                      <a:pt x="39894" y="107"/>
                      <a:pt x="34946" y="107"/>
                    </a:cubicBezTo>
                    <a:cubicBezTo>
                      <a:pt x="23636" y="11067"/>
                      <a:pt x="7555" y="11241"/>
                      <a:pt x="310" y="11241"/>
                    </a:cubicBezTo>
                    <a:lnTo>
                      <a:pt x="310" y="17504"/>
                    </a:lnTo>
                    <a:cubicBezTo>
                      <a:pt x="4551" y="17504"/>
                      <a:pt x="16214" y="17504"/>
                      <a:pt x="25934" y="12633"/>
                    </a:cubicBezTo>
                    <a:lnTo>
                      <a:pt x="25934" y="101359"/>
                    </a:lnTo>
                    <a:cubicBezTo>
                      <a:pt x="25934" y="107100"/>
                      <a:pt x="25934" y="109362"/>
                      <a:pt x="8262" y="109362"/>
                    </a:cubicBezTo>
                    <a:lnTo>
                      <a:pt x="1547" y="109362"/>
                    </a:lnTo>
                    <a:lnTo>
                      <a:pt x="1547" y="115625"/>
                    </a:lnTo>
                    <a:cubicBezTo>
                      <a:pt x="4728" y="115451"/>
                      <a:pt x="26464" y="114929"/>
                      <a:pt x="33002" y="114929"/>
                    </a:cubicBezTo>
                    <a:cubicBezTo>
                      <a:pt x="38480" y="114929"/>
                      <a:pt x="60746" y="115451"/>
                      <a:pt x="64634" y="115625"/>
                    </a:cubicBezTo>
                    <a:lnTo>
                      <a:pt x="64634" y="109362"/>
                    </a:lnTo>
                    <a:lnTo>
                      <a:pt x="57919" y="109362"/>
                    </a:lnTo>
                    <a:cubicBezTo>
                      <a:pt x="40248" y="109362"/>
                      <a:pt x="40248" y="107100"/>
                      <a:pt x="40248" y="101359"/>
                    </a:cubicBezTo>
                    <a:lnTo>
                      <a:pt x="40248" y="49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01AE209F-AFBB-4EF0-D891-8E5EADEE6879}"/>
                  </a:ext>
                </a:extLst>
              </p:cNvPr>
              <p:cNvSpPr/>
              <p:nvPr>
                <p:custDataLst>
                  <p:tags r:id="rId103"/>
                </p:custDataLst>
              </p:nvPr>
            </p:nvSpPr>
            <p:spPr>
              <a:xfrm>
                <a:off x="10506312" y="5103788"/>
                <a:ext cx="130062" cy="128217"/>
              </a:xfrm>
              <a:custGeom>
                <a:avLst/>
                <a:gdLst>
                  <a:gd name="connsiteX0" fmla="*/ 69763 w 130062"/>
                  <a:gd name="connsiteY0" fmla="*/ 68478 h 128217"/>
                  <a:gd name="connsiteX1" fmla="*/ 123838 w 130062"/>
                  <a:gd name="connsiteY1" fmla="*/ 68478 h 128217"/>
                  <a:gd name="connsiteX2" fmla="*/ 130376 w 130062"/>
                  <a:gd name="connsiteY2" fmla="*/ 64303 h 128217"/>
                  <a:gd name="connsiteX3" fmla="*/ 123838 w 130062"/>
                  <a:gd name="connsiteY3" fmla="*/ 59954 h 128217"/>
                  <a:gd name="connsiteX4" fmla="*/ 69763 w 130062"/>
                  <a:gd name="connsiteY4" fmla="*/ 59954 h 128217"/>
                  <a:gd name="connsiteX5" fmla="*/ 69763 w 130062"/>
                  <a:gd name="connsiteY5" fmla="*/ 6544 h 128217"/>
                  <a:gd name="connsiteX6" fmla="*/ 65522 w 130062"/>
                  <a:gd name="connsiteY6" fmla="*/ 107 h 128217"/>
                  <a:gd name="connsiteX7" fmla="*/ 61104 w 130062"/>
                  <a:gd name="connsiteY7" fmla="*/ 6544 h 128217"/>
                  <a:gd name="connsiteX8" fmla="*/ 61104 w 130062"/>
                  <a:gd name="connsiteY8" fmla="*/ 59954 h 128217"/>
                  <a:gd name="connsiteX9" fmla="*/ 6852 w 130062"/>
                  <a:gd name="connsiteY9" fmla="*/ 59954 h 128217"/>
                  <a:gd name="connsiteX10" fmla="*/ 314 w 130062"/>
                  <a:gd name="connsiteY10" fmla="*/ 64129 h 128217"/>
                  <a:gd name="connsiteX11" fmla="*/ 6852 w 130062"/>
                  <a:gd name="connsiteY11" fmla="*/ 68478 h 128217"/>
                  <a:gd name="connsiteX12" fmla="*/ 61104 w 130062"/>
                  <a:gd name="connsiteY12" fmla="*/ 68478 h 128217"/>
                  <a:gd name="connsiteX13" fmla="*/ 61104 w 130062"/>
                  <a:gd name="connsiteY13" fmla="*/ 121888 h 128217"/>
                  <a:gd name="connsiteX14" fmla="*/ 65345 w 130062"/>
                  <a:gd name="connsiteY14" fmla="*/ 128325 h 128217"/>
                  <a:gd name="connsiteX15" fmla="*/ 69763 w 130062"/>
                  <a:gd name="connsiteY15" fmla="*/ 121888 h 128217"/>
                  <a:gd name="connsiteX16" fmla="*/ 69763 w 130062"/>
                  <a:gd name="connsiteY16" fmla="*/ 68478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763" y="68478"/>
                    </a:moveTo>
                    <a:lnTo>
                      <a:pt x="123838" y="68478"/>
                    </a:lnTo>
                    <a:cubicBezTo>
                      <a:pt x="126135" y="68478"/>
                      <a:pt x="130376" y="68478"/>
                      <a:pt x="130376" y="64303"/>
                    </a:cubicBezTo>
                    <a:cubicBezTo>
                      <a:pt x="130376" y="59954"/>
                      <a:pt x="126312" y="59954"/>
                      <a:pt x="123838" y="59954"/>
                    </a:cubicBezTo>
                    <a:lnTo>
                      <a:pt x="69763" y="59954"/>
                    </a:lnTo>
                    <a:lnTo>
                      <a:pt x="69763" y="6544"/>
                    </a:lnTo>
                    <a:cubicBezTo>
                      <a:pt x="69763" y="4282"/>
                      <a:pt x="69763" y="107"/>
                      <a:pt x="65522" y="107"/>
                    </a:cubicBezTo>
                    <a:cubicBezTo>
                      <a:pt x="61104" y="107"/>
                      <a:pt x="61104" y="4108"/>
                      <a:pt x="61104" y="6544"/>
                    </a:cubicBezTo>
                    <a:lnTo>
                      <a:pt x="61104" y="59954"/>
                    </a:lnTo>
                    <a:lnTo>
                      <a:pt x="6852" y="59954"/>
                    </a:lnTo>
                    <a:cubicBezTo>
                      <a:pt x="4555" y="59954"/>
                      <a:pt x="314" y="59954"/>
                      <a:pt x="314" y="64129"/>
                    </a:cubicBezTo>
                    <a:cubicBezTo>
                      <a:pt x="314" y="68478"/>
                      <a:pt x="4378" y="68478"/>
                      <a:pt x="6852" y="68478"/>
                    </a:cubicBezTo>
                    <a:lnTo>
                      <a:pt x="61104" y="68478"/>
                    </a:lnTo>
                    <a:lnTo>
                      <a:pt x="61104" y="121888"/>
                    </a:lnTo>
                    <a:cubicBezTo>
                      <a:pt x="61104" y="124150"/>
                      <a:pt x="61104" y="128325"/>
                      <a:pt x="65345" y="128325"/>
                    </a:cubicBezTo>
                    <a:cubicBezTo>
                      <a:pt x="69763" y="128325"/>
                      <a:pt x="69763" y="124324"/>
                      <a:pt x="69763" y="121888"/>
                    </a:cubicBezTo>
                    <a:lnTo>
                      <a:pt x="69763" y="684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DD57C490-165A-77DE-4B3A-70517B5AE197}"/>
                  </a:ext>
                </a:extLst>
              </p:cNvPr>
              <p:cNvSpPr/>
              <p:nvPr>
                <p:custDataLst>
                  <p:tags r:id="rId104"/>
                </p:custDataLst>
              </p:nvPr>
            </p:nvSpPr>
            <p:spPr>
              <a:xfrm>
                <a:off x="10660936" y="5136495"/>
                <a:ext cx="63263" cy="76721"/>
              </a:xfrm>
              <a:custGeom>
                <a:avLst/>
                <a:gdLst>
                  <a:gd name="connsiteX0" fmla="*/ 49977 w 63263"/>
                  <a:gd name="connsiteY0" fmla="*/ 36119 h 76721"/>
                  <a:gd name="connsiteX1" fmla="*/ 55985 w 63263"/>
                  <a:gd name="connsiteY1" fmla="*/ 32814 h 76721"/>
                  <a:gd name="connsiteX2" fmla="*/ 49977 w 63263"/>
                  <a:gd name="connsiteY2" fmla="*/ 29856 h 76721"/>
                  <a:gd name="connsiteX3" fmla="*/ 18345 w 63263"/>
                  <a:gd name="connsiteY3" fmla="*/ 29856 h 76721"/>
                  <a:gd name="connsiteX4" fmla="*/ 50684 w 63263"/>
                  <a:gd name="connsiteY4" fmla="*/ 6370 h 76721"/>
                  <a:gd name="connsiteX5" fmla="*/ 57399 w 63263"/>
                  <a:gd name="connsiteY5" fmla="*/ 6370 h 76721"/>
                  <a:gd name="connsiteX6" fmla="*/ 63584 w 63263"/>
                  <a:gd name="connsiteY6" fmla="*/ 3065 h 76721"/>
                  <a:gd name="connsiteX7" fmla="*/ 57752 w 63263"/>
                  <a:gd name="connsiteY7" fmla="*/ 107 h 76721"/>
                  <a:gd name="connsiteX8" fmla="*/ 50154 w 63263"/>
                  <a:gd name="connsiteY8" fmla="*/ 107 h 76721"/>
                  <a:gd name="connsiteX9" fmla="*/ 320 w 63263"/>
                  <a:gd name="connsiteY9" fmla="*/ 42730 h 76721"/>
                  <a:gd name="connsiteX10" fmla="*/ 36547 w 63263"/>
                  <a:gd name="connsiteY10" fmla="*/ 76829 h 76721"/>
                  <a:gd name="connsiteX11" fmla="*/ 58636 w 63263"/>
                  <a:gd name="connsiteY11" fmla="*/ 70740 h 76721"/>
                  <a:gd name="connsiteX12" fmla="*/ 62524 w 63263"/>
                  <a:gd name="connsiteY12" fmla="*/ 67261 h 76721"/>
                  <a:gd name="connsiteX13" fmla="*/ 59873 w 63263"/>
                  <a:gd name="connsiteY13" fmla="*/ 63781 h 76721"/>
                  <a:gd name="connsiteX14" fmla="*/ 57752 w 63263"/>
                  <a:gd name="connsiteY14" fmla="*/ 64651 h 76721"/>
                  <a:gd name="connsiteX15" fmla="*/ 36900 w 63263"/>
                  <a:gd name="connsiteY15" fmla="*/ 71958 h 76721"/>
                  <a:gd name="connsiteX16" fmla="*/ 15164 w 63263"/>
                  <a:gd name="connsiteY16" fmla="*/ 48645 h 76721"/>
                  <a:gd name="connsiteX17" fmla="*/ 16755 w 63263"/>
                  <a:gd name="connsiteY17" fmla="*/ 36119 h 76721"/>
                  <a:gd name="connsiteX18" fmla="*/ 49977 w 63263"/>
                  <a:gd name="connsiteY18" fmla="*/ 36119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49977" y="36119"/>
                    </a:moveTo>
                    <a:cubicBezTo>
                      <a:pt x="52628" y="36119"/>
                      <a:pt x="55985" y="36119"/>
                      <a:pt x="55985" y="32814"/>
                    </a:cubicBezTo>
                    <a:cubicBezTo>
                      <a:pt x="55985" y="29856"/>
                      <a:pt x="53334" y="29856"/>
                      <a:pt x="49977" y="29856"/>
                    </a:cubicBezTo>
                    <a:lnTo>
                      <a:pt x="18345" y="29856"/>
                    </a:lnTo>
                    <a:cubicBezTo>
                      <a:pt x="23646" y="14025"/>
                      <a:pt x="35133" y="6370"/>
                      <a:pt x="50684" y="6370"/>
                    </a:cubicBezTo>
                    <a:lnTo>
                      <a:pt x="57399" y="6370"/>
                    </a:lnTo>
                    <a:cubicBezTo>
                      <a:pt x="60226" y="6370"/>
                      <a:pt x="63584" y="6370"/>
                      <a:pt x="63584" y="3065"/>
                    </a:cubicBezTo>
                    <a:cubicBezTo>
                      <a:pt x="63584" y="107"/>
                      <a:pt x="61110" y="107"/>
                      <a:pt x="57752" y="107"/>
                    </a:cubicBezTo>
                    <a:lnTo>
                      <a:pt x="50154" y="107"/>
                    </a:lnTo>
                    <a:cubicBezTo>
                      <a:pt x="26651" y="107"/>
                      <a:pt x="320" y="16287"/>
                      <a:pt x="320" y="42730"/>
                    </a:cubicBezTo>
                    <a:cubicBezTo>
                      <a:pt x="320" y="63085"/>
                      <a:pt x="16048" y="76829"/>
                      <a:pt x="36547" y="76829"/>
                    </a:cubicBezTo>
                    <a:cubicBezTo>
                      <a:pt x="41848" y="76829"/>
                      <a:pt x="49270" y="75959"/>
                      <a:pt x="58636" y="70740"/>
                    </a:cubicBezTo>
                    <a:cubicBezTo>
                      <a:pt x="62170" y="68826"/>
                      <a:pt x="62524" y="68304"/>
                      <a:pt x="62524" y="67261"/>
                    </a:cubicBezTo>
                    <a:cubicBezTo>
                      <a:pt x="62524" y="66739"/>
                      <a:pt x="62524" y="63781"/>
                      <a:pt x="59873" y="63781"/>
                    </a:cubicBezTo>
                    <a:cubicBezTo>
                      <a:pt x="59166" y="63781"/>
                      <a:pt x="58813" y="63955"/>
                      <a:pt x="57752" y="64651"/>
                    </a:cubicBezTo>
                    <a:cubicBezTo>
                      <a:pt x="51567" y="68652"/>
                      <a:pt x="44145" y="71958"/>
                      <a:pt x="36900" y="71958"/>
                    </a:cubicBezTo>
                    <a:cubicBezTo>
                      <a:pt x="29831" y="71958"/>
                      <a:pt x="15164" y="68478"/>
                      <a:pt x="15164" y="48645"/>
                    </a:cubicBezTo>
                    <a:cubicBezTo>
                      <a:pt x="15164" y="46210"/>
                      <a:pt x="15164" y="42730"/>
                      <a:pt x="16755" y="36119"/>
                    </a:cubicBezTo>
                    <a:lnTo>
                      <a:pt x="49977" y="3611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3" name="Freeform 142">
                <a:extLst>
                  <a:ext uri="{FF2B5EF4-FFF2-40B4-BE49-F238E27FC236}">
                    <a16:creationId xmlns:a16="http://schemas.microsoft.com/office/drawing/2014/main" id="{AE868AB2-FCAF-1862-964E-12B9CABFAF7F}"/>
                  </a:ext>
                </a:extLst>
              </p:cNvPr>
              <p:cNvSpPr/>
              <p:nvPr>
                <p:custDataLst>
                  <p:tags r:id="rId105"/>
                </p:custDataLst>
              </p:nvPr>
            </p:nvSpPr>
            <p:spPr>
              <a:xfrm>
                <a:off x="10784812" y="4752419"/>
                <a:ext cx="124205" cy="596228"/>
              </a:xfrm>
              <a:custGeom>
                <a:avLst/>
                <a:gdLst>
                  <a:gd name="connsiteX0" fmla="*/ 124530 w 124205"/>
                  <a:gd name="connsiteY0" fmla="*/ 298328 h 596228"/>
                  <a:gd name="connsiteX1" fmla="*/ 37688 w 124205"/>
                  <a:gd name="connsiteY1" fmla="*/ 27925 h 596228"/>
                  <a:gd name="connsiteX2" fmla="*/ 12695 w 124205"/>
                  <a:gd name="connsiteY2" fmla="*/ 3071 h 596228"/>
                  <a:gd name="connsiteX3" fmla="*/ 5626 w 124205"/>
                  <a:gd name="connsiteY3" fmla="*/ 89 h 596228"/>
                  <a:gd name="connsiteX4" fmla="*/ 325 w 124205"/>
                  <a:gd name="connsiteY4" fmla="*/ 2574 h 596228"/>
                  <a:gd name="connsiteX5" fmla="*/ 1840 w 124205"/>
                  <a:gd name="connsiteY5" fmla="*/ 5060 h 596228"/>
                  <a:gd name="connsiteX6" fmla="*/ 44504 w 124205"/>
                  <a:gd name="connsiteY6" fmla="*/ 57500 h 596228"/>
                  <a:gd name="connsiteX7" fmla="*/ 103577 w 124205"/>
                  <a:gd name="connsiteY7" fmla="*/ 298079 h 596228"/>
                  <a:gd name="connsiteX8" fmla="*/ 52835 w 124205"/>
                  <a:gd name="connsiteY8" fmla="*/ 525238 h 596228"/>
                  <a:gd name="connsiteX9" fmla="*/ 1335 w 124205"/>
                  <a:gd name="connsiteY9" fmla="*/ 591596 h 596228"/>
                  <a:gd name="connsiteX10" fmla="*/ 325 w 124205"/>
                  <a:gd name="connsiteY10" fmla="*/ 593833 h 596228"/>
                  <a:gd name="connsiteX11" fmla="*/ 5626 w 124205"/>
                  <a:gd name="connsiteY11" fmla="*/ 596318 h 596228"/>
                  <a:gd name="connsiteX12" fmla="*/ 13452 w 124205"/>
                  <a:gd name="connsiteY12" fmla="*/ 592590 h 596228"/>
                  <a:gd name="connsiteX13" fmla="*/ 124530 w 124205"/>
                  <a:gd name="connsiteY13" fmla="*/ 298328 h 596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4205" h="596228">
                    <a:moveTo>
                      <a:pt x="124530" y="298328"/>
                    </a:moveTo>
                    <a:cubicBezTo>
                      <a:pt x="124530" y="200655"/>
                      <a:pt x="101810" y="102236"/>
                      <a:pt x="37688" y="27925"/>
                    </a:cubicBezTo>
                    <a:cubicBezTo>
                      <a:pt x="32639" y="22208"/>
                      <a:pt x="23046" y="12019"/>
                      <a:pt x="12695" y="3071"/>
                    </a:cubicBezTo>
                    <a:cubicBezTo>
                      <a:pt x="9666" y="89"/>
                      <a:pt x="9161" y="89"/>
                      <a:pt x="5626" y="89"/>
                    </a:cubicBezTo>
                    <a:cubicBezTo>
                      <a:pt x="2597" y="89"/>
                      <a:pt x="325" y="89"/>
                      <a:pt x="325" y="2574"/>
                    </a:cubicBezTo>
                    <a:cubicBezTo>
                      <a:pt x="325" y="3569"/>
                      <a:pt x="1335" y="4563"/>
                      <a:pt x="1840" y="5060"/>
                    </a:cubicBezTo>
                    <a:cubicBezTo>
                      <a:pt x="10675" y="14007"/>
                      <a:pt x="27590" y="30659"/>
                      <a:pt x="44504" y="57500"/>
                    </a:cubicBezTo>
                    <a:cubicBezTo>
                      <a:pt x="85148" y="121621"/>
                      <a:pt x="103577" y="202394"/>
                      <a:pt x="103577" y="298079"/>
                    </a:cubicBezTo>
                    <a:cubicBezTo>
                      <a:pt x="103577" y="364935"/>
                      <a:pt x="94489" y="451175"/>
                      <a:pt x="52835" y="525238"/>
                    </a:cubicBezTo>
                    <a:cubicBezTo>
                      <a:pt x="32891" y="560529"/>
                      <a:pt x="11938" y="581158"/>
                      <a:pt x="1335" y="591596"/>
                    </a:cubicBezTo>
                    <a:cubicBezTo>
                      <a:pt x="830" y="592342"/>
                      <a:pt x="325" y="593087"/>
                      <a:pt x="325" y="593833"/>
                    </a:cubicBezTo>
                    <a:cubicBezTo>
                      <a:pt x="325" y="596318"/>
                      <a:pt x="2597" y="596318"/>
                      <a:pt x="5626" y="596318"/>
                    </a:cubicBezTo>
                    <a:cubicBezTo>
                      <a:pt x="9161" y="596318"/>
                      <a:pt x="9666" y="596318"/>
                      <a:pt x="13452" y="592590"/>
                    </a:cubicBezTo>
                    <a:cubicBezTo>
                      <a:pt x="98023" y="516788"/>
                      <a:pt x="124530" y="402960"/>
                      <a:pt x="124530" y="29832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4" name="Freeform 143">
                <a:extLst>
                  <a:ext uri="{FF2B5EF4-FFF2-40B4-BE49-F238E27FC236}">
                    <a16:creationId xmlns:a16="http://schemas.microsoft.com/office/drawing/2014/main" id="{8E3D11D2-CBDF-723C-661D-1EF44E8A602A}"/>
                  </a:ext>
                </a:extLst>
              </p:cNvPr>
              <p:cNvSpPr/>
              <p:nvPr>
                <p:custDataLst>
                  <p:tags r:id="rId106"/>
                </p:custDataLst>
              </p:nvPr>
            </p:nvSpPr>
            <p:spPr>
              <a:xfrm>
                <a:off x="11018020" y="4774512"/>
                <a:ext cx="223923" cy="552238"/>
              </a:xfrm>
              <a:custGeom>
                <a:avLst/>
                <a:gdLst>
                  <a:gd name="connsiteX0" fmla="*/ 12452 w 223923"/>
                  <a:gd name="connsiteY0" fmla="*/ 541144 h 552238"/>
                  <a:gd name="connsiteX1" fmla="*/ 24822 w 223923"/>
                  <a:gd name="connsiteY1" fmla="*/ 528966 h 552238"/>
                  <a:gd name="connsiteX2" fmla="*/ 12704 w 223923"/>
                  <a:gd name="connsiteY2" fmla="*/ 516788 h 552238"/>
                  <a:gd name="connsiteX3" fmla="*/ 334 w 223923"/>
                  <a:gd name="connsiteY3" fmla="*/ 529215 h 552238"/>
                  <a:gd name="connsiteX4" fmla="*/ 28356 w 223923"/>
                  <a:gd name="connsiteY4" fmla="*/ 552328 h 552238"/>
                  <a:gd name="connsiteX5" fmla="*/ 99042 w 223923"/>
                  <a:gd name="connsiteY5" fmla="*/ 422097 h 552238"/>
                  <a:gd name="connsiteX6" fmla="*/ 148522 w 223923"/>
                  <a:gd name="connsiteY6" fmla="*/ 184501 h 552238"/>
                  <a:gd name="connsiteX7" fmla="*/ 175787 w 223923"/>
                  <a:gd name="connsiteY7" fmla="*/ 49796 h 552238"/>
                  <a:gd name="connsiteX8" fmla="*/ 197245 w 223923"/>
                  <a:gd name="connsiteY8" fmla="*/ 5557 h 552238"/>
                  <a:gd name="connsiteX9" fmla="*/ 212392 w 223923"/>
                  <a:gd name="connsiteY9" fmla="*/ 11274 h 552238"/>
                  <a:gd name="connsiteX10" fmla="*/ 199770 w 223923"/>
                  <a:gd name="connsiteY10" fmla="*/ 23452 h 552238"/>
                  <a:gd name="connsiteX11" fmla="*/ 211887 w 223923"/>
                  <a:gd name="connsiteY11" fmla="*/ 35630 h 552238"/>
                  <a:gd name="connsiteX12" fmla="*/ 224257 w 223923"/>
                  <a:gd name="connsiteY12" fmla="*/ 23203 h 552238"/>
                  <a:gd name="connsiteX13" fmla="*/ 196740 w 223923"/>
                  <a:gd name="connsiteY13" fmla="*/ 90 h 552238"/>
                  <a:gd name="connsiteX14" fmla="*/ 149532 w 223923"/>
                  <a:gd name="connsiteY14" fmla="*/ 77880 h 552238"/>
                  <a:gd name="connsiteX15" fmla="*/ 86672 w 223923"/>
                  <a:gd name="connsiteY15" fmla="*/ 367917 h 552238"/>
                  <a:gd name="connsiteX16" fmla="*/ 64456 w 223923"/>
                  <a:gd name="connsiteY16" fmla="*/ 481994 h 552238"/>
                  <a:gd name="connsiteX17" fmla="*/ 27851 w 223923"/>
                  <a:gd name="connsiteY17" fmla="*/ 546861 h 552238"/>
                  <a:gd name="connsiteX18" fmla="*/ 12452 w 223923"/>
                  <a:gd name="connsiteY18" fmla="*/ 541144 h 55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3923" h="552238">
                    <a:moveTo>
                      <a:pt x="12452" y="541144"/>
                    </a:moveTo>
                    <a:cubicBezTo>
                      <a:pt x="20530" y="540647"/>
                      <a:pt x="24822" y="535180"/>
                      <a:pt x="24822" y="528966"/>
                    </a:cubicBezTo>
                    <a:cubicBezTo>
                      <a:pt x="24822" y="520765"/>
                      <a:pt x="18510" y="516788"/>
                      <a:pt x="12704" y="516788"/>
                    </a:cubicBezTo>
                    <a:cubicBezTo>
                      <a:pt x="6645" y="516788"/>
                      <a:pt x="334" y="520516"/>
                      <a:pt x="334" y="529215"/>
                    </a:cubicBezTo>
                    <a:cubicBezTo>
                      <a:pt x="334" y="541890"/>
                      <a:pt x="12957" y="552328"/>
                      <a:pt x="28356" y="552328"/>
                    </a:cubicBezTo>
                    <a:cubicBezTo>
                      <a:pt x="66728" y="552328"/>
                      <a:pt x="81118" y="494172"/>
                      <a:pt x="99042" y="422097"/>
                    </a:cubicBezTo>
                    <a:cubicBezTo>
                      <a:pt x="118481" y="343561"/>
                      <a:pt x="134890" y="264279"/>
                      <a:pt x="148522" y="184501"/>
                    </a:cubicBezTo>
                    <a:cubicBezTo>
                      <a:pt x="157863" y="131563"/>
                      <a:pt x="167203" y="81857"/>
                      <a:pt x="175787" y="49796"/>
                    </a:cubicBezTo>
                    <a:cubicBezTo>
                      <a:pt x="178816" y="37618"/>
                      <a:pt x="187399" y="5557"/>
                      <a:pt x="197245" y="5557"/>
                    </a:cubicBezTo>
                    <a:cubicBezTo>
                      <a:pt x="205071" y="5557"/>
                      <a:pt x="211382" y="10279"/>
                      <a:pt x="212392" y="11274"/>
                    </a:cubicBezTo>
                    <a:cubicBezTo>
                      <a:pt x="204061" y="11771"/>
                      <a:pt x="199770" y="17238"/>
                      <a:pt x="199770" y="23452"/>
                    </a:cubicBezTo>
                    <a:cubicBezTo>
                      <a:pt x="199770" y="31653"/>
                      <a:pt x="206081" y="35630"/>
                      <a:pt x="211887" y="35630"/>
                    </a:cubicBezTo>
                    <a:cubicBezTo>
                      <a:pt x="217946" y="35630"/>
                      <a:pt x="224257" y="31902"/>
                      <a:pt x="224257" y="23203"/>
                    </a:cubicBezTo>
                    <a:cubicBezTo>
                      <a:pt x="224257" y="9782"/>
                      <a:pt x="210625" y="90"/>
                      <a:pt x="196740" y="90"/>
                    </a:cubicBezTo>
                    <a:cubicBezTo>
                      <a:pt x="177554" y="90"/>
                      <a:pt x="163417" y="27180"/>
                      <a:pt x="149532" y="77880"/>
                    </a:cubicBezTo>
                    <a:cubicBezTo>
                      <a:pt x="148775" y="80614"/>
                      <a:pt x="114441" y="205377"/>
                      <a:pt x="86672" y="367917"/>
                    </a:cubicBezTo>
                    <a:cubicBezTo>
                      <a:pt x="80108" y="405943"/>
                      <a:pt x="72787" y="447448"/>
                      <a:pt x="64456" y="481994"/>
                    </a:cubicBezTo>
                    <a:cubicBezTo>
                      <a:pt x="59912" y="500137"/>
                      <a:pt x="48300" y="546861"/>
                      <a:pt x="27851" y="546861"/>
                    </a:cubicBezTo>
                    <a:cubicBezTo>
                      <a:pt x="18763" y="546861"/>
                      <a:pt x="12704" y="541144"/>
                      <a:pt x="12452" y="5411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7195B7E5-3290-A9AB-B55E-6C2232C12795}"/>
                  </a:ext>
                </a:extLst>
              </p:cNvPr>
              <p:cNvSpPr/>
              <p:nvPr>
                <p:custDataLst>
                  <p:tags r:id="rId107"/>
                </p:custDataLst>
              </p:nvPr>
            </p:nvSpPr>
            <p:spPr>
              <a:xfrm>
                <a:off x="11275595" y="4720436"/>
                <a:ext cx="64324" cy="115517"/>
              </a:xfrm>
              <a:custGeom>
                <a:avLst/>
                <a:gdLst>
                  <a:gd name="connsiteX0" fmla="*/ 40282 w 64324"/>
                  <a:gd name="connsiteY0" fmla="*/ 4963 h 115517"/>
                  <a:gd name="connsiteX1" fmla="*/ 34980 w 64324"/>
                  <a:gd name="connsiteY1" fmla="*/ 92 h 115517"/>
                  <a:gd name="connsiteX2" fmla="*/ 344 w 64324"/>
                  <a:gd name="connsiteY2" fmla="*/ 11226 h 115517"/>
                  <a:gd name="connsiteX3" fmla="*/ 344 w 64324"/>
                  <a:gd name="connsiteY3" fmla="*/ 17489 h 115517"/>
                  <a:gd name="connsiteX4" fmla="*/ 25968 w 64324"/>
                  <a:gd name="connsiteY4" fmla="*/ 12618 h 115517"/>
                  <a:gd name="connsiteX5" fmla="*/ 25968 w 64324"/>
                  <a:gd name="connsiteY5" fmla="*/ 101344 h 115517"/>
                  <a:gd name="connsiteX6" fmla="*/ 8296 w 64324"/>
                  <a:gd name="connsiteY6" fmla="*/ 109347 h 115517"/>
                  <a:gd name="connsiteX7" fmla="*/ 1581 w 64324"/>
                  <a:gd name="connsiteY7" fmla="*/ 109347 h 115517"/>
                  <a:gd name="connsiteX8" fmla="*/ 1581 w 64324"/>
                  <a:gd name="connsiteY8" fmla="*/ 115610 h 115517"/>
                  <a:gd name="connsiteX9" fmla="*/ 33036 w 64324"/>
                  <a:gd name="connsiteY9" fmla="*/ 114914 h 115517"/>
                  <a:gd name="connsiteX10" fmla="*/ 64668 w 64324"/>
                  <a:gd name="connsiteY10" fmla="*/ 115610 h 115517"/>
                  <a:gd name="connsiteX11" fmla="*/ 64668 w 64324"/>
                  <a:gd name="connsiteY11" fmla="*/ 109347 h 115517"/>
                  <a:gd name="connsiteX12" fmla="*/ 57953 w 64324"/>
                  <a:gd name="connsiteY12" fmla="*/ 109347 h 115517"/>
                  <a:gd name="connsiteX13" fmla="*/ 40282 w 64324"/>
                  <a:gd name="connsiteY13" fmla="*/ 101344 h 115517"/>
                  <a:gd name="connsiteX14" fmla="*/ 40282 w 64324"/>
                  <a:gd name="connsiteY14" fmla="*/ 4963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4324" h="115517">
                    <a:moveTo>
                      <a:pt x="40282" y="4963"/>
                    </a:moveTo>
                    <a:cubicBezTo>
                      <a:pt x="40282" y="266"/>
                      <a:pt x="39928" y="92"/>
                      <a:pt x="34980" y="92"/>
                    </a:cubicBezTo>
                    <a:cubicBezTo>
                      <a:pt x="23670" y="11052"/>
                      <a:pt x="7589" y="11226"/>
                      <a:pt x="344" y="11226"/>
                    </a:cubicBezTo>
                    <a:lnTo>
                      <a:pt x="344" y="17489"/>
                    </a:lnTo>
                    <a:cubicBezTo>
                      <a:pt x="4585" y="17489"/>
                      <a:pt x="16248" y="17489"/>
                      <a:pt x="25968" y="12618"/>
                    </a:cubicBezTo>
                    <a:lnTo>
                      <a:pt x="25968" y="101344"/>
                    </a:lnTo>
                    <a:cubicBezTo>
                      <a:pt x="25968" y="107085"/>
                      <a:pt x="25968" y="109347"/>
                      <a:pt x="8296" y="109347"/>
                    </a:cubicBezTo>
                    <a:lnTo>
                      <a:pt x="1581" y="109347"/>
                    </a:lnTo>
                    <a:lnTo>
                      <a:pt x="1581" y="115610"/>
                    </a:lnTo>
                    <a:cubicBezTo>
                      <a:pt x="4762" y="115436"/>
                      <a:pt x="26498" y="114914"/>
                      <a:pt x="33036" y="114914"/>
                    </a:cubicBezTo>
                    <a:cubicBezTo>
                      <a:pt x="38514" y="114914"/>
                      <a:pt x="60781" y="115436"/>
                      <a:pt x="64668" y="115610"/>
                    </a:cubicBezTo>
                    <a:lnTo>
                      <a:pt x="64668" y="109347"/>
                    </a:lnTo>
                    <a:lnTo>
                      <a:pt x="57953" y="109347"/>
                    </a:lnTo>
                    <a:cubicBezTo>
                      <a:pt x="40282" y="109347"/>
                      <a:pt x="40282" y="107085"/>
                      <a:pt x="40282" y="101344"/>
                    </a:cubicBezTo>
                    <a:lnTo>
                      <a:pt x="40282" y="4963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A32B8FD8-C630-E7F7-BF7E-22E7DFFDA0C6}"/>
                  </a:ext>
                </a:extLst>
              </p:cNvPr>
              <p:cNvSpPr/>
              <p:nvPr>
                <p:custDataLst>
                  <p:tags r:id="rId108"/>
                </p:custDataLst>
              </p:nvPr>
            </p:nvSpPr>
            <p:spPr>
              <a:xfrm>
                <a:off x="11153322" y="5223720"/>
                <a:ext cx="81995" cy="118997"/>
              </a:xfrm>
              <a:custGeom>
                <a:avLst/>
                <a:gdLst>
                  <a:gd name="connsiteX0" fmla="*/ 82335 w 81995"/>
                  <a:gd name="connsiteY0" fmla="*/ 60133 h 118997"/>
                  <a:gd name="connsiteX1" fmla="*/ 71909 w 81995"/>
                  <a:gd name="connsiteY1" fmla="*/ 15074 h 118997"/>
                  <a:gd name="connsiteX2" fmla="*/ 41337 w 81995"/>
                  <a:gd name="connsiteY2" fmla="*/ 112 h 118997"/>
                  <a:gd name="connsiteX3" fmla="*/ 340 w 81995"/>
                  <a:gd name="connsiteY3" fmla="*/ 60133 h 118997"/>
                  <a:gd name="connsiteX4" fmla="*/ 41337 w 81995"/>
                  <a:gd name="connsiteY4" fmla="*/ 119109 h 118997"/>
                  <a:gd name="connsiteX5" fmla="*/ 82335 w 81995"/>
                  <a:gd name="connsiteY5" fmla="*/ 60133 h 118997"/>
                  <a:gd name="connsiteX6" fmla="*/ 41337 w 81995"/>
                  <a:gd name="connsiteY6" fmla="*/ 114238 h 118997"/>
                  <a:gd name="connsiteX7" fmla="*/ 18895 w 81995"/>
                  <a:gd name="connsiteY7" fmla="*/ 95275 h 118997"/>
                  <a:gd name="connsiteX8" fmla="*/ 16421 w 81995"/>
                  <a:gd name="connsiteY8" fmla="*/ 57871 h 118997"/>
                  <a:gd name="connsiteX9" fmla="*/ 19071 w 81995"/>
                  <a:gd name="connsiteY9" fmla="*/ 22381 h 118997"/>
                  <a:gd name="connsiteX10" fmla="*/ 41337 w 81995"/>
                  <a:gd name="connsiteY10" fmla="*/ 4983 h 118997"/>
                  <a:gd name="connsiteX11" fmla="*/ 63250 w 81995"/>
                  <a:gd name="connsiteY11" fmla="*/ 20815 h 118997"/>
                  <a:gd name="connsiteX12" fmla="*/ 66254 w 81995"/>
                  <a:gd name="connsiteY12" fmla="*/ 57871 h 118997"/>
                  <a:gd name="connsiteX13" fmla="*/ 63957 w 81995"/>
                  <a:gd name="connsiteY13" fmla="*/ 94579 h 118997"/>
                  <a:gd name="connsiteX14" fmla="*/ 41337 w 81995"/>
                  <a:gd name="connsiteY14" fmla="*/ 114238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1995" h="118997">
                    <a:moveTo>
                      <a:pt x="82335" y="60133"/>
                    </a:moveTo>
                    <a:cubicBezTo>
                      <a:pt x="82335" y="40996"/>
                      <a:pt x="80038" y="27252"/>
                      <a:pt x="71909" y="15074"/>
                    </a:cubicBezTo>
                    <a:cubicBezTo>
                      <a:pt x="66431" y="7071"/>
                      <a:pt x="55475" y="112"/>
                      <a:pt x="41337" y="112"/>
                    </a:cubicBezTo>
                    <a:cubicBezTo>
                      <a:pt x="340" y="112"/>
                      <a:pt x="340" y="47607"/>
                      <a:pt x="340" y="60133"/>
                    </a:cubicBezTo>
                    <a:cubicBezTo>
                      <a:pt x="340" y="72659"/>
                      <a:pt x="340" y="119109"/>
                      <a:pt x="41337" y="119109"/>
                    </a:cubicBezTo>
                    <a:cubicBezTo>
                      <a:pt x="82335" y="119109"/>
                      <a:pt x="82335" y="72659"/>
                      <a:pt x="82335" y="60133"/>
                    </a:cubicBezTo>
                    <a:close/>
                    <a:moveTo>
                      <a:pt x="41337" y="114238"/>
                    </a:moveTo>
                    <a:cubicBezTo>
                      <a:pt x="33209" y="114238"/>
                      <a:pt x="22429" y="109541"/>
                      <a:pt x="18895" y="95275"/>
                    </a:cubicBezTo>
                    <a:cubicBezTo>
                      <a:pt x="16421" y="85011"/>
                      <a:pt x="16421" y="70745"/>
                      <a:pt x="16421" y="57871"/>
                    </a:cubicBezTo>
                    <a:cubicBezTo>
                      <a:pt x="16421" y="45171"/>
                      <a:pt x="16421" y="31949"/>
                      <a:pt x="19071" y="22381"/>
                    </a:cubicBezTo>
                    <a:cubicBezTo>
                      <a:pt x="22782" y="8637"/>
                      <a:pt x="34092" y="4983"/>
                      <a:pt x="41337" y="4983"/>
                    </a:cubicBezTo>
                    <a:cubicBezTo>
                      <a:pt x="50880" y="4983"/>
                      <a:pt x="60069" y="10725"/>
                      <a:pt x="63250" y="20815"/>
                    </a:cubicBezTo>
                    <a:cubicBezTo>
                      <a:pt x="66078" y="30209"/>
                      <a:pt x="66254" y="42736"/>
                      <a:pt x="66254" y="57871"/>
                    </a:cubicBezTo>
                    <a:cubicBezTo>
                      <a:pt x="66254" y="70745"/>
                      <a:pt x="66254" y="83619"/>
                      <a:pt x="63957" y="94579"/>
                    </a:cubicBezTo>
                    <a:cubicBezTo>
                      <a:pt x="60423" y="110411"/>
                      <a:pt x="48406" y="114238"/>
                      <a:pt x="41337" y="1142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A902943C-DB82-54D7-69CE-E3A437803C26}"/>
                  </a:ext>
                </a:extLst>
              </p:cNvPr>
              <p:cNvSpPr/>
              <p:nvPr>
                <p:custDataLst>
                  <p:tags r:id="rId109"/>
                </p:custDataLst>
              </p:nvPr>
            </p:nvSpPr>
            <p:spPr>
              <a:xfrm>
                <a:off x="11421757" y="4940313"/>
                <a:ext cx="120166" cy="175215"/>
              </a:xfrm>
              <a:custGeom>
                <a:avLst/>
                <a:gdLst>
                  <a:gd name="connsiteX0" fmla="*/ 120516 w 120166"/>
                  <a:gd name="connsiteY0" fmla="*/ 2837 h 175215"/>
                  <a:gd name="connsiteX1" fmla="*/ 117234 w 120166"/>
                  <a:gd name="connsiteY1" fmla="*/ 103 h 175215"/>
                  <a:gd name="connsiteX2" fmla="*/ 85173 w 120166"/>
                  <a:gd name="connsiteY2" fmla="*/ 2837 h 175215"/>
                  <a:gd name="connsiteX3" fmla="*/ 81639 w 120166"/>
                  <a:gd name="connsiteY3" fmla="*/ 7559 h 175215"/>
                  <a:gd name="connsiteX4" fmla="*/ 87698 w 120166"/>
                  <a:gd name="connsiteY4" fmla="*/ 10541 h 175215"/>
                  <a:gd name="connsiteX5" fmla="*/ 100320 w 120166"/>
                  <a:gd name="connsiteY5" fmla="*/ 14767 h 175215"/>
                  <a:gd name="connsiteX6" fmla="*/ 99563 w 120166"/>
                  <a:gd name="connsiteY6" fmla="*/ 19737 h 175215"/>
                  <a:gd name="connsiteX7" fmla="*/ 84416 w 120166"/>
                  <a:gd name="connsiteY7" fmla="*/ 78639 h 175215"/>
                  <a:gd name="connsiteX8" fmla="*/ 61191 w 120166"/>
                  <a:gd name="connsiteY8" fmla="*/ 62733 h 175215"/>
                  <a:gd name="connsiteX9" fmla="*/ 350 w 120166"/>
                  <a:gd name="connsiteY9" fmla="*/ 135553 h 175215"/>
                  <a:gd name="connsiteX10" fmla="*/ 33926 w 120166"/>
                  <a:gd name="connsiteY10" fmla="*/ 175318 h 175215"/>
                  <a:gd name="connsiteX11" fmla="*/ 66744 w 120166"/>
                  <a:gd name="connsiteY11" fmla="*/ 156678 h 175215"/>
                  <a:gd name="connsiteX12" fmla="*/ 89717 w 120166"/>
                  <a:gd name="connsiteY12" fmla="*/ 175318 h 175215"/>
                  <a:gd name="connsiteX13" fmla="*/ 108399 w 120166"/>
                  <a:gd name="connsiteY13" fmla="*/ 161649 h 175215"/>
                  <a:gd name="connsiteX14" fmla="*/ 115972 w 120166"/>
                  <a:gd name="connsiteY14" fmla="*/ 137044 h 175215"/>
                  <a:gd name="connsiteX15" fmla="*/ 112943 w 120166"/>
                  <a:gd name="connsiteY15" fmla="*/ 134559 h 175215"/>
                  <a:gd name="connsiteX16" fmla="*/ 109408 w 120166"/>
                  <a:gd name="connsiteY16" fmla="*/ 139033 h 175215"/>
                  <a:gd name="connsiteX17" fmla="*/ 90222 w 120166"/>
                  <a:gd name="connsiteY17" fmla="*/ 169851 h 175215"/>
                  <a:gd name="connsiteX18" fmla="*/ 82649 w 120166"/>
                  <a:gd name="connsiteY18" fmla="*/ 158418 h 175215"/>
                  <a:gd name="connsiteX19" fmla="*/ 84163 w 120166"/>
                  <a:gd name="connsiteY19" fmla="*/ 146489 h 175215"/>
                  <a:gd name="connsiteX20" fmla="*/ 120516 w 120166"/>
                  <a:gd name="connsiteY20" fmla="*/ 2837 h 175215"/>
                  <a:gd name="connsiteX21" fmla="*/ 68007 w 120166"/>
                  <a:gd name="connsiteY21" fmla="*/ 143009 h 175215"/>
                  <a:gd name="connsiteX22" fmla="*/ 62958 w 120166"/>
                  <a:gd name="connsiteY22" fmla="*/ 152205 h 175215"/>
                  <a:gd name="connsiteX23" fmla="*/ 34431 w 120166"/>
                  <a:gd name="connsiteY23" fmla="*/ 169851 h 175215"/>
                  <a:gd name="connsiteX24" fmla="*/ 18274 w 120166"/>
                  <a:gd name="connsiteY24" fmla="*/ 146489 h 175215"/>
                  <a:gd name="connsiteX25" fmla="*/ 32159 w 120166"/>
                  <a:gd name="connsiteY25" fmla="*/ 92060 h 175215"/>
                  <a:gd name="connsiteX26" fmla="*/ 61443 w 120166"/>
                  <a:gd name="connsiteY26" fmla="*/ 68201 h 175215"/>
                  <a:gd name="connsiteX27" fmla="*/ 81387 w 120166"/>
                  <a:gd name="connsiteY27" fmla="*/ 90072 h 175215"/>
                  <a:gd name="connsiteX28" fmla="*/ 80629 w 120166"/>
                  <a:gd name="connsiteY28" fmla="*/ 94297 h 175215"/>
                  <a:gd name="connsiteX29" fmla="*/ 68007 w 120166"/>
                  <a:gd name="connsiteY29" fmla="*/ 143009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66" h="175215">
                    <a:moveTo>
                      <a:pt x="120516" y="2837"/>
                    </a:moveTo>
                    <a:cubicBezTo>
                      <a:pt x="120516" y="2588"/>
                      <a:pt x="120516" y="103"/>
                      <a:pt x="117234" y="103"/>
                    </a:cubicBezTo>
                    <a:cubicBezTo>
                      <a:pt x="113448" y="103"/>
                      <a:pt x="89465" y="2340"/>
                      <a:pt x="85173" y="2837"/>
                    </a:cubicBezTo>
                    <a:cubicBezTo>
                      <a:pt x="83154" y="3086"/>
                      <a:pt x="81639" y="4328"/>
                      <a:pt x="81639" y="7559"/>
                    </a:cubicBezTo>
                    <a:cubicBezTo>
                      <a:pt x="81639" y="10541"/>
                      <a:pt x="83911" y="10541"/>
                      <a:pt x="87698" y="10541"/>
                    </a:cubicBezTo>
                    <a:cubicBezTo>
                      <a:pt x="99815" y="10541"/>
                      <a:pt x="100320" y="12281"/>
                      <a:pt x="100320" y="14767"/>
                    </a:cubicBezTo>
                    <a:lnTo>
                      <a:pt x="99563" y="19737"/>
                    </a:lnTo>
                    <a:lnTo>
                      <a:pt x="84416" y="78639"/>
                    </a:lnTo>
                    <a:cubicBezTo>
                      <a:pt x="79872" y="69444"/>
                      <a:pt x="72551" y="62733"/>
                      <a:pt x="61191" y="62733"/>
                    </a:cubicBezTo>
                    <a:cubicBezTo>
                      <a:pt x="31654" y="62733"/>
                      <a:pt x="350" y="99268"/>
                      <a:pt x="350" y="135553"/>
                    </a:cubicBezTo>
                    <a:cubicBezTo>
                      <a:pt x="350" y="158915"/>
                      <a:pt x="14235" y="175318"/>
                      <a:pt x="33926" y="175318"/>
                    </a:cubicBezTo>
                    <a:cubicBezTo>
                      <a:pt x="38975" y="175318"/>
                      <a:pt x="51597" y="174324"/>
                      <a:pt x="66744" y="156678"/>
                    </a:cubicBezTo>
                    <a:cubicBezTo>
                      <a:pt x="68764" y="167117"/>
                      <a:pt x="77600" y="175318"/>
                      <a:pt x="89717" y="175318"/>
                    </a:cubicBezTo>
                    <a:cubicBezTo>
                      <a:pt x="98553" y="175318"/>
                      <a:pt x="104359" y="169602"/>
                      <a:pt x="108399" y="161649"/>
                    </a:cubicBezTo>
                    <a:cubicBezTo>
                      <a:pt x="112690" y="152702"/>
                      <a:pt x="115972" y="137541"/>
                      <a:pt x="115972" y="137044"/>
                    </a:cubicBezTo>
                    <a:cubicBezTo>
                      <a:pt x="115972" y="134559"/>
                      <a:pt x="113700" y="134559"/>
                      <a:pt x="112943" y="134559"/>
                    </a:cubicBezTo>
                    <a:cubicBezTo>
                      <a:pt x="110418" y="134559"/>
                      <a:pt x="110166" y="135553"/>
                      <a:pt x="109408" y="139033"/>
                    </a:cubicBezTo>
                    <a:cubicBezTo>
                      <a:pt x="105117" y="155187"/>
                      <a:pt x="100573" y="169851"/>
                      <a:pt x="90222" y="169851"/>
                    </a:cubicBezTo>
                    <a:cubicBezTo>
                      <a:pt x="83406" y="169851"/>
                      <a:pt x="82649" y="163389"/>
                      <a:pt x="82649" y="158418"/>
                    </a:cubicBezTo>
                    <a:cubicBezTo>
                      <a:pt x="82649" y="152453"/>
                      <a:pt x="83154" y="150714"/>
                      <a:pt x="84163" y="146489"/>
                    </a:cubicBezTo>
                    <a:lnTo>
                      <a:pt x="120516" y="2837"/>
                    </a:lnTo>
                    <a:close/>
                    <a:moveTo>
                      <a:pt x="68007" y="143009"/>
                    </a:moveTo>
                    <a:cubicBezTo>
                      <a:pt x="66744" y="147483"/>
                      <a:pt x="66744" y="147980"/>
                      <a:pt x="62958" y="152205"/>
                    </a:cubicBezTo>
                    <a:cubicBezTo>
                      <a:pt x="51850" y="165874"/>
                      <a:pt x="41499" y="169851"/>
                      <a:pt x="34431" y="169851"/>
                    </a:cubicBezTo>
                    <a:cubicBezTo>
                      <a:pt x="21808" y="169851"/>
                      <a:pt x="18274" y="156181"/>
                      <a:pt x="18274" y="146489"/>
                    </a:cubicBezTo>
                    <a:cubicBezTo>
                      <a:pt x="18274" y="134062"/>
                      <a:pt x="26352" y="103493"/>
                      <a:pt x="32159" y="92060"/>
                    </a:cubicBezTo>
                    <a:cubicBezTo>
                      <a:pt x="39985" y="77397"/>
                      <a:pt x="51345" y="68201"/>
                      <a:pt x="61443" y="68201"/>
                    </a:cubicBezTo>
                    <a:cubicBezTo>
                      <a:pt x="77852" y="68201"/>
                      <a:pt x="81387" y="88581"/>
                      <a:pt x="81387" y="90072"/>
                    </a:cubicBezTo>
                    <a:cubicBezTo>
                      <a:pt x="81387" y="91563"/>
                      <a:pt x="80882" y="93054"/>
                      <a:pt x="80629" y="94297"/>
                    </a:cubicBezTo>
                    <a:lnTo>
                      <a:pt x="68007" y="14300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8" name="Freeform 147">
                <a:extLst>
                  <a:ext uri="{FF2B5EF4-FFF2-40B4-BE49-F238E27FC236}">
                    <a16:creationId xmlns:a16="http://schemas.microsoft.com/office/drawing/2014/main" id="{470518B1-63D5-0397-0A30-333111D28AFA}"/>
                  </a:ext>
                </a:extLst>
              </p:cNvPr>
              <p:cNvSpPr/>
              <p:nvPr>
                <p:custDataLst>
                  <p:tags r:id="rId110"/>
                </p:custDataLst>
              </p:nvPr>
            </p:nvSpPr>
            <p:spPr>
              <a:xfrm>
                <a:off x="11550377" y="5002943"/>
                <a:ext cx="125720" cy="112585"/>
              </a:xfrm>
              <a:custGeom>
                <a:avLst/>
                <a:gdLst>
                  <a:gd name="connsiteX0" fmla="*/ 77353 w 125720"/>
                  <a:gd name="connsiteY0" fmla="*/ 34898 h 112585"/>
                  <a:gd name="connsiteX1" fmla="*/ 102345 w 125720"/>
                  <a:gd name="connsiteY1" fmla="*/ 5571 h 112585"/>
                  <a:gd name="connsiteX2" fmla="*/ 114968 w 125720"/>
                  <a:gd name="connsiteY2" fmla="*/ 8802 h 112585"/>
                  <a:gd name="connsiteX3" fmla="*/ 102850 w 125720"/>
                  <a:gd name="connsiteY3" fmla="*/ 22223 h 112585"/>
                  <a:gd name="connsiteX4" fmla="*/ 112443 w 125720"/>
                  <a:gd name="connsiteY4" fmla="*/ 30921 h 112585"/>
                  <a:gd name="connsiteX5" fmla="*/ 126075 w 125720"/>
                  <a:gd name="connsiteY5" fmla="*/ 16506 h 112585"/>
                  <a:gd name="connsiteX6" fmla="*/ 102598 w 125720"/>
                  <a:gd name="connsiteY6" fmla="*/ 103 h 112585"/>
                  <a:gd name="connsiteX7" fmla="*/ 76090 w 125720"/>
                  <a:gd name="connsiteY7" fmla="*/ 18992 h 112585"/>
                  <a:gd name="connsiteX8" fmla="*/ 48826 w 125720"/>
                  <a:gd name="connsiteY8" fmla="*/ 103 h 112585"/>
                  <a:gd name="connsiteX9" fmla="*/ 8181 w 125720"/>
                  <a:gd name="connsiteY9" fmla="*/ 38377 h 112585"/>
                  <a:gd name="connsiteX10" fmla="*/ 11211 w 125720"/>
                  <a:gd name="connsiteY10" fmla="*/ 40862 h 112585"/>
                  <a:gd name="connsiteX11" fmla="*/ 14492 w 125720"/>
                  <a:gd name="connsiteY11" fmla="*/ 38129 h 112585"/>
                  <a:gd name="connsiteX12" fmla="*/ 48321 w 125720"/>
                  <a:gd name="connsiteY12" fmla="*/ 5571 h 112585"/>
                  <a:gd name="connsiteX13" fmla="*/ 61953 w 125720"/>
                  <a:gd name="connsiteY13" fmla="*/ 22223 h 112585"/>
                  <a:gd name="connsiteX14" fmla="*/ 48321 w 125720"/>
                  <a:gd name="connsiteY14" fmla="*/ 81373 h 112585"/>
                  <a:gd name="connsiteX15" fmla="*/ 24338 w 125720"/>
                  <a:gd name="connsiteY15" fmla="*/ 107221 h 112585"/>
                  <a:gd name="connsiteX16" fmla="*/ 11716 w 125720"/>
                  <a:gd name="connsiteY16" fmla="*/ 103990 h 112585"/>
                  <a:gd name="connsiteX17" fmla="*/ 23581 w 125720"/>
                  <a:gd name="connsiteY17" fmla="*/ 90569 h 112585"/>
                  <a:gd name="connsiteX18" fmla="*/ 14240 w 125720"/>
                  <a:gd name="connsiteY18" fmla="*/ 81870 h 112585"/>
                  <a:gd name="connsiteX19" fmla="*/ 355 w 125720"/>
                  <a:gd name="connsiteY19" fmla="*/ 96285 h 112585"/>
                  <a:gd name="connsiteX20" fmla="*/ 24086 w 125720"/>
                  <a:gd name="connsiteY20" fmla="*/ 112688 h 112585"/>
                  <a:gd name="connsiteX21" fmla="*/ 50593 w 125720"/>
                  <a:gd name="connsiteY21" fmla="*/ 93800 h 112585"/>
                  <a:gd name="connsiteX22" fmla="*/ 77857 w 125720"/>
                  <a:gd name="connsiteY22" fmla="*/ 112688 h 112585"/>
                  <a:gd name="connsiteX23" fmla="*/ 118249 w 125720"/>
                  <a:gd name="connsiteY23" fmla="*/ 74414 h 112585"/>
                  <a:gd name="connsiteX24" fmla="*/ 115220 w 125720"/>
                  <a:gd name="connsiteY24" fmla="*/ 71929 h 112585"/>
                  <a:gd name="connsiteX25" fmla="*/ 111938 w 125720"/>
                  <a:gd name="connsiteY25" fmla="*/ 74663 h 112585"/>
                  <a:gd name="connsiteX26" fmla="*/ 78362 w 125720"/>
                  <a:gd name="connsiteY26" fmla="*/ 107221 h 112585"/>
                  <a:gd name="connsiteX27" fmla="*/ 64478 w 125720"/>
                  <a:gd name="connsiteY27" fmla="*/ 90817 h 112585"/>
                  <a:gd name="connsiteX28" fmla="*/ 68769 w 125720"/>
                  <a:gd name="connsiteY28" fmla="*/ 68947 h 112585"/>
                  <a:gd name="connsiteX29" fmla="*/ 77353 w 125720"/>
                  <a:gd name="connsiteY29" fmla="*/ 34898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353" y="34898"/>
                    </a:moveTo>
                    <a:cubicBezTo>
                      <a:pt x="78867" y="28436"/>
                      <a:pt x="84674" y="5571"/>
                      <a:pt x="102345" y="5571"/>
                    </a:cubicBezTo>
                    <a:cubicBezTo>
                      <a:pt x="103607" y="5571"/>
                      <a:pt x="109666" y="5571"/>
                      <a:pt x="114968" y="8802"/>
                    </a:cubicBezTo>
                    <a:cubicBezTo>
                      <a:pt x="107899" y="10044"/>
                      <a:pt x="102850" y="16258"/>
                      <a:pt x="102850" y="22223"/>
                    </a:cubicBezTo>
                    <a:cubicBezTo>
                      <a:pt x="102850" y="26199"/>
                      <a:pt x="105627" y="30921"/>
                      <a:pt x="112443" y="30921"/>
                    </a:cubicBezTo>
                    <a:cubicBezTo>
                      <a:pt x="117997" y="30921"/>
                      <a:pt x="126075" y="26448"/>
                      <a:pt x="126075" y="16506"/>
                    </a:cubicBezTo>
                    <a:cubicBezTo>
                      <a:pt x="126075" y="3583"/>
                      <a:pt x="111181" y="103"/>
                      <a:pt x="102598" y="103"/>
                    </a:cubicBezTo>
                    <a:cubicBezTo>
                      <a:pt x="87955" y="103"/>
                      <a:pt x="79120" y="13275"/>
                      <a:pt x="76090" y="18992"/>
                    </a:cubicBezTo>
                    <a:cubicBezTo>
                      <a:pt x="69779" y="2588"/>
                      <a:pt x="56147" y="103"/>
                      <a:pt x="48826" y="103"/>
                    </a:cubicBezTo>
                    <a:cubicBezTo>
                      <a:pt x="22571" y="103"/>
                      <a:pt x="8181" y="32164"/>
                      <a:pt x="8181" y="38377"/>
                    </a:cubicBezTo>
                    <a:cubicBezTo>
                      <a:pt x="8181" y="40862"/>
                      <a:pt x="10706" y="40862"/>
                      <a:pt x="11211" y="40862"/>
                    </a:cubicBezTo>
                    <a:cubicBezTo>
                      <a:pt x="13230" y="40862"/>
                      <a:pt x="13988" y="40365"/>
                      <a:pt x="14492" y="38129"/>
                    </a:cubicBezTo>
                    <a:cubicBezTo>
                      <a:pt x="23076" y="11784"/>
                      <a:pt x="39737" y="5571"/>
                      <a:pt x="48321" y="5571"/>
                    </a:cubicBezTo>
                    <a:cubicBezTo>
                      <a:pt x="53117" y="5571"/>
                      <a:pt x="61953" y="7808"/>
                      <a:pt x="61953" y="22223"/>
                    </a:cubicBezTo>
                    <a:cubicBezTo>
                      <a:pt x="61953" y="29927"/>
                      <a:pt x="57661" y="46579"/>
                      <a:pt x="48321" y="81373"/>
                    </a:cubicBezTo>
                    <a:cubicBezTo>
                      <a:pt x="44282" y="96782"/>
                      <a:pt x="35446" y="107221"/>
                      <a:pt x="24338" y="107221"/>
                    </a:cubicBezTo>
                    <a:cubicBezTo>
                      <a:pt x="22823" y="107221"/>
                      <a:pt x="17017" y="107221"/>
                      <a:pt x="11716" y="103990"/>
                    </a:cubicBezTo>
                    <a:cubicBezTo>
                      <a:pt x="18027" y="102747"/>
                      <a:pt x="23581" y="97528"/>
                      <a:pt x="23581" y="90569"/>
                    </a:cubicBezTo>
                    <a:cubicBezTo>
                      <a:pt x="23581" y="83859"/>
                      <a:pt x="18027" y="81870"/>
                      <a:pt x="14240" y="81870"/>
                    </a:cubicBezTo>
                    <a:cubicBezTo>
                      <a:pt x="6667" y="81870"/>
                      <a:pt x="355" y="88332"/>
                      <a:pt x="355" y="96285"/>
                    </a:cubicBezTo>
                    <a:cubicBezTo>
                      <a:pt x="355" y="107718"/>
                      <a:pt x="12978" y="112688"/>
                      <a:pt x="24086" y="112688"/>
                    </a:cubicBezTo>
                    <a:cubicBezTo>
                      <a:pt x="40747" y="112688"/>
                      <a:pt x="49835" y="95291"/>
                      <a:pt x="50593" y="93800"/>
                    </a:cubicBezTo>
                    <a:cubicBezTo>
                      <a:pt x="53622" y="102996"/>
                      <a:pt x="62710" y="112688"/>
                      <a:pt x="77857" y="112688"/>
                    </a:cubicBezTo>
                    <a:cubicBezTo>
                      <a:pt x="103860" y="112688"/>
                      <a:pt x="118249" y="80628"/>
                      <a:pt x="118249" y="74414"/>
                    </a:cubicBezTo>
                    <a:cubicBezTo>
                      <a:pt x="118249" y="71929"/>
                      <a:pt x="115977" y="71929"/>
                      <a:pt x="115220" y="71929"/>
                    </a:cubicBezTo>
                    <a:cubicBezTo>
                      <a:pt x="112948" y="71929"/>
                      <a:pt x="112443" y="72923"/>
                      <a:pt x="111938" y="74663"/>
                    </a:cubicBezTo>
                    <a:cubicBezTo>
                      <a:pt x="103607" y="101256"/>
                      <a:pt x="86441" y="107221"/>
                      <a:pt x="78362" y="107221"/>
                    </a:cubicBezTo>
                    <a:cubicBezTo>
                      <a:pt x="68517" y="107221"/>
                      <a:pt x="64478" y="99268"/>
                      <a:pt x="64478" y="90817"/>
                    </a:cubicBezTo>
                    <a:cubicBezTo>
                      <a:pt x="64478" y="85350"/>
                      <a:pt x="65992" y="79882"/>
                      <a:pt x="68769" y="68947"/>
                    </a:cubicBezTo>
                    <a:lnTo>
                      <a:pt x="77353" y="3489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FC14F981-D2CD-07B3-0420-33DFF5503939}"/>
                  </a:ext>
                </a:extLst>
              </p:cNvPr>
              <p:cNvSpPr/>
              <p:nvPr>
                <p:custDataLst>
                  <p:tags r:id="rId111"/>
                </p:custDataLst>
              </p:nvPr>
            </p:nvSpPr>
            <p:spPr>
              <a:xfrm>
                <a:off x="11697437" y="4940313"/>
                <a:ext cx="120166" cy="175215"/>
              </a:xfrm>
              <a:custGeom>
                <a:avLst/>
                <a:gdLst>
                  <a:gd name="connsiteX0" fmla="*/ 120527 w 120166"/>
                  <a:gd name="connsiteY0" fmla="*/ 2837 h 175215"/>
                  <a:gd name="connsiteX1" fmla="*/ 117245 w 120166"/>
                  <a:gd name="connsiteY1" fmla="*/ 103 h 175215"/>
                  <a:gd name="connsiteX2" fmla="*/ 85184 w 120166"/>
                  <a:gd name="connsiteY2" fmla="*/ 2837 h 175215"/>
                  <a:gd name="connsiteX3" fmla="*/ 81650 w 120166"/>
                  <a:gd name="connsiteY3" fmla="*/ 7559 h 175215"/>
                  <a:gd name="connsiteX4" fmla="*/ 87709 w 120166"/>
                  <a:gd name="connsiteY4" fmla="*/ 10541 h 175215"/>
                  <a:gd name="connsiteX5" fmla="*/ 100331 w 120166"/>
                  <a:gd name="connsiteY5" fmla="*/ 14767 h 175215"/>
                  <a:gd name="connsiteX6" fmla="*/ 99574 w 120166"/>
                  <a:gd name="connsiteY6" fmla="*/ 19737 h 175215"/>
                  <a:gd name="connsiteX7" fmla="*/ 84427 w 120166"/>
                  <a:gd name="connsiteY7" fmla="*/ 78639 h 175215"/>
                  <a:gd name="connsiteX8" fmla="*/ 61201 w 120166"/>
                  <a:gd name="connsiteY8" fmla="*/ 62733 h 175215"/>
                  <a:gd name="connsiteX9" fmla="*/ 361 w 120166"/>
                  <a:gd name="connsiteY9" fmla="*/ 135553 h 175215"/>
                  <a:gd name="connsiteX10" fmla="*/ 33937 w 120166"/>
                  <a:gd name="connsiteY10" fmla="*/ 175318 h 175215"/>
                  <a:gd name="connsiteX11" fmla="*/ 66755 w 120166"/>
                  <a:gd name="connsiteY11" fmla="*/ 156678 h 175215"/>
                  <a:gd name="connsiteX12" fmla="*/ 89728 w 120166"/>
                  <a:gd name="connsiteY12" fmla="*/ 175318 h 175215"/>
                  <a:gd name="connsiteX13" fmla="*/ 108410 w 120166"/>
                  <a:gd name="connsiteY13" fmla="*/ 161649 h 175215"/>
                  <a:gd name="connsiteX14" fmla="*/ 115983 w 120166"/>
                  <a:gd name="connsiteY14" fmla="*/ 137044 h 175215"/>
                  <a:gd name="connsiteX15" fmla="*/ 112954 w 120166"/>
                  <a:gd name="connsiteY15" fmla="*/ 134559 h 175215"/>
                  <a:gd name="connsiteX16" fmla="*/ 109419 w 120166"/>
                  <a:gd name="connsiteY16" fmla="*/ 139033 h 175215"/>
                  <a:gd name="connsiteX17" fmla="*/ 90233 w 120166"/>
                  <a:gd name="connsiteY17" fmla="*/ 169851 h 175215"/>
                  <a:gd name="connsiteX18" fmla="*/ 82660 w 120166"/>
                  <a:gd name="connsiteY18" fmla="*/ 158418 h 175215"/>
                  <a:gd name="connsiteX19" fmla="*/ 84174 w 120166"/>
                  <a:gd name="connsiteY19" fmla="*/ 146489 h 175215"/>
                  <a:gd name="connsiteX20" fmla="*/ 120527 w 120166"/>
                  <a:gd name="connsiteY20" fmla="*/ 2837 h 175215"/>
                  <a:gd name="connsiteX21" fmla="*/ 68018 w 120166"/>
                  <a:gd name="connsiteY21" fmla="*/ 143009 h 175215"/>
                  <a:gd name="connsiteX22" fmla="*/ 62969 w 120166"/>
                  <a:gd name="connsiteY22" fmla="*/ 152205 h 175215"/>
                  <a:gd name="connsiteX23" fmla="*/ 34442 w 120166"/>
                  <a:gd name="connsiteY23" fmla="*/ 169851 h 175215"/>
                  <a:gd name="connsiteX24" fmla="*/ 18285 w 120166"/>
                  <a:gd name="connsiteY24" fmla="*/ 146489 h 175215"/>
                  <a:gd name="connsiteX25" fmla="*/ 32170 w 120166"/>
                  <a:gd name="connsiteY25" fmla="*/ 92060 h 175215"/>
                  <a:gd name="connsiteX26" fmla="*/ 61454 w 120166"/>
                  <a:gd name="connsiteY26" fmla="*/ 68201 h 175215"/>
                  <a:gd name="connsiteX27" fmla="*/ 81397 w 120166"/>
                  <a:gd name="connsiteY27" fmla="*/ 90072 h 175215"/>
                  <a:gd name="connsiteX28" fmla="*/ 80640 w 120166"/>
                  <a:gd name="connsiteY28" fmla="*/ 94297 h 175215"/>
                  <a:gd name="connsiteX29" fmla="*/ 68018 w 120166"/>
                  <a:gd name="connsiteY29" fmla="*/ 143009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66" h="175215">
                    <a:moveTo>
                      <a:pt x="120527" y="2837"/>
                    </a:moveTo>
                    <a:cubicBezTo>
                      <a:pt x="120527" y="2588"/>
                      <a:pt x="120527" y="103"/>
                      <a:pt x="117245" y="103"/>
                    </a:cubicBezTo>
                    <a:cubicBezTo>
                      <a:pt x="113459" y="103"/>
                      <a:pt x="89476" y="2340"/>
                      <a:pt x="85184" y="2837"/>
                    </a:cubicBezTo>
                    <a:cubicBezTo>
                      <a:pt x="83165" y="3086"/>
                      <a:pt x="81650" y="4328"/>
                      <a:pt x="81650" y="7559"/>
                    </a:cubicBezTo>
                    <a:cubicBezTo>
                      <a:pt x="81650" y="10541"/>
                      <a:pt x="83922" y="10541"/>
                      <a:pt x="87709" y="10541"/>
                    </a:cubicBezTo>
                    <a:cubicBezTo>
                      <a:pt x="99826" y="10541"/>
                      <a:pt x="100331" y="12281"/>
                      <a:pt x="100331" y="14767"/>
                    </a:cubicBezTo>
                    <a:lnTo>
                      <a:pt x="99574" y="19737"/>
                    </a:lnTo>
                    <a:lnTo>
                      <a:pt x="84427" y="78639"/>
                    </a:lnTo>
                    <a:cubicBezTo>
                      <a:pt x="79883" y="69444"/>
                      <a:pt x="72562" y="62733"/>
                      <a:pt x="61201" y="62733"/>
                    </a:cubicBezTo>
                    <a:cubicBezTo>
                      <a:pt x="31665" y="62733"/>
                      <a:pt x="361" y="99268"/>
                      <a:pt x="361" y="135553"/>
                    </a:cubicBezTo>
                    <a:cubicBezTo>
                      <a:pt x="361" y="158915"/>
                      <a:pt x="14246" y="175318"/>
                      <a:pt x="33937" y="175318"/>
                    </a:cubicBezTo>
                    <a:cubicBezTo>
                      <a:pt x="38986" y="175318"/>
                      <a:pt x="51608" y="174324"/>
                      <a:pt x="66755" y="156678"/>
                    </a:cubicBezTo>
                    <a:cubicBezTo>
                      <a:pt x="68775" y="167117"/>
                      <a:pt x="77611" y="175318"/>
                      <a:pt x="89728" y="175318"/>
                    </a:cubicBezTo>
                    <a:cubicBezTo>
                      <a:pt x="98564" y="175318"/>
                      <a:pt x="104370" y="169602"/>
                      <a:pt x="108410" y="161649"/>
                    </a:cubicBezTo>
                    <a:cubicBezTo>
                      <a:pt x="112701" y="152702"/>
                      <a:pt x="115983" y="137541"/>
                      <a:pt x="115983" y="137044"/>
                    </a:cubicBezTo>
                    <a:cubicBezTo>
                      <a:pt x="115983" y="134559"/>
                      <a:pt x="113711" y="134559"/>
                      <a:pt x="112954" y="134559"/>
                    </a:cubicBezTo>
                    <a:cubicBezTo>
                      <a:pt x="110429" y="134559"/>
                      <a:pt x="110177" y="135553"/>
                      <a:pt x="109419" y="139033"/>
                    </a:cubicBezTo>
                    <a:cubicBezTo>
                      <a:pt x="105128" y="155187"/>
                      <a:pt x="100584" y="169851"/>
                      <a:pt x="90233" y="169851"/>
                    </a:cubicBezTo>
                    <a:cubicBezTo>
                      <a:pt x="83417" y="169851"/>
                      <a:pt x="82660" y="163389"/>
                      <a:pt x="82660" y="158418"/>
                    </a:cubicBezTo>
                    <a:cubicBezTo>
                      <a:pt x="82660" y="152453"/>
                      <a:pt x="83165" y="150714"/>
                      <a:pt x="84174" y="146489"/>
                    </a:cubicBezTo>
                    <a:lnTo>
                      <a:pt x="120527" y="2837"/>
                    </a:lnTo>
                    <a:close/>
                    <a:moveTo>
                      <a:pt x="68018" y="143009"/>
                    </a:moveTo>
                    <a:cubicBezTo>
                      <a:pt x="66755" y="147483"/>
                      <a:pt x="66755" y="147980"/>
                      <a:pt x="62969" y="152205"/>
                    </a:cubicBezTo>
                    <a:cubicBezTo>
                      <a:pt x="51861" y="165874"/>
                      <a:pt x="41510" y="169851"/>
                      <a:pt x="34442" y="169851"/>
                    </a:cubicBezTo>
                    <a:cubicBezTo>
                      <a:pt x="21819" y="169851"/>
                      <a:pt x="18285" y="156181"/>
                      <a:pt x="18285" y="146489"/>
                    </a:cubicBezTo>
                    <a:cubicBezTo>
                      <a:pt x="18285" y="134062"/>
                      <a:pt x="26363" y="103493"/>
                      <a:pt x="32170" y="92060"/>
                    </a:cubicBezTo>
                    <a:cubicBezTo>
                      <a:pt x="39996" y="77397"/>
                      <a:pt x="51356" y="68201"/>
                      <a:pt x="61454" y="68201"/>
                    </a:cubicBezTo>
                    <a:cubicBezTo>
                      <a:pt x="77863" y="68201"/>
                      <a:pt x="81397" y="88581"/>
                      <a:pt x="81397" y="90072"/>
                    </a:cubicBezTo>
                    <a:cubicBezTo>
                      <a:pt x="81397" y="91563"/>
                      <a:pt x="80893" y="93054"/>
                      <a:pt x="80640" y="94297"/>
                    </a:cubicBezTo>
                    <a:lnTo>
                      <a:pt x="68018" y="14300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79D41E2A-3C8D-9477-7900-CA994DBC41DB}"/>
                  </a:ext>
                </a:extLst>
              </p:cNvPr>
              <p:cNvSpPr/>
              <p:nvPr>
                <p:custDataLst>
                  <p:tags r:id="rId112"/>
                </p:custDataLst>
              </p:nvPr>
            </p:nvSpPr>
            <p:spPr>
              <a:xfrm>
                <a:off x="11829591" y="5002943"/>
                <a:ext cx="107038" cy="112585"/>
              </a:xfrm>
              <a:custGeom>
                <a:avLst/>
                <a:gdLst>
                  <a:gd name="connsiteX0" fmla="*/ 23087 w 107038"/>
                  <a:gd name="connsiteY0" fmla="*/ 89326 h 112585"/>
                  <a:gd name="connsiteX1" fmla="*/ 53128 w 107038"/>
                  <a:gd name="connsiteY1" fmla="*/ 60994 h 112585"/>
                  <a:gd name="connsiteX2" fmla="*/ 77868 w 107038"/>
                  <a:gd name="connsiteY2" fmla="*/ 38626 h 112585"/>
                  <a:gd name="connsiteX3" fmla="*/ 107405 w 107038"/>
                  <a:gd name="connsiteY3" fmla="*/ 2588 h 112585"/>
                  <a:gd name="connsiteX4" fmla="*/ 104628 w 107038"/>
                  <a:gd name="connsiteY4" fmla="*/ 103 h 112585"/>
                  <a:gd name="connsiteX5" fmla="*/ 100841 w 107038"/>
                  <a:gd name="connsiteY5" fmla="*/ 2837 h 112585"/>
                  <a:gd name="connsiteX6" fmla="*/ 81908 w 107038"/>
                  <a:gd name="connsiteY6" fmla="*/ 18743 h 112585"/>
                  <a:gd name="connsiteX7" fmla="*/ 69033 w 107038"/>
                  <a:gd name="connsiteY7" fmla="*/ 10790 h 112585"/>
                  <a:gd name="connsiteX8" fmla="*/ 51614 w 107038"/>
                  <a:gd name="connsiteY8" fmla="*/ 103 h 112585"/>
                  <a:gd name="connsiteX9" fmla="*/ 21067 w 107038"/>
                  <a:gd name="connsiteY9" fmla="*/ 28436 h 112585"/>
                  <a:gd name="connsiteX10" fmla="*/ 24096 w 107038"/>
                  <a:gd name="connsiteY10" fmla="*/ 31170 h 112585"/>
                  <a:gd name="connsiteX11" fmla="*/ 27378 w 107038"/>
                  <a:gd name="connsiteY11" fmla="*/ 28436 h 112585"/>
                  <a:gd name="connsiteX12" fmla="*/ 48837 w 107038"/>
                  <a:gd name="connsiteY12" fmla="*/ 16755 h 112585"/>
                  <a:gd name="connsiteX13" fmla="*/ 64741 w 107038"/>
                  <a:gd name="connsiteY13" fmla="*/ 20483 h 112585"/>
                  <a:gd name="connsiteX14" fmla="*/ 84180 w 107038"/>
                  <a:gd name="connsiteY14" fmla="*/ 24211 h 112585"/>
                  <a:gd name="connsiteX15" fmla="*/ 49089 w 107038"/>
                  <a:gd name="connsiteY15" fmla="*/ 56769 h 112585"/>
                  <a:gd name="connsiteX16" fmla="*/ 26369 w 107038"/>
                  <a:gd name="connsiteY16" fmla="*/ 77645 h 112585"/>
                  <a:gd name="connsiteX17" fmla="*/ 366 w 107038"/>
                  <a:gd name="connsiteY17" fmla="*/ 110203 h 112585"/>
                  <a:gd name="connsiteX18" fmla="*/ 3396 w 107038"/>
                  <a:gd name="connsiteY18" fmla="*/ 112688 h 112585"/>
                  <a:gd name="connsiteX19" fmla="*/ 7435 w 107038"/>
                  <a:gd name="connsiteY19" fmla="*/ 109457 h 112585"/>
                  <a:gd name="connsiteX20" fmla="*/ 28893 w 107038"/>
                  <a:gd name="connsiteY20" fmla="*/ 94048 h 112585"/>
                  <a:gd name="connsiteX21" fmla="*/ 43535 w 107038"/>
                  <a:gd name="connsiteY21" fmla="*/ 103493 h 112585"/>
                  <a:gd name="connsiteX22" fmla="*/ 59692 w 107038"/>
                  <a:gd name="connsiteY22" fmla="*/ 112688 h 112585"/>
                  <a:gd name="connsiteX23" fmla="*/ 99327 w 107038"/>
                  <a:gd name="connsiteY23" fmla="*/ 74414 h 112585"/>
                  <a:gd name="connsiteX24" fmla="*/ 96297 w 107038"/>
                  <a:gd name="connsiteY24" fmla="*/ 71929 h 112585"/>
                  <a:gd name="connsiteX25" fmla="*/ 92763 w 107038"/>
                  <a:gd name="connsiteY25" fmla="*/ 75160 h 112585"/>
                  <a:gd name="connsiteX26" fmla="*/ 62469 w 107038"/>
                  <a:gd name="connsiteY26" fmla="*/ 96037 h 112585"/>
                  <a:gd name="connsiteX27" fmla="*/ 47574 w 107038"/>
                  <a:gd name="connsiteY27" fmla="*/ 92806 h 112585"/>
                  <a:gd name="connsiteX28" fmla="*/ 29903 w 107038"/>
                  <a:gd name="connsiteY28" fmla="*/ 88581 h 112585"/>
                  <a:gd name="connsiteX29" fmla="*/ 23087 w 107038"/>
                  <a:gd name="connsiteY29" fmla="*/ 89326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7038" h="112585">
                    <a:moveTo>
                      <a:pt x="23087" y="89326"/>
                    </a:moveTo>
                    <a:cubicBezTo>
                      <a:pt x="36719" y="74911"/>
                      <a:pt x="44040" y="68698"/>
                      <a:pt x="53128" y="60994"/>
                    </a:cubicBezTo>
                    <a:cubicBezTo>
                      <a:pt x="53128" y="60745"/>
                      <a:pt x="68780" y="47573"/>
                      <a:pt x="77868" y="38626"/>
                    </a:cubicBezTo>
                    <a:cubicBezTo>
                      <a:pt x="101851" y="15512"/>
                      <a:pt x="107405" y="3583"/>
                      <a:pt x="107405" y="2588"/>
                    </a:cubicBezTo>
                    <a:cubicBezTo>
                      <a:pt x="107405" y="103"/>
                      <a:pt x="105133" y="103"/>
                      <a:pt x="104628" y="103"/>
                    </a:cubicBezTo>
                    <a:cubicBezTo>
                      <a:pt x="102861" y="103"/>
                      <a:pt x="102103" y="600"/>
                      <a:pt x="100841" y="2837"/>
                    </a:cubicBezTo>
                    <a:cubicBezTo>
                      <a:pt x="93268" y="14767"/>
                      <a:pt x="87966" y="18743"/>
                      <a:pt x="81908" y="18743"/>
                    </a:cubicBezTo>
                    <a:cubicBezTo>
                      <a:pt x="75849" y="18743"/>
                      <a:pt x="72819" y="15015"/>
                      <a:pt x="69033" y="10790"/>
                    </a:cubicBezTo>
                    <a:cubicBezTo>
                      <a:pt x="64236" y="5074"/>
                      <a:pt x="59944" y="103"/>
                      <a:pt x="51614" y="103"/>
                    </a:cubicBezTo>
                    <a:cubicBezTo>
                      <a:pt x="32680" y="103"/>
                      <a:pt x="21067" y="23217"/>
                      <a:pt x="21067" y="28436"/>
                    </a:cubicBezTo>
                    <a:cubicBezTo>
                      <a:pt x="21067" y="29678"/>
                      <a:pt x="21824" y="31170"/>
                      <a:pt x="24096" y="31170"/>
                    </a:cubicBezTo>
                    <a:cubicBezTo>
                      <a:pt x="26369" y="31170"/>
                      <a:pt x="26873" y="29927"/>
                      <a:pt x="27378" y="28436"/>
                    </a:cubicBezTo>
                    <a:cubicBezTo>
                      <a:pt x="32175" y="17003"/>
                      <a:pt x="46817" y="16755"/>
                      <a:pt x="48837" y="16755"/>
                    </a:cubicBezTo>
                    <a:cubicBezTo>
                      <a:pt x="54138" y="16755"/>
                      <a:pt x="58935" y="18495"/>
                      <a:pt x="64741" y="20483"/>
                    </a:cubicBezTo>
                    <a:cubicBezTo>
                      <a:pt x="74839" y="24211"/>
                      <a:pt x="77616" y="24211"/>
                      <a:pt x="84180" y="24211"/>
                    </a:cubicBezTo>
                    <a:cubicBezTo>
                      <a:pt x="75091" y="34898"/>
                      <a:pt x="53886" y="52792"/>
                      <a:pt x="49089" y="56769"/>
                    </a:cubicBezTo>
                    <a:lnTo>
                      <a:pt x="26369" y="77645"/>
                    </a:lnTo>
                    <a:cubicBezTo>
                      <a:pt x="9202" y="94297"/>
                      <a:pt x="366" y="108463"/>
                      <a:pt x="366" y="110203"/>
                    </a:cubicBezTo>
                    <a:cubicBezTo>
                      <a:pt x="366" y="112688"/>
                      <a:pt x="2891" y="112688"/>
                      <a:pt x="3396" y="112688"/>
                    </a:cubicBezTo>
                    <a:cubicBezTo>
                      <a:pt x="5415" y="112688"/>
                      <a:pt x="5920" y="112191"/>
                      <a:pt x="7435" y="109457"/>
                    </a:cubicBezTo>
                    <a:cubicBezTo>
                      <a:pt x="13241" y="100759"/>
                      <a:pt x="20815" y="94048"/>
                      <a:pt x="28893" y="94048"/>
                    </a:cubicBezTo>
                    <a:cubicBezTo>
                      <a:pt x="34699" y="94048"/>
                      <a:pt x="37224" y="96285"/>
                      <a:pt x="43535" y="103493"/>
                    </a:cubicBezTo>
                    <a:cubicBezTo>
                      <a:pt x="47827" y="108712"/>
                      <a:pt x="52371" y="112688"/>
                      <a:pt x="59692" y="112688"/>
                    </a:cubicBezTo>
                    <a:cubicBezTo>
                      <a:pt x="84684" y="112688"/>
                      <a:pt x="99327" y="81125"/>
                      <a:pt x="99327" y="74414"/>
                    </a:cubicBezTo>
                    <a:cubicBezTo>
                      <a:pt x="99327" y="73172"/>
                      <a:pt x="98317" y="71929"/>
                      <a:pt x="96297" y="71929"/>
                    </a:cubicBezTo>
                    <a:cubicBezTo>
                      <a:pt x="94025" y="71929"/>
                      <a:pt x="93520" y="73420"/>
                      <a:pt x="92763" y="75160"/>
                    </a:cubicBezTo>
                    <a:cubicBezTo>
                      <a:pt x="86957" y="91314"/>
                      <a:pt x="70800" y="96037"/>
                      <a:pt x="62469" y="96037"/>
                    </a:cubicBezTo>
                    <a:cubicBezTo>
                      <a:pt x="57420" y="96037"/>
                      <a:pt x="52876" y="94545"/>
                      <a:pt x="47574" y="92806"/>
                    </a:cubicBezTo>
                    <a:cubicBezTo>
                      <a:pt x="38991" y="89575"/>
                      <a:pt x="35204" y="88581"/>
                      <a:pt x="29903" y="88581"/>
                    </a:cubicBezTo>
                    <a:cubicBezTo>
                      <a:pt x="29398" y="88581"/>
                      <a:pt x="25359" y="88581"/>
                      <a:pt x="23087" y="89326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D874A856-53B9-6262-C236-CBCA8C0BF9CD}"/>
                  </a:ext>
                </a:extLst>
              </p:cNvPr>
              <p:cNvSpPr/>
              <p:nvPr>
                <p:custDataLst>
                  <p:tags r:id="rId113"/>
                </p:custDataLst>
              </p:nvPr>
            </p:nvSpPr>
            <p:spPr>
              <a:xfrm>
                <a:off x="12238846" y="4769445"/>
                <a:ext cx="125972" cy="226164"/>
              </a:xfrm>
              <a:custGeom>
                <a:avLst/>
                <a:gdLst>
                  <a:gd name="connsiteX0" fmla="*/ 79652 w 125972"/>
                  <a:gd name="connsiteY0" fmla="*/ 75899 h 226164"/>
                  <a:gd name="connsiteX1" fmla="*/ 101362 w 125972"/>
                  <a:gd name="connsiteY1" fmla="*/ 75899 h 226164"/>
                  <a:gd name="connsiteX2" fmla="*/ 108936 w 125972"/>
                  <a:gd name="connsiteY2" fmla="*/ 70928 h 226164"/>
                  <a:gd name="connsiteX3" fmla="*/ 102120 w 125972"/>
                  <a:gd name="connsiteY3" fmla="*/ 68194 h 226164"/>
                  <a:gd name="connsiteX4" fmla="*/ 81166 w 125972"/>
                  <a:gd name="connsiteY4" fmla="*/ 68194 h 226164"/>
                  <a:gd name="connsiteX5" fmla="*/ 86468 w 125972"/>
                  <a:gd name="connsiteY5" fmla="*/ 39862 h 226164"/>
                  <a:gd name="connsiteX6" fmla="*/ 92526 w 125972"/>
                  <a:gd name="connsiteY6" fmla="*/ 14014 h 226164"/>
                  <a:gd name="connsiteX7" fmla="*/ 104392 w 125972"/>
                  <a:gd name="connsiteY7" fmla="*/ 5564 h 226164"/>
                  <a:gd name="connsiteX8" fmla="*/ 116762 w 125972"/>
                  <a:gd name="connsiteY8" fmla="*/ 10038 h 226164"/>
                  <a:gd name="connsiteX9" fmla="*/ 103129 w 125972"/>
                  <a:gd name="connsiteY9" fmla="*/ 23458 h 226164"/>
                  <a:gd name="connsiteX10" fmla="*/ 112470 w 125972"/>
                  <a:gd name="connsiteY10" fmla="*/ 32157 h 226164"/>
                  <a:gd name="connsiteX11" fmla="*/ 126355 w 125972"/>
                  <a:gd name="connsiteY11" fmla="*/ 17245 h 226164"/>
                  <a:gd name="connsiteX12" fmla="*/ 104392 w 125972"/>
                  <a:gd name="connsiteY12" fmla="*/ 96 h 226164"/>
                  <a:gd name="connsiteX13" fmla="*/ 72330 w 125972"/>
                  <a:gd name="connsiteY13" fmla="*/ 29175 h 226164"/>
                  <a:gd name="connsiteX14" fmla="*/ 64000 w 125972"/>
                  <a:gd name="connsiteY14" fmla="*/ 68194 h 226164"/>
                  <a:gd name="connsiteX15" fmla="*/ 46581 w 125972"/>
                  <a:gd name="connsiteY15" fmla="*/ 68194 h 226164"/>
                  <a:gd name="connsiteX16" fmla="*/ 39007 w 125972"/>
                  <a:gd name="connsiteY16" fmla="*/ 72916 h 226164"/>
                  <a:gd name="connsiteX17" fmla="*/ 46076 w 125972"/>
                  <a:gd name="connsiteY17" fmla="*/ 75899 h 226164"/>
                  <a:gd name="connsiteX18" fmla="*/ 62737 w 125972"/>
                  <a:gd name="connsiteY18" fmla="*/ 75899 h 226164"/>
                  <a:gd name="connsiteX19" fmla="*/ 43804 w 125972"/>
                  <a:gd name="connsiteY19" fmla="*/ 174069 h 226164"/>
                  <a:gd name="connsiteX20" fmla="*/ 21840 w 125972"/>
                  <a:gd name="connsiteY20" fmla="*/ 220793 h 226164"/>
                  <a:gd name="connsiteX21" fmla="*/ 9723 w 125972"/>
                  <a:gd name="connsiteY21" fmla="*/ 216319 h 226164"/>
                  <a:gd name="connsiteX22" fmla="*/ 23608 w 125972"/>
                  <a:gd name="connsiteY22" fmla="*/ 202899 h 226164"/>
                  <a:gd name="connsiteX23" fmla="*/ 14267 w 125972"/>
                  <a:gd name="connsiteY23" fmla="*/ 194200 h 226164"/>
                  <a:gd name="connsiteX24" fmla="*/ 382 w 125972"/>
                  <a:gd name="connsiteY24" fmla="*/ 209112 h 226164"/>
                  <a:gd name="connsiteX25" fmla="*/ 21840 w 125972"/>
                  <a:gd name="connsiteY25" fmla="*/ 226261 h 226164"/>
                  <a:gd name="connsiteX26" fmla="*/ 50367 w 125972"/>
                  <a:gd name="connsiteY26" fmla="*/ 202153 h 226164"/>
                  <a:gd name="connsiteX27" fmla="*/ 64505 w 125972"/>
                  <a:gd name="connsiteY27" fmla="*/ 154683 h 226164"/>
                  <a:gd name="connsiteX28" fmla="*/ 79652 w 125972"/>
                  <a:gd name="connsiteY28" fmla="*/ 75899 h 22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5972" h="226164">
                    <a:moveTo>
                      <a:pt x="79652" y="75899"/>
                    </a:moveTo>
                    <a:lnTo>
                      <a:pt x="101362" y="75899"/>
                    </a:lnTo>
                    <a:cubicBezTo>
                      <a:pt x="106411" y="75899"/>
                      <a:pt x="108936" y="75899"/>
                      <a:pt x="108936" y="70928"/>
                    </a:cubicBezTo>
                    <a:cubicBezTo>
                      <a:pt x="108936" y="68194"/>
                      <a:pt x="106411" y="68194"/>
                      <a:pt x="102120" y="68194"/>
                    </a:cubicBezTo>
                    <a:lnTo>
                      <a:pt x="81166" y="68194"/>
                    </a:lnTo>
                    <a:lnTo>
                      <a:pt x="86468" y="39862"/>
                    </a:lnTo>
                    <a:cubicBezTo>
                      <a:pt x="87477" y="34642"/>
                      <a:pt x="91012" y="16997"/>
                      <a:pt x="92526" y="14014"/>
                    </a:cubicBezTo>
                    <a:cubicBezTo>
                      <a:pt x="94799" y="9292"/>
                      <a:pt x="99090" y="5564"/>
                      <a:pt x="104392" y="5564"/>
                    </a:cubicBezTo>
                    <a:cubicBezTo>
                      <a:pt x="105401" y="5564"/>
                      <a:pt x="111965" y="5564"/>
                      <a:pt x="116762" y="10038"/>
                    </a:cubicBezTo>
                    <a:cubicBezTo>
                      <a:pt x="105654" y="11032"/>
                      <a:pt x="103129" y="19730"/>
                      <a:pt x="103129" y="23458"/>
                    </a:cubicBezTo>
                    <a:cubicBezTo>
                      <a:pt x="103129" y="29175"/>
                      <a:pt x="107673" y="32157"/>
                      <a:pt x="112470" y="32157"/>
                    </a:cubicBezTo>
                    <a:cubicBezTo>
                      <a:pt x="119034" y="32157"/>
                      <a:pt x="126355" y="26689"/>
                      <a:pt x="126355" y="17245"/>
                    </a:cubicBezTo>
                    <a:cubicBezTo>
                      <a:pt x="126355" y="5813"/>
                      <a:pt x="114742" y="96"/>
                      <a:pt x="104392" y="96"/>
                    </a:cubicBezTo>
                    <a:cubicBezTo>
                      <a:pt x="95808" y="96"/>
                      <a:pt x="79904" y="4570"/>
                      <a:pt x="72330" y="29175"/>
                    </a:cubicBezTo>
                    <a:cubicBezTo>
                      <a:pt x="70816" y="34394"/>
                      <a:pt x="70058" y="36879"/>
                      <a:pt x="64000" y="68194"/>
                    </a:cubicBezTo>
                    <a:lnTo>
                      <a:pt x="46581" y="68194"/>
                    </a:lnTo>
                    <a:cubicBezTo>
                      <a:pt x="41784" y="68194"/>
                      <a:pt x="39007" y="68194"/>
                      <a:pt x="39007" y="72916"/>
                    </a:cubicBezTo>
                    <a:cubicBezTo>
                      <a:pt x="39007" y="75899"/>
                      <a:pt x="41279" y="75899"/>
                      <a:pt x="46076" y="75899"/>
                    </a:cubicBezTo>
                    <a:lnTo>
                      <a:pt x="62737" y="75899"/>
                    </a:lnTo>
                    <a:lnTo>
                      <a:pt x="43804" y="174069"/>
                    </a:lnTo>
                    <a:cubicBezTo>
                      <a:pt x="39260" y="198177"/>
                      <a:pt x="34968" y="220793"/>
                      <a:pt x="21840" y="220793"/>
                    </a:cubicBezTo>
                    <a:cubicBezTo>
                      <a:pt x="20831" y="220793"/>
                      <a:pt x="14519" y="220793"/>
                      <a:pt x="9723" y="216319"/>
                    </a:cubicBezTo>
                    <a:cubicBezTo>
                      <a:pt x="21336" y="215574"/>
                      <a:pt x="23608" y="206627"/>
                      <a:pt x="23608" y="202899"/>
                    </a:cubicBezTo>
                    <a:cubicBezTo>
                      <a:pt x="23608" y="197182"/>
                      <a:pt x="19064" y="194200"/>
                      <a:pt x="14267" y="194200"/>
                    </a:cubicBezTo>
                    <a:cubicBezTo>
                      <a:pt x="7703" y="194200"/>
                      <a:pt x="382" y="199668"/>
                      <a:pt x="382" y="209112"/>
                    </a:cubicBezTo>
                    <a:cubicBezTo>
                      <a:pt x="382" y="220296"/>
                      <a:pt x="11490" y="226261"/>
                      <a:pt x="21840" y="226261"/>
                    </a:cubicBezTo>
                    <a:cubicBezTo>
                      <a:pt x="35725" y="226261"/>
                      <a:pt x="45823" y="211597"/>
                      <a:pt x="50367" y="202153"/>
                    </a:cubicBezTo>
                    <a:cubicBezTo>
                      <a:pt x="58446" y="186496"/>
                      <a:pt x="64252" y="156423"/>
                      <a:pt x="64505" y="154683"/>
                    </a:cubicBezTo>
                    <a:lnTo>
                      <a:pt x="79652" y="7589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D342C9DC-91A8-35C7-F777-E60C73B3EB49}"/>
                  </a:ext>
                </a:extLst>
              </p:cNvPr>
              <p:cNvSpPr/>
              <p:nvPr>
                <p:custDataLst>
                  <p:tags r:id="rId114"/>
                </p:custDataLst>
              </p:nvPr>
            </p:nvSpPr>
            <p:spPr>
              <a:xfrm>
                <a:off x="12401228" y="4758261"/>
                <a:ext cx="58568" cy="248532"/>
              </a:xfrm>
              <a:custGeom>
                <a:avLst/>
                <a:gdLst>
                  <a:gd name="connsiteX0" fmla="*/ 58957 w 58568"/>
                  <a:gd name="connsiteY0" fmla="*/ 246143 h 248532"/>
                  <a:gd name="connsiteX1" fmla="*/ 54665 w 58568"/>
                  <a:gd name="connsiteY1" fmla="*/ 240676 h 248532"/>
                  <a:gd name="connsiteX2" fmla="*/ 15030 w 58568"/>
                  <a:gd name="connsiteY2" fmla="*/ 124363 h 248532"/>
                  <a:gd name="connsiteX3" fmla="*/ 55675 w 58568"/>
                  <a:gd name="connsiteY3" fmla="*/ 6807 h 248532"/>
                  <a:gd name="connsiteX4" fmla="*/ 58957 w 58568"/>
                  <a:gd name="connsiteY4" fmla="*/ 2582 h 248532"/>
                  <a:gd name="connsiteX5" fmla="*/ 56432 w 58568"/>
                  <a:gd name="connsiteY5" fmla="*/ 96 h 248532"/>
                  <a:gd name="connsiteX6" fmla="*/ 16293 w 58568"/>
                  <a:gd name="connsiteY6" fmla="*/ 48560 h 248532"/>
                  <a:gd name="connsiteX7" fmla="*/ 388 w 58568"/>
                  <a:gd name="connsiteY7" fmla="*/ 124363 h 248532"/>
                  <a:gd name="connsiteX8" fmla="*/ 17050 w 58568"/>
                  <a:gd name="connsiteY8" fmla="*/ 201905 h 248532"/>
                  <a:gd name="connsiteX9" fmla="*/ 56432 w 58568"/>
                  <a:gd name="connsiteY9" fmla="*/ 248629 h 248532"/>
                  <a:gd name="connsiteX10" fmla="*/ 58957 w 58568"/>
                  <a:gd name="connsiteY10" fmla="*/ 24614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957" y="246143"/>
                    </a:moveTo>
                    <a:cubicBezTo>
                      <a:pt x="58957" y="245398"/>
                      <a:pt x="58957" y="244901"/>
                      <a:pt x="54665" y="240676"/>
                    </a:cubicBezTo>
                    <a:cubicBezTo>
                      <a:pt x="23109" y="209361"/>
                      <a:pt x="15030" y="162388"/>
                      <a:pt x="15030" y="124363"/>
                    </a:cubicBezTo>
                    <a:cubicBezTo>
                      <a:pt x="15030" y="81118"/>
                      <a:pt x="24623" y="37873"/>
                      <a:pt x="55675" y="6807"/>
                    </a:cubicBezTo>
                    <a:cubicBezTo>
                      <a:pt x="58957" y="3824"/>
                      <a:pt x="58957" y="3327"/>
                      <a:pt x="58957" y="2582"/>
                    </a:cubicBezTo>
                    <a:cubicBezTo>
                      <a:pt x="58957" y="842"/>
                      <a:pt x="57947" y="96"/>
                      <a:pt x="56432" y="96"/>
                    </a:cubicBezTo>
                    <a:cubicBezTo>
                      <a:pt x="53908" y="96"/>
                      <a:pt x="31187" y="16997"/>
                      <a:pt x="16293" y="48560"/>
                    </a:cubicBezTo>
                    <a:cubicBezTo>
                      <a:pt x="3418" y="75899"/>
                      <a:pt x="388" y="103486"/>
                      <a:pt x="388" y="124363"/>
                    </a:cubicBezTo>
                    <a:cubicBezTo>
                      <a:pt x="388" y="143748"/>
                      <a:pt x="3165" y="173820"/>
                      <a:pt x="17050" y="201905"/>
                    </a:cubicBezTo>
                    <a:cubicBezTo>
                      <a:pt x="32197" y="232474"/>
                      <a:pt x="53908" y="248629"/>
                      <a:pt x="56432" y="248629"/>
                    </a:cubicBezTo>
                    <a:cubicBezTo>
                      <a:pt x="57947" y="248629"/>
                      <a:pt x="58957" y="247883"/>
                      <a:pt x="58957" y="2461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A921554F-9D3D-36C7-3343-28072D6D9933}"/>
                  </a:ext>
                </a:extLst>
              </p:cNvPr>
              <p:cNvSpPr/>
              <p:nvPr>
                <p:custDataLst>
                  <p:tags r:id="rId115"/>
                </p:custDataLst>
              </p:nvPr>
            </p:nvSpPr>
            <p:spPr>
              <a:xfrm>
                <a:off x="12516983" y="4767208"/>
                <a:ext cx="111835" cy="49209"/>
              </a:xfrm>
              <a:custGeom>
                <a:avLst/>
                <a:gdLst>
                  <a:gd name="connsiteX0" fmla="*/ 90012 w 111835"/>
                  <a:gd name="connsiteY0" fmla="*/ 29672 h 49209"/>
                  <a:gd name="connsiteX1" fmla="*/ 78147 w 111835"/>
                  <a:gd name="connsiteY1" fmla="*/ 44335 h 49209"/>
                  <a:gd name="connsiteX2" fmla="*/ 83196 w 111835"/>
                  <a:gd name="connsiteY2" fmla="*/ 49306 h 49209"/>
                  <a:gd name="connsiteX3" fmla="*/ 87992 w 111835"/>
                  <a:gd name="connsiteY3" fmla="*/ 46075 h 49209"/>
                  <a:gd name="connsiteX4" fmla="*/ 107936 w 111835"/>
                  <a:gd name="connsiteY4" fmla="*/ 29920 h 49209"/>
                  <a:gd name="connsiteX5" fmla="*/ 112227 w 111835"/>
                  <a:gd name="connsiteY5" fmla="*/ 24701 h 49209"/>
                  <a:gd name="connsiteX6" fmla="*/ 108693 w 111835"/>
                  <a:gd name="connsiteY6" fmla="*/ 19730 h 49209"/>
                  <a:gd name="connsiteX7" fmla="*/ 98343 w 111835"/>
                  <a:gd name="connsiteY7" fmla="*/ 5564 h 49209"/>
                  <a:gd name="connsiteX8" fmla="*/ 93294 w 111835"/>
                  <a:gd name="connsiteY8" fmla="*/ 96 h 49209"/>
                  <a:gd name="connsiteX9" fmla="*/ 88245 w 111835"/>
                  <a:gd name="connsiteY9" fmla="*/ 5316 h 49209"/>
                  <a:gd name="connsiteX10" fmla="*/ 94303 w 111835"/>
                  <a:gd name="connsiteY10" fmla="*/ 19730 h 49209"/>
                  <a:gd name="connsiteX11" fmla="*/ 9228 w 111835"/>
                  <a:gd name="connsiteY11" fmla="*/ 19730 h 49209"/>
                  <a:gd name="connsiteX12" fmla="*/ 392 w 111835"/>
                  <a:gd name="connsiteY12" fmla="*/ 24701 h 49209"/>
                  <a:gd name="connsiteX13" fmla="*/ 9228 w 111835"/>
                  <a:gd name="connsiteY13" fmla="*/ 29672 h 49209"/>
                  <a:gd name="connsiteX14" fmla="*/ 90012 w 111835"/>
                  <a:gd name="connsiteY14" fmla="*/ 29672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90012" y="29672"/>
                    </a:moveTo>
                    <a:cubicBezTo>
                      <a:pt x="86477" y="32903"/>
                      <a:pt x="78147" y="39862"/>
                      <a:pt x="78147" y="44335"/>
                    </a:cubicBezTo>
                    <a:cubicBezTo>
                      <a:pt x="78147" y="46820"/>
                      <a:pt x="80671" y="49306"/>
                      <a:pt x="83196" y="49306"/>
                    </a:cubicBezTo>
                    <a:cubicBezTo>
                      <a:pt x="85468" y="49306"/>
                      <a:pt x="86730" y="47566"/>
                      <a:pt x="87992" y="46075"/>
                    </a:cubicBezTo>
                    <a:cubicBezTo>
                      <a:pt x="91021" y="42347"/>
                      <a:pt x="96828" y="35388"/>
                      <a:pt x="107936" y="29920"/>
                    </a:cubicBezTo>
                    <a:cubicBezTo>
                      <a:pt x="109703" y="28926"/>
                      <a:pt x="112227" y="27683"/>
                      <a:pt x="112227" y="24701"/>
                    </a:cubicBezTo>
                    <a:cubicBezTo>
                      <a:pt x="112227" y="22216"/>
                      <a:pt x="110460" y="20973"/>
                      <a:pt x="108693" y="19730"/>
                    </a:cubicBezTo>
                    <a:cubicBezTo>
                      <a:pt x="103139" y="16002"/>
                      <a:pt x="100362" y="11529"/>
                      <a:pt x="98343" y="5564"/>
                    </a:cubicBezTo>
                    <a:cubicBezTo>
                      <a:pt x="97838" y="3327"/>
                      <a:pt x="96828" y="96"/>
                      <a:pt x="93294" y="96"/>
                    </a:cubicBezTo>
                    <a:cubicBezTo>
                      <a:pt x="89759" y="96"/>
                      <a:pt x="88245" y="3327"/>
                      <a:pt x="88245" y="5316"/>
                    </a:cubicBezTo>
                    <a:cubicBezTo>
                      <a:pt x="88245" y="6558"/>
                      <a:pt x="90264" y="14511"/>
                      <a:pt x="94303" y="19730"/>
                    </a:cubicBezTo>
                    <a:lnTo>
                      <a:pt x="9228" y="19730"/>
                    </a:lnTo>
                    <a:cubicBezTo>
                      <a:pt x="4936" y="19730"/>
                      <a:pt x="392" y="19730"/>
                      <a:pt x="392" y="24701"/>
                    </a:cubicBezTo>
                    <a:cubicBezTo>
                      <a:pt x="392" y="29672"/>
                      <a:pt x="4936" y="29672"/>
                      <a:pt x="9228" y="29672"/>
                    </a:cubicBezTo>
                    <a:lnTo>
                      <a:pt x="90012" y="29672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1A0ED8A8-CF57-FB32-5909-9CDFAC1F3EFF}"/>
                  </a:ext>
                </a:extLst>
              </p:cNvPr>
              <p:cNvSpPr/>
              <p:nvPr>
                <p:custDataLst>
                  <p:tags r:id="rId116"/>
                </p:custDataLst>
              </p:nvPr>
            </p:nvSpPr>
            <p:spPr>
              <a:xfrm>
                <a:off x="12481732" y="4834809"/>
                <a:ext cx="125720" cy="112585"/>
              </a:xfrm>
              <a:custGeom>
                <a:avLst/>
                <a:gdLst>
                  <a:gd name="connsiteX0" fmla="*/ 77389 w 125720"/>
                  <a:gd name="connsiteY0" fmla="*/ 34891 h 112585"/>
                  <a:gd name="connsiteX1" fmla="*/ 102382 w 125720"/>
                  <a:gd name="connsiteY1" fmla="*/ 5564 h 112585"/>
                  <a:gd name="connsiteX2" fmla="*/ 115004 w 125720"/>
                  <a:gd name="connsiteY2" fmla="*/ 8795 h 112585"/>
                  <a:gd name="connsiteX3" fmla="*/ 102887 w 125720"/>
                  <a:gd name="connsiteY3" fmla="*/ 22216 h 112585"/>
                  <a:gd name="connsiteX4" fmla="*/ 112480 w 125720"/>
                  <a:gd name="connsiteY4" fmla="*/ 30914 h 112585"/>
                  <a:gd name="connsiteX5" fmla="*/ 126112 w 125720"/>
                  <a:gd name="connsiteY5" fmla="*/ 16500 h 112585"/>
                  <a:gd name="connsiteX6" fmla="*/ 102634 w 125720"/>
                  <a:gd name="connsiteY6" fmla="*/ 96 h 112585"/>
                  <a:gd name="connsiteX7" fmla="*/ 76127 w 125720"/>
                  <a:gd name="connsiteY7" fmla="*/ 18985 h 112585"/>
                  <a:gd name="connsiteX8" fmla="*/ 48862 w 125720"/>
                  <a:gd name="connsiteY8" fmla="*/ 96 h 112585"/>
                  <a:gd name="connsiteX9" fmla="*/ 8218 w 125720"/>
                  <a:gd name="connsiteY9" fmla="*/ 38370 h 112585"/>
                  <a:gd name="connsiteX10" fmla="*/ 11247 w 125720"/>
                  <a:gd name="connsiteY10" fmla="*/ 40856 h 112585"/>
                  <a:gd name="connsiteX11" fmla="*/ 14529 w 125720"/>
                  <a:gd name="connsiteY11" fmla="*/ 38122 h 112585"/>
                  <a:gd name="connsiteX12" fmla="*/ 48358 w 125720"/>
                  <a:gd name="connsiteY12" fmla="*/ 5564 h 112585"/>
                  <a:gd name="connsiteX13" fmla="*/ 61990 w 125720"/>
                  <a:gd name="connsiteY13" fmla="*/ 22216 h 112585"/>
                  <a:gd name="connsiteX14" fmla="*/ 48358 w 125720"/>
                  <a:gd name="connsiteY14" fmla="*/ 81366 h 112585"/>
                  <a:gd name="connsiteX15" fmla="*/ 24375 w 125720"/>
                  <a:gd name="connsiteY15" fmla="*/ 107214 h 112585"/>
                  <a:gd name="connsiteX16" fmla="*/ 11752 w 125720"/>
                  <a:gd name="connsiteY16" fmla="*/ 103983 h 112585"/>
                  <a:gd name="connsiteX17" fmla="*/ 23617 w 125720"/>
                  <a:gd name="connsiteY17" fmla="*/ 90562 h 112585"/>
                  <a:gd name="connsiteX18" fmla="*/ 14277 w 125720"/>
                  <a:gd name="connsiteY18" fmla="*/ 81864 h 112585"/>
                  <a:gd name="connsiteX19" fmla="*/ 392 w 125720"/>
                  <a:gd name="connsiteY19" fmla="*/ 96278 h 112585"/>
                  <a:gd name="connsiteX20" fmla="*/ 24122 w 125720"/>
                  <a:gd name="connsiteY20" fmla="*/ 112682 h 112585"/>
                  <a:gd name="connsiteX21" fmla="*/ 50630 w 125720"/>
                  <a:gd name="connsiteY21" fmla="*/ 93793 h 112585"/>
                  <a:gd name="connsiteX22" fmla="*/ 77894 w 125720"/>
                  <a:gd name="connsiteY22" fmla="*/ 112682 h 112585"/>
                  <a:gd name="connsiteX23" fmla="*/ 118286 w 125720"/>
                  <a:gd name="connsiteY23" fmla="*/ 74408 h 112585"/>
                  <a:gd name="connsiteX24" fmla="*/ 115257 w 125720"/>
                  <a:gd name="connsiteY24" fmla="*/ 71922 h 112585"/>
                  <a:gd name="connsiteX25" fmla="*/ 111975 w 125720"/>
                  <a:gd name="connsiteY25" fmla="*/ 74656 h 112585"/>
                  <a:gd name="connsiteX26" fmla="*/ 78399 w 125720"/>
                  <a:gd name="connsiteY26" fmla="*/ 107214 h 112585"/>
                  <a:gd name="connsiteX27" fmla="*/ 64514 w 125720"/>
                  <a:gd name="connsiteY27" fmla="*/ 90811 h 112585"/>
                  <a:gd name="connsiteX28" fmla="*/ 68806 w 125720"/>
                  <a:gd name="connsiteY28" fmla="*/ 68940 h 112585"/>
                  <a:gd name="connsiteX29" fmla="*/ 77389 w 125720"/>
                  <a:gd name="connsiteY29" fmla="*/ 34891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389" y="34891"/>
                    </a:moveTo>
                    <a:cubicBezTo>
                      <a:pt x="78904" y="28429"/>
                      <a:pt x="84710" y="5564"/>
                      <a:pt x="102382" y="5564"/>
                    </a:cubicBezTo>
                    <a:cubicBezTo>
                      <a:pt x="103644" y="5564"/>
                      <a:pt x="109703" y="5564"/>
                      <a:pt x="115004" y="8795"/>
                    </a:cubicBezTo>
                    <a:cubicBezTo>
                      <a:pt x="107936" y="10038"/>
                      <a:pt x="102887" y="16251"/>
                      <a:pt x="102887" y="22216"/>
                    </a:cubicBezTo>
                    <a:cubicBezTo>
                      <a:pt x="102887" y="26192"/>
                      <a:pt x="105664" y="30914"/>
                      <a:pt x="112480" y="30914"/>
                    </a:cubicBezTo>
                    <a:cubicBezTo>
                      <a:pt x="118034" y="30914"/>
                      <a:pt x="126112" y="26441"/>
                      <a:pt x="126112" y="16500"/>
                    </a:cubicBezTo>
                    <a:cubicBezTo>
                      <a:pt x="126112" y="3576"/>
                      <a:pt x="111218" y="96"/>
                      <a:pt x="102634" y="96"/>
                    </a:cubicBezTo>
                    <a:cubicBezTo>
                      <a:pt x="87992" y="96"/>
                      <a:pt x="79156" y="13269"/>
                      <a:pt x="76127" y="18985"/>
                    </a:cubicBezTo>
                    <a:cubicBezTo>
                      <a:pt x="69816" y="2582"/>
                      <a:pt x="56183" y="96"/>
                      <a:pt x="48862" y="96"/>
                    </a:cubicBezTo>
                    <a:cubicBezTo>
                      <a:pt x="22608" y="96"/>
                      <a:pt x="8218" y="32157"/>
                      <a:pt x="8218" y="38370"/>
                    </a:cubicBezTo>
                    <a:cubicBezTo>
                      <a:pt x="8218" y="40856"/>
                      <a:pt x="10742" y="40856"/>
                      <a:pt x="11247" y="40856"/>
                    </a:cubicBezTo>
                    <a:cubicBezTo>
                      <a:pt x="13267" y="40856"/>
                      <a:pt x="14024" y="40359"/>
                      <a:pt x="14529" y="38122"/>
                    </a:cubicBezTo>
                    <a:cubicBezTo>
                      <a:pt x="23113" y="11777"/>
                      <a:pt x="39774" y="5564"/>
                      <a:pt x="48358" y="5564"/>
                    </a:cubicBezTo>
                    <a:cubicBezTo>
                      <a:pt x="53154" y="5564"/>
                      <a:pt x="61990" y="7801"/>
                      <a:pt x="61990" y="22216"/>
                    </a:cubicBezTo>
                    <a:cubicBezTo>
                      <a:pt x="61990" y="29920"/>
                      <a:pt x="57698" y="46572"/>
                      <a:pt x="48358" y="81366"/>
                    </a:cubicBezTo>
                    <a:cubicBezTo>
                      <a:pt x="44318" y="96775"/>
                      <a:pt x="35483" y="107214"/>
                      <a:pt x="24375" y="107214"/>
                    </a:cubicBezTo>
                    <a:cubicBezTo>
                      <a:pt x="22860" y="107214"/>
                      <a:pt x="17054" y="107214"/>
                      <a:pt x="11752" y="103983"/>
                    </a:cubicBezTo>
                    <a:cubicBezTo>
                      <a:pt x="18064" y="102740"/>
                      <a:pt x="23617" y="97521"/>
                      <a:pt x="23617" y="90562"/>
                    </a:cubicBezTo>
                    <a:cubicBezTo>
                      <a:pt x="23617" y="83852"/>
                      <a:pt x="18064" y="81864"/>
                      <a:pt x="14277" y="81864"/>
                    </a:cubicBezTo>
                    <a:cubicBezTo>
                      <a:pt x="6703" y="81864"/>
                      <a:pt x="392" y="88325"/>
                      <a:pt x="392" y="96278"/>
                    </a:cubicBezTo>
                    <a:cubicBezTo>
                      <a:pt x="392" y="107711"/>
                      <a:pt x="13015" y="112682"/>
                      <a:pt x="24122" y="112682"/>
                    </a:cubicBezTo>
                    <a:cubicBezTo>
                      <a:pt x="40784" y="112682"/>
                      <a:pt x="49872" y="95284"/>
                      <a:pt x="50630" y="93793"/>
                    </a:cubicBezTo>
                    <a:cubicBezTo>
                      <a:pt x="53659" y="102989"/>
                      <a:pt x="62747" y="112682"/>
                      <a:pt x="77894" y="112682"/>
                    </a:cubicBezTo>
                    <a:cubicBezTo>
                      <a:pt x="103897" y="112682"/>
                      <a:pt x="118286" y="80621"/>
                      <a:pt x="118286" y="74408"/>
                    </a:cubicBezTo>
                    <a:cubicBezTo>
                      <a:pt x="118286" y="71922"/>
                      <a:pt x="116014" y="71922"/>
                      <a:pt x="115257" y="71922"/>
                    </a:cubicBezTo>
                    <a:cubicBezTo>
                      <a:pt x="112985" y="71922"/>
                      <a:pt x="112480" y="72916"/>
                      <a:pt x="111975" y="74656"/>
                    </a:cubicBezTo>
                    <a:cubicBezTo>
                      <a:pt x="103644" y="101249"/>
                      <a:pt x="86477" y="107214"/>
                      <a:pt x="78399" y="107214"/>
                    </a:cubicBezTo>
                    <a:cubicBezTo>
                      <a:pt x="68554" y="107214"/>
                      <a:pt x="64514" y="99261"/>
                      <a:pt x="64514" y="90811"/>
                    </a:cubicBezTo>
                    <a:cubicBezTo>
                      <a:pt x="64514" y="85343"/>
                      <a:pt x="66029" y="79875"/>
                      <a:pt x="68806" y="68940"/>
                    </a:cubicBezTo>
                    <a:lnTo>
                      <a:pt x="77389" y="3489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E8524A49-7E0C-5374-D331-9E61BFBC1533}"/>
                  </a:ext>
                </a:extLst>
              </p:cNvPr>
              <p:cNvSpPr/>
              <p:nvPr>
                <p:custDataLst>
                  <p:tags r:id="rId117"/>
                </p:custDataLst>
              </p:nvPr>
            </p:nvSpPr>
            <p:spPr>
              <a:xfrm>
                <a:off x="12640404" y="4837543"/>
                <a:ext cx="27517" cy="155084"/>
              </a:xfrm>
              <a:custGeom>
                <a:avLst/>
                <a:gdLst>
                  <a:gd name="connsiteX0" fmla="*/ 27157 w 27517"/>
                  <a:gd name="connsiteY0" fmla="*/ 13269 h 155084"/>
                  <a:gd name="connsiteX1" fmla="*/ 13778 w 27517"/>
                  <a:gd name="connsiteY1" fmla="*/ 96 h 155084"/>
                  <a:gd name="connsiteX2" fmla="*/ 398 w 27517"/>
                  <a:gd name="connsiteY2" fmla="*/ 13269 h 155084"/>
                  <a:gd name="connsiteX3" fmla="*/ 13778 w 27517"/>
                  <a:gd name="connsiteY3" fmla="*/ 26441 h 155084"/>
                  <a:gd name="connsiteX4" fmla="*/ 27157 w 27517"/>
                  <a:gd name="connsiteY4" fmla="*/ 13269 h 155084"/>
                  <a:gd name="connsiteX5" fmla="*/ 22361 w 27517"/>
                  <a:gd name="connsiteY5" fmla="*/ 104480 h 155084"/>
                  <a:gd name="connsiteX6" fmla="*/ 6204 w 27517"/>
                  <a:gd name="connsiteY6" fmla="*/ 149216 h 155084"/>
                  <a:gd name="connsiteX7" fmla="*/ 4437 w 27517"/>
                  <a:gd name="connsiteY7" fmla="*/ 152447 h 155084"/>
                  <a:gd name="connsiteX8" fmla="*/ 6961 w 27517"/>
                  <a:gd name="connsiteY8" fmla="*/ 155181 h 155084"/>
                  <a:gd name="connsiteX9" fmla="*/ 27915 w 27517"/>
                  <a:gd name="connsiteY9" fmla="*/ 106468 h 155084"/>
                  <a:gd name="connsiteX10" fmla="*/ 13778 w 27517"/>
                  <a:gd name="connsiteY10" fmla="*/ 80869 h 155084"/>
                  <a:gd name="connsiteX11" fmla="*/ 398 w 27517"/>
                  <a:gd name="connsiteY11" fmla="*/ 94042 h 155084"/>
                  <a:gd name="connsiteX12" fmla="*/ 13778 w 27517"/>
                  <a:gd name="connsiteY12" fmla="*/ 107214 h 155084"/>
                  <a:gd name="connsiteX13" fmla="*/ 15797 w 27517"/>
                  <a:gd name="connsiteY13" fmla="*/ 106965 h 155084"/>
                  <a:gd name="connsiteX14" fmla="*/ 22361 w 27517"/>
                  <a:gd name="connsiteY14" fmla="*/ 104480 h 155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517" h="155084">
                    <a:moveTo>
                      <a:pt x="27157" y="13269"/>
                    </a:moveTo>
                    <a:cubicBezTo>
                      <a:pt x="27157" y="6061"/>
                      <a:pt x="21099" y="96"/>
                      <a:pt x="13778" y="96"/>
                    </a:cubicBezTo>
                    <a:cubicBezTo>
                      <a:pt x="6457" y="96"/>
                      <a:pt x="398" y="6061"/>
                      <a:pt x="398" y="13269"/>
                    </a:cubicBezTo>
                    <a:cubicBezTo>
                      <a:pt x="398" y="20476"/>
                      <a:pt x="6457" y="26441"/>
                      <a:pt x="13778" y="26441"/>
                    </a:cubicBezTo>
                    <a:cubicBezTo>
                      <a:pt x="21099" y="26441"/>
                      <a:pt x="27157" y="20476"/>
                      <a:pt x="27157" y="13269"/>
                    </a:cubicBezTo>
                    <a:close/>
                    <a:moveTo>
                      <a:pt x="22361" y="104480"/>
                    </a:moveTo>
                    <a:cubicBezTo>
                      <a:pt x="22361" y="111439"/>
                      <a:pt x="22361" y="130824"/>
                      <a:pt x="6204" y="149216"/>
                    </a:cubicBezTo>
                    <a:cubicBezTo>
                      <a:pt x="4437" y="151204"/>
                      <a:pt x="4437" y="151701"/>
                      <a:pt x="4437" y="152447"/>
                    </a:cubicBezTo>
                    <a:cubicBezTo>
                      <a:pt x="4437" y="154186"/>
                      <a:pt x="5699" y="155181"/>
                      <a:pt x="6961" y="155181"/>
                    </a:cubicBezTo>
                    <a:cubicBezTo>
                      <a:pt x="9738" y="155181"/>
                      <a:pt x="27915" y="135298"/>
                      <a:pt x="27915" y="106468"/>
                    </a:cubicBezTo>
                    <a:cubicBezTo>
                      <a:pt x="27915" y="99261"/>
                      <a:pt x="27410" y="80869"/>
                      <a:pt x="13778" y="80869"/>
                    </a:cubicBezTo>
                    <a:cubicBezTo>
                      <a:pt x="4942" y="80869"/>
                      <a:pt x="398" y="87580"/>
                      <a:pt x="398" y="94042"/>
                    </a:cubicBezTo>
                    <a:cubicBezTo>
                      <a:pt x="398" y="100503"/>
                      <a:pt x="4689" y="107214"/>
                      <a:pt x="13778" y="107214"/>
                    </a:cubicBezTo>
                    <a:cubicBezTo>
                      <a:pt x="15040" y="107214"/>
                      <a:pt x="15545" y="107214"/>
                      <a:pt x="15797" y="106965"/>
                    </a:cubicBezTo>
                    <a:cubicBezTo>
                      <a:pt x="17564" y="106717"/>
                      <a:pt x="20341" y="106220"/>
                      <a:pt x="22361" y="1044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DA8557B6-776D-05FF-662A-D4D83691AF6F}"/>
                  </a:ext>
                </a:extLst>
              </p:cNvPr>
              <p:cNvSpPr/>
              <p:nvPr>
                <p:custDataLst>
                  <p:tags r:id="rId118"/>
                </p:custDataLst>
              </p:nvPr>
            </p:nvSpPr>
            <p:spPr>
              <a:xfrm>
                <a:off x="12738213" y="4834809"/>
                <a:ext cx="116379" cy="160800"/>
              </a:xfrm>
              <a:custGeom>
                <a:avLst/>
                <a:gdLst>
                  <a:gd name="connsiteX0" fmla="*/ 115772 w 116379"/>
                  <a:gd name="connsiteY0" fmla="*/ 15257 h 160800"/>
                  <a:gd name="connsiteX1" fmla="*/ 116782 w 116379"/>
                  <a:gd name="connsiteY1" fmla="*/ 9541 h 160800"/>
                  <a:gd name="connsiteX2" fmla="*/ 109461 w 116379"/>
                  <a:gd name="connsiteY2" fmla="*/ 2830 h 160800"/>
                  <a:gd name="connsiteX3" fmla="*/ 100625 w 116379"/>
                  <a:gd name="connsiteY3" fmla="*/ 8049 h 160800"/>
                  <a:gd name="connsiteX4" fmla="*/ 97091 w 116379"/>
                  <a:gd name="connsiteY4" fmla="*/ 21470 h 160800"/>
                  <a:gd name="connsiteX5" fmla="*/ 92042 w 116379"/>
                  <a:gd name="connsiteY5" fmla="*/ 41353 h 160800"/>
                  <a:gd name="connsiteX6" fmla="*/ 80681 w 116379"/>
                  <a:gd name="connsiteY6" fmla="*/ 86089 h 160800"/>
                  <a:gd name="connsiteX7" fmla="*/ 52154 w 116379"/>
                  <a:gd name="connsiteY7" fmla="*/ 107214 h 160800"/>
                  <a:gd name="connsiteX8" fmla="*/ 36503 w 116379"/>
                  <a:gd name="connsiteY8" fmla="*/ 87083 h 160800"/>
                  <a:gd name="connsiteX9" fmla="*/ 49377 w 116379"/>
                  <a:gd name="connsiteY9" fmla="*/ 38370 h 160800"/>
                  <a:gd name="connsiteX10" fmla="*/ 54426 w 116379"/>
                  <a:gd name="connsiteY10" fmla="*/ 20476 h 160800"/>
                  <a:gd name="connsiteX11" fmla="*/ 33726 w 116379"/>
                  <a:gd name="connsiteY11" fmla="*/ 96 h 160800"/>
                  <a:gd name="connsiteX12" fmla="*/ 402 w 116379"/>
                  <a:gd name="connsiteY12" fmla="*/ 38370 h 160800"/>
                  <a:gd name="connsiteX13" fmla="*/ 3432 w 116379"/>
                  <a:gd name="connsiteY13" fmla="*/ 40856 h 160800"/>
                  <a:gd name="connsiteX14" fmla="*/ 7471 w 116379"/>
                  <a:gd name="connsiteY14" fmla="*/ 36382 h 160800"/>
                  <a:gd name="connsiteX15" fmla="*/ 32968 w 116379"/>
                  <a:gd name="connsiteY15" fmla="*/ 5564 h 160800"/>
                  <a:gd name="connsiteX16" fmla="*/ 39279 w 116379"/>
                  <a:gd name="connsiteY16" fmla="*/ 13517 h 160800"/>
                  <a:gd name="connsiteX17" fmla="*/ 34988 w 116379"/>
                  <a:gd name="connsiteY17" fmla="*/ 30914 h 160800"/>
                  <a:gd name="connsiteX18" fmla="*/ 20346 w 116379"/>
                  <a:gd name="connsiteY18" fmla="*/ 83106 h 160800"/>
                  <a:gd name="connsiteX19" fmla="*/ 51145 w 116379"/>
                  <a:gd name="connsiteY19" fmla="*/ 112682 h 160800"/>
                  <a:gd name="connsiteX20" fmla="*/ 76642 w 116379"/>
                  <a:gd name="connsiteY20" fmla="*/ 101498 h 160800"/>
                  <a:gd name="connsiteX21" fmla="*/ 60233 w 116379"/>
                  <a:gd name="connsiteY21" fmla="*/ 139772 h 160800"/>
                  <a:gd name="connsiteX22" fmla="*/ 32463 w 116379"/>
                  <a:gd name="connsiteY22" fmla="*/ 155429 h 160800"/>
                  <a:gd name="connsiteX23" fmla="*/ 13277 w 116379"/>
                  <a:gd name="connsiteY23" fmla="*/ 144991 h 160800"/>
                  <a:gd name="connsiteX24" fmla="*/ 24132 w 116379"/>
                  <a:gd name="connsiteY24" fmla="*/ 142008 h 160800"/>
                  <a:gd name="connsiteX25" fmla="*/ 29181 w 116379"/>
                  <a:gd name="connsiteY25" fmla="*/ 131819 h 160800"/>
                  <a:gd name="connsiteX26" fmla="*/ 19841 w 116379"/>
                  <a:gd name="connsiteY26" fmla="*/ 123120 h 160800"/>
                  <a:gd name="connsiteX27" fmla="*/ 5704 w 116379"/>
                  <a:gd name="connsiteY27" fmla="*/ 139275 h 160800"/>
                  <a:gd name="connsiteX28" fmla="*/ 32463 w 116379"/>
                  <a:gd name="connsiteY28" fmla="*/ 160897 h 160800"/>
                  <a:gd name="connsiteX29" fmla="*/ 91537 w 116379"/>
                  <a:gd name="connsiteY29" fmla="*/ 110196 h 160800"/>
                  <a:gd name="connsiteX30" fmla="*/ 115772 w 116379"/>
                  <a:gd name="connsiteY30" fmla="*/ 15257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772" y="15257"/>
                    </a:moveTo>
                    <a:cubicBezTo>
                      <a:pt x="116782" y="11777"/>
                      <a:pt x="116782" y="11280"/>
                      <a:pt x="116782" y="9541"/>
                    </a:cubicBezTo>
                    <a:cubicBezTo>
                      <a:pt x="116782" y="5067"/>
                      <a:pt x="113247" y="2830"/>
                      <a:pt x="109461" y="2830"/>
                    </a:cubicBezTo>
                    <a:cubicBezTo>
                      <a:pt x="106936" y="2830"/>
                      <a:pt x="102897" y="4321"/>
                      <a:pt x="100625" y="8049"/>
                    </a:cubicBezTo>
                    <a:cubicBezTo>
                      <a:pt x="100120" y="9292"/>
                      <a:pt x="98100" y="16997"/>
                      <a:pt x="97091" y="21470"/>
                    </a:cubicBezTo>
                    <a:cubicBezTo>
                      <a:pt x="95323" y="27932"/>
                      <a:pt x="93556" y="34642"/>
                      <a:pt x="92042" y="41353"/>
                    </a:cubicBezTo>
                    <a:lnTo>
                      <a:pt x="80681" y="86089"/>
                    </a:lnTo>
                    <a:cubicBezTo>
                      <a:pt x="79671" y="89817"/>
                      <a:pt x="68816" y="107214"/>
                      <a:pt x="52154" y="107214"/>
                    </a:cubicBezTo>
                    <a:cubicBezTo>
                      <a:pt x="39279" y="107214"/>
                      <a:pt x="36503" y="96278"/>
                      <a:pt x="36503" y="87083"/>
                    </a:cubicBezTo>
                    <a:cubicBezTo>
                      <a:pt x="36503" y="75650"/>
                      <a:pt x="40794" y="60241"/>
                      <a:pt x="49377" y="38370"/>
                    </a:cubicBezTo>
                    <a:cubicBezTo>
                      <a:pt x="53417" y="28181"/>
                      <a:pt x="54426" y="25447"/>
                      <a:pt x="54426" y="20476"/>
                    </a:cubicBezTo>
                    <a:cubicBezTo>
                      <a:pt x="54426" y="9292"/>
                      <a:pt x="46348" y="96"/>
                      <a:pt x="33726" y="96"/>
                    </a:cubicBezTo>
                    <a:cubicBezTo>
                      <a:pt x="9743" y="96"/>
                      <a:pt x="402" y="36134"/>
                      <a:pt x="402" y="38370"/>
                    </a:cubicBezTo>
                    <a:cubicBezTo>
                      <a:pt x="402" y="40856"/>
                      <a:pt x="2927" y="40856"/>
                      <a:pt x="3432" y="40856"/>
                    </a:cubicBezTo>
                    <a:cubicBezTo>
                      <a:pt x="5956" y="40856"/>
                      <a:pt x="6209" y="40359"/>
                      <a:pt x="7471" y="36382"/>
                    </a:cubicBezTo>
                    <a:cubicBezTo>
                      <a:pt x="14287" y="13020"/>
                      <a:pt x="24385" y="5564"/>
                      <a:pt x="32968" y="5564"/>
                    </a:cubicBezTo>
                    <a:cubicBezTo>
                      <a:pt x="34988" y="5564"/>
                      <a:pt x="39279" y="5564"/>
                      <a:pt x="39279" y="13517"/>
                    </a:cubicBezTo>
                    <a:cubicBezTo>
                      <a:pt x="39279" y="19730"/>
                      <a:pt x="36755" y="26192"/>
                      <a:pt x="34988" y="30914"/>
                    </a:cubicBezTo>
                    <a:cubicBezTo>
                      <a:pt x="24890" y="57259"/>
                      <a:pt x="20346" y="71425"/>
                      <a:pt x="20346" y="83106"/>
                    </a:cubicBezTo>
                    <a:cubicBezTo>
                      <a:pt x="20346" y="105226"/>
                      <a:pt x="36250" y="112682"/>
                      <a:pt x="51145" y="112682"/>
                    </a:cubicBezTo>
                    <a:cubicBezTo>
                      <a:pt x="60990" y="112682"/>
                      <a:pt x="69573" y="108456"/>
                      <a:pt x="76642" y="101498"/>
                    </a:cubicBezTo>
                    <a:cubicBezTo>
                      <a:pt x="73360" y="114421"/>
                      <a:pt x="70331" y="126599"/>
                      <a:pt x="60233" y="139772"/>
                    </a:cubicBezTo>
                    <a:cubicBezTo>
                      <a:pt x="53669" y="148222"/>
                      <a:pt x="44076" y="155429"/>
                      <a:pt x="32463" y="155429"/>
                    </a:cubicBezTo>
                    <a:cubicBezTo>
                      <a:pt x="28929" y="155429"/>
                      <a:pt x="17569" y="154683"/>
                      <a:pt x="13277" y="144991"/>
                    </a:cubicBezTo>
                    <a:cubicBezTo>
                      <a:pt x="17316" y="144991"/>
                      <a:pt x="20598" y="144991"/>
                      <a:pt x="24132" y="142008"/>
                    </a:cubicBezTo>
                    <a:cubicBezTo>
                      <a:pt x="26657" y="139772"/>
                      <a:pt x="29181" y="136541"/>
                      <a:pt x="29181" y="131819"/>
                    </a:cubicBezTo>
                    <a:cubicBezTo>
                      <a:pt x="29181" y="124114"/>
                      <a:pt x="22365" y="123120"/>
                      <a:pt x="19841" y="123120"/>
                    </a:cubicBezTo>
                    <a:cubicBezTo>
                      <a:pt x="14034" y="123120"/>
                      <a:pt x="5704" y="127096"/>
                      <a:pt x="5704" y="139275"/>
                    </a:cubicBezTo>
                    <a:cubicBezTo>
                      <a:pt x="5704" y="151701"/>
                      <a:pt x="16811" y="160897"/>
                      <a:pt x="32463" y="160897"/>
                    </a:cubicBezTo>
                    <a:cubicBezTo>
                      <a:pt x="58466" y="160897"/>
                      <a:pt x="84468" y="138280"/>
                      <a:pt x="91537" y="110196"/>
                    </a:cubicBezTo>
                    <a:lnTo>
                      <a:pt x="115772" y="1525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0C331AAD-02DE-E21B-2441-55C165885A7F}"/>
                  </a:ext>
                </a:extLst>
              </p:cNvPr>
              <p:cNvSpPr/>
              <p:nvPr>
                <p:custDataLst>
                  <p:tags r:id="rId119"/>
                </p:custDataLst>
              </p:nvPr>
            </p:nvSpPr>
            <p:spPr>
              <a:xfrm>
                <a:off x="12947982" y="4853449"/>
                <a:ext cx="167879" cy="58156"/>
              </a:xfrm>
              <a:custGeom>
                <a:avLst/>
                <a:gdLst>
                  <a:gd name="connsiteX0" fmla="*/ 159706 w 167879"/>
                  <a:gd name="connsiteY0" fmla="*/ 10038 h 58156"/>
                  <a:gd name="connsiteX1" fmla="*/ 168289 w 167879"/>
                  <a:gd name="connsiteY1" fmla="*/ 5067 h 58156"/>
                  <a:gd name="connsiteX2" fmla="*/ 159959 w 167879"/>
                  <a:gd name="connsiteY2" fmla="*/ 96 h 58156"/>
                  <a:gd name="connsiteX3" fmla="*/ 8741 w 167879"/>
                  <a:gd name="connsiteY3" fmla="*/ 96 h 58156"/>
                  <a:gd name="connsiteX4" fmla="*/ 410 w 167879"/>
                  <a:gd name="connsiteY4" fmla="*/ 5067 h 58156"/>
                  <a:gd name="connsiteX5" fmla="*/ 8993 w 167879"/>
                  <a:gd name="connsiteY5" fmla="*/ 10038 h 58156"/>
                  <a:gd name="connsiteX6" fmla="*/ 159706 w 167879"/>
                  <a:gd name="connsiteY6" fmla="*/ 10038 h 58156"/>
                  <a:gd name="connsiteX7" fmla="*/ 159959 w 167879"/>
                  <a:gd name="connsiteY7" fmla="*/ 58253 h 58156"/>
                  <a:gd name="connsiteX8" fmla="*/ 168289 w 167879"/>
                  <a:gd name="connsiteY8" fmla="*/ 53282 h 58156"/>
                  <a:gd name="connsiteX9" fmla="*/ 159706 w 167879"/>
                  <a:gd name="connsiteY9" fmla="*/ 48312 h 58156"/>
                  <a:gd name="connsiteX10" fmla="*/ 8993 w 167879"/>
                  <a:gd name="connsiteY10" fmla="*/ 48312 h 58156"/>
                  <a:gd name="connsiteX11" fmla="*/ 410 w 167879"/>
                  <a:gd name="connsiteY11" fmla="*/ 53282 h 58156"/>
                  <a:gd name="connsiteX12" fmla="*/ 8741 w 167879"/>
                  <a:gd name="connsiteY12" fmla="*/ 58253 h 58156"/>
                  <a:gd name="connsiteX13" fmla="*/ 159959 w 167879"/>
                  <a:gd name="connsiteY13" fmla="*/ 58253 h 5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879" h="58156">
                    <a:moveTo>
                      <a:pt x="159706" y="10038"/>
                    </a:moveTo>
                    <a:cubicBezTo>
                      <a:pt x="163493" y="10038"/>
                      <a:pt x="168289" y="10038"/>
                      <a:pt x="168289" y="5067"/>
                    </a:cubicBezTo>
                    <a:cubicBezTo>
                      <a:pt x="168289" y="96"/>
                      <a:pt x="163493" y="96"/>
                      <a:pt x="159959" y="96"/>
                    </a:cubicBezTo>
                    <a:lnTo>
                      <a:pt x="8741" y="96"/>
                    </a:lnTo>
                    <a:cubicBezTo>
                      <a:pt x="5207" y="96"/>
                      <a:pt x="410" y="96"/>
                      <a:pt x="410" y="5067"/>
                    </a:cubicBezTo>
                    <a:cubicBezTo>
                      <a:pt x="410" y="10038"/>
                      <a:pt x="5207" y="10038"/>
                      <a:pt x="8993" y="10038"/>
                    </a:cubicBezTo>
                    <a:lnTo>
                      <a:pt x="159706" y="10038"/>
                    </a:lnTo>
                    <a:close/>
                    <a:moveTo>
                      <a:pt x="159959" y="58253"/>
                    </a:moveTo>
                    <a:cubicBezTo>
                      <a:pt x="163493" y="58253"/>
                      <a:pt x="168289" y="58253"/>
                      <a:pt x="168289" y="53282"/>
                    </a:cubicBezTo>
                    <a:cubicBezTo>
                      <a:pt x="168289" y="48312"/>
                      <a:pt x="163493" y="48312"/>
                      <a:pt x="159706" y="48312"/>
                    </a:cubicBezTo>
                    <a:lnTo>
                      <a:pt x="8993" y="48312"/>
                    </a:lnTo>
                    <a:cubicBezTo>
                      <a:pt x="5207" y="48312"/>
                      <a:pt x="410" y="48312"/>
                      <a:pt x="410" y="53282"/>
                    </a:cubicBezTo>
                    <a:cubicBezTo>
                      <a:pt x="410" y="58253"/>
                      <a:pt x="5207" y="58253"/>
                      <a:pt x="8741" y="58253"/>
                    </a:cubicBezTo>
                    <a:lnTo>
                      <a:pt x="159959" y="58253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4AEC8681-6868-9794-99B6-78094D916A36}"/>
                  </a:ext>
                </a:extLst>
              </p:cNvPr>
              <p:cNvSpPr/>
              <p:nvPr>
                <p:custDataLst>
                  <p:tags r:id="rId120"/>
                </p:custDataLst>
              </p:nvPr>
            </p:nvSpPr>
            <p:spPr>
              <a:xfrm>
                <a:off x="13210164" y="4779138"/>
                <a:ext cx="106281" cy="170990"/>
              </a:xfrm>
              <a:custGeom>
                <a:avLst/>
                <a:gdLst>
                  <a:gd name="connsiteX0" fmla="*/ 106702 w 106281"/>
                  <a:gd name="connsiteY0" fmla="*/ 86089 h 170990"/>
                  <a:gd name="connsiteX1" fmla="*/ 96604 w 106281"/>
                  <a:gd name="connsiteY1" fmla="*/ 27932 h 170990"/>
                  <a:gd name="connsiteX2" fmla="*/ 53688 w 106281"/>
                  <a:gd name="connsiteY2" fmla="*/ 96 h 170990"/>
                  <a:gd name="connsiteX3" fmla="*/ 9761 w 106281"/>
                  <a:gd name="connsiteY3" fmla="*/ 29672 h 170990"/>
                  <a:gd name="connsiteX4" fmla="*/ 421 w 106281"/>
                  <a:gd name="connsiteY4" fmla="*/ 86089 h 170990"/>
                  <a:gd name="connsiteX5" fmla="*/ 11781 w 106281"/>
                  <a:gd name="connsiteY5" fmla="*/ 145985 h 170990"/>
                  <a:gd name="connsiteX6" fmla="*/ 53435 w 106281"/>
                  <a:gd name="connsiteY6" fmla="*/ 171087 h 170990"/>
                  <a:gd name="connsiteX7" fmla="*/ 97362 w 106281"/>
                  <a:gd name="connsiteY7" fmla="*/ 142257 h 170990"/>
                  <a:gd name="connsiteX8" fmla="*/ 106702 w 106281"/>
                  <a:gd name="connsiteY8" fmla="*/ 86089 h 170990"/>
                  <a:gd name="connsiteX9" fmla="*/ 53435 w 106281"/>
                  <a:gd name="connsiteY9" fmla="*/ 165619 h 170990"/>
                  <a:gd name="connsiteX10" fmla="*/ 24151 w 106281"/>
                  <a:gd name="connsiteY10" fmla="*/ 135547 h 170990"/>
                  <a:gd name="connsiteX11" fmla="*/ 21374 w 106281"/>
                  <a:gd name="connsiteY11" fmla="*/ 83106 h 170990"/>
                  <a:gd name="connsiteX12" fmla="*/ 23394 w 106281"/>
                  <a:gd name="connsiteY12" fmla="*/ 37376 h 170990"/>
                  <a:gd name="connsiteX13" fmla="*/ 53435 w 106281"/>
                  <a:gd name="connsiteY13" fmla="*/ 5564 h 170990"/>
                  <a:gd name="connsiteX14" fmla="*/ 83224 w 106281"/>
                  <a:gd name="connsiteY14" fmla="*/ 34642 h 170990"/>
                  <a:gd name="connsiteX15" fmla="*/ 85749 w 106281"/>
                  <a:gd name="connsiteY15" fmla="*/ 83106 h 170990"/>
                  <a:gd name="connsiteX16" fmla="*/ 82972 w 106281"/>
                  <a:gd name="connsiteY16" fmla="*/ 134552 h 170990"/>
                  <a:gd name="connsiteX17" fmla="*/ 53435 w 106281"/>
                  <a:gd name="connsiteY17" fmla="*/ 165619 h 17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6281" h="170990">
                    <a:moveTo>
                      <a:pt x="106702" y="86089"/>
                    </a:moveTo>
                    <a:cubicBezTo>
                      <a:pt x="106702" y="66206"/>
                      <a:pt x="105440" y="46323"/>
                      <a:pt x="96604" y="27932"/>
                    </a:cubicBezTo>
                    <a:cubicBezTo>
                      <a:pt x="84991" y="4073"/>
                      <a:pt x="64291" y="96"/>
                      <a:pt x="53688" y="96"/>
                    </a:cubicBezTo>
                    <a:cubicBezTo>
                      <a:pt x="38541" y="96"/>
                      <a:pt x="20112" y="6558"/>
                      <a:pt x="9761" y="29672"/>
                    </a:cubicBezTo>
                    <a:cubicBezTo>
                      <a:pt x="1683" y="46820"/>
                      <a:pt x="421" y="66206"/>
                      <a:pt x="421" y="86089"/>
                    </a:cubicBezTo>
                    <a:cubicBezTo>
                      <a:pt x="421" y="104728"/>
                      <a:pt x="1431" y="127096"/>
                      <a:pt x="11781" y="145985"/>
                    </a:cubicBezTo>
                    <a:cubicBezTo>
                      <a:pt x="22636" y="166116"/>
                      <a:pt x="41065" y="171087"/>
                      <a:pt x="53435" y="171087"/>
                    </a:cubicBezTo>
                    <a:cubicBezTo>
                      <a:pt x="67067" y="171087"/>
                      <a:pt x="86254" y="165867"/>
                      <a:pt x="97362" y="142257"/>
                    </a:cubicBezTo>
                    <a:cubicBezTo>
                      <a:pt x="105440" y="125108"/>
                      <a:pt x="106702" y="105723"/>
                      <a:pt x="106702" y="86089"/>
                    </a:cubicBezTo>
                    <a:close/>
                    <a:moveTo>
                      <a:pt x="53435" y="165619"/>
                    </a:moveTo>
                    <a:cubicBezTo>
                      <a:pt x="43590" y="165619"/>
                      <a:pt x="28695" y="159406"/>
                      <a:pt x="24151" y="135547"/>
                    </a:cubicBezTo>
                    <a:cubicBezTo>
                      <a:pt x="21374" y="120635"/>
                      <a:pt x="21374" y="97770"/>
                      <a:pt x="21374" y="83106"/>
                    </a:cubicBezTo>
                    <a:cubicBezTo>
                      <a:pt x="21374" y="67200"/>
                      <a:pt x="21374" y="50797"/>
                      <a:pt x="23394" y="37376"/>
                    </a:cubicBezTo>
                    <a:cubicBezTo>
                      <a:pt x="28190" y="7801"/>
                      <a:pt x="47124" y="5564"/>
                      <a:pt x="53435" y="5564"/>
                    </a:cubicBezTo>
                    <a:cubicBezTo>
                      <a:pt x="61766" y="5564"/>
                      <a:pt x="78428" y="10038"/>
                      <a:pt x="83224" y="34642"/>
                    </a:cubicBezTo>
                    <a:cubicBezTo>
                      <a:pt x="85749" y="48560"/>
                      <a:pt x="85749" y="67449"/>
                      <a:pt x="85749" y="83106"/>
                    </a:cubicBezTo>
                    <a:cubicBezTo>
                      <a:pt x="85749" y="101746"/>
                      <a:pt x="85749" y="118646"/>
                      <a:pt x="82972" y="134552"/>
                    </a:cubicBezTo>
                    <a:cubicBezTo>
                      <a:pt x="79185" y="158163"/>
                      <a:pt x="64795" y="165619"/>
                      <a:pt x="53435" y="16561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E124DA4A-E87F-5656-C96D-369DBA8E0547}"/>
                  </a:ext>
                </a:extLst>
              </p:cNvPr>
              <p:cNvSpPr/>
              <p:nvPr>
                <p:custDataLst>
                  <p:tags r:id="rId121"/>
                </p:custDataLst>
              </p:nvPr>
            </p:nvSpPr>
            <p:spPr>
              <a:xfrm>
                <a:off x="13340934" y="4758261"/>
                <a:ext cx="58568" cy="248532"/>
              </a:xfrm>
              <a:custGeom>
                <a:avLst/>
                <a:gdLst>
                  <a:gd name="connsiteX0" fmla="*/ 58994 w 58568"/>
                  <a:gd name="connsiteY0" fmla="*/ 124363 h 248532"/>
                  <a:gd name="connsiteX1" fmla="*/ 42332 w 58568"/>
                  <a:gd name="connsiteY1" fmla="*/ 46820 h 248532"/>
                  <a:gd name="connsiteX2" fmla="*/ 2950 w 58568"/>
                  <a:gd name="connsiteY2" fmla="*/ 96 h 248532"/>
                  <a:gd name="connsiteX3" fmla="*/ 426 w 58568"/>
                  <a:gd name="connsiteY3" fmla="*/ 2582 h 248532"/>
                  <a:gd name="connsiteX4" fmla="*/ 5222 w 58568"/>
                  <a:gd name="connsiteY4" fmla="*/ 8298 h 248532"/>
                  <a:gd name="connsiteX5" fmla="*/ 44352 w 58568"/>
                  <a:gd name="connsiteY5" fmla="*/ 124363 h 248532"/>
                  <a:gd name="connsiteX6" fmla="*/ 3708 w 58568"/>
                  <a:gd name="connsiteY6" fmla="*/ 241918 h 248532"/>
                  <a:gd name="connsiteX7" fmla="*/ 426 w 58568"/>
                  <a:gd name="connsiteY7" fmla="*/ 246143 h 248532"/>
                  <a:gd name="connsiteX8" fmla="*/ 2950 w 58568"/>
                  <a:gd name="connsiteY8" fmla="*/ 248629 h 248532"/>
                  <a:gd name="connsiteX9" fmla="*/ 43090 w 58568"/>
                  <a:gd name="connsiteY9" fmla="*/ 200165 h 248532"/>
                  <a:gd name="connsiteX10" fmla="*/ 58994 w 58568"/>
                  <a:gd name="connsiteY10" fmla="*/ 124363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994" y="124363"/>
                    </a:moveTo>
                    <a:cubicBezTo>
                      <a:pt x="58994" y="104977"/>
                      <a:pt x="56217" y="74905"/>
                      <a:pt x="42332" y="46820"/>
                    </a:cubicBezTo>
                    <a:cubicBezTo>
                      <a:pt x="27185" y="16251"/>
                      <a:pt x="5475" y="96"/>
                      <a:pt x="2950" y="96"/>
                    </a:cubicBezTo>
                    <a:cubicBezTo>
                      <a:pt x="1435" y="96"/>
                      <a:pt x="426" y="1091"/>
                      <a:pt x="426" y="2582"/>
                    </a:cubicBezTo>
                    <a:cubicBezTo>
                      <a:pt x="426" y="3327"/>
                      <a:pt x="426" y="3824"/>
                      <a:pt x="5222" y="8298"/>
                    </a:cubicBezTo>
                    <a:cubicBezTo>
                      <a:pt x="29962" y="32903"/>
                      <a:pt x="44352" y="72419"/>
                      <a:pt x="44352" y="124363"/>
                    </a:cubicBezTo>
                    <a:cubicBezTo>
                      <a:pt x="44352" y="166862"/>
                      <a:pt x="35011" y="210603"/>
                      <a:pt x="3708" y="241918"/>
                    </a:cubicBezTo>
                    <a:cubicBezTo>
                      <a:pt x="426" y="244901"/>
                      <a:pt x="426" y="245398"/>
                      <a:pt x="426" y="246143"/>
                    </a:cubicBezTo>
                    <a:cubicBezTo>
                      <a:pt x="426" y="247635"/>
                      <a:pt x="1435" y="248629"/>
                      <a:pt x="2950" y="248629"/>
                    </a:cubicBezTo>
                    <a:cubicBezTo>
                      <a:pt x="5475" y="248629"/>
                      <a:pt x="28195" y="231728"/>
                      <a:pt x="43090" y="200165"/>
                    </a:cubicBezTo>
                    <a:cubicBezTo>
                      <a:pt x="55965" y="172826"/>
                      <a:pt x="58994" y="145239"/>
                      <a:pt x="58994" y="1243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93864027-9B74-A4FD-76CD-219EFF255624}"/>
                  </a:ext>
                </a:extLst>
              </p:cNvPr>
              <p:cNvSpPr/>
              <p:nvPr>
                <p:custDataLst>
                  <p:tags r:id="rId122"/>
                </p:custDataLst>
              </p:nvPr>
            </p:nvSpPr>
            <p:spPr>
              <a:xfrm>
                <a:off x="11977534" y="5045691"/>
                <a:ext cx="1695116" cy="9940"/>
              </a:xfrm>
              <a:custGeom>
                <a:avLst/>
                <a:gdLst>
                  <a:gd name="connsiteX0" fmla="*/ 0 w 1695116"/>
                  <a:gd name="connsiteY0" fmla="*/ 0 h 9940"/>
                  <a:gd name="connsiteX1" fmla="*/ 1695117 w 1695116"/>
                  <a:gd name="connsiteY1" fmla="*/ 0 h 9940"/>
                  <a:gd name="connsiteX2" fmla="*/ 1695117 w 1695116"/>
                  <a:gd name="connsiteY2" fmla="*/ 9941 h 9940"/>
                  <a:gd name="connsiteX3" fmla="*/ 0 w 1695116"/>
                  <a:gd name="connsiteY3" fmla="*/ 9941 h 9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5116" h="9940">
                    <a:moveTo>
                      <a:pt x="0" y="0"/>
                    </a:moveTo>
                    <a:lnTo>
                      <a:pt x="1695117" y="0"/>
                    </a:lnTo>
                    <a:lnTo>
                      <a:pt x="1695117" y="9941"/>
                    </a:lnTo>
                    <a:lnTo>
                      <a:pt x="0" y="994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E0FC7641-43DC-A69B-CB00-B75AB51CE04A}"/>
                  </a:ext>
                </a:extLst>
              </p:cNvPr>
              <p:cNvSpPr/>
              <p:nvPr>
                <p:custDataLst>
                  <p:tags r:id="rId123"/>
                </p:custDataLst>
              </p:nvPr>
            </p:nvSpPr>
            <p:spPr>
              <a:xfrm>
                <a:off x="11987885" y="5134138"/>
                <a:ext cx="180249" cy="175215"/>
              </a:xfrm>
              <a:custGeom>
                <a:avLst/>
                <a:gdLst>
                  <a:gd name="connsiteX0" fmla="*/ 84691 w 180249"/>
                  <a:gd name="connsiteY0" fmla="*/ 17260 h 175215"/>
                  <a:gd name="connsiteX1" fmla="*/ 91759 w 180249"/>
                  <a:gd name="connsiteY1" fmla="*/ 8064 h 175215"/>
                  <a:gd name="connsiteX2" fmla="*/ 107159 w 180249"/>
                  <a:gd name="connsiteY2" fmla="*/ 7815 h 175215"/>
                  <a:gd name="connsiteX3" fmla="*/ 153105 w 180249"/>
                  <a:gd name="connsiteY3" fmla="*/ 32420 h 175215"/>
                  <a:gd name="connsiteX4" fmla="*/ 139220 w 180249"/>
                  <a:gd name="connsiteY4" fmla="*/ 67712 h 175215"/>
                  <a:gd name="connsiteX5" fmla="*/ 96556 w 180249"/>
                  <a:gd name="connsiteY5" fmla="*/ 82126 h 175215"/>
                  <a:gd name="connsiteX6" fmla="*/ 68281 w 180249"/>
                  <a:gd name="connsiteY6" fmla="*/ 82126 h 175215"/>
                  <a:gd name="connsiteX7" fmla="*/ 84691 w 180249"/>
                  <a:gd name="connsiteY7" fmla="*/ 17260 h 175215"/>
                  <a:gd name="connsiteX8" fmla="*/ 121044 w 180249"/>
                  <a:gd name="connsiteY8" fmla="*/ 85357 h 175215"/>
                  <a:gd name="connsiteX9" fmla="*/ 176583 w 180249"/>
                  <a:gd name="connsiteY9" fmla="*/ 37391 h 175215"/>
                  <a:gd name="connsiteX10" fmla="*/ 120791 w 180249"/>
                  <a:gd name="connsiteY10" fmla="*/ 111 h 175215"/>
                  <a:gd name="connsiteX11" fmla="*/ 48843 w 180249"/>
                  <a:gd name="connsiteY11" fmla="*/ 111 h 175215"/>
                  <a:gd name="connsiteX12" fmla="*/ 41522 w 180249"/>
                  <a:gd name="connsiteY12" fmla="*/ 5081 h 175215"/>
                  <a:gd name="connsiteX13" fmla="*/ 48590 w 180249"/>
                  <a:gd name="connsiteY13" fmla="*/ 7815 h 175215"/>
                  <a:gd name="connsiteX14" fmla="*/ 58184 w 180249"/>
                  <a:gd name="connsiteY14" fmla="*/ 8312 h 175215"/>
                  <a:gd name="connsiteX15" fmla="*/ 65000 w 180249"/>
                  <a:gd name="connsiteY15" fmla="*/ 12289 h 175215"/>
                  <a:gd name="connsiteX16" fmla="*/ 63990 w 180249"/>
                  <a:gd name="connsiteY16" fmla="*/ 17011 h 175215"/>
                  <a:gd name="connsiteX17" fmla="*/ 30162 w 180249"/>
                  <a:gd name="connsiteY17" fmla="*/ 150473 h 175215"/>
                  <a:gd name="connsiteX18" fmla="*/ 7189 w 180249"/>
                  <a:gd name="connsiteY18" fmla="*/ 162154 h 175215"/>
                  <a:gd name="connsiteX19" fmla="*/ 372 w 180249"/>
                  <a:gd name="connsiteY19" fmla="*/ 167124 h 175215"/>
                  <a:gd name="connsiteX20" fmla="*/ 3907 w 180249"/>
                  <a:gd name="connsiteY20" fmla="*/ 169858 h 175215"/>
                  <a:gd name="connsiteX21" fmla="*/ 35715 w 180249"/>
                  <a:gd name="connsiteY21" fmla="*/ 169113 h 175215"/>
                  <a:gd name="connsiteX22" fmla="*/ 67777 w 180249"/>
                  <a:gd name="connsiteY22" fmla="*/ 169858 h 175215"/>
                  <a:gd name="connsiteX23" fmla="*/ 72826 w 180249"/>
                  <a:gd name="connsiteY23" fmla="*/ 164888 h 175215"/>
                  <a:gd name="connsiteX24" fmla="*/ 65757 w 180249"/>
                  <a:gd name="connsiteY24" fmla="*/ 162154 h 175215"/>
                  <a:gd name="connsiteX25" fmla="*/ 49348 w 180249"/>
                  <a:gd name="connsiteY25" fmla="*/ 157680 h 175215"/>
                  <a:gd name="connsiteX26" fmla="*/ 50105 w 180249"/>
                  <a:gd name="connsiteY26" fmla="*/ 153455 h 175215"/>
                  <a:gd name="connsiteX27" fmla="*/ 66767 w 180249"/>
                  <a:gd name="connsiteY27" fmla="*/ 87594 h 175215"/>
                  <a:gd name="connsiteX28" fmla="*/ 96808 w 180249"/>
                  <a:gd name="connsiteY28" fmla="*/ 87594 h 175215"/>
                  <a:gd name="connsiteX29" fmla="*/ 124325 w 180249"/>
                  <a:gd name="connsiteY29" fmla="*/ 110211 h 175215"/>
                  <a:gd name="connsiteX30" fmla="*/ 120791 w 180249"/>
                  <a:gd name="connsiteY30" fmla="*/ 127359 h 175215"/>
                  <a:gd name="connsiteX31" fmla="*/ 116752 w 180249"/>
                  <a:gd name="connsiteY31" fmla="*/ 148485 h 175215"/>
                  <a:gd name="connsiteX32" fmla="*/ 150328 w 180249"/>
                  <a:gd name="connsiteY32" fmla="*/ 175326 h 175215"/>
                  <a:gd name="connsiteX33" fmla="*/ 180622 w 180249"/>
                  <a:gd name="connsiteY33" fmla="*/ 146745 h 175215"/>
                  <a:gd name="connsiteX34" fmla="*/ 177592 w 180249"/>
                  <a:gd name="connsiteY34" fmla="*/ 143762 h 175215"/>
                  <a:gd name="connsiteX35" fmla="*/ 174310 w 180249"/>
                  <a:gd name="connsiteY35" fmla="*/ 147242 h 175215"/>
                  <a:gd name="connsiteX36" fmla="*/ 151338 w 180249"/>
                  <a:gd name="connsiteY36" fmla="*/ 169858 h 175215"/>
                  <a:gd name="connsiteX37" fmla="*/ 141240 w 180249"/>
                  <a:gd name="connsiteY37" fmla="*/ 154698 h 175215"/>
                  <a:gd name="connsiteX38" fmla="*/ 143764 w 180249"/>
                  <a:gd name="connsiteY38" fmla="*/ 126365 h 175215"/>
                  <a:gd name="connsiteX39" fmla="*/ 144774 w 180249"/>
                  <a:gd name="connsiteY39" fmla="*/ 114684 h 175215"/>
                  <a:gd name="connsiteX40" fmla="*/ 121044 w 180249"/>
                  <a:gd name="connsiteY40" fmla="*/ 85357 h 175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80249" h="175215">
                    <a:moveTo>
                      <a:pt x="84691" y="17260"/>
                    </a:moveTo>
                    <a:cubicBezTo>
                      <a:pt x="86205" y="11295"/>
                      <a:pt x="86963" y="8809"/>
                      <a:pt x="91759" y="8064"/>
                    </a:cubicBezTo>
                    <a:cubicBezTo>
                      <a:pt x="94031" y="7815"/>
                      <a:pt x="102110" y="7815"/>
                      <a:pt x="107159" y="7815"/>
                    </a:cubicBezTo>
                    <a:cubicBezTo>
                      <a:pt x="125083" y="7815"/>
                      <a:pt x="153105" y="7815"/>
                      <a:pt x="153105" y="32420"/>
                    </a:cubicBezTo>
                    <a:cubicBezTo>
                      <a:pt x="153105" y="40870"/>
                      <a:pt x="149065" y="58019"/>
                      <a:pt x="139220" y="67712"/>
                    </a:cubicBezTo>
                    <a:cubicBezTo>
                      <a:pt x="132656" y="74173"/>
                      <a:pt x="119276" y="82126"/>
                      <a:pt x="96556" y="82126"/>
                    </a:cubicBezTo>
                    <a:lnTo>
                      <a:pt x="68281" y="82126"/>
                    </a:lnTo>
                    <a:lnTo>
                      <a:pt x="84691" y="17260"/>
                    </a:lnTo>
                    <a:close/>
                    <a:moveTo>
                      <a:pt x="121044" y="85357"/>
                    </a:moveTo>
                    <a:cubicBezTo>
                      <a:pt x="146541" y="79890"/>
                      <a:pt x="176583" y="62492"/>
                      <a:pt x="176583" y="37391"/>
                    </a:cubicBezTo>
                    <a:cubicBezTo>
                      <a:pt x="176583" y="16017"/>
                      <a:pt x="153862" y="111"/>
                      <a:pt x="120791" y="111"/>
                    </a:cubicBezTo>
                    <a:lnTo>
                      <a:pt x="48843" y="111"/>
                    </a:lnTo>
                    <a:cubicBezTo>
                      <a:pt x="43794" y="111"/>
                      <a:pt x="41522" y="111"/>
                      <a:pt x="41522" y="5081"/>
                    </a:cubicBezTo>
                    <a:cubicBezTo>
                      <a:pt x="41522" y="7815"/>
                      <a:pt x="43794" y="7815"/>
                      <a:pt x="48590" y="7815"/>
                    </a:cubicBezTo>
                    <a:cubicBezTo>
                      <a:pt x="49095" y="7815"/>
                      <a:pt x="53892" y="7815"/>
                      <a:pt x="58184" y="8312"/>
                    </a:cubicBezTo>
                    <a:cubicBezTo>
                      <a:pt x="62728" y="8809"/>
                      <a:pt x="65000" y="9058"/>
                      <a:pt x="65000" y="12289"/>
                    </a:cubicBezTo>
                    <a:cubicBezTo>
                      <a:pt x="65000" y="13283"/>
                      <a:pt x="64747" y="14029"/>
                      <a:pt x="63990" y="17011"/>
                    </a:cubicBezTo>
                    <a:lnTo>
                      <a:pt x="30162" y="150473"/>
                    </a:lnTo>
                    <a:cubicBezTo>
                      <a:pt x="27637" y="160166"/>
                      <a:pt x="27132" y="162154"/>
                      <a:pt x="7189" y="162154"/>
                    </a:cubicBezTo>
                    <a:cubicBezTo>
                      <a:pt x="2644" y="162154"/>
                      <a:pt x="372" y="162154"/>
                      <a:pt x="372" y="167124"/>
                    </a:cubicBezTo>
                    <a:cubicBezTo>
                      <a:pt x="372" y="169858"/>
                      <a:pt x="3402" y="169858"/>
                      <a:pt x="3907" y="169858"/>
                    </a:cubicBezTo>
                    <a:cubicBezTo>
                      <a:pt x="10975" y="169858"/>
                      <a:pt x="28647" y="169113"/>
                      <a:pt x="35715" y="169113"/>
                    </a:cubicBezTo>
                    <a:cubicBezTo>
                      <a:pt x="42784" y="169113"/>
                      <a:pt x="60708" y="169858"/>
                      <a:pt x="67777" y="169858"/>
                    </a:cubicBezTo>
                    <a:cubicBezTo>
                      <a:pt x="69796" y="169858"/>
                      <a:pt x="72826" y="169858"/>
                      <a:pt x="72826" y="164888"/>
                    </a:cubicBezTo>
                    <a:cubicBezTo>
                      <a:pt x="72826" y="162154"/>
                      <a:pt x="70554" y="162154"/>
                      <a:pt x="65757" y="162154"/>
                    </a:cubicBezTo>
                    <a:cubicBezTo>
                      <a:pt x="56416" y="162154"/>
                      <a:pt x="49348" y="162154"/>
                      <a:pt x="49348" y="157680"/>
                    </a:cubicBezTo>
                    <a:cubicBezTo>
                      <a:pt x="49348" y="156189"/>
                      <a:pt x="49853" y="154946"/>
                      <a:pt x="50105" y="153455"/>
                    </a:cubicBezTo>
                    <a:lnTo>
                      <a:pt x="66767" y="87594"/>
                    </a:lnTo>
                    <a:lnTo>
                      <a:pt x="96808" y="87594"/>
                    </a:lnTo>
                    <a:cubicBezTo>
                      <a:pt x="119781" y="87594"/>
                      <a:pt x="124325" y="101512"/>
                      <a:pt x="124325" y="110211"/>
                    </a:cubicBezTo>
                    <a:cubicBezTo>
                      <a:pt x="124325" y="113939"/>
                      <a:pt x="122306" y="121643"/>
                      <a:pt x="120791" y="127359"/>
                    </a:cubicBezTo>
                    <a:cubicBezTo>
                      <a:pt x="119024" y="134318"/>
                      <a:pt x="116752" y="143514"/>
                      <a:pt x="116752" y="148485"/>
                    </a:cubicBezTo>
                    <a:cubicBezTo>
                      <a:pt x="116752" y="175326"/>
                      <a:pt x="147046" y="175326"/>
                      <a:pt x="150328" y="175326"/>
                    </a:cubicBezTo>
                    <a:cubicBezTo>
                      <a:pt x="171786" y="175326"/>
                      <a:pt x="180622" y="150224"/>
                      <a:pt x="180622" y="146745"/>
                    </a:cubicBezTo>
                    <a:cubicBezTo>
                      <a:pt x="180622" y="143762"/>
                      <a:pt x="177845" y="143762"/>
                      <a:pt x="177592" y="143762"/>
                    </a:cubicBezTo>
                    <a:cubicBezTo>
                      <a:pt x="175320" y="143762"/>
                      <a:pt x="174815" y="145502"/>
                      <a:pt x="174310" y="147242"/>
                    </a:cubicBezTo>
                    <a:cubicBezTo>
                      <a:pt x="167999" y="165633"/>
                      <a:pt x="157144" y="169858"/>
                      <a:pt x="151338" y="169858"/>
                    </a:cubicBezTo>
                    <a:cubicBezTo>
                      <a:pt x="143007" y="169858"/>
                      <a:pt x="141240" y="164391"/>
                      <a:pt x="141240" y="154698"/>
                    </a:cubicBezTo>
                    <a:cubicBezTo>
                      <a:pt x="141240" y="146993"/>
                      <a:pt x="142754" y="134318"/>
                      <a:pt x="143764" y="126365"/>
                    </a:cubicBezTo>
                    <a:cubicBezTo>
                      <a:pt x="144269" y="122886"/>
                      <a:pt x="144774" y="118164"/>
                      <a:pt x="144774" y="114684"/>
                    </a:cubicBezTo>
                    <a:cubicBezTo>
                      <a:pt x="144774" y="95547"/>
                      <a:pt x="127860" y="87843"/>
                      <a:pt x="121044" y="8535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25176216-FB89-4656-3F61-819FFC4A170F}"/>
                  </a:ext>
                </a:extLst>
              </p:cNvPr>
              <p:cNvSpPr/>
              <p:nvPr>
                <p:custDataLst>
                  <p:tags r:id="rId124"/>
                </p:custDataLst>
              </p:nvPr>
            </p:nvSpPr>
            <p:spPr>
              <a:xfrm>
                <a:off x="12180710" y="5082052"/>
                <a:ext cx="81288" cy="118997"/>
              </a:xfrm>
              <a:custGeom>
                <a:avLst/>
                <a:gdLst>
                  <a:gd name="connsiteX0" fmla="*/ 39081 w 81288"/>
                  <a:gd name="connsiteY0" fmla="*/ 57517 h 118997"/>
                  <a:gd name="connsiteX1" fmla="*/ 62760 w 81288"/>
                  <a:gd name="connsiteY1" fmla="*/ 85527 h 118997"/>
                  <a:gd name="connsiteX2" fmla="*/ 39788 w 81288"/>
                  <a:gd name="connsiteY2" fmla="*/ 113537 h 118997"/>
                  <a:gd name="connsiteX3" fmla="*/ 9746 w 81288"/>
                  <a:gd name="connsiteY3" fmla="*/ 101359 h 118997"/>
                  <a:gd name="connsiteX4" fmla="*/ 19995 w 81288"/>
                  <a:gd name="connsiteY4" fmla="*/ 91616 h 118997"/>
                  <a:gd name="connsiteX5" fmla="*/ 10276 w 81288"/>
                  <a:gd name="connsiteY5" fmla="*/ 82048 h 118997"/>
                  <a:gd name="connsiteX6" fmla="*/ 380 w 81288"/>
                  <a:gd name="connsiteY6" fmla="*/ 92138 h 118997"/>
                  <a:gd name="connsiteX7" fmla="*/ 40141 w 81288"/>
                  <a:gd name="connsiteY7" fmla="*/ 119104 h 118997"/>
                  <a:gd name="connsiteX8" fmla="*/ 81669 w 81288"/>
                  <a:gd name="connsiteY8" fmla="*/ 85527 h 118997"/>
                  <a:gd name="connsiteX9" fmla="*/ 50921 w 81288"/>
                  <a:gd name="connsiteY9" fmla="*/ 54386 h 118997"/>
                  <a:gd name="connsiteX10" fmla="*/ 76191 w 81288"/>
                  <a:gd name="connsiteY10" fmla="*/ 24115 h 118997"/>
                  <a:gd name="connsiteX11" fmla="*/ 40494 w 81288"/>
                  <a:gd name="connsiteY11" fmla="*/ 107 h 118997"/>
                  <a:gd name="connsiteX12" fmla="*/ 5858 w 81288"/>
                  <a:gd name="connsiteY12" fmla="*/ 23419 h 118997"/>
                  <a:gd name="connsiteX13" fmla="*/ 15047 w 81288"/>
                  <a:gd name="connsiteY13" fmla="*/ 32639 h 118997"/>
                  <a:gd name="connsiteX14" fmla="*/ 24060 w 81288"/>
                  <a:gd name="connsiteY14" fmla="*/ 23767 h 118997"/>
                  <a:gd name="connsiteX15" fmla="*/ 15047 w 81288"/>
                  <a:gd name="connsiteY15" fmla="*/ 14720 h 118997"/>
                  <a:gd name="connsiteX16" fmla="*/ 39964 w 81288"/>
                  <a:gd name="connsiteY16" fmla="*/ 5152 h 118997"/>
                  <a:gd name="connsiteX17" fmla="*/ 59049 w 81288"/>
                  <a:gd name="connsiteY17" fmla="*/ 24115 h 118997"/>
                  <a:gd name="connsiteX18" fmla="*/ 51981 w 81288"/>
                  <a:gd name="connsiteY18" fmla="*/ 44817 h 118997"/>
                  <a:gd name="connsiteX19" fmla="*/ 32365 w 81288"/>
                  <a:gd name="connsiteY19" fmla="*/ 52298 h 118997"/>
                  <a:gd name="connsiteX20" fmla="*/ 26711 w 81288"/>
                  <a:gd name="connsiteY20" fmla="*/ 52820 h 118997"/>
                  <a:gd name="connsiteX21" fmla="*/ 24943 w 81288"/>
                  <a:gd name="connsiteY21" fmla="*/ 55082 h 118997"/>
                  <a:gd name="connsiteX22" fmla="*/ 29538 w 81288"/>
                  <a:gd name="connsiteY22" fmla="*/ 57517 h 118997"/>
                  <a:gd name="connsiteX23" fmla="*/ 39081 w 81288"/>
                  <a:gd name="connsiteY23" fmla="*/ 57517 h 118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1288" h="118997">
                    <a:moveTo>
                      <a:pt x="39081" y="57517"/>
                    </a:moveTo>
                    <a:cubicBezTo>
                      <a:pt x="52864" y="57517"/>
                      <a:pt x="62760" y="66912"/>
                      <a:pt x="62760" y="85527"/>
                    </a:cubicBezTo>
                    <a:cubicBezTo>
                      <a:pt x="62760" y="107100"/>
                      <a:pt x="50037" y="113537"/>
                      <a:pt x="39788" y="113537"/>
                    </a:cubicBezTo>
                    <a:cubicBezTo>
                      <a:pt x="32719" y="113537"/>
                      <a:pt x="17168" y="111623"/>
                      <a:pt x="9746" y="101359"/>
                    </a:cubicBezTo>
                    <a:cubicBezTo>
                      <a:pt x="18052" y="101011"/>
                      <a:pt x="19995" y="95270"/>
                      <a:pt x="19995" y="91616"/>
                    </a:cubicBezTo>
                    <a:cubicBezTo>
                      <a:pt x="19995" y="86049"/>
                      <a:pt x="15754" y="82048"/>
                      <a:pt x="10276" y="82048"/>
                    </a:cubicBezTo>
                    <a:cubicBezTo>
                      <a:pt x="5328" y="82048"/>
                      <a:pt x="380" y="85005"/>
                      <a:pt x="380" y="92138"/>
                    </a:cubicBezTo>
                    <a:cubicBezTo>
                      <a:pt x="380" y="108491"/>
                      <a:pt x="18758" y="119104"/>
                      <a:pt x="40141" y="119104"/>
                    </a:cubicBezTo>
                    <a:cubicBezTo>
                      <a:pt x="64704" y="119104"/>
                      <a:pt x="81669" y="102924"/>
                      <a:pt x="81669" y="85527"/>
                    </a:cubicBezTo>
                    <a:cubicBezTo>
                      <a:pt x="81669" y="71957"/>
                      <a:pt x="70359" y="58387"/>
                      <a:pt x="50921" y="54386"/>
                    </a:cubicBezTo>
                    <a:cubicBezTo>
                      <a:pt x="69476" y="47775"/>
                      <a:pt x="76191" y="34727"/>
                      <a:pt x="76191" y="24115"/>
                    </a:cubicBezTo>
                    <a:cubicBezTo>
                      <a:pt x="76191" y="10371"/>
                      <a:pt x="60110" y="107"/>
                      <a:pt x="40494" y="107"/>
                    </a:cubicBezTo>
                    <a:cubicBezTo>
                      <a:pt x="20879" y="107"/>
                      <a:pt x="5858" y="9501"/>
                      <a:pt x="5858" y="23419"/>
                    </a:cubicBezTo>
                    <a:cubicBezTo>
                      <a:pt x="5858" y="29334"/>
                      <a:pt x="9746" y="32639"/>
                      <a:pt x="15047" y="32639"/>
                    </a:cubicBezTo>
                    <a:cubicBezTo>
                      <a:pt x="20526" y="32639"/>
                      <a:pt x="24060" y="28638"/>
                      <a:pt x="24060" y="23767"/>
                    </a:cubicBezTo>
                    <a:cubicBezTo>
                      <a:pt x="24060" y="18722"/>
                      <a:pt x="20526" y="15068"/>
                      <a:pt x="15047" y="14720"/>
                    </a:cubicBezTo>
                    <a:cubicBezTo>
                      <a:pt x="21232" y="7065"/>
                      <a:pt x="33426" y="5152"/>
                      <a:pt x="39964" y="5152"/>
                    </a:cubicBezTo>
                    <a:cubicBezTo>
                      <a:pt x="47916" y="5152"/>
                      <a:pt x="59049" y="8979"/>
                      <a:pt x="59049" y="24115"/>
                    </a:cubicBezTo>
                    <a:cubicBezTo>
                      <a:pt x="59049" y="31422"/>
                      <a:pt x="56575" y="39424"/>
                      <a:pt x="51981" y="44817"/>
                    </a:cubicBezTo>
                    <a:cubicBezTo>
                      <a:pt x="46149" y="51428"/>
                      <a:pt x="41201" y="51776"/>
                      <a:pt x="32365" y="52298"/>
                    </a:cubicBezTo>
                    <a:cubicBezTo>
                      <a:pt x="27948" y="52646"/>
                      <a:pt x="27594" y="52646"/>
                      <a:pt x="26711" y="52820"/>
                    </a:cubicBezTo>
                    <a:cubicBezTo>
                      <a:pt x="26357" y="52820"/>
                      <a:pt x="24943" y="53168"/>
                      <a:pt x="24943" y="55082"/>
                    </a:cubicBezTo>
                    <a:cubicBezTo>
                      <a:pt x="24943" y="57517"/>
                      <a:pt x="26534" y="57517"/>
                      <a:pt x="29538" y="57517"/>
                    </a:cubicBezTo>
                    <a:lnTo>
                      <a:pt x="39081" y="5751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3" name="Freeform 162">
                <a:extLst>
                  <a:ext uri="{FF2B5EF4-FFF2-40B4-BE49-F238E27FC236}">
                    <a16:creationId xmlns:a16="http://schemas.microsoft.com/office/drawing/2014/main" id="{21327B15-03D4-871B-AFFC-7637E934761D}"/>
                  </a:ext>
                </a:extLst>
              </p:cNvPr>
              <p:cNvSpPr/>
              <p:nvPr>
                <p:custDataLst>
                  <p:tags r:id="rId125"/>
                </p:custDataLst>
              </p:nvPr>
            </p:nvSpPr>
            <p:spPr>
              <a:xfrm>
                <a:off x="12284167" y="5089880"/>
                <a:ext cx="130062" cy="128217"/>
              </a:xfrm>
              <a:custGeom>
                <a:avLst/>
                <a:gdLst>
                  <a:gd name="connsiteX0" fmla="*/ 69833 w 130062"/>
                  <a:gd name="connsiteY0" fmla="*/ 68478 h 128217"/>
                  <a:gd name="connsiteX1" fmla="*/ 123908 w 130062"/>
                  <a:gd name="connsiteY1" fmla="*/ 68478 h 128217"/>
                  <a:gd name="connsiteX2" fmla="*/ 130446 w 130062"/>
                  <a:gd name="connsiteY2" fmla="*/ 64302 h 128217"/>
                  <a:gd name="connsiteX3" fmla="*/ 123908 w 130062"/>
                  <a:gd name="connsiteY3" fmla="*/ 59953 h 128217"/>
                  <a:gd name="connsiteX4" fmla="*/ 69833 w 130062"/>
                  <a:gd name="connsiteY4" fmla="*/ 59953 h 128217"/>
                  <a:gd name="connsiteX5" fmla="*/ 69833 w 130062"/>
                  <a:gd name="connsiteY5" fmla="*/ 6544 h 128217"/>
                  <a:gd name="connsiteX6" fmla="*/ 65592 w 130062"/>
                  <a:gd name="connsiteY6" fmla="*/ 107 h 128217"/>
                  <a:gd name="connsiteX7" fmla="*/ 61174 w 130062"/>
                  <a:gd name="connsiteY7" fmla="*/ 6544 h 128217"/>
                  <a:gd name="connsiteX8" fmla="*/ 61174 w 130062"/>
                  <a:gd name="connsiteY8" fmla="*/ 59953 h 128217"/>
                  <a:gd name="connsiteX9" fmla="*/ 6923 w 130062"/>
                  <a:gd name="connsiteY9" fmla="*/ 59953 h 128217"/>
                  <a:gd name="connsiteX10" fmla="*/ 384 w 130062"/>
                  <a:gd name="connsiteY10" fmla="*/ 64128 h 128217"/>
                  <a:gd name="connsiteX11" fmla="*/ 6923 w 130062"/>
                  <a:gd name="connsiteY11" fmla="*/ 68478 h 128217"/>
                  <a:gd name="connsiteX12" fmla="*/ 61174 w 130062"/>
                  <a:gd name="connsiteY12" fmla="*/ 68478 h 128217"/>
                  <a:gd name="connsiteX13" fmla="*/ 61174 w 130062"/>
                  <a:gd name="connsiteY13" fmla="*/ 121887 h 128217"/>
                  <a:gd name="connsiteX14" fmla="*/ 65415 w 130062"/>
                  <a:gd name="connsiteY14" fmla="*/ 128324 h 128217"/>
                  <a:gd name="connsiteX15" fmla="*/ 69833 w 130062"/>
                  <a:gd name="connsiteY15" fmla="*/ 121887 h 128217"/>
                  <a:gd name="connsiteX16" fmla="*/ 69833 w 130062"/>
                  <a:gd name="connsiteY16" fmla="*/ 68478 h 12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062" h="128217">
                    <a:moveTo>
                      <a:pt x="69833" y="68478"/>
                    </a:moveTo>
                    <a:lnTo>
                      <a:pt x="123908" y="68478"/>
                    </a:lnTo>
                    <a:cubicBezTo>
                      <a:pt x="126205" y="68478"/>
                      <a:pt x="130446" y="68478"/>
                      <a:pt x="130446" y="64302"/>
                    </a:cubicBezTo>
                    <a:cubicBezTo>
                      <a:pt x="130446" y="59953"/>
                      <a:pt x="126382" y="59953"/>
                      <a:pt x="123908" y="59953"/>
                    </a:cubicBezTo>
                    <a:lnTo>
                      <a:pt x="69833" y="59953"/>
                    </a:lnTo>
                    <a:lnTo>
                      <a:pt x="69833" y="6544"/>
                    </a:lnTo>
                    <a:cubicBezTo>
                      <a:pt x="69833" y="4282"/>
                      <a:pt x="69833" y="107"/>
                      <a:pt x="65592" y="107"/>
                    </a:cubicBezTo>
                    <a:cubicBezTo>
                      <a:pt x="61174" y="107"/>
                      <a:pt x="61174" y="4108"/>
                      <a:pt x="61174" y="6544"/>
                    </a:cubicBezTo>
                    <a:lnTo>
                      <a:pt x="61174" y="59953"/>
                    </a:lnTo>
                    <a:lnTo>
                      <a:pt x="6923" y="59953"/>
                    </a:lnTo>
                    <a:cubicBezTo>
                      <a:pt x="4625" y="59953"/>
                      <a:pt x="384" y="59953"/>
                      <a:pt x="384" y="64128"/>
                    </a:cubicBezTo>
                    <a:cubicBezTo>
                      <a:pt x="384" y="68478"/>
                      <a:pt x="4449" y="68478"/>
                      <a:pt x="6923" y="68478"/>
                    </a:cubicBezTo>
                    <a:lnTo>
                      <a:pt x="61174" y="68478"/>
                    </a:lnTo>
                    <a:lnTo>
                      <a:pt x="61174" y="121887"/>
                    </a:lnTo>
                    <a:cubicBezTo>
                      <a:pt x="61174" y="124149"/>
                      <a:pt x="61174" y="128324"/>
                      <a:pt x="65415" y="128324"/>
                    </a:cubicBezTo>
                    <a:cubicBezTo>
                      <a:pt x="69833" y="128324"/>
                      <a:pt x="69833" y="124323"/>
                      <a:pt x="69833" y="121887"/>
                    </a:cubicBezTo>
                    <a:lnTo>
                      <a:pt x="69833" y="68478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4" name="Freeform 163">
                <a:extLst>
                  <a:ext uri="{FF2B5EF4-FFF2-40B4-BE49-F238E27FC236}">
                    <a16:creationId xmlns:a16="http://schemas.microsoft.com/office/drawing/2014/main" id="{9D1ED22F-010F-0A4B-E3F1-537678D667E0}"/>
                  </a:ext>
                </a:extLst>
              </p:cNvPr>
              <p:cNvSpPr/>
              <p:nvPr>
                <p:custDataLst>
                  <p:tags r:id="rId126"/>
                </p:custDataLst>
              </p:nvPr>
            </p:nvSpPr>
            <p:spPr>
              <a:xfrm>
                <a:off x="12437907" y="5082052"/>
                <a:ext cx="78108" cy="115517"/>
              </a:xfrm>
              <a:custGeom>
                <a:avLst/>
                <a:gdLst>
                  <a:gd name="connsiteX0" fmla="*/ 78498 w 78108"/>
                  <a:gd name="connsiteY0" fmla="*/ 83961 h 115517"/>
                  <a:gd name="connsiteX1" fmla="*/ 72490 w 78108"/>
                  <a:gd name="connsiteY1" fmla="*/ 83961 h 115517"/>
                  <a:gd name="connsiteX2" fmla="*/ 67895 w 78108"/>
                  <a:gd name="connsiteY2" fmla="*/ 99793 h 115517"/>
                  <a:gd name="connsiteX3" fmla="*/ 50401 w 78108"/>
                  <a:gd name="connsiteY3" fmla="*/ 100837 h 115517"/>
                  <a:gd name="connsiteX4" fmla="*/ 17885 w 78108"/>
                  <a:gd name="connsiteY4" fmla="*/ 100837 h 115517"/>
                  <a:gd name="connsiteX5" fmla="*/ 53228 w 78108"/>
                  <a:gd name="connsiteY5" fmla="*/ 71609 h 115517"/>
                  <a:gd name="connsiteX6" fmla="*/ 78498 w 78108"/>
                  <a:gd name="connsiteY6" fmla="*/ 34031 h 115517"/>
                  <a:gd name="connsiteX7" fmla="*/ 37147 w 78108"/>
                  <a:gd name="connsiteY7" fmla="*/ 107 h 115517"/>
                  <a:gd name="connsiteX8" fmla="*/ 390 w 78108"/>
                  <a:gd name="connsiteY8" fmla="*/ 31248 h 115517"/>
                  <a:gd name="connsiteX9" fmla="*/ 9756 w 78108"/>
                  <a:gd name="connsiteY9" fmla="*/ 40990 h 115517"/>
                  <a:gd name="connsiteX10" fmla="*/ 19122 w 78108"/>
                  <a:gd name="connsiteY10" fmla="*/ 31770 h 115517"/>
                  <a:gd name="connsiteX11" fmla="*/ 8696 w 78108"/>
                  <a:gd name="connsiteY11" fmla="*/ 22549 h 115517"/>
                  <a:gd name="connsiteX12" fmla="*/ 34496 w 78108"/>
                  <a:gd name="connsiteY12" fmla="*/ 6370 h 115517"/>
                  <a:gd name="connsiteX13" fmla="*/ 61357 w 78108"/>
                  <a:gd name="connsiteY13" fmla="*/ 34031 h 115517"/>
                  <a:gd name="connsiteX14" fmla="*/ 44746 w 78108"/>
                  <a:gd name="connsiteY14" fmla="*/ 67434 h 115517"/>
                  <a:gd name="connsiteX15" fmla="*/ 2157 w 78108"/>
                  <a:gd name="connsiteY15" fmla="*/ 108839 h 115517"/>
                  <a:gd name="connsiteX16" fmla="*/ 390 w 78108"/>
                  <a:gd name="connsiteY16" fmla="*/ 115624 h 115517"/>
                  <a:gd name="connsiteX17" fmla="*/ 73197 w 78108"/>
                  <a:gd name="connsiteY17" fmla="*/ 115624 h 115517"/>
                  <a:gd name="connsiteX18" fmla="*/ 78498 w 78108"/>
                  <a:gd name="connsiteY18" fmla="*/ 83961 h 11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108" h="115517">
                    <a:moveTo>
                      <a:pt x="78498" y="83961"/>
                    </a:moveTo>
                    <a:lnTo>
                      <a:pt x="72490" y="83961"/>
                    </a:lnTo>
                    <a:cubicBezTo>
                      <a:pt x="71960" y="87789"/>
                      <a:pt x="70193" y="98053"/>
                      <a:pt x="67895" y="99793"/>
                    </a:cubicBezTo>
                    <a:cubicBezTo>
                      <a:pt x="66482" y="100837"/>
                      <a:pt x="52875" y="100837"/>
                      <a:pt x="50401" y="100837"/>
                    </a:cubicBezTo>
                    <a:lnTo>
                      <a:pt x="17885" y="100837"/>
                    </a:lnTo>
                    <a:cubicBezTo>
                      <a:pt x="36440" y="84657"/>
                      <a:pt x="42625" y="79786"/>
                      <a:pt x="53228" y="71609"/>
                    </a:cubicBezTo>
                    <a:cubicBezTo>
                      <a:pt x="66305" y="61345"/>
                      <a:pt x="78498" y="50559"/>
                      <a:pt x="78498" y="34031"/>
                    </a:cubicBezTo>
                    <a:cubicBezTo>
                      <a:pt x="78498" y="12981"/>
                      <a:pt x="59766" y="107"/>
                      <a:pt x="37147" y="107"/>
                    </a:cubicBezTo>
                    <a:cubicBezTo>
                      <a:pt x="15234" y="107"/>
                      <a:pt x="390" y="15242"/>
                      <a:pt x="390" y="31248"/>
                    </a:cubicBezTo>
                    <a:cubicBezTo>
                      <a:pt x="390" y="40120"/>
                      <a:pt x="7989" y="40990"/>
                      <a:pt x="9756" y="40990"/>
                    </a:cubicBezTo>
                    <a:cubicBezTo>
                      <a:pt x="13997" y="40990"/>
                      <a:pt x="19122" y="38033"/>
                      <a:pt x="19122" y="31770"/>
                    </a:cubicBezTo>
                    <a:cubicBezTo>
                      <a:pt x="19122" y="28638"/>
                      <a:pt x="17885" y="22549"/>
                      <a:pt x="8696" y="22549"/>
                    </a:cubicBezTo>
                    <a:cubicBezTo>
                      <a:pt x="14174" y="10197"/>
                      <a:pt x="26191" y="6370"/>
                      <a:pt x="34496" y="6370"/>
                    </a:cubicBezTo>
                    <a:cubicBezTo>
                      <a:pt x="52168" y="6370"/>
                      <a:pt x="61357" y="19939"/>
                      <a:pt x="61357" y="34031"/>
                    </a:cubicBezTo>
                    <a:cubicBezTo>
                      <a:pt x="61357" y="49167"/>
                      <a:pt x="50401" y="61171"/>
                      <a:pt x="44746" y="67434"/>
                    </a:cubicBezTo>
                    <a:lnTo>
                      <a:pt x="2157" y="108839"/>
                    </a:lnTo>
                    <a:cubicBezTo>
                      <a:pt x="390" y="110405"/>
                      <a:pt x="390" y="110753"/>
                      <a:pt x="390" y="115624"/>
                    </a:cubicBezTo>
                    <a:lnTo>
                      <a:pt x="73197" y="115624"/>
                    </a:lnTo>
                    <a:lnTo>
                      <a:pt x="78498" y="8396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5" name="Freeform 164">
                <a:extLst>
                  <a:ext uri="{FF2B5EF4-FFF2-40B4-BE49-F238E27FC236}">
                    <a16:creationId xmlns:a16="http://schemas.microsoft.com/office/drawing/2014/main" id="{EFA46E9A-8825-A955-0321-C6B10F2F98F0}"/>
                  </a:ext>
                </a:extLst>
              </p:cNvPr>
              <p:cNvSpPr/>
              <p:nvPr>
                <p:custDataLst>
                  <p:tags r:id="rId127"/>
                </p:custDataLst>
              </p:nvPr>
            </p:nvSpPr>
            <p:spPr>
              <a:xfrm>
                <a:off x="12539421" y="5122587"/>
                <a:ext cx="63263" cy="76721"/>
              </a:xfrm>
              <a:custGeom>
                <a:avLst/>
                <a:gdLst>
                  <a:gd name="connsiteX0" fmla="*/ 50051 w 63263"/>
                  <a:gd name="connsiteY0" fmla="*/ 36119 h 76721"/>
                  <a:gd name="connsiteX1" fmla="*/ 56059 w 63263"/>
                  <a:gd name="connsiteY1" fmla="*/ 32813 h 76721"/>
                  <a:gd name="connsiteX2" fmla="*/ 50051 w 63263"/>
                  <a:gd name="connsiteY2" fmla="*/ 29856 h 76721"/>
                  <a:gd name="connsiteX3" fmla="*/ 18419 w 63263"/>
                  <a:gd name="connsiteY3" fmla="*/ 29856 h 76721"/>
                  <a:gd name="connsiteX4" fmla="*/ 50758 w 63263"/>
                  <a:gd name="connsiteY4" fmla="*/ 6370 h 76721"/>
                  <a:gd name="connsiteX5" fmla="*/ 57473 w 63263"/>
                  <a:gd name="connsiteY5" fmla="*/ 6370 h 76721"/>
                  <a:gd name="connsiteX6" fmla="*/ 63658 w 63263"/>
                  <a:gd name="connsiteY6" fmla="*/ 3064 h 76721"/>
                  <a:gd name="connsiteX7" fmla="*/ 57826 w 63263"/>
                  <a:gd name="connsiteY7" fmla="*/ 107 h 76721"/>
                  <a:gd name="connsiteX8" fmla="*/ 50228 w 63263"/>
                  <a:gd name="connsiteY8" fmla="*/ 107 h 76721"/>
                  <a:gd name="connsiteX9" fmla="*/ 394 w 63263"/>
                  <a:gd name="connsiteY9" fmla="*/ 42730 h 76721"/>
                  <a:gd name="connsiteX10" fmla="*/ 36621 w 63263"/>
                  <a:gd name="connsiteY10" fmla="*/ 76828 h 76721"/>
                  <a:gd name="connsiteX11" fmla="*/ 58710 w 63263"/>
                  <a:gd name="connsiteY11" fmla="*/ 70739 h 76721"/>
                  <a:gd name="connsiteX12" fmla="*/ 62598 w 63263"/>
                  <a:gd name="connsiteY12" fmla="*/ 67260 h 76721"/>
                  <a:gd name="connsiteX13" fmla="*/ 59947 w 63263"/>
                  <a:gd name="connsiteY13" fmla="*/ 63781 h 76721"/>
                  <a:gd name="connsiteX14" fmla="*/ 57826 w 63263"/>
                  <a:gd name="connsiteY14" fmla="*/ 64650 h 76721"/>
                  <a:gd name="connsiteX15" fmla="*/ 36974 w 63263"/>
                  <a:gd name="connsiteY15" fmla="*/ 71957 h 76721"/>
                  <a:gd name="connsiteX16" fmla="*/ 15238 w 63263"/>
                  <a:gd name="connsiteY16" fmla="*/ 48645 h 76721"/>
                  <a:gd name="connsiteX17" fmla="*/ 16829 w 63263"/>
                  <a:gd name="connsiteY17" fmla="*/ 36119 h 76721"/>
                  <a:gd name="connsiteX18" fmla="*/ 50051 w 63263"/>
                  <a:gd name="connsiteY18" fmla="*/ 36119 h 76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3263" h="76721">
                    <a:moveTo>
                      <a:pt x="50051" y="36119"/>
                    </a:moveTo>
                    <a:cubicBezTo>
                      <a:pt x="52702" y="36119"/>
                      <a:pt x="56059" y="36119"/>
                      <a:pt x="56059" y="32813"/>
                    </a:cubicBezTo>
                    <a:cubicBezTo>
                      <a:pt x="56059" y="29856"/>
                      <a:pt x="53409" y="29856"/>
                      <a:pt x="50051" y="29856"/>
                    </a:cubicBezTo>
                    <a:lnTo>
                      <a:pt x="18419" y="29856"/>
                    </a:lnTo>
                    <a:cubicBezTo>
                      <a:pt x="23721" y="14024"/>
                      <a:pt x="35207" y="6370"/>
                      <a:pt x="50758" y="6370"/>
                    </a:cubicBezTo>
                    <a:lnTo>
                      <a:pt x="57473" y="6370"/>
                    </a:lnTo>
                    <a:cubicBezTo>
                      <a:pt x="60301" y="6370"/>
                      <a:pt x="63658" y="6370"/>
                      <a:pt x="63658" y="3064"/>
                    </a:cubicBezTo>
                    <a:cubicBezTo>
                      <a:pt x="63658" y="107"/>
                      <a:pt x="61184" y="107"/>
                      <a:pt x="57826" y="107"/>
                    </a:cubicBezTo>
                    <a:lnTo>
                      <a:pt x="50228" y="107"/>
                    </a:lnTo>
                    <a:cubicBezTo>
                      <a:pt x="26725" y="107"/>
                      <a:pt x="394" y="16286"/>
                      <a:pt x="394" y="42730"/>
                    </a:cubicBezTo>
                    <a:cubicBezTo>
                      <a:pt x="394" y="63085"/>
                      <a:pt x="16122" y="76828"/>
                      <a:pt x="36621" y="76828"/>
                    </a:cubicBezTo>
                    <a:cubicBezTo>
                      <a:pt x="41922" y="76828"/>
                      <a:pt x="49344" y="75959"/>
                      <a:pt x="58710" y="70739"/>
                    </a:cubicBezTo>
                    <a:cubicBezTo>
                      <a:pt x="62244" y="68826"/>
                      <a:pt x="62598" y="68304"/>
                      <a:pt x="62598" y="67260"/>
                    </a:cubicBezTo>
                    <a:cubicBezTo>
                      <a:pt x="62598" y="66738"/>
                      <a:pt x="62598" y="63781"/>
                      <a:pt x="59947" y="63781"/>
                    </a:cubicBezTo>
                    <a:cubicBezTo>
                      <a:pt x="59240" y="63781"/>
                      <a:pt x="58887" y="63954"/>
                      <a:pt x="57826" y="64650"/>
                    </a:cubicBezTo>
                    <a:cubicBezTo>
                      <a:pt x="51641" y="68652"/>
                      <a:pt x="44219" y="71957"/>
                      <a:pt x="36974" y="71957"/>
                    </a:cubicBezTo>
                    <a:cubicBezTo>
                      <a:pt x="29906" y="71957"/>
                      <a:pt x="15238" y="68478"/>
                      <a:pt x="15238" y="48645"/>
                    </a:cubicBezTo>
                    <a:cubicBezTo>
                      <a:pt x="15238" y="46209"/>
                      <a:pt x="15238" y="42730"/>
                      <a:pt x="16829" y="36119"/>
                    </a:cubicBezTo>
                    <a:lnTo>
                      <a:pt x="50051" y="36119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7" name="Freeform 166">
                <a:extLst>
                  <a:ext uri="{FF2B5EF4-FFF2-40B4-BE49-F238E27FC236}">
                    <a16:creationId xmlns:a16="http://schemas.microsoft.com/office/drawing/2014/main" id="{3CA6FF6B-B2D3-6A4F-A486-181513098370}"/>
                  </a:ext>
                </a:extLst>
              </p:cNvPr>
              <p:cNvSpPr/>
              <p:nvPr>
                <p:custDataLst>
                  <p:tags r:id="rId128"/>
                </p:custDataLst>
              </p:nvPr>
            </p:nvSpPr>
            <p:spPr>
              <a:xfrm>
                <a:off x="12649160" y="5117487"/>
                <a:ext cx="58568" cy="248532"/>
              </a:xfrm>
              <a:custGeom>
                <a:avLst/>
                <a:gdLst>
                  <a:gd name="connsiteX0" fmla="*/ 58966 w 58568"/>
                  <a:gd name="connsiteY0" fmla="*/ 246158 h 248532"/>
                  <a:gd name="connsiteX1" fmla="*/ 54675 w 58568"/>
                  <a:gd name="connsiteY1" fmla="*/ 240690 h 248532"/>
                  <a:gd name="connsiteX2" fmla="*/ 15040 w 58568"/>
                  <a:gd name="connsiteY2" fmla="*/ 124377 h 248532"/>
                  <a:gd name="connsiteX3" fmla="*/ 55685 w 58568"/>
                  <a:gd name="connsiteY3" fmla="*/ 6821 h 248532"/>
                  <a:gd name="connsiteX4" fmla="*/ 58966 w 58568"/>
                  <a:gd name="connsiteY4" fmla="*/ 2596 h 248532"/>
                  <a:gd name="connsiteX5" fmla="*/ 56442 w 58568"/>
                  <a:gd name="connsiteY5" fmla="*/ 111 h 248532"/>
                  <a:gd name="connsiteX6" fmla="*/ 16302 w 58568"/>
                  <a:gd name="connsiteY6" fmla="*/ 48575 h 248532"/>
                  <a:gd name="connsiteX7" fmla="*/ 398 w 58568"/>
                  <a:gd name="connsiteY7" fmla="*/ 124377 h 248532"/>
                  <a:gd name="connsiteX8" fmla="*/ 17060 w 58568"/>
                  <a:gd name="connsiteY8" fmla="*/ 201919 h 248532"/>
                  <a:gd name="connsiteX9" fmla="*/ 56442 w 58568"/>
                  <a:gd name="connsiteY9" fmla="*/ 248643 h 248532"/>
                  <a:gd name="connsiteX10" fmla="*/ 58966 w 58568"/>
                  <a:gd name="connsiteY10" fmla="*/ 246158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8966" y="246158"/>
                    </a:moveTo>
                    <a:cubicBezTo>
                      <a:pt x="58966" y="245412"/>
                      <a:pt x="58966" y="244915"/>
                      <a:pt x="54675" y="240690"/>
                    </a:cubicBezTo>
                    <a:cubicBezTo>
                      <a:pt x="23118" y="209375"/>
                      <a:pt x="15040" y="162402"/>
                      <a:pt x="15040" y="124377"/>
                    </a:cubicBezTo>
                    <a:cubicBezTo>
                      <a:pt x="15040" y="81132"/>
                      <a:pt x="24633" y="37888"/>
                      <a:pt x="55685" y="6821"/>
                    </a:cubicBezTo>
                    <a:cubicBezTo>
                      <a:pt x="58966" y="3839"/>
                      <a:pt x="58966" y="3342"/>
                      <a:pt x="58966" y="2596"/>
                    </a:cubicBezTo>
                    <a:cubicBezTo>
                      <a:pt x="58966" y="856"/>
                      <a:pt x="57957" y="111"/>
                      <a:pt x="56442" y="111"/>
                    </a:cubicBezTo>
                    <a:cubicBezTo>
                      <a:pt x="53917" y="111"/>
                      <a:pt x="31197" y="17011"/>
                      <a:pt x="16302" y="48575"/>
                    </a:cubicBezTo>
                    <a:cubicBezTo>
                      <a:pt x="3427" y="75913"/>
                      <a:pt x="398" y="103500"/>
                      <a:pt x="398" y="124377"/>
                    </a:cubicBezTo>
                    <a:cubicBezTo>
                      <a:pt x="398" y="143762"/>
                      <a:pt x="3175" y="173835"/>
                      <a:pt x="17060" y="201919"/>
                    </a:cubicBezTo>
                    <a:cubicBezTo>
                      <a:pt x="32207" y="232488"/>
                      <a:pt x="53917" y="248643"/>
                      <a:pt x="56442" y="248643"/>
                    </a:cubicBezTo>
                    <a:cubicBezTo>
                      <a:pt x="57957" y="248643"/>
                      <a:pt x="58966" y="247897"/>
                      <a:pt x="58966" y="24615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8" name="Freeform 167">
                <a:extLst>
                  <a:ext uri="{FF2B5EF4-FFF2-40B4-BE49-F238E27FC236}">
                    <a16:creationId xmlns:a16="http://schemas.microsoft.com/office/drawing/2014/main" id="{8E743495-9839-A975-FB71-A78F4E58694A}"/>
                  </a:ext>
                </a:extLst>
              </p:cNvPr>
              <p:cNvSpPr/>
              <p:nvPr>
                <p:custDataLst>
                  <p:tags r:id="rId129"/>
                </p:custDataLst>
              </p:nvPr>
            </p:nvSpPr>
            <p:spPr>
              <a:xfrm>
                <a:off x="12764915" y="5126434"/>
                <a:ext cx="111835" cy="49209"/>
              </a:xfrm>
              <a:custGeom>
                <a:avLst/>
                <a:gdLst>
                  <a:gd name="connsiteX0" fmla="*/ 90021 w 111835"/>
                  <a:gd name="connsiteY0" fmla="*/ 29686 h 49209"/>
                  <a:gd name="connsiteX1" fmla="*/ 78156 w 111835"/>
                  <a:gd name="connsiteY1" fmla="*/ 44350 h 49209"/>
                  <a:gd name="connsiteX2" fmla="*/ 83205 w 111835"/>
                  <a:gd name="connsiteY2" fmla="*/ 49320 h 49209"/>
                  <a:gd name="connsiteX3" fmla="*/ 88002 w 111835"/>
                  <a:gd name="connsiteY3" fmla="*/ 46089 h 49209"/>
                  <a:gd name="connsiteX4" fmla="*/ 107945 w 111835"/>
                  <a:gd name="connsiteY4" fmla="*/ 29935 h 49209"/>
                  <a:gd name="connsiteX5" fmla="*/ 112237 w 111835"/>
                  <a:gd name="connsiteY5" fmla="*/ 24715 h 49209"/>
                  <a:gd name="connsiteX6" fmla="*/ 108703 w 111835"/>
                  <a:gd name="connsiteY6" fmla="*/ 19745 h 49209"/>
                  <a:gd name="connsiteX7" fmla="*/ 98352 w 111835"/>
                  <a:gd name="connsiteY7" fmla="*/ 5579 h 49209"/>
                  <a:gd name="connsiteX8" fmla="*/ 93303 w 111835"/>
                  <a:gd name="connsiteY8" fmla="*/ 111 h 49209"/>
                  <a:gd name="connsiteX9" fmla="*/ 88254 w 111835"/>
                  <a:gd name="connsiteY9" fmla="*/ 5330 h 49209"/>
                  <a:gd name="connsiteX10" fmla="*/ 94313 w 111835"/>
                  <a:gd name="connsiteY10" fmla="*/ 19745 h 49209"/>
                  <a:gd name="connsiteX11" fmla="*/ 9237 w 111835"/>
                  <a:gd name="connsiteY11" fmla="*/ 19745 h 49209"/>
                  <a:gd name="connsiteX12" fmla="*/ 402 w 111835"/>
                  <a:gd name="connsiteY12" fmla="*/ 24715 h 49209"/>
                  <a:gd name="connsiteX13" fmla="*/ 9237 w 111835"/>
                  <a:gd name="connsiteY13" fmla="*/ 29686 h 49209"/>
                  <a:gd name="connsiteX14" fmla="*/ 90021 w 111835"/>
                  <a:gd name="connsiteY14" fmla="*/ 29686 h 49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1835" h="49209">
                    <a:moveTo>
                      <a:pt x="90021" y="29686"/>
                    </a:moveTo>
                    <a:cubicBezTo>
                      <a:pt x="86487" y="32917"/>
                      <a:pt x="78156" y="39876"/>
                      <a:pt x="78156" y="44350"/>
                    </a:cubicBezTo>
                    <a:cubicBezTo>
                      <a:pt x="78156" y="46835"/>
                      <a:pt x="80681" y="49320"/>
                      <a:pt x="83205" y="49320"/>
                    </a:cubicBezTo>
                    <a:cubicBezTo>
                      <a:pt x="85477" y="49320"/>
                      <a:pt x="86740" y="47580"/>
                      <a:pt x="88002" y="46089"/>
                    </a:cubicBezTo>
                    <a:cubicBezTo>
                      <a:pt x="91031" y="42361"/>
                      <a:pt x="96838" y="35402"/>
                      <a:pt x="107945" y="29935"/>
                    </a:cubicBezTo>
                    <a:cubicBezTo>
                      <a:pt x="109713" y="28941"/>
                      <a:pt x="112237" y="27698"/>
                      <a:pt x="112237" y="24715"/>
                    </a:cubicBezTo>
                    <a:cubicBezTo>
                      <a:pt x="112237" y="22230"/>
                      <a:pt x="110470" y="20988"/>
                      <a:pt x="108703" y="19745"/>
                    </a:cubicBezTo>
                    <a:cubicBezTo>
                      <a:pt x="103149" y="16017"/>
                      <a:pt x="100372" y="11543"/>
                      <a:pt x="98352" y="5579"/>
                    </a:cubicBezTo>
                    <a:cubicBezTo>
                      <a:pt x="97847" y="3342"/>
                      <a:pt x="96838" y="111"/>
                      <a:pt x="93303" y="111"/>
                    </a:cubicBezTo>
                    <a:cubicBezTo>
                      <a:pt x="89769" y="111"/>
                      <a:pt x="88254" y="3342"/>
                      <a:pt x="88254" y="5330"/>
                    </a:cubicBezTo>
                    <a:cubicBezTo>
                      <a:pt x="88254" y="6573"/>
                      <a:pt x="90274" y="14526"/>
                      <a:pt x="94313" y="19745"/>
                    </a:cubicBezTo>
                    <a:lnTo>
                      <a:pt x="9237" y="19745"/>
                    </a:lnTo>
                    <a:cubicBezTo>
                      <a:pt x="4946" y="19745"/>
                      <a:pt x="402" y="19745"/>
                      <a:pt x="402" y="24715"/>
                    </a:cubicBezTo>
                    <a:cubicBezTo>
                      <a:pt x="402" y="29686"/>
                      <a:pt x="4946" y="29686"/>
                      <a:pt x="9237" y="29686"/>
                    </a:cubicBezTo>
                    <a:lnTo>
                      <a:pt x="90021" y="29686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69" name="Freeform 168">
                <a:extLst>
                  <a:ext uri="{FF2B5EF4-FFF2-40B4-BE49-F238E27FC236}">
                    <a16:creationId xmlns:a16="http://schemas.microsoft.com/office/drawing/2014/main" id="{A7E5EAB3-58B2-DC00-184D-4101512A08B7}"/>
                  </a:ext>
                </a:extLst>
              </p:cNvPr>
              <p:cNvSpPr/>
              <p:nvPr>
                <p:custDataLst>
                  <p:tags r:id="rId130"/>
                </p:custDataLst>
              </p:nvPr>
            </p:nvSpPr>
            <p:spPr>
              <a:xfrm>
                <a:off x="12729664" y="5194035"/>
                <a:ext cx="125720" cy="112585"/>
              </a:xfrm>
              <a:custGeom>
                <a:avLst/>
                <a:gdLst>
                  <a:gd name="connsiteX0" fmla="*/ 77399 w 125720"/>
                  <a:gd name="connsiteY0" fmla="*/ 34905 h 112585"/>
                  <a:gd name="connsiteX1" fmla="*/ 102392 w 125720"/>
                  <a:gd name="connsiteY1" fmla="*/ 5579 h 112585"/>
                  <a:gd name="connsiteX2" fmla="*/ 115014 w 125720"/>
                  <a:gd name="connsiteY2" fmla="*/ 8809 h 112585"/>
                  <a:gd name="connsiteX3" fmla="*/ 102897 w 125720"/>
                  <a:gd name="connsiteY3" fmla="*/ 22230 h 112585"/>
                  <a:gd name="connsiteX4" fmla="*/ 112490 w 125720"/>
                  <a:gd name="connsiteY4" fmla="*/ 30929 h 112585"/>
                  <a:gd name="connsiteX5" fmla="*/ 126122 w 125720"/>
                  <a:gd name="connsiteY5" fmla="*/ 16514 h 112585"/>
                  <a:gd name="connsiteX6" fmla="*/ 102644 w 125720"/>
                  <a:gd name="connsiteY6" fmla="*/ 111 h 112585"/>
                  <a:gd name="connsiteX7" fmla="*/ 76137 w 125720"/>
                  <a:gd name="connsiteY7" fmla="*/ 18999 h 112585"/>
                  <a:gd name="connsiteX8" fmla="*/ 48872 w 125720"/>
                  <a:gd name="connsiteY8" fmla="*/ 111 h 112585"/>
                  <a:gd name="connsiteX9" fmla="*/ 8228 w 125720"/>
                  <a:gd name="connsiteY9" fmla="*/ 38385 h 112585"/>
                  <a:gd name="connsiteX10" fmla="*/ 11257 w 125720"/>
                  <a:gd name="connsiteY10" fmla="*/ 40870 h 112585"/>
                  <a:gd name="connsiteX11" fmla="*/ 14539 w 125720"/>
                  <a:gd name="connsiteY11" fmla="*/ 38136 h 112585"/>
                  <a:gd name="connsiteX12" fmla="*/ 48367 w 125720"/>
                  <a:gd name="connsiteY12" fmla="*/ 5579 h 112585"/>
                  <a:gd name="connsiteX13" fmla="*/ 62000 w 125720"/>
                  <a:gd name="connsiteY13" fmla="*/ 22230 h 112585"/>
                  <a:gd name="connsiteX14" fmla="*/ 48367 w 125720"/>
                  <a:gd name="connsiteY14" fmla="*/ 81381 h 112585"/>
                  <a:gd name="connsiteX15" fmla="*/ 24385 w 125720"/>
                  <a:gd name="connsiteY15" fmla="*/ 107228 h 112585"/>
                  <a:gd name="connsiteX16" fmla="*/ 11762 w 125720"/>
                  <a:gd name="connsiteY16" fmla="*/ 103997 h 112585"/>
                  <a:gd name="connsiteX17" fmla="*/ 23627 w 125720"/>
                  <a:gd name="connsiteY17" fmla="*/ 90577 h 112585"/>
                  <a:gd name="connsiteX18" fmla="*/ 14287 w 125720"/>
                  <a:gd name="connsiteY18" fmla="*/ 81878 h 112585"/>
                  <a:gd name="connsiteX19" fmla="*/ 402 w 125720"/>
                  <a:gd name="connsiteY19" fmla="*/ 96293 h 112585"/>
                  <a:gd name="connsiteX20" fmla="*/ 24132 w 125720"/>
                  <a:gd name="connsiteY20" fmla="*/ 112696 h 112585"/>
                  <a:gd name="connsiteX21" fmla="*/ 50639 w 125720"/>
                  <a:gd name="connsiteY21" fmla="*/ 93807 h 112585"/>
                  <a:gd name="connsiteX22" fmla="*/ 77904 w 125720"/>
                  <a:gd name="connsiteY22" fmla="*/ 112696 h 112585"/>
                  <a:gd name="connsiteX23" fmla="*/ 118296 w 125720"/>
                  <a:gd name="connsiteY23" fmla="*/ 74422 h 112585"/>
                  <a:gd name="connsiteX24" fmla="*/ 115267 w 125720"/>
                  <a:gd name="connsiteY24" fmla="*/ 71937 h 112585"/>
                  <a:gd name="connsiteX25" fmla="*/ 111985 w 125720"/>
                  <a:gd name="connsiteY25" fmla="*/ 74670 h 112585"/>
                  <a:gd name="connsiteX26" fmla="*/ 78409 w 125720"/>
                  <a:gd name="connsiteY26" fmla="*/ 107228 h 112585"/>
                  <a:gd name="connsiteX27" fmla="*/ 64524 w 125720"/>
                  <a:gd name="connsiteY27" fmla="*/ 90825 h 112585"/>
                  <a:gd name="connsiteX28" fmla="*/ 68816 w 125720"/>
                  <a:gd name="connsiteY28" fmla="*/ 68954 h 112585"/>
                  <a:gd name="connsiteX29" fmla="*/ 77399 w 125720"/>
                  <a:gd name="connsiteY29" fmla="*/ 34905 h 112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5720" h="112585">
                    <a:moveTo>
                      <a:pt x="77399" y="34905"/>
                    </a:moveTo>
                    <a:cubicBezTo>
                      <a:pt x="78914" y="28443"/>
                      <a:pt x="84720" y="5579"/>
                      <a:pt x="102392" y="5579"/>
                    </a:cubicBezTo>
                    <a:cubicBezTo>
                      <a:pt x="103654" y="5579"/>
                      <a:pt x="109713" y="5579"/>
                      <a:pt x="115014" y="8809"/>
                    </a:cubicBezTo>
                    <a:cubicBezTo>
                      <a:pt x="107946" y="10052"/>
                      <a:pt x="102897" y="16265"/>
                      <a:pt x="102897" y="22230"/>
                    </a:cubicBezTo>
                    <a:cubicBezTo>
                      <a:pt x="102897" y="26207"/>
                      <a:pt x="105673" y="30929"/>
                      <a:pt x="112490" y="30929"/>
                    </a:cubicBezTo>
                    <a:cubicBezTo>
                      <a:pt x="118044" y="30929"/>
                      <a:pt x="126122" y="26455"/>
                      <a:pt x="126122" y="16514"/>
                    </a:cubicBezTo>
                    <a:cubicBezTo>
                      <a:pt x="126122" y="3590"/>
                      <a:pt x="111227" y="111"/>
                      <a:pt x="102644" y="111"/>
                    </a:cubicBezTo>
                    <a:cubicBezTo>
                      <a:pt x="88002" y="111"/>
                      <a:pt x="79166" y="13283"/>
                      <a:pt x="76137" y="18999"/>
                    </a:cubicBezTo>
                    <a:cubicBezTo>
                      <a:pt x="69826" y="2596"/>
                      <a:pt x="56193" y="111"/>
                      <a:pt x="48872" y="111"/>
                    </a:cubicBezTo>
                    <a:cubicBezTo>
                      <a:pt x="22617" y="111"/>
                      <a:pt x="8228" y="32171"/>
                      <a:pt x="8228" y="38385"/>
                    </a:cubicBezTo>
                    <a:cubicBezTo>
                      <a:pt x="8228" y="40870"/>
                      <a:pt x="10752" y="40870"/>
                      <a:pt x="11257" y="40870"/>
                    </a:cubicBezTo>
                    <a:cubicBezTo>
                      <a:pt x="13277" y="40870"/>
                      <a:pt x="14034" y="40373"/>
                      <a:pt x="14539" y="38136"/>
                    </a:cubicBezTo>
                    <a:cubicBezTo>
                      <a:pt x="23122" y="11792"/>
                      <a:pt x="39784" y="5579"/>
                      <a:pt x="48367" y="5579"/>
                    </a:cubicBezTo>
                    <a:cubicBezTo>
                      <a:pt x="53164" y="5579"/>
                      <a:pt x="62000" y="7815"/>
                      <a:pt x="62000" y="22230"/>
                    </a:cubicBezTo>
                    <a:cubicBezTo>
                      <a:pt x="62000" y="29935"/>
                      <a:pt x="57708" y="46586"/>
                      <a:pt x="48367" y="81381"/>
                    </a:cubicBezTo>
                    <a:cubicBezTo>
                      <a:pt x="44328" y="96790"/>
                      <a:pt x="35492" y="107228"/>
                      <a:pt x="24385" y="107228"/>
                    </a:cubicBezTo>
                    <a:cubicBezTo>
                      <a:pt x="22870" y="107228"/>
                      <a:pt x="17064" y="107228"/>
                      <a:pt x="11762" y="103997"/>
                    </a:cubicBezTo>
                    <a:cubicBezTo>
                      <a:pt x="18073" y="102755"/>
                      <a:pt x="23627" y="97535"/>
                      <a:pt x="23627" y="90577"/>
                    </a:cubicBezTo>
                    <a:cubicBezTo>
                      <a:pt x="23627" y="83866"/>
                      <a:pt x="18073" y="81878"/>
                      <a:pt x="14287" y="81878"/>
                    </a:cubicBezTo>
                    <a:cubicBezTo>
                      <a:pt x="6713" y="81878"/>
                      <a:pt x="402" y="88340"/>
                      <a:pt x="402" y="96293"/>
                    </a:cubicBezTo>
                    <a:cubicBezTo>
                      <a:pt x="402" y="107725"/>
                      <a:pt x="13024" y="112696"/>
                      <a:pt x="24132" y="112696"/>
                    </a:cubicBezTo>
                    <a:cubicBezTo>
                      <a:pt x="40794" y="112696"/>
                      <a:pt x="49882" y="95299"/>
                      <a:pt x="50639" y="93807"/>
                    </a:cubicBezTo>
                    <a:cubicBezTo>
                      <a:pt x="53669" y="103003"/>
                      <a:pt x="62757" y="112696"/>
                      <a:pt x="77904" y="112696"/>
                    </a:cubicBezTo>
                    <a:cubicBezTo>
                      <a:pt x="103906" y="112696"/>
                      <a:pt x="118296" y="80635"/>
                      <a:pt x="118296" y="74422"/>
                    </a:cubicBezTo>
                    <a:cubicBezTo>
                      <a:pt x="118296" y="71937"/>
                      <a:pt x="116024" y="71937"/>
                      <a:pt x="115267" y="71937"/>
                    </a:cubicBezTo>
                    <a:cubicBezTo>
                      <a:pt x="112995" y="71937"/>
                      <a:pt x="112490" y="72931"/>
                      <a:pt x="111985" y="74670"/>
                    </a:cubicBezTo>
                    <a:cubicBezTo>
                      <a:pt x="103654" y="101263"/>
                      <a:pt x="86487" y="107228"/>
                      <a:pt x="78409" y="107228"/>
                    </a:cubicBezTo>
                    <a:cubicBezTo>
                      <a:pt x="68563" y="107228"/>
                      <a:pt x="64524" y="99275"/>
                      <a:pt x="64524" y="90825"/>
                    </a:cubicBezTo>
                    <a:cubicBezTo>
                      <a:pt x="64524" y="85357"/>
                      <a:pt x="66039" y="79890"/>
                      <a:pt x="68816" y="68954"/>
                    </a:cubicBezTo>
                    <a:lnTo>
                      <a:pt x="77399" y="34905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0" name="Freeform 169">
                <a:extLst>
                  <a:ext uri="{FF2B5EF4-FFF2-40B4-BE49-F238E27FC236}">
                    <a16:creationId xmlns:a16="http://schemas.microsoft.com/office/drawing/2014/main" id="{0F1956C4-757E-3A8C-D2F9-989699C05592}"/>
                  </a:ext>
                </a:extLst>
              </p:cNvPr>
              <p:cNvSpPr/>
              <p:nvPr>
                <p:custDataLst>
                  <p:tags r:id="rId131"/>
                </p:custDataLst>
              </p:nvPr>
            </p:nvSpPr>
            <p:spPr>
              <a:xfrm>
                <a:off x="12888336" y="5196768"/>
                <a:ext cx="27517" cy="155084"/>
              </a:xfrm>
              <a:custGeom>
                <a:avLst/>
                <a:gdLst>
                  <a:gd name="connsiteX0" fmla="*/ 27167 w 27517"/>
                  <a:gd name="connsiteY0" fmla="*/ 13283 h 155084"/>
                  <a:gd name="connsiteX1" fmla="*/ 13787 w 27517"/>
                  <a:gd name="connsiteY1" fmla="*/ 111 h 155084"/>
                  <a:gd name="connsiteX2" fmla="*/ 408 w 27517"/>
                  <a:gd name="connsiteY2" fmla="*/ 13283 h 155084"/>
                  <a:gd name="connsiteX3" fmla="*/ 13787 w 27517"/>
                  <a:gd name="connsiteY3" fmla="*/ 26455 h 155084"/>
                  <a:gd name="connsiteX4" fmla="*/ 27167 w 27517"/>
                  <a:gd name="connsiteY4" fmla="*/ 13283 h 155084"/>
                  <a:gd name="connsiteX5" fmla="*/ 22371 w 27517"/>
                  <a:gd name="connsiteY5" fmla="*/ 104494 h 155084"/>
                  <a:gd name="connsiteX6" fmla="*/ 6214 w 27517"/>
                  <a:gd name="connsiteY6" fmla="*/ 149230 h 155084"/>
                  <a:gd name="connsiteX7" fmla="*/ 4447 w 27517"/>
                  <a:gd name="connsiteY7" fmla="*/ 152461 h 155084"/>
                  <a:gd name="connsiteX8" fmla="*/ 6971 w 27517"/>
                  <a:gd name="connsiteY8" fmla="*/ 155195 h 155084"/>
                  <a:gd name="connsiteX9" fmla="*/ 27925 w 27517"/>
                  <a:gd name="connsiteY9" fmla="*/ 106483 h 155084"/>
                  <a:gd name="connsiteX10" fmla="*/ 13787 w 27517"/>
                  <a:gd name="connsiteY10" fmla="*/ 80884 h 155084"/>
                  <a:gd name="connsiteX11" fmla="*/ 408 w 27517"/>
                  <a:gd name="connsiteY11" fmla="*/ 94056 h 155084"/>
                  <a:gd name="connsiteX12" fmla="*/ 13787 w 27517"/>
                  <a:gd name="connsiteY12" fmla="*/ 107228 h 155084"/>
                  <a:gd name="connsiteX13" fmla="*/ 15807 w 27517"/>
                  <a:gd name="connsiteY13" fmla="*/ 106980 h 155084"/>
                  <a:gd name="connsiteX14" fmla="*/ 22371 w 27517"/>
                  <a:gd name="connsiteY14" fmla="*/ 104494 h 155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517" h="155084">
                    <a:moveTo>
                      <a:pt x="27167" y="13283"/>
                    </a:moveTo>
                    <a:cubicBezTo>
                      <a:pt x="27167" y="6076"/>
                      <a:pt x="21108" y="111"/>
                      <a:pt x="13787" y="111"/>
                    </a:cubicBezTo>
                    <a:cubicBezTo>
                      <a:pt x="6466" y="111"/>
                      <a:pt x="408" y="6076"/>
                      <a:pt x="408" y="13283"/>
                    </a:cubicBezTo>
                    <a:cubicBezTo>
                      <a:pt x="408" y="20490"/>
                      <a:pt x="6466" y="26455"/>
                      <a:pt x="13787" y="26455"/>
                    </a:cubicBezTo>
                    <a:cubicBezTo>
                      <a:pt x="21108" y="26455"/>
                      <a:pt x="27167" y="20490"/>
                      <a:pt x="27167" y="13283"/>
                    </a:cubicBezTo>
                    <a:close/>
                    <a:moveTo>
                      <a:pt x="22371" y="104494"/>
                    </a:moveTo>
                    <a:cubicBezTo>
                      <a:pt x="22371" y="111453"/>
                      <a:pt x="22371" y="130839"/>
                      <a:pt x="6214" y="149230"/>
                    </a:cubicBezTo>
                    <a:cubicBezTo>
                      <a:pt x="4447" y="151218"/>
                      <a:pt x="4447" y="151716"/>
                      <a:pt x="4447" y="152461"/>
                    </a:cubicBezTo>
                    <a:cubicBezTo>
                      <a:pt x="4447" y="154201"/>
                      <a:pt x="5709" y="155195"/>
                      <a:pt x="6971" y="155195"/>
                    </a:cubicBezTo>
                    <a:cubicBezTo>
                      <a:pt x="9748" y="155195"/>
                      <a:pt x="27925" y="135312"/>
                      <a:pt x="27925" y="106483"/>
                    </a:cubicBezTo>
                    <a:cubicBezTo>
                      <a:pt x="27925" y="99275"/>
                      <a:pt x="27420" y="80884"/>
                      <a:pt x="13787" y="80884"/>
                    </a:cubicBezTo>
                    <a:cubicBezTo>
                      <a:pt x="4952" y="80884"/>
                      <a:pt x="408" y="87594"/>
                      <a:pt x="408" y="94056"/>
                    </a:cubicBezTo>
                    <a:cubicBezTo>
                      <a:pt x="408" y="100518"/>
                      <a:pt x="4699" y="107228"/>
                      <a:pt x="13787" y="107228"/>
                    </a:cubicBezTo>
                    <a:cubicBezTo>
                      <a:pt x="15050" y="107228"/>
                      <a:pt x="15555" y="107228"/>
                      <a:pt x="15807" y="106980"/>
                    </a:cubicBezTo>
                    <a:cubicBezTo>
                      <a:pt x="17574" y="106731"/>
                      <a:pt x="20351" y="106234"/>
                      <a:pt x="22371" y="1044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1" name="Freeform 170">
                <a:extLst>
                  <a:ext uri="{FF2B5EF4-FFF2-40B4-BE49-F238E27FC236}">
                    <a16:creationId xmlns:a16="http://schemas.microsoft.com/office/drawing/2014/main" id="{04344A8E-3332-7313-668E-1B140A9556AA}"/>
                  </a:ext>
                </a:extLst>
              </p:cNvPr>
              <p:cNvSpPr/>
              <p:nvPr>
                <p:custDataLst>
                  <p:tags r:id="rId132"/>
                </p:custDataLst>
              </p:nvPr>
            </p:nvSpPr>
            <p:spPr>
              <a:xfrm>
                <a:off x="12986145" y="5194035"/>
                <a:ext cx="116379" cy="160800"/>
              </a:xfrm>
              <a:custGeom>
                <a:avLst/>
                <a:gdLst>
                  <a:gd name="connsiteX0" fmla="*/ 115782 w 116379"/>
                  <a:gd name="connsiteY0" fmla="*/ 15271 h 160800"/>
                  <a:gd name="connsiteX1" fmla="*/ 116791 w 116379"/>
                  <a:gd name="connsiteY1" fmla="*/ 9555 h 160800"/>
                  <a:gd name="connsiteX2" fmla="*/ 109470 w 116379"/>
                  <a:gd name="connsiteY2" fmla="*/ 2845 h 160800"/>
                  <a:gd name="connsiteX3" fmla="*/ 100635 w 116379"/>
                  <a:gd name="connsiteY3" fmla="*/ 8064 h 160800"/>
                  <a:gd name="connsiteX4" fmla="*/ 97100 w 116379"/>
                  <a:gd name="connsiteY4" fmla="*/ 21485 h 160800"/>
                  <a:gd name="connsiteX5" fmla="*/ 92051 w 116379"/>
                  <a:gd name="connsiteY5" fmla="*/ 41367 h 160800"/>
                  <a:gd name="connsiteX6" fmla="*/ 80691 w 116379"/>
                  <a:gd name="connsiteY6" fmla="*/ 86103 h 160800"/>
                  <a:gd name="connsiteX7" fmla="*/ 52164 w 116379"/>
                  <a:gd name="connsiteY7" fmla="*/ 107228 h 160800"/>
                  <a:gd name="connsiteX8" fmla="*/ 36512 w 116379"/>
                  <a:gd name="connsiteY8" fmla="*/ 87097 h 160800"/>
                  <a:gd name="connsiteX9" fmla="*/ 49387 w 116379"/>
                  <a:gd name="connsiteY9" fmla="*/ 38385 h 160800"/>
                  <a:gd name="connsiteX10" fmla="*/ 54436 w 116379"/>
                  <a:gd name="connsiteY10" fmla="*/ 20490 h 160800"/>
                  <a:gd name="connsiteX11" fmla="*/ 33735 w 116379"/>
                  <a:gd name="connsiteY11" fmla="*/ 111 h 160800"/>
                  <a:gd name="connsiteX12" fmla="*/ 412 w 116379"/>
                  <a:gd name="connsiteY12" fmla="*/ 38385 h 160800"/>
                  <a:gd name="connsiteX13" fmla="*/ 3441 w 116379"/>
                  <a:gd name="connsiteY13" fmla="*/ 40870 h 160800"/>
                  <a:gd name="connsiteX14" fmla="*/ 7481 w 116379"/>
                  <a:gd name="connsiteY14" fmla="*/ 36397 h 160800"/>
                  <a:gd name="connsiteX15" fmla="*/ 32978 w 116379"/>
                  <a:gd name="connsiteY15" fmla="*/ 5579 h 160800"/>
                  <a:gd name="connsiteX16" fmla="*/ 39289 w 116379"/>
                  <a:gd name="connsiteY16" fmla="*/ 13532 h 160800"/>
                  <a:gd name="connsiteX17" fmla="*/ 34998 w 116379"/>
                  <a:gd name="connsiteY17" fmla="*/ 30929 h 160800"/>
                  <a:gd name="connsiteX18" fmla="*/ 20355 w 116379"/>
                  <a:gd name="connsiteY18" fmla="*/ 83121 h 160800"/>
                  <a:gd name="connsiteX19" fmla="*/ 51154 w 116379"/>
                  <a:gd name="connsiteY19" fmla="*/ 112696 h 160800"/>
                  <a:gd name="connsiteX20" fmla="*/ 76652 w 116379"/>
                  <a:gd name="connsiteY20" fmla="*/ 101512 h 160800"/>
                  <a:gd name="connsiteX21" fmla="*/ 60243 w 116379"/>
                  <a:gd name="connsiteY21" fmla="*/ 139786 h 160800"/>
                  <a:gd name="connsiteX22" fmla="*/ 32473 w 116379"/>
                  <a:gd name="connsiteY22" fmla="*/ 155443 h 160800"/>
                  <a:gd name="connsiteX23" fmla="*/ 13287 w 116379"/>
                  <a:gd name="connsiteY23" fmla="*/ 145005 h 160800"/>
                  <a:gd name="connsiteX24" fmla="*/ 24142 w 116379"/>
                  <a:gd name="connsiteY24" fmla="*/ 142023 h 160800"/>
                  <a:gd name="connsiteX25" fmla="*/ 29191 w 116379"/>
                  <a:gd name="connsiteY25" fmla="*/ 131833 h 160800"/>
                  <a:gd name="connsiteX26" fmla="*/ 19851 w 116379"/>
                  <a:gd name="connsiteY26" fmla="*/ 123134 h 160800"/>
                  <a:gd name="connsiteX27" fmla="*/ 5713 w 116379"/>
                  <a:gd name="connsiteY27" fmla="*/ 139289 h 160800"/>
                  <a:gd name="connsiteX28" fmla="*/ 32473 w 116379"/>
                  <a:gd name="connsiteY28" fmla="*/ 160911 h 160800"/>
                  <a:gd name="connsiteX29" fmla="*/ 91546 w 116379"/>
                  <a:gd name="connsiteY29" fmla="*/ 110211 h 160800"/>
                  <a:gd name="connsiteX30" fmla="*/ 115782 w 116379"/>
                  <a:gd name="connsiteY30" fmla="*/ 15271 h 160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16379" h="160800">
                    <a:moveTo>
                      <a:pt x="115782" y="15271"/>
                    </a:moveTo>
                    <a:cubicBezTo>
                      <a:pt x="116791" y="11792"/>
                      <a:pt x="116791" y="11295"/>
                      <a:pt x="116791" y="9555"/>
                    </a:cubicBezTo>
                    <a:cubicBezTo>
                      <a:pt x="116791" y="5081"/>
                      <a:pt x="113257" y="2845"/>
                      <a:pt x="109470" y="2845"/>
                    </a:cubicBezTo>
                    <a:cubicBezTo>
                      <a:pt x="106946" y="2845"/>
                      <a:pt x="102907" y="4336"/>
                      <a:pt x="100635" y="8064"/>
                    </a:cubicBezTo>
                    <a:cubicBezTo>
                      <a:pt x="100130" y="9306"/>
                      <a:pt x="98110" y="17011"/>
                      <a:pt x="97100" y="21485"/>
                    </a:cubicBezTo>
                    <a:cubicBezTo>
                      <a:pt x="95333" y="27946"/>
                      <a:pt x="93566" y="34657"/>
                      <a:pt x="92051" y="41367"/>
                    </a:cubicBezTo>
                    <a:lnTo>
                      <a:pt x="80691" y="86103"/>
                    </a:lnTo>
                    <a:cubicBezTo>
                      <a:pt x="79681" y="89831"/>
                      <a:pt x="68826" y="107228"/>
                      <a:pt x="52164" y="107228"/>
                    </a:cubicBezTo>
                    <a:cubicBezTo>
                      <a:pt x="39289" y="107228"/>
                      <a:pt x="36512" y="96293"/>
                      <a:pt x="36512" y="87097"/>
                    </a:cubicBezTo>
                    <a:cubicBezTo>
                      <a:pt x="36512" y="75665"/>
                      <a:pt x="40804" y="60256"/>
                      <a:pt x="49387" y="38385"/>
                    </a:cubicBezTo>
                    <a:cubicBezTo>
                      <a:pt x="53426" y="28195"/>
                      <a:pt x="54436" y="25461"/>
                      <a:pt x="54436" y="20490"/>
                    </a:cubicBezTo>
                    <a:cubicBezTo>
                      <a:pt x="54436" y="9306"/>
                      <a:pt x="46358" y="111"/>
                      <a:pt x="33735" y="111"/>
                    </a:cubicBezTo>
                    <a:cubicBezTo>
                      <a:pt x="9753" y="111"/>
                      <a:pt x="412" y="36148"/>
                      <a:pt x="412" y="38385"/>
                    </a:cubicBezTo>
                    <a:cubicBezTo>
                      <a:pt x="412" y="40870"/>
                      <a:pt x="2936" y="40870"/>
                      <a:pt x="3441" y="40870"/>
                    </a:cubicBezTo>
                    <a:cubicBezTo>
                      <a:pt x="5966" y="40870"/>
                      <a:pt x="6218" y="40373"/>
                      <a:pt x="7481" y="36397"/>
                    </a:cubicBezTo>
                    <a:cubicBezTo>
                      <a:pt x="14297" y="13034"/>
                      <a:pt x="24395" y="5579"/>
                      <a:pt x="32978" y="5579"/>
                    </a:cubicBezTo>
                    <a:cubicBezTo>
                      <a:pt x="34998" y="5579"/>
                      <a:pt x="39289" y="5579"/>
                      <a:pt x="39289" y="13532"/>
                    </a:cubicBezTo>
                    <a:cubicBezTo>
                      <a:pt x="39289" y="19745"/>
                      <a:pt x="36765" y="26207"/>
                      <a:pt x="34998" y="30929"/>
                    </a:cubicBezTo>
                    <a:cubicBezTo>
                      <a:pt x="24900" y="57273"/>
                      <a:pt x="20355" y="71440"/>
                      <a:pt x="20355" y="83121"/>
                    </a:cubicBezTo>
                    <a:cubicBezTo>
                      <a:pt x="20355" y="105240"/>
                      <a:pt x="36260" y="112696"/>
                      <a:pt x="51154" y="112696"/>
                    </a:cubicBezTo>
                    <a:cubicBezTo>
                      <a:pt x="61000" y="112696"/>
                      <a:pt x="69583" y="108471"/>
                      <a:pt x="76652" y="101512"/>
                    </a:cubicBezTo>
                    <a:cubicBezTo>
                      <a:pt x="73370" y="114436"/>
                      <a:pt x="70341" y="126614"/>
                      <a:pt x="60243" y="139786"/>
                    </a:cubicBezTo>
                    <a:cubicBezTo>
                      <a:pt x="53679" y="148236"/>
                      <a:pt x="44086" y="155443"/>
                      <a:pt x="32473" y="155443"/>
                    </a:cubicBezTo>
                    <a:cubicBezTo>
                      <a:pt x="28939" y="155443"/>
                      <a:pt x="17579" y="154698"/>
                      <a:pt x="13287" y="145005"/>
                    </a:cubicBezTo>
                    <a:cubicBezTo>
                      <a:pt x="17326" y="145005"/>
                      <a:pt x="20608" y="145005"/>
                      <a:pt x="24142" y="142023"/>
                    </a:cubicBezTo>
                    <a:cubicBezTo>
                      <a:pt x="26667" y="139786"/>
                      <a:pt x="29191" y="136555"/>
                      <a:pt x="29191" y="131833"/>
                    </a:cubicBezTo>
                    <a:cubicBezTo>
                      <a:pt x="29191" y="124128"/>
                      <a:pt x="22375" y="123134"/>
                      <a:pt x="19851" y="123134"/>
                    </a:cubicBezTo>
                    <a:cubicBezTo>
                      <a:pt x="14044" y="123134"/>
                      <a:pt x="5713" y="127111"/>
                      <a:pt x="5713" y="139289"/>
                    </a:cubicBezTo>
                    <a:cubicBezTo>
                      <a:pt x="5713" y="151716"/>
                      <a:pt x="16821" y="160911"/>
                      <a:pt x="32473" y="160911"/>
                    </a:cubicBezTo>
                    <a:cubicBezTo>
                      <a:pt x="58475" y="160911"/>
                      <a:pt x="84478" y="138295"/>
                      <a:pt x="91546" y="110211"/>
                    </a:cubicBezTo>
                    <a:lnTo>
                      <a:pt x="115782" y="15271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2" name="Freeform 171">
                <a:extLst>
                  <a:ext uri="{FF2B5EF4-FFF2-40B4-BE49-F238E27FC236}">
                    <a16:creationId xmlns:a16="http://schemas.microsoft.com/office/drawing/2014/main" id="{39C9A423-3599-F46B-6540-BA61BF3B5B7A}"/>
                  </a:ext>
                </a:extLst>
              </p:cNvPr>
              <p:cNvSpPr/>
              <p:nvPr>
                <p:custDataLst>
                  <p:tags r:id="rId133"/>
                </p:custDataLst>
              </p:nvPr>
            </p:nvSpPr>
            <p:spPr>
              <a:xfrm>
                <a:off x="13195914" y="5212675"/>
                <a:ext cx="167879" cy="58156"/>
              </a:xfrm>
              <a:custGeom>
                <a:avLst/>
                <a:gdLst>
                  <a:gd name="connsiteX0" fmla="*/ 159716 w 167879"/>
                  <a:gd name="connsiteY0" fmla="*/ 10052 h 58156"/>
                  <a:gd name="connsiteX1" fmla="*/ 168299 w 167879"/>
                  <a:gd name="connsiteY1" fmla="*/ 5081 h 58156"/>
                  <a:gd name="connsiteX2" fmla="*/ 159968 w 167879"/>
                  <a:gd name="connsiteY2" fmla="*/ 111 h 58156"/>
                  <a:gd name="connsiteX3" fmla="*/ 8751 w 167879"/>
                  <a:gd name="connsiteY3" fmla="*/ 111 h 58156"/>
                  <a:gd name="connsiteX4" fmla="*/ 420 w 167879"/>
                  <a:gd name="connsiteY4" fmla="*/ 5081 h 58156"/>
                  <a:gd name="connsiteX5" fmla="*/ 9003 w 167879"/>
                  <a:gd name="connsiteY5" fmla="*/ 10052 h 58156"/>
                  <a:gd name="connsiteX6" fmla="*/ 159716 w 167879"/>
                  <a:gd name="connsiteY6" fmla="*/ 10052 h 58156"/>
                  <a:gd name="connsiteX7" fmla="*/ 159968 w 167879"/>
                  <a:gd name="connsiteY7" fmla="*/ 58267 h 58156"/>
                  <a:gd name="connsiteX8" fmla="*/ 168299 w 167879"/>
                  <a:gd name="connsiteY8" fmla="*/ 53297 h 58156"/>
                  <a:gd name="connsiteX9" fmla="*/ 159716 w 167879"/>
                  <a:gd name="connsiteY9" fmla="*/ 48326 h 58156"/>
                  <a:gd name="connsiteX10" fmla="*/ 9003 w 167879"/>
                  <a:gd name="connsiteY10" fmla="*/ 48326 h 58156"/>
                  <a:gd name="connsiteX11" fmla="*/ 420 w 167879"/>
                  <a:gd name="connsiteY11" fmla="*/ 53297 h 58156"/>
                  <a:gd name="connsiteX12" fmla="*/ 8751 w 167879"/>
                  <a:gd name="connsiteY12" fmla="*/ 58267 h 58156"/>
                  <a:gd name="connsiteX13" fmla="*/ 159968 w 167879"/>
                  <a:gd name="connsiteY13" fmla="*/ 58267 h 5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879" h="58156">
                    <a:moveTo>
                      <a:pt x="159716" y="10052"/>
                    </a:moveTo>
                    <a:cubicBezTo>
                      <a:pt x="163503" y="10052"/>
                      <a:pt x="168299" y="10052"/>
                      <a:pt x="168299" y="5081"/>
                    </a:cubicBezTo>
                    <a:cubicBezTo>
                      <a:pt x="168299" y="111"/>
                      <a:pt x="163503" y="111"/>
                      <a:pt x="159968" y="111"/>
                    </a:cubicBezTo>
                    <a:lnTo>
                      <a:pt x="8751" y="111"/>
                    </a:lnTo>
                    <a:cubicBezTo>
                      <a:pt x="5217" y="111"/>
                      <a:pt x="420" y="111"/>
                      <a:pt x="420" y="5081"/>
                    </a:cubicBezTo>
                    <a:cubicBezTo>
                      <a:pt x="420" y="10052"/>
                      <a:pt x="5217" y="10052"/>
                      <a:pt x="9003" y="10052"/>
                    </a:cubicBezTo>
                    <a:lnTo>
                      <a:pt x="159716" y="10052"/>
                    </a:lnTo>
                    <a:close/>
                    <a:moveTo>
                      <a:pt x="159968" y="58267"/>
                    </a:moveTo>
                    <a:cubicBezTo>
                      <a:pt x="163503" y="58267"/>
                      <a:pt x="168299" y="58267"/>
                      <a:pt x="168299" y="53297"/>
                    </a:cubicBezTo>
                    <a:cubicBezTo>
                      <a:pt x="168299" y="48326"/>
                      <a:pt x="163503" y="48326"/>
                      <a:pt x="159716" y="48326"/>
                    </a:cubicBezTo>
                    <a:lnTo>
                      <a:pt x="9003" y="48326"/>
                    </a:lnTo>
                    <a:cubicBezTo>
                      <a:pt x="5217" y="48326"/>
                      <a:pt x="420" y="48326"/>
                      <a:pt x="420" y="53297"/>
                    </a:cubicBezTo>
                    <a:cubicBezTo>
                      <a:pt x="420" y="58267"/>
                      <a:pt x="5217" y="58267"/>
                      <a:pt x="8751" y="58267"/>
                    </a:cubicBezTo>
                    <a:lnTo>
                      <a:pt x="159968" y="58267"/>
                    </a:ln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3" name="Freeform 172">
                <a:extLst>
                  <a:ext uri="{FF2B5EF4-FFF2-40B4-BE49-F238E27FC236}">
                    <a16:creationId xmlns:a16="http://schemas.microsoft.com/office/drawing/2014/main" id="{8E05284D-2B85-195D-245C-BD40D37411C3}"/>
                  </a:ext>
                </a:extLst>
              </p:cNvPr>
              <p:cNvSpPr/>
              <p:nvPr>
                <p:custDataLst>
                  <p:tags r:id="rId134"/>
                </p:custDataLst>
              </p:nvPr>
            </p:nvSpPr>
            <p:spPr>
              <a:xfrm>
                <a:off x="13458096" y="5138363"/>
                <a:ext cx="106281" cy="170990"/>
              </a:xfrm>
              <a:custGeom>
                <a:avLst/>
                <a:gdLst>
                  <a:gd name="connsiteX0" fmla="*/ 106712 w 106281"/>
                  <a:gd name="connsiteY0" fmla="*/ 86103 h 170990"/>
                  <a:gd name="connsiteX1" fmla="*/ 96614 w 106281"/>
                  <a:gd name="connsiteY1" fmla="*/ 27946 h 170990"/>
                  <a:gd name="connsiteX2" fmla="*/ 53697 w 106281"/>
                  <a:gd name="connsiteY2" fmla="*/ 111 h 170990"/>
                  <a:gd name="connsiteX3" fmla="*/ 9771 w 106281"/>
                  <a:gd name="connsiteY3" fmla="*/ 29686 h 170990"/>
                  <a:gd name="connsiteX4" fmla="*/ 430 w 106281"/>
                  <a:gd name="connsiteY4" fmla="*/ 86103 h 170990"/>
                  <a:gd name="connsiteX5" fmla="*/ 11791 w 106281"/>
                  <a:gd name="connsiteY5" fmla="*/ 145999 h 170990"/>
                  <a:gd name="connsiteX6" fmla="*/ 53445 w 106281"/>
                  <a:gd name="connsiteY6" fmla="*/ 171101 h 170990"/>
                  <a:gd name="connsiteX7" fmla="*/ 97371 w 106281"/>
                  <a:gd name="connsiteY7" fmla="*/ 142271 h 170990"/>
                  <a:gd name="connsiteX8" fmla="*/ 106712 w 106281"/>
                  <a:gd name="connsiteY8" fmla="*/ 86103 h 170990"/>
                  <a:gd name="connsiteX9" fmla="*/ 53445 w 106281"/>
                  <a:gd name="connsiteY9" fmla="*/ 165633 h 170990"/>
                  <a:gd name="connsiteX10" fmla="*/ 24161 w 106281"/>
                  <a:gd name="connsiteY10" fmla="*/ 135561 h 170990"/>
                  <a:gd name="connsiteX11" fmla="*/ 21384 w 106281"/>
                  <a:gd name="connsiteY11" fmla="*/ 83121 h 170990"/>
                  <a:gd name="connsiteX12" fmla="*/ 23403 w 106281"/>
                  <a:gd name="connsiteY12" fmla="*/ 37391 h 170990"/>
                  <a:gd name="connsiteX13" fmla="*/ 53445 w 106281"/>
                  <a:gd name="connsiteY13" fmla="*/ 5579 h 170990"/>
                  <a:gd name="connsiteX14" fmla="*/ 83234 w 106281"/>
                  <a:gd name="connsiteY14" fmla="*/ 34657 h 170990"/>
                  <a:gd name="connsiteX15" fmla="*/ 85759 w 106281"/>
                  <a:gd name="connsiteY15" fmla="*/ 83121 h 170990"/>
                  <a:gd name="connsiteX16" fmla="*/ 82982 w 106281"/>
                  <a:gd name="connsiteY16" fmla="*/ 134567 h 170990"/>
                  <a:gd name="connsiteX17" fmla="*/ 53445 w 106281"/>
                  <a:gd name="connsiteY17" fmla="*/ 165633 h 170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6281" h="170990">
                    <a:moveTo>
                      <a:pt x="106712" y="86103"/>
                    </a:moveTo>
                    <a:cubicBezTo>
                      <a:pt x="106712" y="66220"/>
                      <a:pt x="105450" y="46338"/>
                      <a:pt x="96614" y="27946"/>
                    </a:cubicBezTo>
                    <a:cubicBezTo>
                      <a:pt x="85001" y="4087"/>
                      <a:pt x="64300" y="111"/>
                      <a:pt x="53697" y="111"/>
                    </a:cubicBezTo>
                    <a:cubicBezTo>
                      <a:pt x="38550" y="111"/>
                      <a:pt x="20122" y="6573"/>
                      <a:pt x="9771" y="29686"/>
                    </a:cubicBezTo>
                    <a:cubicBezTo>
                      <a:pt x="1693" y="46835"/>
                      <a:pt x="430" y="66220"/>
                      <a:pt x="430" y="86103"/>
                    </a:cubicBezTo>
                    <a:cubicBezTo>
                      <a:pt x="430" y="104743"/>
                      <a:pt x="1440" y="127111"/>
                      <a:pt x="11791" y="145999"/>
                    </a:cubicBezTo>
                    <a:cubicBezTo>
                      <a:pt x="22646" y="166130"/>
                      <a:pt x="41075" y="171101"/>
                      <a:pt x="53445" y="171101"/>
                    </a:cubicBezTo>
                    <a:cubicBezTo>
                      <a:pt x="67077" y="171101"/>
                      <a:pt x="86263" y="165882"/>
                      <a:pt x="97371" y="142271"/>
                    </a:cubicBezTo>
                    <a:cubicBezTo>
                      <a:pt x="105450" y="125123"/>
                      <a:pt x="106712" y="105737"/>
                      <a:pt x="106712" y="86103"/>
                    </a:cubicBezTo>
                    <a:close/>
                    <a:moveTo>
                      <a:pt x="53445" y="165633"/>
                    </a:moveTo>
                    <a:cubicBezTo>
                      <a:pt x="43599" y="165633"/>
                      <a:pt x="28705" y="159420"/>
                      <a:pt x="24161" y="135561"/>
                    </a:cubicBezTo>
                    <a:cubicBezTo>
                      <a:pt x="21384" y="120649"/>
                      <a:pt x="21384" y="97784"/>
                      <a:pt x="21384" y="83121"/>
                    </a:cubicBezTo>
                    <a:cubicBezTo>
                      <a:pt x="21384" y="67215"/>
                      <a:pt x="21384" y="50811"/>
                      <a:pt x="23403" y="37391"/>
                    </a:cubicBezTo>
                    <a:cubicBezTo>
                      <a:pt x="28200" y="7815"/>
                      <a:pt x="47134" y="5579"/>
                      <a:pt x="53445" y="5579"/>
                    </a:cubicBezTo>
                    <a:cubicBezTo>
                      <a:pt x="61776" y="5579"/>
                      <a:pt x="78438" y="10052"/>
                      <a:pt x="83234" y="34657"/>
                    </a:cubicBezTo>
                    <a:cubicBezTo>
                      <a:pt x="85759" y="48575"/>
                      <a:pt x="85759" y="67463"/>
                      <a:pt x="85759" y="83121"/>
                    </a:cubicBezTo>
                    <a:cubicBezTo>
                      <a:pt x="85759" y="101760"/>
                      <a:pt x="85759" y="118661"/>
                      <a:pt x="82982" y="134567"/>
                    </a:cubicBezTo>
                    <a:cubicBezTo>
                      <a:pt x="79195" y="158177"/>
                      <a:pt x="64805" y="165633"/>
                      <a:pt x="53445" y="1656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4" name="Freeform 173">
                <a:extLst>
                  <a:ext uri="{FF2B5EF4-FFF2-40B4-BE49-F238E27FC236}">
                    <a16:creationId xmlns:a16="http://schemas.microsoft.com/office/drawing/2014/main" id="{130FB2A4-545B-819F-6239-A5A15990B3F3}"/>
                  </a:ext>
                </a:extLst>
              </p:cNvPr>
              <p:cNvSpPr/>
              <p:nvPr>
                <p:custDataLst>
                  <p:tags r:id="rId135"/>
                </p:custDataLst>
              </p:nvPr>
            </p:nvSpPr>
            <p:spPr>
              <a:xfrm>
                <a:off x="13588866" y="5117487"/>
                <a:ext cx="58568" cy="248532"/>
              </a:xfrm>
              <a:custGeom>
                <a:avLst/>
                <a:gdLst>
                  <a:gd name="connsiteX0" fmla="*/ 59004 w 58568"/>
                  <a:gd name="connsiteY0" fmla="*/ 124377 h 248532"/>
                  <a:gd name="connsiteX1" fmla="*/ 42342 w 58568"/>
                  <a:gd name="connsiteY1" fmla="*/ 46835 h 248532"/>
                  <a:gd name="connsiteX2" fmla="*/ 2960 w 58568"/>
                  <a:gd name="connsiteY2" fmla="*/ 111 h 248532"/>
                  <a:gd name="connsiteX3" fmla="*/ 435 w 58568"/>
                  <a:gd name="connsiteY3" fmla="*/ 2596 h 248532"/>
                  <a:gd name="connsiteX4" fmla="*/ 5232 w 58568"/>
                  <a:gd name="connsiteY4" fmla="*/ 8312 h 248532"/>
                  <a:gd name="connsiteX5" fmla="*/ 44362 w 58568"/>
                  <a:gd name="connsiteY5" fmla="*/ 124377 h 248532"/>
                  <a:gd name="connsiteX6" fmla="*/ 3717 w 58568"/>
                  <a:gd name="connsiteY6" fmla="*/ 241933 h 248532"/>
                  <a:gd name="connsiteX7" fmla="*/ 435 w 58568"/>
                  <a:gd name="connsiteY7" fmla="*/ 246158 h 248532"/>
                  <a:gd name="connsiteX8" fmla="*/ 2960 w 58568"/>
                  <a:gd name="connsiteY8" fmla="*/ 248643 h 248532"/>
                  <a:gd name="connsiteX9" fmla="*/ 43100 w 58568"/>
                  <a:gd name="connsiteY9" fmla="*/ 200179 h 248532"/>
                  <a:gd name="connsiteX10" fmla="*/ 59004 w 58568"/>
                  <a:gd name="connsiteY10" fmla="*/ 124377 h 248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68" h="248532">
                    <a:moveTo>
                      <a:pt x="59004" y="124377"/>
                    </a:moveTo>
                    <a:cubicBezTo>
                      <a:pt x="59004" y="104991"/>
                      <a:pt x="56227" y="74919"/>
                      <a:pt x="42342" y="46835"/>
                    </a:cubicBezTo>
                    <a:cubicBezTo>
                      <a:pt x="27195" y="16265"/>
                      <a:pt x="5484" y="111"/>
                      <a:pt x="2960" y="111"/>
                    </a:cubicBezTo>
                    <a:cubicBezTo>
                      <a:pt x="1445" y="111"/>
                      <a:pt x="435" y="1105"/>
                      <a:pt x="435" y="2596"/>
                    </a:cubicBezTo>
                    <a:cubicBezTo>
                      <a:pt x="435" y="3342"/>
                      <a:pt x="435" y="3839"/>
                      <a:pt x="5232" y="8312"/>
                    </a:cubicBezTo>
                    <a:cubicBezTo>
                      <a:pt x="29972" y="32917"/>
                      <a:pt x="44362" y="72434"/>
                      <a:pt x="44362" y="124377"/>
                    </a:cubicBezTo>
                    <a:cubicBezTo>
                      <a:pt x="44362" y="166876"/>
                      <a:pt x="35021" y="210618"/>
                      <a:pt x="3717" y="241933"/>
                    </a:cubicBezTo>
                    <a:cubicBezTo>
                      <a:pt x="435" y="244915"/>
                      <a:pt x="435" y="245412"/>
                      <a:pt x="435" y="246158"/>
                    </a:cubicBezTo>
                    <a:cubicBezTo>
                      <a:pt x="435" y="247649"/>
                      <a:pt x="1445" y="248643"/>
                      <a:pt x="2960" y="248643"/>
                    </a:cubicBezTo>
                    <a:cubicBezTo>
                      <a:pt x="5484" y="248643"/>
                      <a:pt x="28205" y="231743"/>
                      <a:pt x="43100" y="200179"/>
                    </a:cubicBezTo>
                    <a:cubicBezTo>
                      <a:pt x="55974" y="172841"/>
                      <a:pt x="59004" y="145254"/>
                      <a:pt x="59004" y="12437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75" name="TextBox 174">
            <a:extLst>
              <a:ext uri="{FF2B5EF4-FFF2-40B4-BE49-F238E27FC236}">
                <a16:creationId xmlns:a16="http://schemas.microsoft.com/office/drawing/2014/main" id="{84D2C6D0-8307-534A-9247-9E5252E65D0A}"/>
              </a:ext>
            </a:extLst>
          </p:cNvPr>
          <p:cNvSpPr txBox="1"/>
          <p:nvPr/>
        </p:nvSpPr>
        <p:spPr>
          <a:xfrm>
            <a:off x="2293532" y="5918867"/>
            <a:ext cx="543898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/>
              <a:t>Extract hidden pole structure</a:t>
            </a:r>
          </a:p>
          <a:p>
            <a:r>
              <a:rPr lang="en-GB" sz="2000" b="1" dirty="0"/>
              <a:t>Increase stability of numerical integration</a:t>
            </a:r>
          </a:p>
        </p:txBody>
      </p:sp>
      <p:sp>
        <p:nvSpPr>
          <p:cNvPr id="179" name="Right Arrow 178">
            <a:extLst>
              <a:ext uri="{FF2B5EF4-FFF2-40B4-BE49-F238E27FC236}">
                <a16:creationId xmlns:a16="http://schemas.microsoft.com/office/drawing/2014/main" id="{DA89983B-42FE-BF83-15DE-BCAC895DE2C3}"/>
              </a:ext>
            </a:extLst>
          </p:cNvPr>
          <p:cNvSpPr/>
          <p:nvPr/>
        </p:nvSpPr>
        <p:spPr>
          <a:xfrm rot="10800000">
            <a:off x="7493428" y="3275257"/>
            <a:ext cx="2204590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176" name="Slide Number Placeholder 175">
            <a:extLst>
              <a:ext uri="{FF2B5EF4-FFF2-40B4-BE49-F238E27FC236}">
                <a16:creationId xmlns:a16="http://schemas.microsoft.com/office/drawing/2014/main" id="{78933BE8-6DDB-2D2E-D6C8-3C992336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15</a:t>
            </a:fld>
            <a:endParaRPr lang="en-GB" noProof="0" dirty="0"/>
          </a:p>
        </p:txBody>
      </p:sp>
      <p:sp>
        <p:nvSpPr>
          <p:cNvPr id="177" name="Date Placeholder 176">
            <a:extLst>
              <a:ext uri="{FF2B5EF4-FFF2-40B4-BE49-F238E27FC236}">
                <a16:creationId xmlns:a16="http://schemas.microsoft.com/office/drawing/2014/main" id="{53912EE5-0047-456C-C6ED-624DC1578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6869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5DCEF-8E3A-18B8-3188-AF67D8B53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A18D71D-06D8-BA3B-6F2A-D0F4DC3DF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Workflow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5B0FCA-EF97-19DD-171C-2DFAB93C8D11}"/>
              </a:ext>
            </a:extLst>
          </p:cNvPr>
          <p:cNvSpPr txBox="1"/>
          <p:nvPr/>
        </p:nvSpPr>
        <p:spPr>
          <a:xfrm>
            <a:off x="1049709" y="2612676"/>
            <a:ext cx="49030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dirty="0"/>
              <a:t>Singularities occur when </a:t>
            </a:r>
            <a:r>
              <a:rPr lang="en-GB" sz="2000" b="1" dirty="0"/>
              <a:t>Virtual Thresholds</a:t>
            </a:r>
            <a:r>
              <a:rPr lang="en-GB" sz="2000" dirty="0"/>
              <a:t> are reached</a:t>
            </a:r>
          </a:p>
          <a:p>
            <a:pPr algn="l"/>
            <a:endParaRPr lang="en-GB" sz="2000" dirty="0"/>
          </a:p>
          <a:p>
            <a:pPr algn="l"/>
            <a:r>
              <a:rPr lang="en-GB" sz="2000" dirty="0"/>
              <a:t>e.g.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B715A-CF2F-44A0-5D80-A032B5319465}"/>
              </a:ext>
            </a:extLst>
          </p:cNvPr>
          <p:cNvSpPr txBox="1"/>
          <p:nvPr/>
        </p:nvSpPr>
        <p:spPr>
          <a:xfrm>
            <a:off x="1046955" y="2220056"/>
            <a:ext cx="3152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2. </a:t>
            </a:r>
            <a:r>
              <a:rPr lang="en-GB" sz="2000" b="1" dirty="0"/>
              <a:t>Virtual Thresholds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CF8DCE8-7F6B-7DE8-B4F1-9244E7102F69}"/>
              </a:ext>
            </a:extLst>
          </p:cNvPr>
          <p:cNvGraphicFramePr/>
          <p:nvPr/>
        </p:nvGraphicFramePr>
        <p:xfrm>
          <a:off x="6279240" y="1868287"/>
          <a:ext cx="124568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5" r:lo="rId46" r:qs="rId47" r:cs="rId48"/>
          </a:graphicData>
        </a:graphic>
      </p:graphicFrame>
      <p:sp>
        <p:nvSpPr>
          <p:cNvPr id="11" name="Right Arrow 10">
            <a:extLst>
              <a:ext uri="{FF2B5EF4-FFF2-40B4-BE49-F238E27FC236}">
                <a16:creationId xmlns:a16="http://schemas.microsoft.com/office/drawing/2014/main" id="{132DB4ED-2112-0900-ED10-A25D7EF24420}"/>
              </a:ext>
            </a:extLst>
          </p:cNvPr>
          <p:cNvSpPr/>
          <p:nvPr/>
        </p:nvSpPr>
        <p:spPr>
          <a:xfrm>
            <a:off x="7493428" y="1945541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26E158-77ED-A7B7-7696-AA5D06E242B0}"/>
              </a:ext>
            </a:extLst>
          </p:cNvPr>
          <p:cNvGrpSpPr/>
          <p:nvPr/>
        </p:nvGrpSpPr>
        <p:grpSpPr>
          <a:xfrm>
            <a:off x="8066610" y="1857268"/>
            <a:ext cx="1076593" cy="645956"/>
            <a:chOff x="81305" y="374"/>
            <a:chExt cx="1076593" cy="645956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6E43312A-9132-0972-1280-D3D559EF7702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600"/>
            </a:p>
          </p:txBody>
        </p:sp>
        <p:sp>
          <p:nvSpPr>
            <p:cNvPr id="14" name="Rounded Rectangle 4 1">
              <a:extLst>
                <a:ext uri="{FF2B5EF4-FFF2-40B4-BE49-F238E27FC236}">
                  <a16:creationId xmlns:a16="http://schemas.microsoft.com/office/drawing/2014/main" id="{4ECE4F9A-997E-8F1C-4013-AAEDCD6979DD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Assign Momenta</a:t>
              </a:r>
            </a:p>
          </p:txBody>
        </p:sp>
      </p:grpSp>
      <p:sp>
        <p:nvSpPr>
          <p:cNvPr id="15" name="Right Arrow 14">
            <a:extLst>
              <a:ext uri="{FF2B5EF4-FFF2-40B4-BE49-F238E27FC236}">
                <a16:creationId xmlns:a16="http://schemas.microsoft.com/office/drawing/2014/main" id="{CED1F358-C483-9ABD-8CB0-D3DA4EF51295}"/>
              </a:ext>
            </a:extLst>
          </p:cNvPr>
          <p:cNvSpPr/>
          <p:nvPr/>
        </p:nvSpPr>
        <p:spPr>
          <a:xfrm>
            <a:off x="9242996" y="1934939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B69A50-73E7-2A02-4350-3A7C6539B4BE}"/>
              </a:ext>
            </a:extLst>
          </p:cNvPr>
          <p:cNvGrpSpPr/>
          <p:nvPr/>
        </p:nvGrpSpPr>
        <p:grpSpPr>
          <a:xfrm>
            <a:off x="9787453" y="1857268"/>
            <a:ext cx="1076593" cy="645956"/>
            <a:chOff x="81305" y="374"/>
            <a:chExt cx="1076593" cy="64595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C49FB779-45E9-7930-37B1-E102A2AB8C50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18" name="Rounded Rectangle 4 2">
              <a:extLst>
                <a:ext uri="{FF2B5EF4-FFF2-40B4-BE49-F238E27FC236}">
                  <a16:creationId xmlns:a16="http://schemas.microsoft.com/office/drawing/2014/main" id="{F504B34E-DA50-285D-970D-487D0EBC8CDB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Feynman Parameters</a:t>
              </a:r>
            </a:p>
          </p:txBody>
        </p:sp>
      </p:grpSp>
      <p:sp>
        <p:nvSpPr>
          <p:cNvPr id="19" name="Right Arrow 18">
            <a:extLst>
              <a:ext uri="{FF2B5EF4-FFF2-40B4-BE49-F238E27FC236}">
                <a16:creationId xmlns:a16="http://schemas.microsoft.com/office/drawing/2014/main" id="{EB5697E7-9514-5C3F-1E97-A5A251865353}"/>
              </a:ext>
            </a:extLst>
          </p:cNvPr>
          <p:cNvSpPr/>
          <p:nvPr/>
        </p:nvSpPr>
        <p:spPr>
          <a:xfrm rot="5400000">
            <a:off x="10077202" y="2628145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26778B-6C2E-A93F-50B2-AB1AF94D84F1}"/>
              </a:ext>
            </a:extLst>
          </p:cNvPr>
          <p:cNvGrpSpPr/>
          <p:nvPr/>
        </p:nvGrpSpPr>
        <p:grpSpPr>
          <a:xfrm>
            <a:off x="9787453" y="3222847"/>
            <a:ext cx="1076593" cy="645956"/>
            <a:chOff x="81305" y="374"/>
            <a:chExt cx="1076593" cy="645956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B599947C-E6DE-D36B-AEC0-195E6B6DDAC3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2" name="Rounded Rectangle 4 3">
              <a:extLst>
                <a:ext uri="{FF2B5EF4-FFF2-40B4-BE49-F238E27FC236}">
                  <a16:creationId xmlns:a16="http://schemas.microsoft.com/office/drawing/2014/main" id="{0E3895C7-BB36-2B4B-9F74-CD95F794805E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Loop Integration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A81192-FB6E-B28C-957F-7FE43E90633D}"/>
              </a:ext>
            </a:extLst>
          </p:cNvPr>
          <p:cNvGrpSpPr/>
          <p:nvPr/>
        </p:nvGrpSpPr>
        <p:grpSpPr>
          <a:xfrm>
            <a:off x="8066610" y="3222847"/>
            <a:ext cx="1076593" cy="645956"/>
            <a:chOff x="81305" y="374"/>
            <a:chExt cx="1076593" cy="645956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8E61ACC2-971C-5B98-D5D0-F56DF6792809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7" name="Rounded Rectangle 4 4">
              <a:extLst>
                <a:ext uri="{FF2B5EF4-FFF2-40B4-BE49-F238E27FC236}">
                  <a16:creationId xmlns:a16="http://schemas.microsoft.com/office/drawing/2014/main" id="{C6A033AE-1067-8459-5829-70470A9910BD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Monte-Carlo Methods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3AE927A-663D-5719-D95B-620AF5E986D2}"/>
              </a:ext>
            </a:extLst>
          </p:cNvPr>
          <p:cNvGrpSpPr/>
          <p:nvPr/>
        </p:nvGrpSpPr>
        <p:grpSpPr>
          <a:xfrm>
            <a:off x="6344126" y="3187172"/>
            <a:ext cx="1076593" cy="645956"/>
            <a:chOff x="81305" y="374"/>
            <a:chExt cx="1076593" cy="645956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46702653-8A54-D794-9915-4E103E38164F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ounded Rectangle 4 5">
              <a:extLst>
                <a:ext uri="{FF2B5EF4-FFF2-40B4-BE49-F238E27FC236}">
                  <a16:creationId xmlns:a16="http://schemas.microsoft.com/office/drawing/2014/main" id="{506C315C-6FB9-FC06-BB4D-927EE30335F5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/>
              <a:r>
                <a:rPr lang="en-GB" sz="1200" dirty="0"/>
                <a:t>Thresholds and Endpoints</a:t>
              </a:r>
            </a:p>
          </p:txBody>
        </p:sp>
      </p:grpSp>
      <p:grpSp>
        <p:nvGrpSpPr>
          <p:cNvPr id="45" name="Group 44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^{2}\geq 0,4M_{V}^{2},...&#10;\end{align*}&#10;&#10;&#10;\end{document}" title="IguanaTex Shape Display">
            <a:extLst>
              <a:ext uri="{FF2B5EF4-FFF2-40B4-BE49-F238E27FC236}">
                <a16:creationId xmlns:a16="http://schemas.microsoft.com/office/drawing/2014/main" id="{9BC0BD96-3E10-12BC-89AF-B3DF33F3FEB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90700" y="3594100"/>
            <a:ext cx="1726952" cy="288202"/>
            <a:chOff x="6751870" y="5118051"/>
            <a:chExt cx="1726952" cy="288202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BE912A4-6806-F858-7594-D4237FEE038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6751870" y="5161751"/>
              <a:ext cx="174858" cy="227492"/>
            </a:xfrm>
            <a:custGeom>
              <a:avLst/>
              <a:gdLst>
                <a:gd name="csX0" fmla="*/ 98632 w 174858"/>
                <a:gd name="csY0" fmla="*/ 176951 h 227492"/>
                <a:gd name="csX1" fmla="*/ 175053 w 174858"/>
                <a:gd name="csY1" fmla="*/ 68139 h 227492"/>
                <a:gd name="csX2" fmla="*/ 110525 w 174858"/>
                <a:gd name="csY2" fmla="*/ 69 h 227492"/>
                <a:gd name="csX3" fmla="*/ 195 w 174858"/>
                <a:gd name="csY3" fmla="*/ 116472 h 227492"/>
                <a:gd name="csX4" fmla="*/ 64976 w 174858"/>
                <a:gd name="csY4" fmla="*/ 184037 h 227492"/>
                <a:gd name="csX5" fmla="*/ 89775 w 174858"/>
                <a:gd name="csY5" fmla="*/ 180241 h 227492"/>
                <a:gd name="csX6" fmla="*/ 88763 w 174858"/>
                <a:gd name="csY6" fmla="*/ 199726 h 227492"/>
                <a:gd name="csX7" fmla="*/ 109766 w 174858"/>
                <a:gd name="csY7" fmla="*/ 227562 h 227492"/>
                <a:gd name="csX8" fmla="*/ 152025 w 174858"/>
                <a:gd name="csY8" fmla="*/ 178470 h 227492"/>
                <a:gd name="csX9" fmla="*/ 149242 w 174858"/>
                <a:gd name="csY9" fmla="*/ 175939 h 227492"/>
                <a:gd name="csX10" fmla="*/ 146205 w 174858"/>
                <a:gd name="csY10" fmla="*/ 178723 h 227492"/>
                <a:gd name="csX11" fmla="*/ 116598 w 174858"/>
                <a:gd name="csY11" fmla="*/ 203016 h 227492"/>
                <a:gd name="csX12" fmla="*/ 98632 w 174858"/>
                <a:gd name="csY12" fmla="*/ 176951 h 227492"/>
                <a:gd name="csX13" fmla="*/ 50805 w 174858"/>
                <a:gd name="csY13" fmla="*/ 174927 h 227492"/>
                <a:gd name="csX14" fmla="*/ 22463 w 174858"/>
                <a:gd name="csY14" fmla="*/ 124570 h 227492"/>
                <a:gd name="csX15" fmla="*/ 48275 w 174858"/>
                <a:gd name="csY15" fmla="*/ 43847 h 227492"/>
                <a:gd name="csX16" fmla="*/ 109007 w 174858"/>
                <a:gd name="csY16" fmla="*/ 6395 h 227492"/>
                <a:gd name="csX17" fmla="*/ 152785 w 174858"/>
                <a:gd name="csY17" fmla="*/ 60042 h 227492"/>
                <a:gd name="csX18" fmla="*/ 97366 w 174858"/>
                <a:gd name="csY18" fmla="*/ 168348 h 227492"/>
                <a:gd name="csX19" fmla="*/ 75098 w 174858"/>
                <a:gd name="csY19" fmla="*/ 141018 h 227492"/>
                <a:gd name="csX20" fmla="*/ 49287 w 174858"/>
                <a:gd name="csY20" fmla="*/ 166829 h 227492"/>
                <a:gd name="csX21" fmla="*/ 50805 w 174858"/>
                <a:gd name="csY21" fmla="*/ 174927 h 227492"/>
                <a:gd name="csX22" fmla="*/ 66494 w 174858"/>
                <a:gd name="csY22" fmla="*/ 177711 h 227492"/>
                <a:gd name="csX23" fmla="*/ 54854 w 174858"/>
                <a:gd name="csY23" fmla="*/ 166829 h 227492"/>
                <a:gd name="csX24" fmla="*/ 75098 w 174858"/>
                <a:gd name="csY24" fmla="*/ 146585 h 227492"/>
                <a:gd name="csX25" fmla="*/ 90534 w 174858"/>
                <a:gd name="csY25" fmla="*/ 168095 h 227492"/>
                <a:gd name="csX26" fmla="*/ 87751 w 174858"/>
                <a:gd name="csY26" fmla="*/ 173156 h 227492"/>
                <a:gd name="csX27" fmla="*/ 66494 w 174858"/>
                <a:gd name="csY27" fmla="*/ 177711 h 2274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74858" h="227492">
                  <a:moveTo>
                    <a:pt x="98632" y="176951"/>
                  </a:moveTo>
                  <a:cubicBezTo>
                    <a:pt x="137855" y="162021"/>
                    <a:pt x="175053" y="116978"/>
                    <a:pt x="175053" y="68139"/>
                  </a:cubicBezTo>
                  <a:cubicBezTo>
                    <a:pt x="175053" y="27398"/>
                    <a:pt x="148230" y="69"/>
                    <a:pt x="110525" y="69"/>
                  </a:cubicBezTo>
                  <a:cubicBezTo>
                    <a:pt x="55866" y="69"/>
                    <a:pt x="195" y="57511"/>
                    <a:pt x="195" y="116472"/>
                  </a:cubicBezTo>
                  <a:cubicBezTo>
                    <a:pt x="195" y="158479"/>
                    <a:pt x="28537" y="184037"/>
                    <a:pt x="64976" y="184037"/>
                  </a:cubicBezTo>
                  <a:cubicBezTo>
                    <a:pt x="71302" y="184037"/>
                    <a:pt x="79906" y="183025"/>
                    <a:pt x="89775" y="180241"/>
                  </a:cubicBezTo>
                  <a:cubicBezTo>
                    <a:pt x="88763" y="195930"/>
                    <a:pt x="88763" y="196436"/>
                    <a:pt x="88763" y="199726"/>
                  </a:cubicBezTo>
                  <a:cubicBezTo>
                    <a:pt x="88763" y="207824"/>
                    <a:pt x="88763" y="227562"/>
                    <a:pt x="109766" y="227562"/>
                  </a:cubicBezTo>
                  <a:cubicBezTo>
                    <a:pt x="139879" y="227562"/>
                    <a:pt x="152025" y="181253"/>
                    <a:pt x="152025" y="178470"/>
                  </a:cubicBezTo>
                  <a:cubicBezTo>
                    <a:pt x="152025" y="176698"/>
                    <a:pt x="150254" y="175939"/>
                    <a:pt x="149242" y="175939"/>
                  </a:cubicBezTo>
                  <a:cubicBezTo>
                    <a:pt x="147218" y="175939"/>
                    <a:pt x="146711" y="177204"/>
                    <a:pt x="146205" y="178723"/>
                  </a:cubicBezTo>
                  <a:cubicBezTo>
                    <a:pt x="140132" y="196689"/>
                    <a:pt x="125455" y="203016"/>
                    <a:pt x="116598" y="203016"/>
                  </a:cubicBezTo>
                  <a:cubicBezTo>
                    <a:pt x="104958" y="203016"/>
                    <a:pt x="101162" y="196183"/>
                    <a:pt x="98632" y="176951"/>
                  </a:cubicBezTo>
                  <a:close/>
                  <a:moveTo>
                    <a:pt x="50805" y="174927"/>
                  </a:moveTo>
                  <a:cubicBezTo>
                    <a:pt x="31067" y="167082"/>
                    <a:pt x="22463" y="147344"/>
                    <a:pt x="22463" y="124570"/>
                  </a:cubicBezTo>
                  <a:cubicBezTo>
                    <a:pt x="22463" y="107109"/>
                    <a:pt x="29043" y="71176"/>
                    <a:pt x="48275" y="43847"/>
                  </a:cubicBezTo>
                  <a:cubicBezTo>
                    <a:pt x="66747" y="18035"/>
                    <a:pt x="90534" y="6395"/>
                    <a:pt x="109007" y="6395"/>
                  </a:cubicBezTo>
                  <a:cubicBezTo>
                    <a:pt x="134312" y="6395"/>
                    <a:pt x="152785" y="26133"/>
                    <a:pt x="152785" y="60042"/>
                  </a:cubicBezTo>
                  <a:cubicBezTo>
                    <a:pt x="152785" y="85347"/>
                    <a:pt x="139879" y="144561"/>
                    <a:pt x="97366" y="168348"/>
                  </a:cubicBezTo>
                  <a:cubicBezTo>
                    <a:pt x="96101" y="159491"/>
                    <a:pt x="93571" y="141018"/>
                    <a:pt x="75098" y="141018"/>
                  </a:cubicBezTo>
                  <a:cubicBezTo>
                    <a:pt x="61686" y="141018"/>
                    <a:pt x="49287" y="153671"/>
                    <a:pt x="49287" y="166829"/>
                  </a:cubicBezTo>
                  <a:cubicBezTo>
                    <a:pt x="49287" y="171890"/>
                    <a:pt x="50805" y="174674"/>
                    <a:pt x="50805" y="174927"/>
                  </a:cubicBezTo>
                  <a:close/>
                  <a:moveTo>
                    <a:pt x="66494" y="177711"/>
                  </a:moveTo>
                  <a:cubicBezTo>
                    <a:pt x="62952" y="177711"/>
                    <a:pt x="54854" y="177711"/>
                    <a:pt x="54854" y="166829"/>
                  </a:cubicBezTo>
                  <a:cubicBezTo>
                    <a:pt x="54854" y="156707"/>
                    <a:pt x="64470" y="146585"/>
                    <a:pt x="75098" y="146585"/>
                  </a:cubicBezTo>
                  <a:cubicBezTo>
                    <a:pt x="85726" y="146585"/>
                    <a:pt x="90534" y="152659"/>
                    <a:pt x="90534" y="168095"/>
                  </a:cubicBezTo>
                  <a:cubicBezTo>
                    <a:pt x="90534" y="171890"/>
                    <a:pt x="90281" y="172143"/>
                    <a:pt x="87751" y="173156"/>
                  </a:cubicBezTo>
                  <a:cubicBezTo>
                    <a:pt x="81171" y="175939"/>
                    <a:pt x="73580" y="177711"/>
                    <a:pt x="66494" y="177711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8B52765-2B4A-3640-67B9-C2489BCE0231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6950681" y="5118051"/>
              <a:ext cx="78293" cy="117618"/>
            </a:xfrm>
            <a:custGeom>
              <a:avLst/>
              <a:gdLst>
                <a:gd name="csX0" fmla="*/ 78497 w 78293"/>
                <a:gd name="csY0" fmla="*/ 85444 h 117618"/>
                <a:gd name="csX1" fmla="*/ 72474 w 78293"/>
                <a:gd name="csY1" fmla="*/ 85444 h 117618"/>
                <a:gd name="csX2" fmla="*/ 67869 w 78293"/>
                <a:gd name="csY2" fmla="*/ 101563 h 117618"/>
                <a:gd name="csX3" fmla="*/ 50332 w 78293"/>
                <a:gd name="csY3" fmla="*/ 102626 h 117618"/>
                <a:gd name="csX4" fmla="*/ 17739 w 78293"/>
                <a:gd name="csY4" fmla="*/ 102626 h 117618"/>
                <a:gd name="csX5" fmla="*/ 53166 w 78293"/>
                <a:gd name="csY5" fmla="*/ 72867 h 117618"/>
                <a:gd name="csX6" fmla="*/ 78497 w 78293"/>
                <a:gd name="csY6" fmla="*/ 34606 h 117618"/>
                <a:gd name="csX7" fmla="*/ 37047 w 78293"/>
                <a:gd name="csY7" fmla="*/ 65 h 117618"/>
                <a:gd name="csX8" fmla="*/ 203 w 78293"/>
                <a:gd name="csY8" fmla="*/ 31772 h 117618"/>
                <a:gd name="csX9" fmla="*/ 9591 w 78293"/>
                <a:gd name="csY9" fmla="*/ 41692 h 117618"/>
                <a:gd name="csX10" fmla="*/ 18979 w 78293"/>
                <a:gd name="csY10" fmla="*/ 32303 h 117618"/>
                <a:gd name="csX11" fmla="*/ 8528 w 78293"/>
                <a:gd name="csY11" fmla="*/ 22915 h 117618"/>
                <a:gd name="csX12" fmla="*/ 34390 w 78293"/>
                <a:gd name="csY12" fmla="*/ 6441 h 117618"/>
                <a:gd name="csX13" fmla="*/ 61315 w 78293"/>
                <a:gd name="csY13" fmla="*/ 34606 h 117618"/>
                <a:gd name="csX14" fmla="*/ 44664 w 78293"/>
                <a:gd name="csY14" fmla="*/ 68616 h 117618"/>
                <a:gd name="csX15" fmla="*/ 1974 w 78293"/>
                <a:gd name="csY15" fmla="*/ 110774 h 117618"/>
                <a:gd name="csX16" fmla="*/ 203 w 78293"/>
                <a:gd name="csY16" fmla="*/ 117683 h 117618"/>
                <a:gd name="csX17" fmla="*/ 73183 w 78293"/>
                <a:gd name="csY17" fmla="*/ 117683 h 117618"/>
                <a:gd name="csX18" fmla="*/ 78497 w 78293"/>
                <a:gd name="csY18" fmla="*/ 85444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497" y="85444"/>
                  </a:moveTo>
                  <a:lnTo>
                    <a:pt x="72474" y="85444"/>
                  </a:lnTo>
                  <a:cubicBezTo>
                    <a:pt x="71943" y="89341"/>
                    <a:pt x="70171" y="99792"/>
                    <a:pt x="67869" y="101563"/>
                  </a:cubicBezTo>
                  <a:cubicBezTo>
                    <a:pt x="66451" y="102626"/>
                    <a:pt x="52812" y="102626"/>
                    <a:pt x="50332" y="102626"/>
                  </a:cubicBezTo>
                  <a:lnTo>
                    <a:pt x="17739" y="102626"/>
                  </a:lnTo>
                  <a:cubicBezTo>
                    <a:pt x="36338" y="86153"/>
                    <a:pt x="42538" y="81193"/>
                    <a:pt x="53166" y="72867"/>
                  </a:cubicBezTo>
                  <a:cubicBezTo>
                    <a:pt x="66274" y="62416"/>
                    <a:pt x="78497" y="51434"/>
                    <a:pt x="78497" y="34606"/>
                  </a:cubicBezTo>
                  <a:cubicBezTo>
                    <a:pt x="78497" y="13173"/>
                    <a:pt x="59720" y="65"/>
                    <a:pt x="37047" y="65"/>
                  </a:cubicBezTo>
                  <a:cubicBezTo>
                    <a:pt x="15082" y="65"/>
                    <a:pt x="203" y="15475"/>
                    <a:pt x="203" y="31772"/>
                  </a:cubicBezTo>
                  <a:cubicBezTo>
                    <a:pt x="203" y="40806"/>
                    <a:pt x="7820" y="41692"/>
                    <a:pt x="9591" y="41692"/>
                  </a:cubicBezTo>
                  <a:cubicBezTo>
                    <a:pt x="13842" y="41692"/>
                    <a:pt x="18979" y="38680"/>
                    <a:pt x="18979" y="32303"/>
                  </a:cubicBezTo>
                  <a:cubicBezTo>
                    <a:pt x="18979" y="29115"/>
                    <a:pt x="17739" y="22915"/>
                    <a:pt x="8528" y="22915"/>
                  </a:cubicBezTo>
                  <a:cubicBezTo>
                    <a:pt x="14019" y="10338"/>
                    <a:pt x="26065" y="6441"/>
                    <a:pt x="34390" y="6441"/>
                  </a:cubicBezTo>
                  <a:cubicBezTo>
                    <a:pt x="52103" y="6441"/>
                    <a:pt x="61315" y="20258"/>
                    <a:pt x="61315" y="34606"/>
                  </a:cubicBezTo>
                  <a:cubicBezTo>
                    <a:pt x="61315" y="50017"/>
                    <a:pt x="50332" y="62239"/>
                    <a:pt x="44664" y="68616"/>
                  </a:cubicBezTo>
                  <a:lnTo>
                    <a:pt x="1974" y="110774"/>
                  </a:lnTo>
                  <a:cubicBezTo>
                    <a:pt x="203" y="112369"/>
                    <a:pt x="203" y="112723"/>
                    <a:pt x="203" y="117683"/>
                  </a:cubicBezTo>
                  <a:lnTo>
                    <a:pt x="73183" y="117683"/>
                  </a:lnTo>
                  <a:lnTo>
                    <a:pt x="78497" y="85444"/>
                  </a:ln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2E78C12-66B9-2399-4D4A-C470108FF75D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144336" y="5179211"/>
              <a:ext cx="154614" cy="195608"/>
            </a:xfrm>
            <a:custGeom>
              <a:avLst/>
              <a:gdLst>
                <a:gd name="csX0" fmla="*/ 149763 w 154614"/>
                <a:gd name="csY0" fmla="*/ 79021 h 195608"/>
                <a:gd name="csX1" fmla="*/ 154824 w 154614"/>
                <a:gd name="csY1" fmla="*/ 73454 h 195608"/>
                <a:gd name="csX2" fmla="*/ 149763 w 154614"/>
                <a:gd name="csY2" fmla="*/ 67633 h 195608"/>
                <a:gd name="csX3" fmla="*/ 10332 w 154614"/>
                <a:gd name="csY3" fmla="*/ 1840 h 195608"/>
                <a:gd name="csX4" fmla="*/ 5271 w 154614"/>
                <a:gd name="csY4" fmla="*/ 69 h 195608"/>
                <a:gd name="csX5" fmla="*/ 210 w 154614"/>
                <a:gd name="csY5" fmla="*/ 5130 h 195608"/>
                <a:gd name="csX6" fmla="*/ 5018 w 154614"/>
                <a:gd name="csY6" fmla="*/ 10697 h 195608"/>
                <a:gd name="csX7" fmla="*/ 137870 w 154614"/>
                <a:gd name="csY7" fmla="*/ 73200 h 195608"/>
                <a:gd name="csX8" fmla="*/ 5524 w 154614"/>
                <a:gd name="csY8" fmla="*/ 135704 h 195608"/>
                <a:gd name="csX9" fmla="*/ 210 w 154614"/>
                <a:gd name="csY9" fmla="*/ 141524 h 195608"/>
                <a:gd name="csX10" fmla="*/ 5271 w 154614"/>
                <a:gd name="csY10" fmla="*/ 146585 h 195608"/>
                <a:gd name="csX11" fmla="*/ 9826 w 154614"/>
                <a:gd name="csY11" fmla="*/ 144814 h 195608"/>
                <a:gd name="csX12" fmla="*/ 149763 w 154614"/>
                <a:gd name="csY12" fmla="*/ 79021 h 195608"/>
                <a:gd name="csX13" fmla="*/ 145967 w 154614"/>
                <a:gd name="csY13" fmla="*/ 195677 h 195608"/>
                <a:gd name="csX14" fmla="*/ 154824 w 154614"/>
                <a:gd name="csY14" fmla="*/ 190616 h 195608"/>
                <a:gd name="csX15" fmla="*/ 145714 w 154614"/>
                <a:gd name="csY15" fmla="*/ 185555 h 195608"/>
                <a:gd name="csX16" fmla="*/ 9320 w 154614"/>
                <a:gd name="csY16" fmla="*/ 185555 h 195608"/>
                <a:gd name="csX17" fmla="*/ 210 w 154614"/>
                <a:gd name="csY17" fmla="*/ 190616 h 195608"/>
                <a:gd name="csX18" fmla="*/ 9067 w 154614"/>
                <a:gd name="csY18" fmla="*/ 195677 h 195608"/>
                <a:gd name="csX19" fmla="*/ 145967 w 154614"/>
                <a:gd name="csY19" fmla="*/ 195677 h 195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54614" h="195608">
                  <a:moveTo>
                    <a:pt x="149763" y="79021"/>
                  </a:moveTo>
                  <a:cubicBezTo>
                    <a:pt x="153306" y="77502"/>
                    <a:pt x="154824" y="75731"/>
                    <a:pt x="154824" y="73454"/>
                  </a:cubicBezTo>
                  <a:cubicBezTo>
                    <a:pt x="154824" y="70923"/>
                    <a:pt x="153812" y="69405"/>
                    <a:pt x="149763" y="67633"/>
                  </a:cubicBezTo>
                  <a:lnTo>
                    <a:pt x="10332" y="1840"/>
                  </a:lnTo>
                  <a:cubicBezTo>
                    <a:pt x="6789" y="69"/>
                    <a:pt x="5777" y="69"/>
                    <a:pt x="5271" y="69"/>
                  </a:cubicBezTo>
                  <a:cubicBezTo>
                    <a:pt x="2234" y="69"/>
                    <a:pt x="210" y="2346"/>
                    <a:pt x="210" y="5130"/>
                  </a:cubicBezTo>
                  <a:cubicBezTo>
                    <a:pt x="210" y="8166"/>
                    <a:pt x="2234" y="9432"/>
                    <a:pt x="5018" y="10697"/>
                  </a:cubicBezTo>
                  <a:lnTo>
                    <a:pt x="137870" y="73200"/>
                  </a:lnTo>
                  <a:lnTo>
                    <a:pt x="5524" y="135704"/>
                  </a:lnTo>
                  <a:cubicBezTo>
                    <a:pt x="463" y="137982"/>
                    <a:pt x="210" y="140006"/>
                    <a:pt x="210" y="141524"/>
                  </a:cubicBezTo>
                  <a:cubicBezTo>
                    <a:pt x="210" y="144308"/>
                    <a:pt x="2487" y="146585"/>
                    <a:pt x="5271" y="146585"/>
                  </a:cubicBezTo>
                  <a:cubicBezTo>
                    <a:pt x="6030" y="146585"/>
                    <a:pt x="6536" y="146585"/>
                    <a:pt x="9826" y="144814"/>
                  </a:cubicBezTo>
                  <a:lnTo>
                    <a:pt x="149763" y="79021"/>
                  </a:lnTo>
                  <a:close/>
                  <a:moveTo>
                    <a:pt x="145967" y="195677"/>
                  </a:moveTo>
                  <a:cubicBezTo>
                    <a:pt x="150269" y="195677"/>
                    <a:pt x="154824" y="195677"/>
                    <a:pt x="154824" y="190616"/>
                  </a:cubicBezTo>
                  <a:cubicBezTo>
                    <a:pt x="154824" y="185555"/>
                    <a:pt x="149510" y="185555"/>
                    <a:pt x="145714" y="185555"/>
                  </a:cubicBezTo>
                  <a:lnTo>
                    <a:pt x="9320" y="185555"/>
                  </a:lnTo>
                  <a:cubicBezTo>
                    <a:pt x="5524" y="185555"/>
                    <a:pt x="210" y="185555"/>
                    <a:pt x="210" y="190616"/>
                  </a:cubicBezTo>
                  <a:cubicBezTo>
                    <a:pt x="210" y="195677"/>
                    <a:pt x="4765" y="195677"/>
                    <a:pt x="9067" y="195677"/>
                  </a:cubicBezTo>
                  <a:lnTo>
                    <a:pt x="145967" y="195677"/>
                  </a:ln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7D57EFAE-69D3-B274-DB73-C338269B0B6F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400311" y="5171620"/>
              <a:ext cx="106534" cy="174099"/>
            </a:xfrm>
            <a:custGeom>
              <a:avLst/>
              <a:gdLst>
                <a:gd name="csX0" fmla="*/ 106755 w 106534"/>
                <a:gd name="csY0" fmla="*/ 87624 h 174099"/>
                <a:gd name="csX1" fmla="*/ 96633 w 106534"/>
                <a:gd name="csY1" fmla="*/ 28410 h 174099"/>
                <a:gd name="csX2" fmla="*/ 53614 w 106534"/>
                <a:gd name="csY2" fmla="*/ 69 h 174099"/>
                <a:gd name="csX3" fmla="*/ 9583 w 106534"/>
                <a:gd name="csY3" fmla="*/ 30182 h 174099"/>
                <a:gd name="csX4" fmla="*/ 220 w 106534"/>
                <a:gd name="csY4" fmla="*/ 87624 h 174099"/>
                <a:gd name="csX5" fmla="*/ 11608 w 106534"/>
                <a:gd name="csY5" fmla="*/ 148610 h 174099"/>
                <a:gd name="csX6" fmla="*/ 53361 w 106534"/>
                <a:gd name="csY6" fmla="*/ 174168 h 174099"/>
                <a:gd name="csX7" fmla="*/ 97392 w 106534"/>
                <a:gd name="csY7" fmla="*/ 144814 h 174099"/>
                <a:gd name="csX8" fmla="*/ 106755 w 106534"/>
                <a:gd name="csY8" fmla="*/ 87624 h 174099"/>
                <a:gd name="csX9" fmla="*/ 53361 w 106534"/>
                <a:gd name="csY9" fmla="*/ 168601 h 174099"/>
                <a:gd name="csX10" fmla="*/ 24007 w 106534"/>
                <a:gd name="csY10" fmla="*/ 137982 h 174099"/>
                <a:gd name="csX11" fmla="*/ 21224 w 106534"/>
                <a:gd name="csY11" fmla="*/ 84588 h 174099"/>
                <a:gd name="csX12" fmla="*/ 23248 w 106534"/>
                <a:gd name="csY12" fmla="*/ 38026 h 174099"/>
                <a:gd name="csX13" fmla="*/ 53361 w 106534"/>
                <a:gd name="csY13" fmla="*/ 5636 h 174099"/>
                <a:gd name="csX14" fmla="*/ 83221 w 106534"/>
                <a:gd name="csY14" fmla="*/ 35243 h 174099"/>
                <a:gd name="csX15" fmla="*/ 85752 w 106534"/>
                <a:gd name="csY15" fmla="*/ 84588 h 174099"/>
                <a:gd name="csX16" fmla="*/ 82968 w 106534"/>
                <a:gd name="csY16" fmla="*/ 136969 h 174099"/>
                <a:gd name="csX17" fmla="*/ 53361 w 106534"/>
                <a:gd name="csY17" fmla="*/ 168601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6534" h="174099">
                  <a:moveTo>
                    <a:pt x="106755" y="87624"/>
                  </a:moveTo>
                  <a:cubicBezTo>
                    <a:pt x="106755" y="67380"/>
                    <a:pt x="105490" y="47136"/>
                    <a:pt x="96633" y="28410"/>
                  </a:cubicBezTo>
                  <a:cubicBezTo>
                    <a:pt x="84993" y="4118"/>
                    <a:pt x="64242" y="69"/>
                    <a:pt x="53614" y="69"/>
                  </a:cubicBezTo>
                  <a:cubicBezTo>
                    <a:pt x="38431" y="69"/>
                    <a:pt x="19958" y="6648"/>
                    <a:pt x="9583" y="30182"/>
                  </a:cubicBezTo>
                  <a:cubicBezTo>
                    <a:pt x="1486" y="47642"/>
                    <a:pt x="220" y="67380"/>
                    <a:pt x="220" y="87624"/>
                  </a:cubicBezTo>
                  <a:cubicBezTo>
                    <a:pt x="220" y="106603"/>
                    <a:pt x="1233" y="129378"/>
                    <a:pt x="11608" y="148610"/>
                  </a:cubicBezTo>
                  <a:cubicBezTo>
                    <a:pt x="22489" y="169107"/>
                    <a:pt x="40962" y="174168"/>
                    <a:pt x="53361" y="174168"/>
                  </a:cubicBezTo>
                  <a:cubicBezTo>
                    <a:pt x="67026" y="174168"/>
                    <a:pt x="86258" y="168854"/>
                    <a:pt x="97392" y="144814"/>
                  </a:cubicBezTo>
                  <a:cubicBezTo>
                    <a:pt x="105490" y="127353"/>
                    <a:pt x="106755" y="107615"/>
                    <a:pt x="106755" y="87624"/>
                  </a:cubicBezTo>
                  <a:close/>
                  <a:moveTo>
                    <a:pt x="53361" y="168601"/>
                  </a:moveTo>
                  <a:cubicBezTo>
                    <a:pt x="43492" y="168601"/>
                    <a:pt x="28562" y="162274"/>
                    <a:pt x="24007" y="137982"/>
                  </a:cubicBezTo>
                  <a:cubicBezTo>
                    <a:pt x="21224" y="122798"/>
                    <a:pt x="21224" y="99518"/>
                    <a:pt x="21224" y="84588"/>
                  </a:cubicBezTo>
                  <a:cubicBezTo>
                    <a:pt x="21224" y="68393"/>
                    <a:pt x="21224" y="51691"/>
                    <a:pt x="23248" y="38026"/>
                  </a:cubicBezTo>
                  <a:cubicBezTo>
                    <a:pt x="28056" y="7913"/>
                    <a:pt x="47035" y="5636"/>
                    <a:pt x="53361" y="5636"/>
                  </a:cubicBezTo>
                  <a:cubicBezTo>
                    <a:pt x="61712" y="5636"/>
                    <a:pt x="78413" y="10191"/>
                    <a:pt x="83221" y="35243"/>
                  </a:cubicBezTo>
                  <a:cubicBezTo>
                    <a:pt x="85752" y="49414"/>
                    <a:pt x="85752" y="68646"/>
                    <a:pt x="85752" y="84588"/>
                  </a:cubicBezTo>
                  <a:cubicBezTo>
                    <a:pt x="85752" y="103567"/>
                    <a:pt x="85752" y="120774"/>
                    <a:pt x="82968" y="136969"/>
                  </a:cubicBezTo>
                  <a:cubicBezTo>
                    <a:pt x="79172" y="161009"/>
                    <a:pt x="64748" y="168601"/>
                    <a:pt x="53361" y="168601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AF24A67-1202-9A2D-BBF3-D9408A272691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538730" y="5313328"/>
              <a:ext cx="29606" cy="75662"/>
            </a:xfrm>
            <a:custGeom>
              <a:avLst/>
              <a:gdLst>
                <a:gd name="csX0" fmla="*/ 29832 w 29606"/>
                <a:gd name="csY0" fmla="*/ 26639 h 75662"/>
                <a:gd name="csX1" fmla="*/ 13637 w 29606"/>
                <a:gd name="csY1" fmla="*/ 69 h 75662"/>
                <a:gd name="csX2" fmla="*/ 225 w 29606"/>
                <a:gd name="csY2" fmla="*/ 13480 h 75662"/>
                <a:gd name="csX3" fmla="*/ 13637 w 29606"/>
                <a:gd name="csY3" fmla="*/ 26892 h 75662"/>
                <a:gd name="csX4" fmla="*/ 22494 w 29606"/>
                <a:gd name="csY4" fmla="*/ 23603 h 75662"/>
                <a:gd name="csX5" fmla="*/ 23759 w 29606"/>
                <a:gd name="csY5" fmla="*/ 22843 h 75662"/>
                <a:gd name="csX6" fmla="*/ 24265 w 29606"/>
                <a:gd name="csY6" fmla="*/ 26639 h 75662"/>
                <a:gd name="csX7" fmla="*/ 7058 w 29606"/>
                <a:gd name="csY7" fmla="*/ 68899 h 75662"/>
                <a:gd name="csX8" fmla="*/ 4274 w 29606"/>
                <a:gd name="csY8" fmla="*/ 72947 h 75662"/>
                <a:gd name="csX9" fmla="*/ 6805 w 29606"/>
                <a:gd name="csY9" fmla="*/ 75731 h 75662"/>
                <a:gd name="csX10" fmla="*/ 29832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32" y="26639"/>
                  </a:moveTo>
                  <a:cubicBezTo>
                    <a:pt x="29832" y="9938"/>
                    <a:pt x="23506" y="69"/>
                    <a:pt x="13637" y="69"/>
                  </a:cubicBezTo>
                  <a:cubicBezTo>
                    <a:pt x="5286" y="69"/>
                    <a:pt x="225" y="6395"/>
                    <a:pt x="225" y="13480"/>
                  </a:cubicBezTo>
                  <a:cubicBezTo>
                    <a:pt x="225" y="20313"/>
                    <a:pt x="5286" y="26892"/>
                    <a:pt x="13637" y="26892"/>
                  </a:cubicBezTo>
                  <a:cubicBezTo>
                    <a:pt x="16674" y="26892"/>
                    <a:pt x="19963" y="25880"/>
                    <a:pt x="22494" y="23603"/>
                  </a:cubicBezTo>
                  <a:cubicBezTo>
                    <a:pt x="23253" y="23096"/>
                    <a:pt x="23506" y="22843"/>
                    <a:pt x="23759" y="22843"/>
                  </a:cubicBezTo>
                  <a:cubicBezTo>
                    <a:pt x="24012" y="22843"/>
                    <a:pt x="24265" y="23096"/>
                    <a:pt x="24265" y="26639"/>
                  </a:cubicBezTo>
                  <a:cubicBezTo>
                    <a:pt x="24265" y="45365"/>
                    <a:pt x="15408" y="60548"/>
                    <a:pt x="7058" y="68899"/>
                  </a:cubicBezTo>
                  <a:cubicBezTo>
                    <a:pt x="4274" y="71682"/>
                    <a:pt x="4274" y="72188"/>
                    <a:pt x="4274" y="72947"/>
                  </a:cubicBezTo>
                  <a:cubicBezTo>
                    <a:pt x="4274" y="74719"/>
                    <a:pt x="5540" y="75731"/>
                    <a:pt x="6805" y="75731"/>
                  </a:cubicBezTo>
                  <a:cubicBezTo>
                    <a:pt x="9588" y="75731"/>
                    <a:pt x="29832" y="56246"/>
                    <a:pt x="29832" y="26639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51405E1-DF89-C260-B1D3-41FE7BCE1BB6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636519" y="5168836"/>
              <a:ext cx="112101" cy="171315"/>
            </a:xfrm>
            <a:custGeom>
              <a:avLst/>
              <a:gdLst>
                <a:gd name="csX0" fmla="*/ 67541 w 112101"/>
                <a:gd name="csY0" fmla="*/ 129631 h 171315"/>
                <a:gd name="csX1" fmla="*/ 67541 w 112101"/>
                <a:gd name="csY1" fmla="*/ 151646 h 171315"/>
                <a:gd name="csX2" fmla="*/ 48310 w 112101"/>
                <a:gd name="csY2" fmla="*/ 163540 h 171315"/>
                <a:gd name="csX3" fmla="*/ 42995 w 112101"/>
                <a:gd name="csY3" fmla="*/ 163540 h 171315"/>
                <a:gd name="csX4" fmla="*/ 42995 w 112101"/>
                <a:gd name="csY4" fmla="*/ 171384 h 171315"/>
                <a:gd name="csX5" fmla="*/ 77157 w 112101"/>
                <a:gd name="csY5" fmla="*/ 170625 h 171315"/>
                <a:gd name="csX6" fmla="*/ 111572 w 112101"/>
                <a:gd name="csY6" fmla="*/ 171384 h 171315"/>
                <a:gd name="csX7" fmla="*/ 111572 w 112101"/>
                <a:gd name="csY7" fmla="*/ 163540 h 171315"/>
                <a:gd name="csX8" fmla="*/ 106258 w 112101"/>
                <a:gd name="csY8" fmla="*/ 163540 h 171315"/>
                <a:gd name="csX9" fmla="*/ 87026 w 112101"/>
                <a:gd name="csY9" fmla="*/ 151646 h 171315"/>
                <a:gd name="csX10" fmla="*/ 87026 w 112101"/>
                <a:gd name="csY10" fmla="*/ 129631 h 171315"/>
                <a:gd name="csX11" fmla="*/ 112331 w 112101"/>
                <a:gd name="csY11" fmla="*/ 129631 h 171315"/>
                <a:gd name="csX12" fmla="*/ 112331 w 112101"/>
                <a:gd name="csY12" fmla="*/ 121786 h 171315"/>
                <a:gd name="csX13" fmla="*/ 87026 w 112101"/>
                <a:gd name="csY13" fmla="*/ 121786 h 171315"/>
                <a:gd name="csX14" fmla="*/ 87026 w 112101"/>
                <a:gd name="csY14" fmla="*/ 6648 h 171315"/>
                <a:gd name="csX15" fmla="*/ 82978 w 112101"/>
                <a:gd name="csY15" fmla="*/ 69 h 171315"/>
                <a:gd name="csX16" fmla="*/ 77917 w 112101"/>
                <a:gd name="csY16" fmla="*/ 3105 h 171315"/>
                <a:gd name="csX17" fmla="*/ 230 w 112101"/>
                <a:gd name="csY17" fmla="*/ 121786 h 171315"/>
                <a:gd name="csX18" fmla="*/ 230 w 112101"/>
                <a:gd name="csY18" fmla="*/ 129631 h 171315"/>
                <a:gd name="csX19" fmla="*/ 67541 w 112101"/>
                <a:gd name="csY19" fmla="*/ 129631 h 171315"/>
                <a:gd name="csX20" fmla="*/ 69060 w 112101"/>
                <a:gd name="csY20" fmla="*/ 121786 h 171315"/>
                <a:gd name="csX21" fmla="*/ 7315 w 112101"/>
                <a:gd name="csY21" fmla="*/ 121786 h 171315"/>
                <a:gd name="csX22" fmla="*/ 69060 w 112101"/>
                <a:gd name="csY22" fmla="*/ 27398 h 171315"/>
                <a:gd name="csX23" fmla="*/ 69060 w 112101"/>
                <a:gd name="csY23" fmla="*/ 121786 h 171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2101" h="171315">
                  <a:moveTo>
                    <a:pt x="67541" y="129631"/>
                  </a:moveTo>
                  <a:lnTo>
                    <a:pt x="67541" y="151646"/>
                  </a:lnTo>
                  <a:cubicBezTo>
                    <a:pt x="67541" y="160756"/>
                    <a:pt x="67035" y="163540"/>
                    <a:pt x="48310" y="163540"/>
                  </a:cubicBezTo>
                  <a:lnTo>
                    <a:pt x="42995" y="163540"/>
                  </a:lnTo>
                  <a:lnTo>
                    <a:pt x="42995" y="171384"/>
                  </a:lnTo>
                  <a:cubicBezTo>
                    <a:pt x="53371" y="170625"/>
                    <a:pt x="66529" y="170625"/>
                    <a:pt x="77157" y="170625"/>
                  </a:cubicBezTo>
                  <a:cubicBezTo>
                    <a:pt x="87786" y="170625"/>
                    <a:pt x="101197" y="170625"/>
                    <a:pt x="111572" y="171384"/>
                  </a:cubicBezTo>
                  <a:lnTo>
                    <a:pt x="111572" y="163540"/>
                  </a:lnTo>
                  <a:lnTo>
                    <a:pt x="106258" y="163540"/>
                  </a:lnTo>
                  <a:cubicBezTo>
                    <a:pt x="87532" y="163540"/>
                    <a:pt x="87026" y="160756"/>
                    <a:pt x="87026" y="151646"/>
                  </a:cubicBezTo>
                  <a:lnTo>
                    <a:pt x="87026" y="129631"/>
                  </a:lnTo>
                  <a:lnTo>
                    <a:pt x="112331" y="129631"/>
                  </a:lnTo>
                  <a:lnTo>
                    <a:pt x="112331" y="121786"/>
                  </a:lnTo>
                  <a:lnTo>
                    <a:pt x="87026" y="121786"/>
                  </a:lnTo>
                  <a:lnTo>
                    <a:pt x="87026" y="6648"/>
                  </a:lnTo>
                  <a:cubicBezTo>
                    <a:pt x="87026" y="1587"/>
                    <a:pt x="87026" y="69"/>
                    <a:pt x="82978" y="69"/>
                  </a:cubicBezTo>
                  <a:cubicBezTo>
                    <a:pt x="80700" y="69"/>
                    <a:pt x="79941" y="69"/>
                    <a:pt x="77917" y="3105"/>
                  </a:cubicBezTo>
                  <a:lnTo>
                    <a:pt x="230" y="121786"/>
                  </a:lnTo>
                  <a:lnTo>
                    <a:pt x="230" y="129631"/>
                  </a:lnTo>
                  <a:lnTo>
                    <a:pt x="67541" y="129631"/>
                  </a:lnTo>
                  <a:close/>
                  <a:moveTo>
                    <a:pt x="69060" y="121786"/>
                  </a:moveTo>
                  <a:lnTo>
                    <a:pt x="7315" y="121786"/>
                  </a:lnTo>
                  <a:lnTo>
                    <a:pt x="69060" y="27398"/>
                  </a:lnTo>
                  <a:lnTo>
                    <a:pt x="69060" y="121786"/>
                  </a:ln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E01536B-CB07-3EDE-01F8-852FC56A121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766588" y="5167318"/>
              <a:ext cx="253557" cy="172833"/>
            </a:xfrm>
            <a:custGeom>
              <a:avLst/>
              <a:gdLst>
                <a:gd name="csX0" fmla="*/ 223932 w 253557"/>
                <a:gd name="csY0" fmla="*/ 19554 h 172833"/>
                <a:gd name="csX1" fmla="*/ 245694 w 253557"/>
                <a:gd name="csY1" fmla="*/ 7913 h 172833"/>
                <a:gd name="csX2" fmla="*/ 253792 w 253557"/>
                <a:gd name="csY2" fmla="*/ 2852 h 172833"/>
                <a:gd name="csX3" fmla="*/ 246960 w 253557"/>
                <a:gd name="csY3" fmla="*/ 69 h 172833"/>
                <a:gd name="csX4" fmla="*/ 213557 w 253557"/>
                <a:gd name="csY4" fmla="*/ 69 h 172833"/>
                <a:gd name="csX5" fmla="*/ 203688 w 253557"/>
                <a:gd name="csY5" fmla="*/ 4877 h 172833"/>
                <a:gd name="csX6" fmla="*/ 111324 w 253557"/>
                <a:gd name="csY6" fmla="*/ 149116 h 172833"/>
                <a:gd name="csX7" fmla="*/ 91586 w 253557"/>
                <a:gd name="csY7" fmla="*/ 5889 h 172833"/>
                <a:gd name="csX8" fmla="*/ 83742 w 253557"/>
                <a:gd name="csY8" fmla="*/ 69 h 172833"/>
                <a:gd name="csX9" fmla="*/ 49074 w 253557"/>
                <a:gd name="csY9" fmla="*/ 69 h 172833"/>
                <a:gd name="csX10" fmla="*/ 41482 w 253557"/>
                <a:gd name="csY10" fmla="*/ 4877 h 172833"/>
                <a:gd name="csX11" fmla="*/ 48821 w 253557"/>
                <a:gd name="csY11" fmla="*/ 7913 h 172833"/>
                <a:gd name="csX12" fmla="*/ 59702 w 253557"/>
                <a:gd name="csY12" fmla="*/ 8419 h 172833"/>
                <a:gd name="csX13" fmla="*/ 65269 w 253557"/>
                <a:gd name="csY13" fmla="*/ 12468 h 172833"/>
                <a:gd name="csX14" fmla="*/ 64257 w 253557"/>
                <a:gd name="csY14" fmla="*/ 17276 h 172833"/>
                <a:gd name="csX15" fmla="*/ 32119 w 253557"/>
                <a:gd name="csY15" fmla="*/ 146079 h 172833"/>
                <a:gd name="csX16" fmla="*/ 4790 w 253557"/>
                <a:gd name="csY16" fmla="*/ 165058 h 172833"/>
                <a:gd name="csX17" fmla="*/ 235 w 253557"/>
                <a:gd name="csY17" fmla="*/ 169866 h 172833"/>
                <a:gd name="csX18" fmla="*/ 3778 w 253557"/>
                <a:gd name="csY18" fmla="*/ 172903 h 172833"/>
                <a:gd name="csX19" fmla="*/ 29083 w 253557"/>
                <a:gd name="csY19" fmla="*/ 172143 h 172833"/>
                <a:gd name="csX20" fmla="*/ 55147 w 253557"/>
                <a:gd name="csY20" fmla="*/ 172903 h 172833"/>
                <a:gd name="csX21" fmla="*/ 59702 w 253557"/>
                <a:gd name="csY21" fmla="*/ 167842 h 172833"/>
                <a:gd name="csX22" fmla="*/ 55147 w 253557"/>
                <a:gd name="csY22" fmla="*/ 165058 h 172833"/>
                <a:gd name="csX23" fmla="*/ 37939 w 253557"/>
                <a:gd name="csY23" fmla="*/ 153924 h 172833"/>
                <a:gd name="csX24" fmla="*/ 38952 w 253557"/>
                <a:gd name="csY24" fmla="*/ 148104 h 172833"/>
                <a:gd name="csX25" fmla="*/ 73367 w 253557"/>
                <a:gd name="csY25" fmla="*/ 10191 h 172833"/>
                <a:gd name="csX26" fmla="*/ 73620 w 253557"/>
                <a:gd name="csY26" fmla="*/ 10191 h 172833"/>
                <a:gd name="csX27" fmla="*/ 95382 w 253557"/>
                <a:gd name="csY27" fmla="*/ 167082 h 172833"/>
                <a:gd name="csX28" fmla="*/ 99178 w 253557"/>
                <a:gd name="csY28" fmla="*/ 172903 h 172833"/>
                <a:gd name="csX29" fmla="*/ 104745 w 253557"/>
                <a:gd name="csY29" fmla="*/ 168348 h 172833"/>
                <a:gd name="csX30" fmla="*/ 206978 w 253557"/>
                <a:gd name="csY30" fmla="*/ 8166 h 172833"/>
                <a:gd name="csX31" fmla="*/ 207231 w 253557"/>
                <a:gd name="csY31" fmla="*/ 8166 h 172833"/>
                <a:gd name="csX32" fmla="*/ 171044 w 253557"/>
                <a:gd name="csY32" fmla="*/ 153165 h 172833"/>
                <a:gd name="csX33" fmla="*/ 148017 w 253557"/>
                <a:gd name="csY33" fmla="*/ 165058 h 172833"/>
                <a:gd name="csX34" fmla="*/ 140931 w 253557"/>
                <a:gd name="csY34" fmla="*/ 169866 h 172833"/>
                <a:gd name="csX35" fmla="*/ 144727 w 253557"/>
                <a:gd name="csY35" fmla="*/ 172903 h 172833"/>
                <a:gd name="csX36" fmla="*/ 176105 w 253557"/>
                <a:gd name="csY36" fmla="*/ 172143 h 172833"/>
                <a:gd name="csX37" fmla="*/ 207737 w 253557"/>
                <a:gd name="csY37" fmla="*/ 172903 h 172833"/>
                <a:gd name="csX38" fmla="*/ 212545 w 253557"/>
                <a:gd name="csY38" fmla="*/ 167842 h 172833"/>
                <a:gd name="csX39" fmla="*/ 205459 w 253557"/>
                <a:gd name="csY39" fmla="*/ 165058 h 172833"/>
                <a:gd name="csX40" fmla="*/ 189011 w 253557"/>
                <a:gd name="csY40" fmla="*/ 160503 h 172833"/>
                <a:gd name="csX41" fmla="*/ 190276 w 253557"/>
                <a:gd name="csY41" fmla="*/ 154430 h 172833"/>
                <a:gd name="csX42" fmla="*/ 223932 w 253557"/>
                <a:gd name="csY42" fmla="*/ 19554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53557" h="172833">
                  <a:moveTo>
                    <a:pt x="223932" y="19554"/>
                  </a:moveTo>
                  <a:cubicBezTo>
                    <a:pt x="226209" y="10444"/>
                    <a:pt x="226716" y="7913"/>
                    <a:pt x="245694" y="7913"/>
                  </a:cubicBezTo>
                  <a:cubicBezTo>
                    <a:pt x="251515" y="7913"/>
                    <a:pt x="253792" y="7913"/>
                    <a:pt x="253792" y="2852"/>
                  </a:cubicBezTo>
                  <a:cubicBezTo>
                    <a:pt x="253792" y="69"/>
                    <a:pt x="251262" y="69"/>
                    <a:pt x="246960" y="69"/>
                  </a:cubicBezTo>
                  <a:lnTo>
                    <a:pt x="213557" y="69"/>
                  </a:lnTo>
                  <a:cubicBezTo>
                    <a:pt x="206978" y="69"/>
                    <a:pt x="206725" y="69"/>
                    <a:pt x="203688" y="4877"/>
                  </a:cubicBezTo>
                  <a:lnTo>
                    <a:pt x="111324" y="149116"/>
                  </a:lnTo>
                  <a:lnTo>
                    <a:pt x="91586" y="5889"/>
                  </a:lnTo>
                  <a:cubicBezTo>
                    <a:pt x="90827" y="69"/>
                    <a:pt x="90321" y="69"/>
                    <a:pt x="83742" y="69"/>
                  </a:cubicBezTo>
                  <a:lnTo>
                    <a:pt x="49074" y="69"/>
                  </a:lnTo>
                  <a:cubicBezTo>
                    <a:pt x="44266" y="69"/>
                    <a:pt x="41482" y="69"/>
                    <a:pt x="41482" y="4877"/>
                  </a:cubicBezTo>
                  <a:cubicBezTo>
                    <a:pt x="41482" y="7913"/>
                    <a:pt x="43760" y="7913"/>
                    <a:pt x="48821" y="7913"/>
                  </a:cubicBezTo>
                  <a:cubicBezTo>
                    <a:pt x="52110" y="7913"/>
                    <a:pt x="56665" y="8166"/>
                    <a:pt x="59702" y="8419"/>
                  </a:cubicBezTo>
                  <a:cubicBezTo>
                    <a:pt x="63751" y="8926"/>
                    <a:pt x="65269" y="9685"/>
                    <a:pt x="65269" y="12468"/>
                  </a:cubicBezTo>
                  <a:cubicBezTo>
                    <a:pt x="65269" y="13480"/>
                    <a:pt x="65016" y="14240"/>
                    <a:pt x="64257" y="17276"/>
                  </a:cubicBezTo>
                  <a:lnTo>
                    <a:pt x="32119" y="146079"/>
                  </a:lnTo>
                  <a:cubicBezTo>
                    <a:pt x="29589" y="156201"/>
                    <a:pt x="25287" y="164299"/>
                    <a:pt x="4790" y="165058"/>
                  </a:cubicBezTo>
                  <a:cubicBezTo>
                    <a:pt x="3525" y="165058"/>
                    <a:pt x="235" y="165311"/>
                    <a:pt x="235" y="169866"/>
                  </a:cubicBezTo>
                  <a:cubicBezTo>
                    <a:pt x="235" y="172143"/>
                    <a:pt x="1753" y="172903"/>
                    <a:pt x="3778" y="172903"/>
                  </a:cubicBezTo>
                  <a:cubicBezTo>
                    <a:pt x="11875" y="172903"/>
                    <a:pt x="20732" y="172143"/>
                    <a:pt x="29083" y="172143"/>
                  </a:cubicBezTo>
                  <a:cubicBezTo>
                    <a:pt x="37686" y="172143"/>
                    <a:pt x="46796" y="172903"/>
                    <a:pt x="55147" y="172903"/>
                  </a:cubicBezTo>
                  <a:cubicBezTo>
                    <a:pt x="56412" y="172903"/>
                    <a:pt x="59702" y="172903"/>
                    <a:pt x="59702" y="167842"/>
                  </a:cubicBezTo>
                  <a:cubicBezTo>
                    <a:pt x="59702" y="165058"/>
                    <a:pt x="56918" y="165058"/>
                    <a:pt x="55147" y="165058"/>
                  </a:cubicBezTo>
                  <a:cubicBezTo>
                    <a:pt x="40723" y="164805"/>
                    <a:pt x="37939" y="159744"/>
                    <a:pt x="37939" y="153924"/>
                  </a:cubicBezTo>
                  <a:cubicBezTo>
                    <a:pt x="37939" y="152152"/>
                    <a:pt x="38193" y="150887"/>
                    <a:pt x="38952" y="148104"/>
                  </a:cubicBezTo>
                  <a:lnTo>
                    <a:pt x="73367" y="10191"/>
                  </a:lnTo>
                  <a:lnTo>
                    <a:pt x="73620" y="10191"/>
                  </a:lnTo>
                  <a:lnTo>
                    <a:pt x="95382" y="167082"/>
                  </a:lnTo>
                  <a:cubicBezTo>
                    <a:pt x="95888" y="170119"/>
                    <a:pt x="96141" y="172903"/>
                    <a:pt x="99178" y="172903"/>
                  </a:cubicBezTo>
                  <a:cubicBezTo>
                    <a:pt x="101961" y="172903"/>
                    <a:pt x="103480" y="170119"/>
                    <a:pt x="104745" y="168348"/>
                  </a:cubicBezTo>
                  <a:lnTo>
                    <a:pt x="206978" y="8166"/>
                  </a:lnTo>
                  <a:lnTo>
                    <a:pt x="207231" y="8166"/>
                  </a:lnTo>
                  <a:lnTo>
                    <a:pt x="171044" y="153165"/>
                  </a:lnTo>
                  <a:cubicBezTo>
                    <a:pt x="168514" y="163034"/>
                    <a:pt x="168008" y="165058"/>
                    <a:pt x="148017" y="165058"/>
                  </a:cubicBezTo>
                  <a:cubicBezTo>
                    <a:pt x="143715" y="165058"/>
                    <a:pt x="140931" y="165058"/>
                    <a:pt x="140931" y="169866"/>
                  </a:cubicBezTo>
                  <a:cubicBezTo>
                    <a:pt x="140931" y="172903"/>
                    <a:pt x="143968" y="172903"/>
                    <a:pt x="144727" y="172903"/>
                  </a:cubicBezTo>
                  <a:cubicBezTo>
                    <a:pt x="151812" y="172903"/>
                    <a:pt x="169020" y="172143"/>
                    <a:pt x="176105" y="172143"/>
                  </a:cubicBezTo>
                  <a:cubicBezTo>
                    <a:pt x="186480" y="172143"/>
                    <a:pt x="197362" y="172903"/>
                    <a:pt x="207737" y="172903"/>
                  </a:cubicBezTo>
                  <a:cubicBezTo>
                    <a:pt x="209255" y="172903"/>
                    <a:pt x="212545" y="172903"/>
                    <a:pt x="212545" y="167842"/>
                  </a:cubicBezTo>
                  <a:cubicBezTo>
                    <a:pt x="212545" y="165058"/>
                    <a:pt x="210267" y="165058"/>
                    <a:pt x="205459" y="165058"/>
                  </a:cubicBezTo>
                  <a:cubicBezTo>
                    <a:pt x="196096" y="165058"/>
                    <a:pt x="189011" y="165058"/>
                    <a:pt x="189011" y="160503"/>
                  </a:cubicBezTo>
                  <a:cubicBezTo>
                    <a:pt x="189011" y="159491"/>
                    <a:pt x="189011" y="158985"/>
                    <a:pt x="190276" y="154430"/>
                  </a:cubicBezTo>
                  <a:lnTo>
                    <a:pt x="223932" y="19554"/>
                  </a:ln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F5624AAF-8985-D6E2-026D-32846EFD0EE6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040204" y="5118051"/>
              <a:ext cx="78293" cy="117618"/>
            </a:xfrm>
            <a:custGeom>
              <a:avLst/>
              <a:gdLst>
                <a:gd name="csX0" fmla="*/ 78540 w 78293"/>
                <a:gd name="csY0" fmla="*/ 85444 h 117618"/>
                <a:gd name="csX1" fmla="*/ 72517 w 78293"/>
                <a:gd name="csY1" fmla="*/ 85444 h 117618"/>
                <a:gd name="csX2" fmla="*/ 67911 w 78293"/>
                <a:gd name="csY2" fmla="*/ 101563 h 117618"/>
                <a:gd name="csX3" fmla="*/ 50375 w 78293"/>
                <a:gd name="csY3" fmla="*/ 102626 h 117618"/>
                <a:gd name="csX4" fmla="*/ 17782 w 78293"/>
                <a:gd name="csY4" fmla="*/ 102626 h 117618"/>
                <a:gd name="csX5" fmla="*/ 53209 w 78293"/>
                <a:gd name="csY5" fmla="*/ 72867 h 117618"/>
                <a:gd name="csX6" fmla="*/ 78540 w 78293"/>
                <a:gd name="csY6" fmla="*/ 34606 h 117618"/>
                <a:gd name="csX7" fmla="*/ 37090 w 78293"/>
                <a:gd name="csY7" fmla="*/ 65 h 117618"/>
                <a:gd name="csX8" fmla="*/ 246 w 78293"/>
                <a:gd name="csY8" fmla="*/ 31772 h 117618"/>
                <a:gd name="csX9" fmla="*/ 9634 w 78293"/>
                <a:gd name="csY9" fmla="*/ 41692 h 117618"/>
                <a:gd name="csX10" fmla="*/ 19022 w 78293"/>
                <a:gd name="csY10" fmla="*/ 32303 h 117618"/>
                <a:gd name="csX11" fmla="*/ 8571 w 78293"/>
                <a:gd name="csY11" fmla="*/ 22915 h 117618"/>
                <a:gd name="csX12" fmla="*/ 34433 w 78293"/>
                <a:gd name="csY12" fmla="*/ 6441 h 117618"/>
                <a:gd name="csX13" fmla="*/ 61357 w 78293"/>
                <a:gd name="csY13" fmla="*/ 34606 h 117618"/>
                <a:gd name="csX14" fmla="*/ 44707 w 78293"/>
                <a:gd name="csY14" fmla="*/ 68616 h 117618"/>
                <a:gd name="csX15" fmla="*/ 2017 w 78293"/>
                <a:gd name="csY15" fmla="*/ 110774 h 117618"/>
                <a:gd name="csX16" fmla="*/ 246 w 78293"/>
                <a:gd name="csY16" fmla="*/ 117683 h 117618"/>
                <a:gd name="csX17" fmla="*/ 73226 w 78293"/>
                <a:gd name="csY17" fmla="*/ 117683 h 117618"/>
                <a:gd name="csX18" fmla="*/ 78540 w 78293"/>
                <a:gd name="csY18" fmla="*/ 85444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40" y="85444"/>
                  </a:moveTo>
                  <a:lnTo>
                    <a:pt x="72517" y="85444"/>
                  </a:lnTo>
                  <a:cubicBezTo>
                    <a:pt x="71986" y="89341"/>
                    <a:pt x="70214" y="99792"/>
                    <a:pt x="67911" y="101563"/>
                  </a:cubicBezTo>
                  <a:cubicBezTo>
                    <a:pt x="66494" y="102626"/>
                    <a:pt x="52855" y="102626"/>
                    <a:pt x="50375" y="102626"/>
                  </a:cubicBezTo>
                  <a:lnTo>
                    <a:pt x="17782" y="102626"/>
                  </a:lnTo>
                  <a:cubicBezTo>
                    <a:pt x="36381" y="86153"/>
                    <a:pt x="42581" y="81193"/>
                    <a:pt x="53209" y="72867"/>
                  </a:cubicBezTo>
                  <a:cubicBezTo>
                    <a:pt x="66317" y="62416"/>
                    <a:pt x="78540" y="51434"/>
                    <a:pt x="78540" y="34606"/>
                  </a:cubicBezTo>
                  <a:cubicBezTo>
                    <a:pt x="78540" y="13173"/>
                    <a:pt x="59763" y="65"/>
                    <a:pt x="37090" y="65"/>
                  </a:cubicBezTo>
                  <a:cubicBezTo>
                    <a:pt x="15125" y="65"/>
                    <a:pt x="246" y="15475"/>
                    <a:pt x="246" y="31772"/>
                  </a:cubicBezTo>
                  <a:cubicBezTo>
                    <a:pt x="246" y="40806"/>
                    <a:pt x="7862" y="41692"/>
                    <a:pt x="9634" y="41692"/>
                  </a:cubicBezTo>
                  <a:cubicBezTo>
                    <a:pt x="13885" y="41692"/>
                    <a:pt x="19022" y="38680"/>
                    <a:pt x="19022" y="32303"/>
                  </a:cubicBezTo>
                  <a:cubicBezTo>
                    <a:pt x="19022" y="29115"/>
                    <a:pt x="17782" y="22915"/>
                    <a:pt x="8571" y="22915"/>
                  </a:cubicBezTo>
                  <a:cubicBezTo>
                    <a:pt x="14062" y="10338"/>
                    <a:pt x="26107" y="6441"/>
                    <a:pt x="34433" y="6441"/>
                  </a:cubicBezTo>
                  <a:cubicBezTo>
                    <a:pt x="52146" y="6441"/>
                    <a:pt x="61357" y="20258"/>
                    <a:pt x="61357" y="34606"/>
                  </a:cubicBezTo>
                  <a:cubicBezTo>
                    <a:pt x="61357" y="50017"/>
                    <a:pt x="50375" y="62239"/>
                    <a:pt x="44707" y="68616"/>
                  </a:cubicBezTo>
                  <a:lnTo>
                    <a:pt x="2017" y="110774"/>
                  </a:lnTo>
                  <a:cubicBezTo>
                    <a:pt x="246" y="112369"/>
                    <a:pt x="246" y="112723"/>
                    <a:pt x="246" y="117683"/>
                  </a:cubicBezTo>
                  <a:lnTo>
                    <a:pt x="73226" y="117683"/>
                  </a:lnTo>
                  <a:lnTo>
                    <a:pt x="78540" y="85444"/>
                  </a:ln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31015D1A-6AE1-F2DA-0841-B7754DBF45FD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015449" y="5281727"/>
              <a:ext cx="138520" cy="124526"/>
            </a:xfrm>
            <a:custGeom>
              <a:avLst/>
              <a:gdLst>
                <a:gd name="csX0" fmla="*/ 112903 w 138520"/>
                <a:gd name="csY0" fmla="*/ 21150 h 124526"/>
                <a:gd name="csX1" fmla="*/ 134691 w 138520"/>
                <a:gd name="csY1" fmla="*/ 6448 h 124526"/>
                <a:gd name="csX2" fmla="*/ 138765 w 138520"/>
                <a:gd name="csY2" fmla="*/ 2551 h 124526"/>
                <a:gd name="csX3" fmla="*/ 136285 w 138520"/>
                <a:gd name="csY3" fmla="*/ 71 h 124526"/>
                <a:gd name="csX4" fmla="*/ 122114 w 138520"/>
                <a:gd name="csY4" fmla="*/ 780 h 124526"/>
                <a:gd name="csX5" fmla="*/ 103692 w 138520"/>
                <a:gd name="csY5" fmla="*/ 71 h 124526"/>
                <a:gd name="csX6" fmla="*/ 100149 w 138520"/>
                <a:gd name="csY6" fmla="*/ 3968 h 124526"/>
                <a:gd name="csX7" fmla="*/ 103338 w 138520"/>
                <a:gd name="csY7" fmla="*/ 6448 h 124526"/>
                <a:gd name="csX8" fmla="*/ 110600 w 138520"/>
                <a:gd name="csY8" fmla="*/ 11585 h 124526"/>
                <a:gd name="csX9" fmla="*/ 107412 w 138520"/>
                <a:gd name="csY9" fmla="*/ 18670 h 124526"/>
                <a:gd name="csX10" fmla="*/ 49311 w 138520"/>
                <a:gd name="csY10" fmla="*/ 104404 h 124526"/>
                <a:gd name="csX11" fmla="*/ 33192 w 138520"/>
                <a:gd name="csY11" fmla="*/ 13888 h 124526"/>
                <a:gd name="csX12" fmla="*/ 32837 w 138520"/>
                <a:gd name="csY12" fmla="*/ 11231 h 124526"/>
                <a:gd name="csX13" fmla="*/ 43997 w 138520"/>
                <a:gd name="csY13" fmla="*/ 6448 h 124526"/>
                <a:gd name="csX14" fmla="*/ 49311 w 138520"/>
                <a:gd name="csY14" fmla="*/ 2551 h 124526"/>
                <a:gd name="csX15" fmla="*/ 46300 w 138520"/>
                <a:gd name="csY15" fmla="*/ 71 h 124526"/>
                <a:gd name="csX16" fmla="*/ 23449 w 138520"/>
                <a:gd name="csY16" fmla="*/ 780 h 124526"/>
                <a:gd name="csX17" fmla="*/ 3787 w 138520"/>
                <a:gd name="csY17" fmla="*/ 71 h 124526"/>
                <a:gd name="csX18" fmla="*/ 245 w 138520"/>
                <a:gd name="csY18" fmla="*/ 3968 h 124526"/>
                <a:gd name="csX19" fmla="*/ 4673 w 138520"/>
                <a:gd name="csY19" fmla="*/ 6448 h 124526"/>
                <a:gd name="csX20" fmla="*/ 15655 w 138520"/>
                <a:gd name="csY20" fmla="*/ 12116 h 124526"/>
                <a:gd name="csX21" fmla="*/ 34963 w 138520"/>
                <a:gd name="csY21" fmla="*/ 119815 h 124526"/>
                <a:gd name="csX22" fmla="*/ 39214 w 138520"/>
                <a:gd name="csY22" fmla="*/ 124598 h 124526"/>
                <a:gd name="csX23" fmla="*/ 45237 w 138520"/>
                <a:gd name="csY23" fmla="*/ 120701 h 124526"/>
                <a:gd name="csX24" fmla="*/ 112903 w 138520"/>
                <a:gd name="csY24" fmla="*/ 21150 h 124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38520" h="124526">
                  <a:moveTo>
                    <a:pt x="112903" y="21150"/>
                  </a:moveTo>
                  <a:cubicBezTo>
                    <a:pt x="119457" y="11585"/>
                    <a:pt x="125125" y="7157"/>
                    <a:pt x="134691" y="6448"/>
                  </a:cubicBezTo>
                  <a:cubicBezTo>
                    <a:pt x="136816" y="6271"/>
                    <a:pt x="138765" y="6094"/>
                    <a:pt x="138765" y="2551"/>
                  </a:cubicBezTo>
                  <a:cubicBezTo>
                    <a:pt x="138765" y="2020"/>
                    <a:pt x="138410" y="71"/>
                    <a:pt x="136285" y="71"/>
                  </a:cubicBezTo>
                  <a:cubicBezTo>
                    <a:pt x="132034" y="71"/>
                    <a:pt x="126542" y="780"/>
                    <a:pt x="122114" y="780"/>
                  </a:cubicBezTo>
                  <a:cubicBezTo>
                    <a:pt x="116446" y="780"/>
                    <a:pt x="109006" y="71"/>
                    <a:pt x="103692" y="71"/>
                  </a:cubicBezTo>
                  <a:cubicBezTo>
                    <a:pt x="102098" y="71"/>
                    <a:pt x="100149" y="603"/>
                    <a:pt x="100149" y="3968"/>
                  </a:cubicBezTo>
                  <a:cubicBezTo>
                    <a:pt x="100149" y="6271"/>
                    <a:pt x="102629" y="6448"/>
                    <a:pt x="103338" y="6448"/>
                  </a:cubicBezTo>
                  <a:cubicBezTo>
                    <a:pt x="109006" y="6802"/>
                    <a:pt x="110600" y="8928"/>
                    <a:pt x="110600" y="11585"/>
                  </a:cubicBezTo>
                  <a:cubicBezTo>
                    <a:pt x="110600" y="14065"/>
                    <a:pt x="109360" y="15836"/>
                    <a:pt x="107412" y="18670"/>
                  </a:cubicBezTo>
                  <a:lnTo>
                    <a:pt x="49311" y="104404"/>
                  </a:lnTo>
                  <a:lnTo>
                    <a:pt x="33192" y="13888"/>
                  </a:lnTo>
                  <a:cubicBezTo>
                    <a:pt x="32837" y="12294"/>
                    <a:pt x="32837" y="11939"/>
                    <a:pt x="32837" y="11231"/>
                  </a:cubicBezTo>
                  <a:cubicBezTo>
                    <a:pt x="32837" y="6448"/>
                    <a:pt x="42757" y="6448"/>
                    <a:pt x="43997" y="6448"/>
                  </a:cubicBezTo>
                  <a:cubicBezTo>
                    <a:pt x="47008" y="6448"/>
                    <a:pt x="49311" y="6448"/>
                    <a:pt x="49311" y="2551"/>
                  </a:cubicBezTo>
                  <a:cubicBezTo>
                    <a:pt x="49311" y="2374"/>
                    <a:pt x="49134" y="71"/>
                    <a:pt x="46300" y="71"/>
                  </a:cubicBezTo>
                  <a:cubicBezTo>
                    <a:pt x="41163" y="71"/>
                    <a:pt x="28586" y="780"/>
                    <a:pt x="23449" y="780"/>
                  </a:cubicBezTo>
                  <a:cubicBezTo>
                    <a:pt x="19021" y="780"/>
                    <a:pt x="8216" y="71"/>
                    <a:pt x="3787" y="71"/>
                  </a:cubicBezTo>
                  <a:cubicBezTo>
                    <a:pt x="2193" y="71"/>
                    <a:pt x="245" y="603"/>
                    <a:pt x="245" y="3968"/>
                  </a:cubicBezTo>
                  <a:cubicBezTo>
                    <a:pt x="245" y="6448"/>
                    <a:pt x="2724" y="6448"/>
                    <a:pt x="4673" y="6448"/>
                  </a:cubicBezTo>
                  <a:cubicBezTo>
                    <a:pt x="14593" y="6448"/>
                    <a:pt x="14770" y="7511"/>
                    <a:pt x="15655" y="12116"/>
                  </a:cubicBezTo>
                  <a:lnTo>
                    <a:pt x="34963" y="119815"/>
                  </a:lnTo>
                  <a:cubicBezTo>
                    <a:pt x="35672" y="123535"/>
                    <a:pt x="35849" y="124598"/>
                    <a:pt x="39214" y="124598"/>
                  </a:cubicBezTo>
                  <a:cubicBezTo>
                    <a:pt x="42580" y="124598"/>
                    <a:pt x="43466" y="123358"/>
                    <a:pt x="45237" y="120701"/>
                  </a:cubicBezTo>
                  <a:lnTo>
                    <a:pt x="112903" y="21150"/>
                  </a:ln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A31E9A4-2361-6BB1-78BB-D526D899585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198948" y="5313328"/>
              <a:ext cx="29606" cy="75662"/>
            </a:xfrm>
            <a:custGeom>
              <a:avLst/>
              <a:gdLst>
                <a:gd name="csX0" fmla="*/ 29858 w 29606"/>
                <a:gd name="csY0" fmla="*/ 26639 h 75662"/>
                <a:gd name="csX1" fmla="*/ 13663 w 29606"/>
                <a:gd name="csY1" fmla="*/ 69 h 75662"/>
                <a:gd name="csX2" fmla="*/ 251 w 29606"/>
                <a:gd name="csY2" fmla="*/ 13480 h 75662"/>
                <a:gd name="csX3" fmla="*/ 13663 w 29606"/>
                <a:gd name="csY3" fmla="*/ 26892 h 75662"/>
                <a:gd name="csX4" fmla="*/ 22520 w 29606"/>
                <a:gd name="csY4" fmla="*/ 23603 h 75662"/>
                <a:gd name="csX5" fmla="*/ 23785 w 29606"/>
                <a:gd name="csY5" fmla="*/ 22843 h 75662"/>
                <a:gd name="csX6" fmla="*/ 24291 w 29606"/>
                <a:gd name="csY6" fmla="*/ 26639 h 75662"/>
                <a:gd name="csX7" fmla="*/ 7084 w 29606"/>
                <a:gd name="csY7" fmla="*/ 68899 h 75662"/>
                <a:gd name="csX8" fmla="*/ 4300 w 29606"/>
                <a:gd name="csY8" fmla="*/ 72947 h 75662"/>
                <a:gd name="csX9" fmla="*/ 6831 w 29606"/>
                <a:gd name="csY9" fmla="*/ 75731 h 75662"/>
                <a:gd name="csX10" fmla="*/ 29858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58" y="26639"/>
                  </a:moveTo>
                  <a:cubicBezTo>
                    <a:pt x="29858" y="9938"/>
                    <a:pt x="23532" y="69"/>
                    <a:pt x="13663" y="69"/>
                  </a:cubicBezTo>
                  <a:cubicBezTo>
                    <a:pt x="5312" y="69"/>
                    <a:pt x="251" y="6395"/>
                    <a:pt x="251" y="13480"/>
                  </a:cubicBezTo>
                  <a:cubicBezTo>
                    <a:pt x="251" y="20313"/>
                    <a:pt x="5312" y="26892"/>
                    <a:pt x="13663" y="26892"/>
                  </a:cubicBezTo>
                  <a:cubicBezTo>
                    <a:pt x="16700" y="26892"/>
                    <a:pt x="19989" y="25880"/>
                    <a:pt x="22520" y="23603"/>
                  </a:cubicBezTo>
                  <a:cubicBezTo>
                    <a:pt x="23279" y="23096"/>
                    <a:pt x="23532" y="22843"/>
                    <a:pt x="23785" y="22843"/>
                  </a:cubicBezTo>
                  <a:cubicBezTo>
                    <a:pt x="24038" y="22843"/>
                    <a:pt x="24291" y="23096"/>
                    <a:pt x="24291" y="26639"/>
                  </a:cubicBezTo>
                  <a:cubicBezTo>
                    <a:pt x="24291" y="45365"/>
                    <a:pt x="15434" y="60548"/>
                    <a:pt x="7084" y="68899"/>
                  </a:cubicBezTo>
                  <a:cubicBezTo>
                    <a:pt x="4300" y="71682"/>
                    <a:pt x="4300" y="72188"/>
                    <a:pt x="4300" y="72947"/>
                  </a:cubicBezTo>
                  <a:cubicBezTo>
                    <a:pt x="4300" y="74719"/>
                    <a:pt x="5565" y="75731"/>
                    <a:pt x="6831" y="75731"/>
                  </a:cubicBezTo>
                  <a:cubicBezTo>
                    <a:pt x="9614" y="75731"/>
                    <a:pt x="29858" y="56246"/>
                    <a:pt x="29858" y="26639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DC97F04D-C8B5-BBAB-4EB9-1E9640A00D95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311414" y="5313328"/>
              <a:ext cx="26823" cy="26823"/>
            </a:xfrm>
            <a:custGeom>
              <a:avLst/>
              <a:gdLst>
                <a:gd name="csX0" fmla="*/ 27079 w 26823"/>
                <a:gd name="csY0" fmla="*/ 13480 h 26823"/>
                <a:gd name="csX1" fmla="*/ 13668 w 26823"/>
                <a:gd name="csY1" fmla="*/ 69 h 26823"/>
                <a:gd name="csX2" fmla="*/ 256 w 26823"/>
                <a:gd name="csY2" fmla="*/ 13480 h 26823"/>
                <a:gd name="csX3" fmla="*/ 13668 w 26823"/>
                <a:gd name="csY3" fmla="*/ 26892 h 26823"/>
                <a:gd name="csX4" fmla="*/ 27079 w 26823"/>
                <a:gd name="csY4" fmla="*/ 13480 h 2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6823">
                  <a:moveTo>
                    <a:pt x="27079" y="13480"/>
                  </a:moveTo>
                  <a:cubicBezTo>
                    <a:pt x="27079" y="6142"/>
                    <a:pt x="21006" y="69"/>
                    <a:pt x="13668" y="69"/>
                  </a:cubicBezTo>
                  <a:cubicBezTo>
                    <a:pt x="6329" y="69"/>
                    <a:pt x="256" y="6142"/>
                    <a:pt x="256" y="13480"/>
                  </a:cubicBezTo>
                  <a:cubicBezTo>
                    <a:pt x="256" y="20819"/>
                    <a:pt x="6329" y="26892"/>
                    <a:pt x="13668" y="26892"/>
                  </a:cubicBezTo>
                  <a:cubicBezTo>
                    <a:pt x="21006" y="26892"/>
                    <a:pt x="27079" y="20819"/>
                    <a:pt x="27079" y="13480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C69AA72-4252-462A-6AC7-18809AD1360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381707" y="5313328"/>
              <a:ext cx="26823" cy="26823"/>
            </a:xfrm>
            <a:custGeom>
              <a:avLst/>
              <a:gdLst>
                <a:gd name="csX0" fmla="*/ 27082 w 26823"/>
                <a:gd name="csY0" fmla="*/ 13480 h 26823"/>
                <a:gd name="csX1" fmla="*/ 13670 w 26823"/>
                <a:gd name="csY1" fmla="*/ 69 h 26823"/>
                <a:gd name="csX2" fmla="*/ 259 w 26823"/>
                <a:gd name="csY2" fmla="*/ 13480 h 26823"/>
                <a:gd name="csX3" fmla="*/ 13670 w 26823"/>
                <a:gd name="csY3" fmla="*/ 26892 h 26823"/>
                <a:gd name="csX4" fmla="*/ 27082 w 26823"/>
                <a:gd name="csY4" fmla="*/ 13480 h 2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6823">
                  <a:moveTo>
                    <a:pt x="27082" y="13480"/>
                  </a:moveTo>
                  <a:cubicBezTo>
                    <a:pt x="27082" y="6142"/>
                    <a:pt x="21009" y="69"/>
                    <a:pt x="13670" y="69"/>
                  </a:cubicBezTo>
                  <a:cubicBezTo>
                    <a:pt x="6332" y="69"/>
                    <a:pt x="259" y="6142"/>
                    <a:pt x="259" y="13480"/>
                  </a:cubicBezTo>
                  <a:cubicBezTo>
                    <a:pt x="259" y="20819"/>
                    <a:pt x="6332" y="26892"/>
                    <a:pt x="13670" y="26892"/>
                  </a:cubicBezTo>
                  <a:cubicBezTo>
                    <a:pt x="21009" y="26892"/>
                    <a:pt x="27082" y="20819"/>
                    <a:pt x="27082" y="13480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4BB24693-5D94-7587-0BF9-49F4AC84CE4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451999" y="5313328"/>
              <a:ext cx="26823" cy="26823"/>
            </a:xfrm>
            <a:custGeom>
              <a:avLst/>
              <a:gdLst>
                <a:gd name="csX0" fmla="*/ 27085 w 26823"/>
                <a:gd name="csY0" fmla="*/ 13480 h 26823"/>
                <a:gd name="csX1" fmla="*/ 13673 w 26823"/>
                <a:gd name="csY1" fmla="*/ 69 h 26823"/>
                <a:gd name="csX2" fmla="*/ 261 w 26823"/>
                <a:gd name="csY2" fmla="*/ 13480 h 26823"/>
                <a:gd name="csX3" fmla="*/ 13673 w 26823"/>
                <a:gd name="csY3" fmla="*/ 26892 h 26823"/>
                <a:gd name="csX4" fmla="*/ 27085 w 26823"/>
                <a:gd name="csY4" fmla="*/ 13480 h 2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6823">
                  <a:moveTo>
                    <a:pt x="27085" y="13480"/>
                  </a:moveTo>
                  <a:cubicBezTo>
                    <a:pt x="27085" y="6142"/>
                    <a:pt x="21012" y="69"/>
                    <a:pt x="13673" y="69"/>
                  </a:cubicBezTo>
                  <a:cubicBezTo>
                    <a:pt x="6335" y="69"/>
                    <a:pt x="261" y="6142"/>
                    <a:pt x="261" y="13480"/>
                  </a:cubicBezTo>
                  <a:cubicBezTo>
                    <a:pt x="261" y="20819"/>
                    <a:pt x="6335" y="26892"/>
                    <a:pt x="13673" y="26892"/>
                  </a:cubicBezTo>
                  <a:cubicBezTo>
                    <a:pt x="21012" y="26892"/>
                    <a:pt x="27085" y="20819"/>
                    <a:pt x="27085" y="13480"/>
                  </a:cubicBezTo>
                  <a:close/>
                </a:path>
              </a:pathLst>
            </a:custGeom>
            <a:solidFill>
              <a:srgbClr val="000000"/>
            </a:solidFill>
            <a:ln w="2458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0" name="TextBox 179">
            <a:extLst>
              <a:ext uri="{FF2B5EF4-FFF2-40B4-BE49-F238E27FC236}">
                <a16:creationId xmlns:a16="http://schemas.microsoft.com/office/drawing/2014/main" id="{BC2E78AD-949C-7A0E-CFD4-9D5DFC3A8F0D}"/>
              </a:ext>
            </a:extLst>
          </p:cNvPr>
          <p:cNvSpPr txBox="1"/>
          <p:nvPr/>
        </p:nvSpPr>
        <p:spPr>
          <a:xfrm>
            <a:off x="5952752" y="4293096"/>
            <a:ext cx="50533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Analytic continuation </a:t>
            </a:r>
            <a:r>
              <a:rPr lang="en-GB" sz="2000" dirty="0"/>
              <a:t>of propagator masses:</a:t>
            </a:r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Then, send      close to zero ~ approx. true value of integral</a:t>
            </a:r>
          </a:p>
        </p:txBody>
      </p:sp>
      <p:grpSp>
        <p:nvGrpSpPr>
          <p:cNvPr id="196" name="Group 19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&#9;&#9;\begin{align*}&#10;M_{V}^{2} \rightarrow M_{V}^{2} (1-i\chi)&#10;&#9;\end{align*}&#10;&#10;&#10;\end{document}" title="IguanaTex Shape Display">
            <a:extLst>
              <a:ext uri="{FF2B5EF4-FFF2-40B4-BE49-F238E27FC236}">
                <a16:creationId xmlns:a16="http://schemas.microsoft.com/office/drawing/2014/main" id="{D6971DC3-ADCD-5610-688E-C68EDBAEFE2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134100" y="5085184"/>
            <a:ext cx="2078315" cy="288202"/>
            <a:chOff x="10916917" y="6781751"/>
            <a:chExt cx="2078315" cy="288202"/>
          </a:xfrm>
        </p:grpSpPr>
        <p:sp>
          <p:nvSpPr>
            <p:cNvPr id="167" name="Freeform 166">
              <a:extLst>
                <a:ext uri="{FF2B5EF4-FFF2-40B4-BE49-F238E27FC236}">
                  <a16:creationId xmlns:a16="http://schemas.microsoft.com/office/drawing/2014/main" id="{AF6F11F9-C8F4-D503-B0C7-D9EED1F33F7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916917" y="6831018"/>
              <a:ext cx="253557" cy="172833"/>
            </a:xfrm>
            <a:custGeom>
              <a:avLst/>
              <a:gdLst>
                <a:gd name="connsiteX0" fmla="*/ 223885 w 253557"/>
                <a:gd name="connsiteY0" fmla="*/ 19554 h 172833"/>
                <a:gd name="connsiteX1" fmla="*/ 245647 w 253557"/>
                <a:gd name="connsiteY1" fmla="*/ 7913 h 172833"/>
                <a:gd name="connsiteX2" fmla="*/ 253745 w 253557"/>
                <a:gd name="connsiteY2" fmla="*/ 2852 h 172833"/>
                <a:gd name="connsiteX3" fmla="*/ 246913 w 253557"/>
                <a:gd name="connsiteY3" fmla="*/ 69 h 172833"/>
                <a:gd name="connsiteX4" fmla="*/ 213510 w 253557"/>
                <a:gd name="connsiteY4" fmla="*/ 69 h 172833"/>
                <a:gd name="connsiteX5" fmla="*/ 203641 w 253557"/>
                <a:gd name="connsiteY5" fmla="*/ 4877 h 172833"/>
                <a:gd name="connsiteX6" fmla="*/ 111277 w 253557"/>
                <a:gd name="connsiteY6" fmla="*/ 149116 h 172833"/>
                <a:gd name="connsiteX7" fmla="*/ 91539 w 253557"/>
                <a:gd name="connsiteY7" fmla="*/ 5889 h 172833"/>
                <a:gd name="connsiteX8" fmla="*/ 83695 w 253557"/>
                <a:gd name="connsiteY8" fmla="*/ 69 h 172833"/>
                <a:gd name="connsiteX9" fmla="*/ 49027 w 253557"/>
                <a:gd name="connsiteY9" fmla="*/ 69 h 172833"/>
                <a:gd name="connsiteX10" fmla="*/ 41435 w 253557"/>
                <a:gd name="connsiteY10" fmla="*/ 4877 h 172833"/>
                <a:gd name="connsiteX11" fmla="*/ 48774 w 253557"/>
                <a:gd name="connsiteY11" fmla="*/ 7913 h 172833"/>
                <a:gd name="connsiteX12" fmla="*/ 59655 w 253557"/>
                <a:gd name="connsiteY12" fmla="*/ 8419 h 172833"/>
                <a:gd name="connsiteX13" fmla="*/ 65222 w 253557"/>
                <a:gd name="connsiteY13" fmla="*/ 12468 h 172833"/>
                <a:gd name="connsiteX14" fmla="*/ 64210 w 253557"/>
                <a:gd name="connsiteY14" fmla="*/ 17276 h 172833"/>
                <a:gd name="connsiteX15" fmla="*/ 32072 w 253557"/>
                <a:gd name="connsiteY15" fmla="*/ 146079 h 172833"/>
                <a:gd name="connsiteX16" fmla="*/ 4743 w 253557"/>
                <a:gd name="connsiteY16" fmla="*/ 165058 h 172833"/>
                <a:gd name="connsiteX17" fmla="*/ 188 w 253557"/>
                <a:gd name="connsiteY17" fmla="*/ 169866 h 172833"/>
                <a:gd name="connsiteX18" fmla="*/ 3731 w 253557"/>
                <a:gd name="connsiteY18" fmla="*/ 172903 h 172833"/>
                <a:gd name="connsiteX19" fmla="*/ 29036 w 253557"/>
                <a:gd name="connsiteY19" fmla="*/ 172143 h 172833"/>
                <a:gd name="connsiteX20" fmla="*/ 55100 w 253557"/>
                <a:gd name="connsiteY20" fmla="*/ 172903 h 172833"/>
                <a:gd name="connsiteX21" fmla="*/ 59655 w 253557"/>
                <a:gd name="connsiteY21" fmla="*/ 167842 h 172833"/>
                <a:gd name="connsiteX22" fmla="*/ 55100 w 253557"/>
                <a:gd name="connsiteY22" fmla="*/ 165058 h 172833"/>
                <a:gd name="connsiteX23" fmla="*/ 37892 w 253557"/>
                <a:gd name="connsiteY23" fmla="*/ 153924 h 172833"/>
                <a:gd name="connsiteX24" fmla="*/ 38905 w 253557"/>
                <a:gd name="connsiteY24" fmla="*/ 148104 h 172833"/>
                <a:gd name="connsiteX25" fmla="*/ 73320 w 253557"/>
                <a:gd name="connsiteY25" fmla="*/ 10191 h 172833"/>
                <a:gd name="connsiteX26" fmla="*/ 73573 w 253557"/>
                <a:gd name="connsiteY26" fmla="*/ 10191 h 172833"/>
                <a:gd name="connsiteX27" fmla="*/ 95335 w 253557"/>
                <a:gd name="connsiteY27" fmla="*/ 167082 h 172833"/>
                <a:gd name="connsiteX28" fmla="*/ 99131 w 253557"/>
                <a:gd name="connsiteY28" fmla="*/ 172903 h 172833"/>
                <a:gd name="connsiteX29" fmla="*/ 104698 w 253557"/>
                <a:gd name="connsiteY29" fmla="*/ 168348 h 172833"/>
                <a:gd name="connsiteX30" fmla="*/ 206931 w 253557"/>
                <a:gd name="connsiteY30" fmla="*/ 8166 h 172833"/>
                <a:gd name="connsiteX31" fmla="*/ 207184 w 253557"/>
                <a:gd name="connsiteY31" fmla="*/ 8166 h 172833"/>
                <a:gd name="connsiteX32" fmla="*/ 170997 w 253557"/>
                <a:gd name="connsiteY32" fmla="*/ 153165 h 172833"/>
                <a:gd name="connsiteX33" fmla="*/ 147970 w 253557"/>
                <a:gd name="connsiteY33" fmla="*/ 165058 h 172833"/>
                <a:gd name="connsiteX34" fmla="*/ 140884 w 253557"/>
                <a:gd name="connsiteY34" fmla="*/ 169866 h 172833"/>
                <a:gd name="connsiteX35" fmla="*/ 144680 w 253557"/>
                <a:gd name="connsiteY35" fmla="*/ 172903 h 172833"/>
                <a:gd name="connsiteX36" fmla="*/ 176058 w 253557"/>
                <a:gd name="connsiteY36" fmla="*/ 172143 h 172833"/>
                <a:gd name="connsiteX37" fmla="*/ 207690 w 253557"/>
                <a:gd name="connsiteY37" fmla="*/ 172903 h 172833"/>
                <a:gd name="connsiteX38" fmla="*/ 212498 w 253557"/>
                <a:gd name="connsiteY38" fmla="*/ 167842 h 172833"/>
                <a:gd name="connsiteX39" fmla="*/ 205412 w 253557"/>
                <a:gd name="connsiteY39" fmla="*/ 165058 h 172833"/>
                <a:gd name="connsiteX40" fmla="*/ 188964 w 253557"/>
                <a:gd name="connsiteY40" fmla="*/ 160503 h 172833"/>
                <a:gd name="connsiteX41" fmla="*/ 190229 w 253557"/>
                <a:gd name="connsiteY41" fmla="*/ 154430 h 172833"/>
                <a:gd name="connsiteX42" fmla="*/ 223885 w 253557"/>
                <a:gd name="connsiteY42" fmla="*/ 19554 h 17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557" h="172833">
                  <a:moveTo>
                    <a:pt x="223885" y="19554"/>
                  </a:moveTo>
                  <a:cubicBezTo>
                    <a:pt x="226162" y="10444"/>
                    <a:pt x="226669" y="7913"/>
                    <a:pt x="245647" y="7913"/>
                  </a:cubicBezTo>
                  <a:cubicBezTo>
                    <a:pt x="251468" y="7913"/>
                    <a:pt x="253745" y="7913"/>
                    <a:pt x="253745" y="2852"/>
                  </a:cubicBezTo>
                  <a:cubicBezTo>
                    <a:pt x="253745" y="69"/>
                    <a:pt x="251215" y="69"/>
                    <a:pt x="246913" y="69"/>
                  </a:cubicBezTo>
                  <a:lnTo>
                    <a:pt x="213510" y="69"/>
                  </a:lnTo>
                  <a:cubicBezTo>
                    <a:pt x="206931" y="69"/>
                    <a:pt x="206678" y="69"/>
                    <a:pt x="203641" y="4877"/>
                  </a:cubicBezTo>
                  <a:lnTo>
                    <a:pt x="111277" y="149116"/>
                  </a:lnTo>
                  <a:lnTo>
                    <a:pt x="91539" y="5889"/>
                  </a:lnTo>
                  <a:cubicBezTo>
                    <a:pt x="90780" y="69"/>
                    <a:pt x="90274" y="69"/>
                    <a:pt x="83695" y="69"/>
                  </a:cubicBezTo>
                  <a:lnTo>
                    <a:pt x="49027" y="69"/>
                  </a:lnTo>
                  <a:cubicBezTo>
                    <a:pt x="44219" y="69"/>
                    <a:pt x="41435" y="69"/>
                    <a:pt x="41435" y="4877"/>
                  </a:cubicBezTo>
                  <a:cubicBezTo>
                    <a:pt x="41435" y="7913"/>
                    <a:pt x="43713" y="7913"/>
                    <a:pt x="48774" y="7913"/>
                  </a:cubicBezTo>
                  <a:cubicBezTo>
                    <a:pt x="52063" y="7913"/>
                    <a:pt x="56618" y="8166"/>
                    <a:pt x="59655" y="8419"/>
                  </a:cubicBezTo>
                  <a:cubicBezTo>
                    <a:pt x="63704" y="8926"/>
                    <a:pt x="65222" y="9685"/>
                    <a:pt x="65222" y="12468"/>
                  </a:cubicBezTo>
                  <a:cubicBezTo>
                    <a:pt x="65222" y="13480"/>
                    <a:pt x="64969" y="14240"/>
                    <a:pt x="64210" y="17276"/>
                  </a:cubicBezTo>
                  <a:lnTo>
                    <a:pt x="32072" y="146079"/>
                  </a:lnTo>
                  <a:cubicBezTo>
                    <a:pt x="29542" y="156201"/>
                    <a:pt x="25240" y="164299"/>
                    <a:pt x="4743" y="165058"/>
                  </a:cubicBezTo>
                  <a:cubicBezTo>
                    <a:pt x="3478" y="165058"/>
                    <a:pt x="188" y="165311"/>
                    <a:pt x="188" y="169866"/>
                  </a:cubicBezTo>
                  <a:cubicBezTo>
                    <a:pt x="188" y="172143"/>
                    <a:pt x="1706" y="172903"/>
                    <a:pt x="3731" y="172903"/>
                  </a:cubicBezTo>
                  <a:cubicBezTo>
                    <a:pt x="11828" y="172903"/>
                    <a:pt x="20685" y="172143"/>
                    <a:pt x="29036" y="172143"/>
                  </a:cubicBezTo>
                  <a:cubicBezTo>
                    <a:pt x="37639" y="172143"/>
                    <a:pt x="46749" y="172903"/>
                    <a:pt x="55100" y="172903"/>
                  </a:cubicBezTo>
                  <a:cubicBezTo>
                    <a:pt x="56365" y="172903"/>
                    <a:pt x="59655" y="172903"/>
                    <a:pt x="59655" y="167842"/>
                  </a:cubicBezTo>
                  <a:cubicBezTo>
                    <a:pt x="59655" y="165058"/>
                    <a:pt x="56871" y="165058"/>
                    <a:pt x="55100" y="165058"/>
                  </a:cubicBezTo>
                  <a:cubicBezTo>
                    <a:pt x="40676" y="164805"/>
                    <a:pt x="37892" y="159744"/>
                    <a:pt x="37892" y="153924"/>
                  </a:cubicBezTo>
                  <a:cubicBezTo>
                    <a:pt x="37892" y="152152"/>
                    <a:pt x="38146" y="150887"/>
                    <a:pt x="38905" y="148104"/>
                  </a:cubicBezTo>
                  <a:lnTo>
                    <a:pt x="73320" y="10191"/>
                  </a:lnTo>
                  <a:lnTo>
                    <a:pt x="73573" y="10191"/>
                  </a:lnTo>
                  <a:lnTo>
                    <a:pt x="95335" y="167082"/>
                  </a:lnTo>
                  <a:cubicBezTo>
                    <a:pt x="95841" y="170119"/>
                    <a:pt x="96094" y="172903"/>
                    <a:pt x="99131" y="172903"/>
                  </a:cubicBezTo>
                  <a:cubicBezTo>
                    <a:pt x="101914" y="172903"/>
                    <a:pt x="103433" y="170119"/>
                    <a:pt x="104698" y="168348"/>
                  </a:cubicBezTo>
                  <a:lnTo>
                    <a:pt x="206931" y="8166"/>
                  </a:lnTo>
                  <a:lnTo>
                    <a:pt x="207184" y="8166"/>
                  </a:lnTo>
                  <a:lnTo>
                    <a:pt x="170997" y="153165"/>
                  </a:lnTo>
                  <a:cubicBezTo>
                    <a:pt x="168467" y="163034"/>
                    <a:pt x="167961" y="165058"/>
                    <a:pt x="147970" y="165058"/>
                  </a:cubicBezTo>
                  <a:cubicBezTo>
                    <a:pt x="143668" y="165058"/>
                    <a:pt x="140884" y="165058"/>
                    <a:pt x="140884" y="169866"/>
                  </a:cubicBezTo>
                  <a:cubicBezTo>
                    <a:pt x="140884" y="172903"/>
                    <a:pt x="143921" y="172903"/>
                    <a:pt x="144680" y="172903"/>
                  </a:cubicBezTo>
                  <a:cubicBezTo>
                    <a:pt x="151765" y="172903"/>
                    <a:pt x="168973" y="172143"/>
                    <a:pt x="176058" y="172143"/>
                  </a:cubicBezTo>
                  <a:cubicBezTo>
                    <a:pt x="186433" y="172143"/>
                    <a:pt x="197315" y="172903"/>
                    <a:pt x="207690" y="172903"/>
                  </a:cubicBezTo>
                  <a:cubicBezTo>
                    <a:pt x="209208" y="172903"/>
                    <a:pt x="212498" y="172903"/>
                    <a:pt x="212498" y="167842"/>
                  </a:cubicBezTo>
                  <a:cubicBezTo>
                    <a:pt x="212498" y="165058"/>
                    <a:pt x="210220" y="165058"/>
                    <a:pt x="205412" y="165058"/>
                  </a:cubicBezTo>
                  <a:cubicBezTo>
                    <a:pt x="196049" y="165058"/>
                    <a:pt x="188964" y="165058"/>
                    <a:pt x="188964" y="160503"/>
                  </a:cubicBezTo>
                  <a:cubicBezTo>
                    <a:pt x="188964" y="159491"/>
                    <a:pt x="188964" y="158985"/>
                    <a:pt x="190229" y="154430"/>
                  </a:cubicBezTo>
                  <a:lnTo>
                    <a:pt x="223885" y="195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40C39D25-CCDA-7C9F-4A96-4F47D5D73AB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1190532" y="6781751"/>
              <a:ext cx="78293" cy="117618"/>
            </a:xfrm>
            <a:custGeom>
              <a:avLst/>
              <a:gdLst>
                <a:gd name="connsiteX0" fmla="*/ 78493 w 78293"/>
                <a:gd name="connsiteY0" fmla="*/ 85444 h 117618"/>
                <a:gd name="connsiteX1" fmla="*/ 72470 w 78293"/>
                <a:gd name="connsiteY1" fmla="*/ 85444 h 117618"/>
                <a:gd name="connsiteX2" fmla="*/ 67864 w 78293"/>
                <a:gd name="connsiteY2" fmla="*/ 101563 h 117618"/>
                <a:gd name="connsiteX3" fmla="*/ 50328 w 78293"/>
                <a:gd name="connsiteY3" fmla="*/ 102626 h 117618"/>
                <a:gd name="connsiteX4" fmla="*/ 17735 w 78293"/>
                <a:gd name="connsiteY4" fmla="*/ 102626 h 117618"/>
                <a:gd name="connsiteX5" fmla="*/ 53162 w 78293"/>
                <a:gd name="connsiteY5" fmla="*/ 72867 h 117618"/>
                <a:gd name="connsiteX6" fmla="*/ 78493 w 78293"/>
                <a:gd name="connsiteY6" fmla="*/ 34606 h 117618"/>
                <a:gd name="connsiteX7" fmla="*/ 37043 w 78293"/>
                <a:gd name="connsiteY7" fmla="*/ 65 h 117618"/>
                <a:gd name="connsiteX8" fmla="*/ 199 w 78293"/>
                <a:gd name="connsiteY8" fmla="*/ 31772 h 117618"/>
                <a:gd name="connsiteX9" fmla="*/ 9587 w 78293"/>
                <a:gd name="connsiteY9" fmla="*/ 41692 h 117618"/>
                <a:gd name="connsiteX10" fmla="*/ 18975 w 78293"/>
                <a:gd name="connsiteY10" fmla="*/ 32303 h 117618"/>
                <a:gd name="connsiteX11" fmla="*/ 8524 w 78293"/>
                <a:gd name="connsiteY11" fmla="*/ 22915 h 117618"/>
                <a:gd name="connsiteX12" fmla="*/ 34386 w 78293"/>
                <a:gd name="connsiteY12" fmla="*/ 6441 h 117618"/>
                <a:gd name="connsiteX13" fmla="*/ 61310 w 78293"/>
                <a:gd name="connsiteY13" fmla="*/ 34606 h 117618"/>
                <a:gd name="connsiteX14" fmla="*/ 44660 w 78293"/>
                <a:gd name="connsiteY14" fmla="*/ 68616 h 117618"/>
                <a:gd name="connsiteX15" fmla="*/ 1970 w 78293"/>
                <a:gd name="connsiteY15" fmla="*/ 110774 h 117618"/>
                <a:gd name="connsiteX16" fmla="*/ 199 w 78293"/>
                <a:gd name="connsiteY16" fmla="*/ 117683 h 117618"/>
                <a:gd name="connsiteX17" fmla="*/ 73179 w 78293"/>
                <a:gd name="connsiteY17" fmla="*/ 117683 h 117618"/>
                <a:gd name="connsiteX18" fmla="*/ 78493 w 78293"/>
                <a:gd name="connsiteY18" fmla="*/ 85444 h 11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293" h="117618">
                  <a:moveTo>
                    <a:pt x="78493" y="85444"/>
                  </a:moveTo>
                  <a:lnTo>
                    <a:pt x="72470" y="85444"/>
                  </a:lnTo>
                  <a:cubicBezTo>
                    <a:pt x="71939" y="89341"/>
                    <a:pt x="70167" y="99792"/>
                    <a:pt x="67864" y="101563"/>
                  </a:cubicBezTo>
                  <a:cubicBezTo>
                    <a:pt x="66447" y="102626"/>
                    <a:pt x="52808" y="102626"/>
                    <a:pt x="50328" y="102626"/>
                  </a:cubicBezTo>
                  <a:lnTo>
                    <a:pt x="17735" y="102626"/>
                  </a:lnTo>
                  <a:cubicBezTo>
                    <a:pt x="36334" y="86153"/>
                    <a:pt x="42534" y="81193"/>
                    <a:pt x="53162" y="72867"/>
                  </a:cubicBezTo>
                  <a:cubicBezTo>
                    <a:pt x="66270" y="62416"/>
                    <a:pt x="78493" y="51434"/>
                    <a:pt x="78493" y="34606"/>
                  </a:cubicBezTo>
                  <a:cubicBezTo>
                    <a:pt x="78493" y="13173"/>
                    <a:pt x="59716" y="65"/>
                    <a:pt x="37043" y="65"/>
                  </a:cubicBezTo>
                  <a:cubicBezTo>
                    <a:pt x="15078" y="65"/>
                    <a:pt x="199" y="15475"/>
                    <a:pt x="199" y="31772"/>
                  </a:cubicBezTo>
                  <a:cubicBezTo>
                    <a:pt x="199" y="40806"/>
                    <a:pt x="7815" y="41692"/>
                    <a:pt x="9587" y="41692"/>
                  </a:cubicBezTo>
                  <a:cubicBezTo>
                    <a:pt x="13838" y="41692"/>
                    <a:pt x="18975" y="38680"/>
                    <a:pt x="18975" y="32303"/>
                  </a:cubicBezTo>
                  <a:cubicBezTo>
                    <a:pt x="18975" y="29115"/>
                    <a:pt x="17735" y="22915"/>
                    <a:pt x="8524" y="22915"/>
                  </a:cubicBezTo>
                  <a:cubicBezTo>
                    <a:pt x="14015" y="10338"/>
                    <a:pt x="26060" y="6441"/>
                    <a:pt x="34386" y="6441"/>
                  </a:cubicBezTo>
                  <a:cubicBezTo>
                    <a:pt x="52099" y="6441"/>
                    <a:pt x="61310" y="20258"/>
                    <a:pt x="61310" y="34606"/>
                  </a:cubicBezTo>
                  <a:cubicBezTo>
                    <a:pt x="61310" y="50017"/>
                    <a:pt x="50328" y="62239"/>
                    <a:pt x="44660" y="68616"/>
                  </a:cubicBezTo>
                  <a:lnTo>
                    <a:pt x="1970" y="110774"/>
                  </a:lnTo>
                  <a:cubicBezTo>
                    <a:pt x="199" y="112369"/>
                    <a:pt x="199" y="112723"/>
                    <a:pt x="199" y="117683"/>
                  </a:cubicBezTo>
                  <a:lnTo>
                    <a:pt x="73179" y="117683"/>
                  </a:lnTo>
                  <a:lnTo>
                    <a:pt x="78493" y="8544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13B08852-5EF4-FB63-10C9-F2221A7A8B72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1165777" y="6945427"/>
              <a:ext cx="138520" cy="124526"/>
            </a:xfrm>
            <a:custGeom>
              <a:avLst/>
              <a:gdLst>
                <a:gd name="connsiteX0" fmla="*/ 112856 w 138520"/>
                <a:gd name="connsiteY0" fmla="*/ 21150 h 124526"/>
                <a:gd name="connsiteX1" fmla="*/ 134644 w 138520"/>
                <a:gd name="connsiteY1" fmla="*/ 6448 h 124526"/>
                <a:gd name="connsiteX2" fmla="*/ 138718 w 138520"/>
                <a:gd name="connsiteY2" fmla="*/ 2551 h 124526"/>
                <a:gd name="connsiteX3" fmla="*/ 136238 w 138520"/>
                <a:gd name="connsiteY3" fmla="*/ 71 h 124526"/>
                <a:gd name="connsiteX4" fmla="*/ 122067 w 138520"/>
                <a:gd name="connsiteY4" fmla="*/ 780 h 124526"/>
                <a:gd name="connsiteX5" fmla="*/ 103645 w 138520"/>
                <a:gd name="connsiteY5" fmla="*/ 71 h 124526"/>
                <a:gd name="connsiteX6" fmla="*/ 100102 w 138520"/>
                <a:gd name="connsiteY6" fmla="*/ 3968 h 124526"/>
                <a:gd name="connsiteX7" fmla="*/ 103291 w 138520"/>
                <a:gd name="connsiteY7" fmla="*/ 6448 h 124526"/>
                <a:gd name="connsiteX8" fmla="*/ 110553 w 138520"/>
                <a:gd name="connsiteY8" fmla="*/ 11585 h 124526"/>
                <a:gd name="connsiteX9" fmla="*/ 107365 w 138520"/>
                <a:gd name="connsiteY9" fmla="*/ 18670 h 124526"/>
                <a:gd name="connsiteX10" fmla="*/ 49264 w 138520"/>
                <a:gd name="connsiteY10" fmla="*/ 104404 h 124526"/>
                <a:gd name="connsiteX11" fmla="*/ 33145 w 138520"/>
                <a:gd name="connsiteY11" fmla="*/ 13888 h 124526"/>
                <a:gd name="connsiteX12" fmla="*/ 32791 w 138520"/>
                <a:gd name="connsiteY12" fmla="*/ 11231 h 124526"/>
                <a:gd name="connsiteX13" fmla="*/ 43950 w 138520"/>
                <a:gd name="connsiteY13" fmla="*/ 6448 h 124526"/>
                <a:gd name="connsiteX14" fmla="*/ 49264 w 138520"/>
                <a:gd name="connsiteY14" fmla="*/ 2551 h 124526"/>
                <a:gd name="connsiteX15" fmla="*/ 46253 w 138520"/>
                <a:gd name="connsiteY15" fmla="*/ 71 h 124526"/>
                <a:gd name="connsiteX16" fmla="*/ 23402 w 138520"/>
                <a:gd name="connsiteY16" fmla="*/ 780 h 124526"/>
                <a:gd name="connsiteX17" fmla="*/ 3740 w 138520"/>
                <a:gd name="connsiteY17" fmla="*/ 71 h 124526"/>
                <a:gd name="connsiteX18" fmla="*/ 198 w 138520"/>
                <a:gd name="connsiteY18" fmla="*/ 3968 h 124526"/>
                <a:gd name="connsiteX19" fmla="*/ 4626 w 138520"/>
                <a:gd name="connsiteY19" fmla="*/ 6448 h 124526"/>
                <a:gd name="connsiteX20" fmla="*/ 15608 w 138520"/>
                <a:gd name="connsiteY20" fmla="*/ 12116 h 124526"/>
                <a:gd name="connsiteX21" fmla="*/ 34916 w 138520"/>
                <a:gd name="connsiteY21" fmla="*/ 119815 h 124526"/>
                <a:gd name="connsiteX22" fmla="*/ 39167 w 138520"/>
                <a:gd name="connsiteY22" fmla="*/ 124598 h 124526"/>
                <a:gd name="connsiteX23" fmla="*/ 45190 w 138520"/>
                <a:gd name="connsiteY23" fmla="*/ 120701 h 124526"/>
                <a:gd name="connsiteX24" fmla="*/ 112856 w 138520"/>
                <a:gd name="connsiteY24" fmla="*/ 21150 h 12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520" h="124526">
                  <a:moveTo>
                    <a:pt x="112856" y="21150"/>
                  </a:moveTo>
                  <a:cubicBezTo>
                    <a:pt x="119410" y="11585"/>
                    <a:pt x="125078" y="7157"/>
                    <a:pt x="134644" y="6448"/>
                  </a:cubicBezTo>
                  <a:cubicBezTo>
                    <a:pt x="136769" y="6271"/>
                    <a:pt x="138718" y="6094"/>
                    <a:pt x="138718" y="2551"/>
                  </a:cubicBezTo>
                  <a:cubicBezTo>
                    <a:pt x="138718" y="2020"/>
                    <a:pt x="138363" y="71"/>
                    <a:pt x="136238" y="71"/>
                  </a:cubicBezTo>
                  <a:cubicBezTo>
                    <a:pt x="131987" y="71"/>
                    <a:pt x="126495" y="780"/>
                    <a:pt x="122067" y="780"/>
                  </a:cubicBezTo>
                  <a:cubicBezTo>
                    <a:pt x="116399" y="780"/>
                    <a:pt x="108959" y="71"/>
                    <a:pt x="103645" y="71"/>
                  </a:cubicBezTo>
                  <a:cubicBezTo>
                    <a:pt x="102051" y="71"/>
                    <a:pt x="100102" y="603"/>
                    <a:pt x="100102" y="3968"/>
                  </a:cubicBezTo>
                  <a:cubicBezTo>
                    <a:pt x="100102" y="6271"/>
                    <a:pt x="102582" y="6448"/>
                    <a:pt x="103291" y="6448"/>
                  </a:cubicBezTo>
                  <a:cubicBezTo>
                    <a:pt x="108959" y="6802"/>
                    <a:pt x="110553" y="8928"/>
                    <a:pt x="110553" y="11585"/>
                  </a:cubicBezTo>
                  <a:cubicBezTo>
                    <a:pt x="110553" y="14065"/>
                    <a:pt x="109313" y="15836"/>
                    <a:pt x="107365" y="18670"/>
                  </a:cubicBezTo>
                  <a:lnTo>
                    <a:pt x="49264" y="104404"/>
                  </a:lnTo>
                  <a:lnTo>
                    <a:pt x="33145" y="13888"/>
                  </a:lnTo>
                  <a:cubicBezTo>
                    <a:pt x="32791" y="12294"/>
                    <a:pt x="32791" y="11939"/>
                    <a:pt x="32791" y="11231"/>
                  </a:cubicBezTo>
                  <a:cubicBezTo>
                    <a:pt x="32791" y="6448"/>
                    <a:pt x="42710" y="6448"/>
                    <a:pt x="43950" y="6448"/>
                  </a:cubicBezTo>
                  <a:cubicBezTo>
                    <a:pt x="46961" y="6448"/>
                    <a:pt x="49264" y="6448"/>
                    <a:pt x="49264" y="2551"/>
                  </a:cubicBezTo>
                  <a:cubicBezTo>
                    <a:pt x="49264" y="2374"/>
                    <a:pt x="49087" y="71"/>
                    <a:pt x="46253" y="71"/>
                  </a:cubicBezTo>
                  <a:cubicBezTo>
                    <a:pt x="41116" y="71"/>
                    <a:pt x="28539" y="780"/>
                    <a:pt x="23402" y="780"/>
                  </a:cubicBezTo>
                  <a:cubicBezTo>
                    <a:pt x="18974" y="780"/>
                    <a:pt x="8169" y="71"/>
                    <a:pt x="3740" y="71"/>
                  </a:cubicBezTo>
                  <a:cubicBezTo>
                    <a:pt x="2146" y="71"/>
                    <a:pt x="198" y="603"/>
                    <a:pt x="198" y="3968"/>
                  </a:cubicBezTo>
                  <a:cubicBezTo>
                    <a:pt x="198" y="6448"/>
                    <a:pt x="2677" y="6448"/>
                    <a:pt x="4626" y="6448"/>
                  </a:cubicBezTo>
                  <a:cubicBezTo>
                    <a:pt x="14546" y="6448"/>
                    <a:pt x="14723" y="7511"/>
                    <a:pt x="15608" y="12116"/>
                  </a:cubicBezTo>
                  <a:lnTo>
                    <a:pt x="34916" y="119815"/>
                  </a:lnTo>
                  <a:cubicBezTo>
                    <a:pt x="35625" y="123535"/>
                    <a:pt x="35802" y="124598"/>
                    <a:pt x="39167" y="124598"/>
                  </a:cubicBezTo>
                  <a:cubicBezTo>
                    <a:pt x="42533" y="124598"/>
                    <a:pt x="43419" y="123358"/>
                    <a:pt x="45190" y="120701"/>
                  </a:cubicBezTo>
                  <a:lnTo>
                    <a:pt x="112856" y="2115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8C912B35-AD87-7C30-6A9E-147B33F6133A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1411722" y="6874543"/>
              <a:ext cx="224709" cy="132092"/>
            </a:xfrm>
            <a:custGeom>
              <a:avLst/>
              <a:gdLst>
                <a:gd name="connsiteX0" fmla="*/ 197334 w 224709"/>
                <a:gd name="connsiteY0" fmla="*/ 71176 h 132092"/>
                <a:gd name="connsiteX1" fmla="*/ 174559 w 224709"/>
                <a:gd name="connsiteY1" fmla="*/ 95469 h 132092"/>
                <a:gd name="connsiteX2" fmla="*/ 161148 w 224709"/>
                <a:gd name="connsiteY2" fmla="*/ 129125 h 132092"/>
                <a:gd name="connsiteX3" fmla="*/ 166209 w 224709"/>
                <a:gd name="connsiteY3" fmla="*/ 132161 h 132092"/>
                <a:gd name="connsiteX4" fmla="*/ 171776 w 224709"/>
                <a:gd name="connsiteY4" fmla="*/ 127100 h 132092"/>
                <a:gd name="connsiteX5" fmla="*/ 221121 w 224709"/>
                <a:gd name="connsiteY5" fmla="*/ 69405 h 132092"/>
                <a:gd name="connsiteX6" fmla="*/ 224917 w 224709"/>
                <a:gd name="connsiteY6" fmla="*/ 66115 h 132092"/>
                <a:gd name="connsiteX7" fmla="*/ 222892 w 224709"/>
                <a:gd name="connsiteY7" fmla="*/ 63332 h 132092"/>
                <a:gd name="connsiteX8" fmla="*/ 171523 w 224709"/>
                <a:gd name="connsiteY8" fmla="*/ 3865 h 132092"/>
                <a:gd name="connsiteX9" fmla="*/ 166209 w 224709"/>
                <a:gd name="connsiteY9" fmla="*/ 69 h 132092"/>
                <a:gd name="connsiteX10" fmla="*/ 161148 w 224709"/>
                <a:gd name="connsiteY10" fmla="*/ 3105 h 132092"/>
                <a:gd name="connsiteX11" fmla="*/ 174053 w 224709"/>
                <a:gd name="connsiteY11" fmla="*/ 36508 h 132092"/>
                <a:gd name="connsiteX12" fmla="*/ 197334 w 224709"/>
                <a:gd name="connsiteY12" fmla="*/ 61054 h 132092"/>
                <a:gd name="connsiteX13" fmla="*/ 9317 w 224709"/>
                <a:gd name="connsiteY13" fmla="*/ 61054 h 132092"/>
                <a:gd name="connsiteX14" fmla="*/ 207 w 224709"/>
                <a:gd name="connsiteY14" fmla="*/ 66115 h 132092"/>
                <a:gd name="connsiteX15" fmla="*/ 9317 w 224709"/>
                <a:gd name="connsiteY15" fmla="*/ 71176 h 132092"/>
                <a:gd name="connsiteX16" fmla="*/ 197334 w 224709"/>
                <a:gd name="connsiteY16" fmla="*/ 71176 h 13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4709" h="132092">
                  <a:moveTo>
                    <a:pt x="197334" y="71176"/>
                  </a:moveTo>
                  <a:cubicBezTo>
                    <a:pt x="183416" y="81804"/>
                    <a:pt x="176584" y="92179"/>
                    <a:pt x="174559" y="95469"/>
                  </a:cubicBezTo>
                  <a:cubicBezTo>
                    <a:pt x="163172" y="112930"/>
                    <a:pt x="161148" y="128872"/>
                    <a:pt x="161148" y="129125"/>
                  </a:cubicBezTo>
                  <a:cubicBezTo>
                    <a:pt x="161148" y="132161"/>
                    <a:pt x="164184" y="132161"/>
                    <a:pt x="166209" y="132161"/>
                  </a:cubicBezTo>
                  <a:cubicBezTo>
                    <a:pt x="170511" y="132161"/>
                    <a:pt x="170764" y="131655"/>
                    <a:pt x="171776" y="127100"/>
                  </a:cubicBezTo>
                  <a:cubicBezTo>
                    <a:pt x="177596" y="102301"/>
                    <a:pt x="192526" y="81045"/>
                    <a:pt x="221121" y="69405"/>
                  </a:cubicBezTo>
                  <a:cubicBezTo>
                    <a:pt x="224157" y="68393"/>
                    <a:pt x="224917" y="67886"/>
                    <a:pt x="224917" y="66115"/>
                  </a:cubicBezTo>
                  <a:cubicBezTo>
                    <a:pt x="224917" y="64344"/>
                    <a:pt x="223398" y="63585"/>
                    <a:pt x="222892" y="63332"/>
                  </a:cubicBezTo>
                  <a:cubicBezTo>
                    <a:pt x="211758" y="59030"/>
                    <a:pt x="181139" y="46377"/>
                    <a:pt x="171523" y="3865"/>
                  </a:cubicBezTo>
                  <a:cubicBezTo>
                    <a:pt x="170764" y="828"/>
                    <a:pt x="170511" y="69"/>
                    <a:pt x="166209" y="69"/>
                  </a:cubicBezTo>
                  <a:cubicBezTo>
                    <a:pt x="164184" y="69"/>
                    <a:pt x="161148" y="69"/>
                    <a:pt x="161148" y="3105"/>
                  </a:cubicBezTo>
                  <a:cubicBezTo>
                    <a:pt x="161148" y="3611"/>
                    <a:pt x="163425" y="19554"/>
                    <a:pt x="174053" y="36508"/>
                  </a:cubicBezTo>
                  <a:cubicBezTo>
                    <a:pt x="179114" y="44100"/>
                    <a:pt x="186453" y="52956"/>
                    <a:pt x="197334" y="61054"/>
                  </a:cubicBezTo>
                  <a:lnTo>
                    <a:pt x="9317" y="61054"/>
                  </a:lnTo>
                  <a:cubicBezTo>
                    <a:pt x="4762" y="61054"/>
                    <a:pt x="207" y="61054"/>
                    <a:pt x="207" y="66115"/>
                  </a:cubicBezTo>
                  <a:cubicBezTo>
                    <a:pt x="207" y="71176"/>
                    <a:pt x="4762" y="71176"/>
                    <a:pt x="9317" y="71176"/>
                  </a:cubicBezTo>
                  <a:lnTo>
                    <a:pt x="197334" y="7117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3F35D455-0EE7-FA4C-7CE5-76CEDFBED3A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1731775" y="6831018"/>
              <a:ext cx="253557" cy="172833"/>
            </a:xfrm>
            <a:custGeom>
              <a:avLst/>
              <a:gdLst>
                <a:gd name="connsiteX0" fmla="*/ 223917 w 253557"/>
                <a:gd name="connsiteY0" fmla="*/ 19554 h 172833"/>
                <a:gd name="connsiteX1" fmla="*/ 245680 w 253557"/>
                <a:gd name="connsiteY1" fmla="*/ 7913 h 172833"/>
                <a:gd name="connsiteX2" fmla="*/ 253777 w 253557"/>
                <a:gd name="connsiteY2" fmla="*/ 2852 h 172833"/>
                <a:gd name="connsiteX3" fmla="*/ 246945 w 253557"/>
                <a:gd name="connsiteY3" fmla="*/ 69 h 172833"/>
                <a:gd name="connsiteX4" fmla="*/ 213542 w 253557"/>
                <a:gd name="connsiteY4" fmla="*/ 69 h 172833"/>
                <a:gd name="connsiteX5" fmla="*/ 203673 w 253557"/>
                <a:gd name="connsiteY5" fmla="*/ 4877 h 172833"/>
                <a:gd name="connsiteX6" fmla="*/ 111309 w 253557"/>
                <a:gd name="connsiteY6" fmla="*/ 149116 h 172833"/>
                <a:gd name="connsiteX7" fmla="*/ 91571 w 253557"/>
                <a:gd name="connsiteY7" fmla="*/ 5889 h 172833"/>
                <a:gd name="connsiteX8" fmla="*/ 83727 w 253557"/>
                <a:gd name="connsiteY8" fmla="*/ 69 h 172833"/>
                <a:gd name="connsiteX9" fmla="*/ 49059 w 253557"/>
                <a:gd name="connsiteY9" fmla="*/ 69 h 172833"/>
                <a:gd name="connsiteX10" fmla="*/ 41467 w 253557"/>
                <a:gd name="connsiteY10" fmla="*/ 4877 h 172833"/>
                <a:gd name="connsiteX11" fmla="*/ 48806 w 253557"/>
                <a:gd name="connsiteY11" fmla="*/ 7913 h 172833"/>
                <a:gd name="connsiteX12" fmla="*/ 59687 w 253557"/>
                <a:gd name="connsiteY12" fmla="*/ 8419 h 172833"/>
                <a:gd name="connsiteX13" fmla="*/ 65254 w 253557"/>
                <a:gd name="connsiteY13" fmla="*/ 12468 h 172833"/>
                <a:gd name="connsiteX14" fmla="*/ 64242 w 253557"/>
                <a:gd name="connsiteY14" fmla="*/ 17276 h 172833"/>
                <a:gd name="connsiteX15" fmla="*/ 32104 w 253557"/>
                <a:gd name="connsiteY15" fmla="*/ 146079 h 172833"/>
                <a:gd name="connsiteX16" fmla="*/ 4775 w 253557"/>
                <a:gd name="connsiteY16" fmla="*/ 165058 h 172833"/>
                <a:gd name="connsiteX17" fmla="*/ 220 w 253557"/>
                <a:gd name="connsiteY17" fmla="*/ 169866 h 172833"/>
                <a:gd name="connsiteX18" fmla="*/ 3763 w 253557"/>
                <a:gd name="connsiteY18" fmla="*/ 172903 h 172833"/>
                <a:gd name="connsiteX19" fmla="*/ 29068 w 253557"/>
                <a:gd name="connsiteY19" fmla="*/ 172143 h 172833"/>
                <a:gd name="connsiteX20" fmla="*/ 55132 w 253557"/>
                <a:gd name="connsiteY20" fmla="*/ 172903 h 172833"/>
                <a:gd name="connsiteX21" fmla="*/ 59687 w 253557"/>
                <a:gd name="connsiteY21" fmla="*/ 167842 h 172833"/>
                <a:gd name="connsiteX22" fmla="*/ 55132 w 253557"/>
                <a:gd name="connsiteY22" fmla="*/ 165058 h 172833"/>
                <a:gd name="connsiteX23" fmla="*/ 37925 w 253557"/>
                <a:gd name="connsiteY23" fmla="*/ 153924 h 172833"/>
                <a:gd name="connsiteX24" fmla="*/ 38937 w 253557"/>
                <a:gd name="connsiteY24" fmla="*/ 148104 h 172833"/>
                <a:gd name="connsiteX25" fmla="*/ 73352 w 253557"/>
                <a:gd name="connsiteY25" fmla="*/ 10191 h 172833"/>
                <a:gd name="connsiteX26" fmla="*/ 73605 w 253557"/>
                <a:gd name="connsiteY26" fmla="*/ 10191 h 172833"/>
                <a:gd name="connsiteX27" fmla="*/ 95367 w 253557"/>
                <a:gd name="connsiteY27" fmla="*/ 167082 h 172833"/>
                <a:gd name="connsiteX28" fmla="*/ 99163 w 253557"/>
                <a:gd name="connsiteY28" fmla="*/ 172903 h 172833"/>
                <a:gd name="connsiteX29" fmla="*/ 104730 w 253557"/>
                <a:gd name="connsiteY29" fmla="*/ 168348 h 172833"/>
                <a:gd name="connsiteX30" fmla="*/ 206963 w 253557"/>
                <a:gd name="connsiteY30" fmla="*/ 8166 h 172833"/>
                <a:gd name="connsiteX31" fmla="*/ 207216 w 253557"/>
                <a:gd name="connsiteY31" fmla="*/ 8166 h 172833"/>
                <a:gd name="connsiteX32" fmla="*/ 171029 w 253557"/>
                <a:gd name="connsiteY32" fmla="*/ 153165 h 172833"/>
                <a:gd name="connsiteX33" fmla="*/ 148002 w 253557"/>
                <a:gd name="connsiteY33" fmla="*/ 165058 h 172833"/>
                <a:gd name="connsiteX34" fmla="*/ 140916 w 253557"/>
                <a:gd name="connsiteY34" fmla="*/ 169866 h 172833"/>
                <a:gd name="connsiteX35" fmla="*/ 144712 w 253557"/>
                <a:gd name="connsiteY35" fmla="*/ 172903 h 172833"/>
                <a:gd name="connsiteX36" fmla="*/ 176090 w 253557"/>
                <a:gd name="connsiteY36" fmla="*/ 172143 h 172833"/>
                <a:gd name="connsiteX37" fmla="*/ 207722 w 253557"/>
                <a:gd name="connsiteY37" fmla="*/ 172903 h 172833"/>
                <a:gd name="connsiteX38" fmla="*/ 212530 w 253557"/>
                <a:gd name="connsiteY38" fmla="*/ 167842 h 172833"/>
                <a:gd name="connsiteX39" fmla="*/ 205444 w 253557"/>
                <a:gd name="connsiteY39" fmla="*/ 165058 h 172833"/>
                <a:gd name="connsiteX40" fmla="*/ 188996 w 253557"/>
                <a:gd name="connsiteY40" fmla="*/ 160503 h 172833"/>
                <a:gd name="connsiteX41" fmla="*/ 190261 w 253557"/>
                <a:gd name="connsiteY41" fmla="*/ 154430 h 172833"/>
                <a:gd name="connsiteX42" fmla="*/ 223917 w 253557"/>
                <a:gd name="connsiteY42" fmla="*/ 19554 h 172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3557" h="172833">
                  <a:moveTo>
                    <a:pt x="223917" y="19554"/>
                  </a:moveTo>
                  <a:cubicBezTo>
                    <a:pt x="226195" y="10444"/>
                    <a:pt x="226701" y="7913"/>
                    <a:pt x="245680" y="7913"/>
                  </a:cubicBezTo>
                  <a:cubicBezTo>
                    <a:pt x="251500" y="7913"/>
                    <a:pt x="253777" y="7913"/>
                    <a:pt x="253777" y="2852"/>
                  </a:cubicBezTo>
                  <a:cubicBezTo>
                    <a:pt x="253777" y="69"/>
                    <a:pt x="251247" y="69"/>
                    <a:pt x="246945" y="69"/>
                  </a:cubicBezTo>
                  <a:lnTo>
                    <a:pt x="213542" y="69"/>
                  </a:lnTo>
                  <a:cubicBezTo>
                    <a:pt x="206963" y="69"/>
                    <a:pt x="206710" y="69"/>
                    <a:pt x="203673" y="4877"/>
                  </a:cubicBezTo>
                  <a:lnTo>
                    <a:pt x="111309" y="149116"/>
                  </a:lnTo>
                  <a:lnTo>
                    <a:pt x="91571" y="5889"/>
                  </a:lnTo>
                  <a:cubicBezTo>
                    <a:pt x="90812" y="69"/>
                    <a:pt x="90306" y="69"/>
                    <a:pt x="83727" y="69"/>
                  </a:cubicBezTo>
                  <a:lnTo>
                    <a:pt x="49059" y="69"/>
                  </a:lnTo>
                  <a:cubicBezTo>
                    <a:pt x="44251" y="69"/>
                    <a:pt x="41467" y="69"/>
                    <a:pt x="41467" y="4877"/>
                  </a:cubicBezTo>
                  <a:cubicBezTo>
                    <a:pt x="41467" y="7913"/>
                    <a:pt x="43745" y="7913"/>
                    <a:pt x="48806" y="7913"/>
                  </a:cubicBezTo>
                  <a:cubicBezTo>
                    <a:pt x="52095" y="7913"/>
                    <a:pt x="56650" y="8166"/>
                    <a:pt x="59687" y="8419"/>
                  </a:cubicBezTo>
                  <a:cubicBezTo>
                    <a:pt x="63736" y="8926"/>
                    <a:pt x="65254" y="9685"/>
                    <a:pt x="65254" y="12468"/>
                  </a:cubicBezTo>
                  <a:cubicBezTo>
                    <a:pt x="65254" y="13480"/>
                    <a:pt x="65001" y="14240"/>
                    <a:pt x="64242" y="17276"/>
                  </a:cubicBezTo>
                  <a:lnTo>
                    <a:pt x="32104" y="146079"/>
                  </a:lnTo>
                  <a:cubicBezTo>
                    <a:pt x="29574" y="156201"/>
                    <a:pt x="25272" y="164299"/>
                    <a:pt x="4775" y="165058"/>
                  </a:cubicBezTo>
                  <a:cubicBezTo>
                    <a:pt x="3510" y="165058"/>
                    <a:pt x="220" y="165311"/>
                    <a:pt x="220" y="169866"/>
                  </a:cubicBezTo>
                  <a:cubicBezTo>
                    <a:pt x="220" y="172143"/>
                    <a:pt x="1738" y="172903"/>
                    <a:pt x="3763" y="172903"/>
                  </a:cubicBezTo>
                  <a:cubicBezTo>
                    <a:pt x="11860" y="172903"/>
                    <a:pt x="20717" y="172143"/>
                    <a:pt x="29068" y="172143"/>
                  </a:cubicBezTo>
                  <a:cubicBezTo>
                    <a:pt x="37672" y="172143"/>
                    <a:pt x="46781" y="172903"/>
                    <a:pt x="55132" y="172903"/>
                  </a:cubicBezTo>
                  <a:cubicBezTo>
                    <a:pt x="56397" y="172903"/>
                    <a:pt x="59687" y="172903"/>
                    <a:pt x="59687" y="167842"/>
                  </a:cubicBezTo>
                  <a:cubicBezTo>
                    <a:pt x="59687" y="165058"/>
                    <a:pt x="56903" y="165058"/>
                    <a:pt x="55132" y="165058"/>
                  </a:cubicBezTo>
                  <a:cubicBezTo>
                    <a:pt x="40708" y="164805"/>
                    <a:pt x="37925" y="159744"/>
                    <a:pt x="37925" y="153924"/>
                  </a:cubicBezTo>
                  <a:cubicBezTo>
                    <a:pt x="37925" y="152152"/>
                    <a:pt x="38178" y="150887"/>
                    <a:pt x="38937" y="148104"/>
                  </a:cubicBezTo>
                  <a:lnTo>
                    <a:pt x="73352" y="10191"/>
                  </a:lnTo>
                  <a:lnTo>
                    <a:pt x="73605" y="10191"/>
                  </a:lnTo>
                  <a:lnTo>
                    <a:pt x="95367" y="167082"/>
                  </a:lnTo>
                  <a:cubicBezTo>
                    <a:pt x="95873" y="170119"/>
                    <a:pt x="96126" y="172903"/>
                    <a:pt x="99163" y="172903"/>
                  </a:cubicBezTo>
                  <a:cubicBezTo>
                    <a:pt x="101946" y="172903"/>
                    <a:pt x="103465" y="170119"/>
                    <a:pt x="104730" y="168348"/>
                  </a:cubicBezTo>
                  <a:lnTo>
                    <a:pt x="206963" y="8166"/>
                  </a:lnTo>
                  <a:lnTo>
                    <a:pt x="207216" y="8166"/>
                  </a:lnTo>
                  <a:lnTo>
                    <a:pt x="171029" y="153165"/>
                  </a:lnTo>
                  <a:cubicBezTo>
                    <a:pt x="168499" y="163034"/>
                    <a:pt x="167993" y="165058"/>
                    <a:pt x="148002" y="165058"/>
                  </a:cubicBezTo>
                  <a:cubicBezTo>
                    <a:pt x="143700" y="165058"/>
                    <a:pt x="140916" y="165058"/>
                    <a:pt x="140916" y="169866"/>
                  </a:cubicBezTo>
                  <a:cubicBezTo>
                    <a:pt x="140916" y="172903"/>
                    <a:pt x="143953" y="172903"/>
                    <a:pt x="144712" y="172903"/>
                  </a:cubicBezTo>
                  <a:cubicBezTo>
                    <a:pt x="151798" y="172903"/>
                    <a:pt x="169005" y="172143"/>
                    <a:pt x="176090" y="172143"/>
                  </a:cubicBezTo>
                  <a:cubicBezTo>
                    <a:pt x="186466" y="172143"/>
                    <a:pt x="197347" y="172903"/>
                    <a:pt x="207722" y="172903"/>
                  </a:cubicBezTo>
                  <a:cubicBezTo>
                    <a:pt x="209240" y="172903"/>
                    <a:pt x="212530" y="172903"/>
                    <a:pt x="212530" y="167842"/>
                  </a:cubicBezTo>
                  <a:cubicBezTo>
                    <a:pt x="212530" y="165058"/>
                    <a:pt x="210252" y="165058"/>
                    <a:pt x="205444" y="165058"/>
                  </a:cubicBezTo>
                  <a:cubicBezTo>
                    <a:pt x="196081" y="165058"/>
                    <a:pt x="188996" y="165058"/>
                    <a:pt x="188996" y="160503"/>
                  </a:cubicBezTo>
                  <a:cubicBezTo>
                    <a:pt x="188996" y="159491"/>
                    <a:pt x="188996" y="158985"/>
                    <a:pt x="190261" y="154430"/>
                  </a:cubicBezTo>
                  <a:lnTo>
                    <a:pt x="223917" y="1955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D9D1C8EC-ABDF-ECB0-A0EB-3060AD3B15F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2005390" y="6781751"/>
              <a:ext cx="78293" cy="117618"/>
            </a:xfrm>
            <a:custGeom>
              <a:avLst/>
              <a:gdLst>
                <a:gd name="connsiteX0" fmla="*/ 78525 w 78293"/>
                <a:gd name="connsiteY0" fmla="*/ 85444 h 117618"/>
                <a:gd name="connsiteX1" fmla="*/ 72502 w 78293"/>
                <a:gd name="connsiteY1" fmla="*/ 85444 h 117618"/>
                <a:gd name="connsiteX2" fmla="*/ 67897 w 78293"/>
                <a:gd name="connsiteY2" fmla="*/ 101563 h 117618"/>
                <a:gd name="connsiteX3" fmla="*/ 50360 w 78293"/>
                <a:gd name="connsiteY3" fmla="*/ 102626 h 117618"/>
                <a:gd name="connsiteX4" fmla="*/ 17767 w 78293"/>
                <a:gd name="connsiteY4" fmla="*/ 102626 h 117618"/>
                <a:gd name="connsiteX5" fmla="*/ 53194 w 78293"/>
                <a:gd name="connsiteY5" fmla="*/ 72867 h 117618"/>
                <a:gd name="connsiteX6" fmla="*/ 78525 w 78293"/>
                <a:gd name="connsiteY6" fmla="*/ 34606 h 117618"/>
                <a:gd name="connsiteX7" fmla="*/ 37075 w 78293"/>
                <a:gd name="connsiteY7" fmla="*/ 65 h 117618"/>
                <a:gd name="connsiteX8" fmla="*/ 231 w 78293"/>
                <a:gd name="connsiteY8" fmla="*/ 31772 h 117618"/>
                <a:gd name="connsiteX9" fmla="*/ 9619 w 78293"/>
                <a:gd name="connsiteY9" fmla="*/ 41692 h 117618"/>
                <a:gd name="connsiteX10" fmla="*/ 19007 w 78293"/>
                <a:gd name="connsiteY10" fmla="*/ 32303 h 117618"/>
                <a:gd name="connsiteX11" fmla="*/ 8556 w 78293"/>
                <a:gd name="connsiteY11" fmla="*/ 22915 h 117618"/>
                <a:gd name="connsiteX12" fmla="*/ 34418 w 78293"/>
                <a:gd name="connsiteY12" fmla="*/ 6441 h 117618"/>
                <a:gd name="connsiteX13" fmla="*/ 61343 w 78293"/>
                <a:gd name="connsiteY13" fmla="*/ 34606 h 117618"/>
                <a:gd name="connsiteX14" fmla="*/ 44692 w 78293"/>
                <a:gd name="connsiteY14" fmla="*/ 68616 h 117618"/>
                <a:gd name="connsiteX15" fmla="*/ 2002 w 78293"/>
                <a:gd name="connsiteY15" fmla="*/ 110774 h 117618"/>
                <a:gd name="connsiteX16" fmla="*/ 231 w 78293"/>
                <a:gd name="connsiteY16" fmla="*/ 117683 h 117618"/>
                <a:gd name="connsiteX17" fmla="*/ 73211 w 78293"/>
                <a:gd name="connsiteY17" fmla="*/ 117683 h 117618"/>
                <a:gd name="connsiteX18" fmla="*/ 78525 w 78293"/>
                <a:gd name="connsiteY18" fmla="*/ 85444 h 11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293" h="117618">
                  <a:moveTo>
                    <a:pt x="78525" y="85444"/>
                  </a:moveTo>
                  <a:lnTo>
                    <a:pt x="72502" y="85444"/>
                  </a:lnTo>
                  <a:cubicBezTo>
                    <a:pt x="71971" y="89341"/>
                    <a:pt x="70199" y="99792"/>
                    <a:pt x="67897" y="101563"/>
                  </a:cubicBezTo>
                  <a:cubicBezTo>
                    <a:pt x="66480" y="102626"/>
                    <a:pt x="52840" y="102626"/>
                    <a:pt x="50360" y="102626"/>
                  </a:cubicBezTo>
                  <a:lnTo>
                    <a:pt x="17767" y="102626"/>
                  </a:lnTo>
                  <a:cubicBezTo>
                    <a:pt x="36366" y="86153"/>
                    <a:pt x="42566" y="81193"/>
                    <a:pt x="53194" y="72867"/>
                  </a:cubicBezTo>
                  <a:cubicBezTo>
                    <a:pt x="66302" y="62416"/>
                    <a:pt x="78525" y="51434"/>
                    <a:pt x="78525" y="34606"/>
                  </a:cubicBezTo>
                  <a:cubicBezTo>
                    <a:pt x="78525" y="13173"/>
                    <a:pt x="59748" y="65"/>
                    <a:pt x="37075" y="65"/>
                  </a:cubicBezTo>
                  <a:cubicBezTo>
                    <a:pt x="15110" y="65"/>
                    <a:pt x="231" y="15475"/>
                    <a:pt x="231" y="31772"/>
                  </a:cubicBezTo>
                  <a:cubicBezTo>
                    <a:pt x="231" y="40806"/>
                    <a:pt x="7848" y="41692"/>
                    <a:pt x="9619" y="41692"/>
                  </a:cubicBezTo>
                  <a:cubicBezTo>
                    <a:pt x="13870" y="41692"/>
                    <a:pt x="19007" y="38680"/>
                    <a:pt x="19007" y="32303"/>
                  </a:cubicBezTo>
                  <a:cubicBezTo>
                    <a:pt x="19007" y="29115"/>
                    <a:pt x="17767" y="22915"/>
                    <a:pt x="8556" y="22915"/>
                  </a:cubicBezTo>
                  <a:cubicBezTo>
                    <a:pt x="14047" y="10338"/>
                    <a:pt x="26093" y="6441"/>
                    <a:pt x="34418" y="6441"/>
                  </a:cubicBezTo>
                  <a:cubicBezTo>
                    <a:pt x="52132" y="6441"/>
                    <a:pt x="61343" y="20258"/>
                    <a:pt x="61343" y="34606"/>
                  </a:cubicBezTo>
                  <a:cubicBezTo>
                    <a:pt x="61343" y="50017"/>
                    <a:pt x="50360" y="62239"/>
                    <a:pt x="44692" y="68616"/>
                  </a:cubicBezTo>
                  <a:lnTo>
                    <a:pt x="2002" y="110774"/>
                  </a:lnTo>
                  <a:cubicBezTo>
                    <a:pt x="231" y="112369"/>
                    <a:pt x="231" y="112723"/>
                    <a:pt x="231" y="117683"/>
                  </a:cubicBezTo>
                  <a:lnTo>
                    <a:pt x="73211" y="117683"/>
                  </a:lnTo>
                  <a:lnTo>
                    <a:pt x="78525" y="8544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80A0D4D0-A474-B45C-74AE-016E9B3CCE0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1980635" y="6945427"/>
              <a:ext cx="138520" cy="124526"/>
            </a:xfrm>
            <a:custGeom>
              <a:avLst/>
              <a:gdLst>
                <a:gd name="connsiteX0" fmla="*/ 112888 w 138520"/>
                <a:gd name="connsiteY0" fmla="*/ 21150 h 124526"/>
                <a:gd name="connsiteX1" fmla="*/ 134676 w 138520"/>
                <a:gd name="connsiteY1" fmla="*/ 6448 h 124526"/>
                <a:gd name="connsiteX2" fmla="*/ 138750 w 138520"/>
                <a:gd name="connsiteY2" fmla="*/ 2551 h 124526"/>
                <a:gd name="connsiteX3" fmla="*/ 136270 w 138520"/>
                <a:gd name="connsiteY3" fmla="*/ 71 h 124526"/>
                <a:gd name="connsiteX4" fmla="*/ 122099 w 138520"/>
                <a:gd name="connsiteY4" fmla="*/ 780 h 124526"/>
                <a:gd name="connsiteX5" fmla="*/ 103677 w 138520"/>
                <a:gd name="connsiteY5" fmla="*/ 71 h 124526"/>
                <a:gd name="connsiteX6" fmla="*/ 100134 w 138520"/>
                <a:gd name="connsiteY6" fmla="*/ 3968 h 124526"/>
                <a:gd name="connsiteX7" fmla="*/ 103323 w 138520"/>
                <a:gd name="connsiteY7" fmla="*/ 6448 h 124526"/>
                <a:gd name="connsiteX8" fmla="*/ 110585 w 138520"/>
                <a:gd name="connsiteY8" fmla="*/ 11585 h 124526"/>
                <a:gd name="connsiteX9" fmla="*/ 107397 w 138520"/>
                <a:gd name="connsiteY9" fmla="*/ 18670 h 124526"/>
                <a:gd name="connsiteX10" fmla="*/ 49296 w 138520"/>
                <a:gd name="connsiteY10" fmla="*/ 104404 h 124526"/>
                <a:gd name="connsiteX11" fmla="*/ 33177 w 138520"/>
                <a:gd name="connsiteY11" fmla="*/ 13888 h 124526"/>
                <a:gd name="connsiteX12" fmla="*/ 32823 w 138520"/>
                <a:gd name="connsiteY12" fmla="*/ 11231 h 124526"/>
                <a:gd name="connsiteX13" fmla="*/ 43982 w 138520"/>
                <a:gd name="connsiteY13" fmla="*/ 6448 h 124526"/>
                <a:gd name="connsiteX14" fmla="*/ 49296 w 138520"/>
                <a:gd name="connsiteY14" fmla="*/ 2551 h 124526"/>
                <a:gd name="connsiteX15" fmla="*/ 46285 w 138520"/>
                <a:gd name="connsiteY15" fmla="*/ 71 h 124526"/>
                <a:gd name="connsiteX16" fmla="*/ 23434 w 138520"/>
                <a:gd name="connsiteY16" fmla="*/ 780 h 124526"/>
                <a:gd name="connsiteX17" fmla="*/ 3772 w 138520"/>
                <a:gd name="connsiteY17" fmla="*/ 71 h 124526"/>
                <a:gd name="connsiteX18" fmla="*/ 230 w 138520"/>
                <a:gd name="connsiteY18" fmla="*/ 3968 h 124526"/>
                <a:gd name="connsiteX19" fmla="*/ 4658 w 138520"/>
                <a:gd name="connsiteY19" fmla="*/ 6448 h 124526"/>
                <a:gd name="connsiteX20" fmla="*/ 15640 w 138520"/>
                <a:gd name="connsiteY20" fmla="*/ 12116 h 124526"/>
                <a:gd name="connsiteX21" fmla="*/ 34948 w 138520"/>
                <a:gd name="connsiteY21" fmla="*/ 119815 h 124526"/>
                <a:gd name="connsiteX22" fmla="*/ 39200 w 138520"/>
                <a:gd name="connsiteY22" fmla="*/ 124598 h 124526"/>
                <a:gd name="connsiteX23" fmla="*/ 45222 w 138520"/>
                <a:gd name="connsiteY23" fmla="*/ 120701 h 124526"/>
                <a:gd name="connsiteX24" fmla="*/ 112888 w 138520"/>
                <a:gd name="connsiteY24" fmla="*/ 21150 h 12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8520" h="124526">
                  <a:moveTo>
                    <a:pt x="112888" y="21150"/>
                  </a:moveTo>
                  <a:cubicBezTo>
                    <a:pt x="119442" y="11585"/>
                    <a:pt x="125110" y="7157"/>
                    <a:pt x="134676" y="6448"/>
                  </a:cubicBezTo>
                  <a:cubicBezTo>
                    <a:pt x="136801" y="6271"/>
                    <a:pt x="138750" y="6094"/>
                    <a:pt x="138750" y="2551"/>
                  </a:cubicBezTo>
                  <a:cubicBezTo>
                    <a:pt x="138750" y="2020"/>
                    <a:pt x="138395" y="71"/>
                    <a:pt x="136270" y="71"/>
                  </a:cubicBezTo>
                  <a:cubicBezTo>
                    <a:pt x="132019" y="71"/>
                    <a:pt x="126527" y="780"/>
                    <a:pt x="122099" y="780"/>
                  </a:cubicBezTo>
                  <a:cubicBezTo>
                    <a:pt x="116431" y="780"/>
                    <a:pt x="108991" y="71"/>
                    <a:pt x="103677" y="71"/>
                  </a:cubicBezTo>
                  <a:cubicBezTo>
                    <a:pt x="102083" y="71"/>
                    <a:pt x="100134" y="603"/>
                    <a:pt x="100134" y="3968"/>
                  </a:cubicBezTo>
                  <a:cubicBezTo>
                    <a:pt x="100134" y="6271"/>
                    <a:pt x="102614" y="6448"/>
                    <a:pt x="103323" y="6448"/>
                  </a:cubicBezTo>
                  <a:cubicBezTo>
                    <a:pt x="108991" y="6802"/>
                    <a:pt x="110585" y="8928"/>
                    <a:pt x="110585" y="11585"/>
                  </a:cubicBezTo>
                  <a:cubicBezTo>
                    <a:pt x="110585" y="14065"/>
                    <a:pt x="109345" y="15836"/>
                    <a:pt x="107397" y="18670"/>
                  </a:cubicBezTo>
                  <a:lnTo>
                    <a:pt x="49296" y="104404"/>
                  </a:lnTo>
                  <a:lnTo>
                    <a:pt x="33177" y="13888"/>
                  </a:lnTo>
                  <a:cubicBezTo>
                    <a:pt x="32823" y="12294"/>
                    <a:pt x="32823" y="11939"/>
                    <a:pt x="32823" y="11231"/>
                  </a:cubicBezTo>
                  <a:cubicBezTo>
                    <a:pt x="32823" y="6448"/>
                    <a:pt x="42742" y="6448"/>
                    <a:pt x="43982" y="6448"/>
                  </a:cubicBezTo>
                  <a:cubicBezTo>
                    <a:pt x="46993" y="6448"/>
                    <a:pt x="49296" y="6448"/>
                    <a:pt x="49296" y="2551"/>
                  </a:cubicBezTo>
                  <a:cubicBezTo>
                    <a:pt x="49296" y="2374"/>
                    <a:pt x="49119" y="71"/>
                    <a:pt x="46285" y="71"/>
                  </a:cubicBezTo>
                  <a:cubicBezTo>
                    <a:pt x="41148" y="71"/>
                    <a:pt x="28571" y="780"/>
                    <a:pt x="23434" y="780"/>
                  </a:cubicBezTo>
                  <a:cubicBezTo>
                    <a:pt x="19006" y="780"/>
                    <a:pt x="8201" y="71"/>
                    <a:pt x="3772" y="71"/>
                  </a:cubicBezTo>
                  <a:cubicBezTo>
                    <a:pt x="2178" y="71"/>
                    <a:pt x="230" y="603"/>
                    <a:pt x="230" y="3968"/>
                  </a:cubicBezTo>
                  <a:cubicBezTo>
                    <a:pt x="230" y="6448"/>
                    <a:pt x="2710" y="6448"/>
                    <a:pt x="4658" y="6448"/>
                  </a:cubicBezTo>
                  <a:cubicBezTo>
                    <a:pt x="14578" y="6448"/>
                    <a:pt x="14755" y="7511"/>
                    <a:pt x="15640" y="12116"/>
                  </a:cubicBezTo>
                  <a:lnTo>
                    <a:pt x="34948" y="119815"/>
                  </a:lnTo>
                  <a:cubicBezTo>
                    <a:pt x="35657" y="123535"/>
                    <a:pt x="35834" y="124598"/>
                    <a:pt x="39200" y="124598"/>
                  </a:cubicBezTo>
                  <a:cubicBezTo>
                    <a:pt x="42565" y="124598"/>
                    <a:pt x="43451" y="123358"/>
                    <a:pt x="45222" y="120701"/>
                  </a:cubicBezTo>
                  <a:lnTo>
                    <a:pt x="112888" y="2115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628DC2DA-26E4-9279-38CB-E695848A9C6D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2167424" y="6814064"/>
              <a:ext cx="58707" cy="253051"/>
            </a:xfrm>
            <a:custGeom>
              <a:avLst/>
              <a:gdLst>
                <a:gd name="connsiteX0" fmla="*/ 58944 w 58707"/>
                <a:gd name="connsiteY0" fmla="*/ 250589 h 253051"/>
                <a:gd name="connsiteX1" fmla="*/ 54643 w 58707"/>
                <a:gd name="connsiteY1" fmla="*/ 245022 h 253051"/>
                <a:gd name="connsiteX2" fmla="*/ 14914 w 58707"/>
                <a:gd name="connsiteY2" fmla="*/ 126594 h 253051"/>
                <a:gd name="connsiteX3" fmla="*/ 55655 w 58707"/>
                <a:gd name="connsiteY3" fmla="*/ 6901 h 253051"/>
                <a:gd name="connsiteX4" fmla="*/ 58944 w 58707"/>
                <a:gd name="connsiteY4" fmla="*/ 2599 h 253051"/>
                <a:gd name="connsiteX5" fmla="*/ 56414 w 58707"/>
                <a:gd name="connsiteY5" fmla="*/ 69 h 253051"/>
                <a:gd name="connsiteX6" fmla="*/ 16179 w 58707"/>
                <a:gd name="connsiteY6" fmla="*/ 49414 h 253051"/>
                <a:gd name="connsiteX7" fmla="*/ 237 w 58707"/>
                <a:gd name="connsiteY7" fmla="*/ 126594 h 253051"/>
                <a:gd name="connsiteX8" fmla="*/ 16938 w 58707"/>
                <a:gd name="connsiteY8" fmla="*/ 205546 h 253051"/>
                <a:gd name="connsiteX9" fmla="*/ 56414 w 58707"/>
                <a:gd name="connsiteY9" fmla="*/ 253120 h 253051"/>
                <a:gd name="connsiteX10" fmla="*/ 58944 w 58707"/>
                <a:gd name="connsiteY10" fmla="*/ 250589 h 25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707" h="253051">
                  <a:moveTo>
                    <a:pt x="58944" y="250589"/>
                  </a:moveTo>
                  <a:cubicBezTo>
                    <a:pt x="58944" y="249830"/>
                    <a:pt x="58944" y="249324"/>
                    <a:pt x="54643" y="245022"/>
                  </a:cubicBezTo>
                  <a:cubicBezTo>
                    <a:pt x="23011" y="213138"/>
                    <a:pt x="14914" y="165311"/>
                    <a:pt x="14914" y="126594"/>
                  </a:cubicBezTo>
                  <a:cubicBezTo>
                    <a:pt x="14914" y="82563"/>
                    <a:pt x="24529" y="38533"/>
                    <a:pt x="55655" y="6901"/>
                  </a:cubicBezTo>
                  <a:cubicBezTo>
                    <a:pt x="58944" y="3865"/>
                    <a:pt x="58944" y="3358"/>
                    <a:pt x="58944" y="2599"/>
                  </a:cubicBezTo>
                  <a:cubicBezTo>
                    <a:pt x="58944" y="828"/>
                    <a:pt x="57932" y="69"/>
                    <a:pt x="56414" y="69"/>
                  </a:cubicBezTo>
                  <a:cubicBezTo>
                    <a:pt x="53883" y="69"/>
                    <a:pt x="31109" y="17276"/>
                    <a:pt x="16179" y="49414"/>
                  </a:cubicBezTo>
                  <a:cubicBezTo>
                    <a:pt x="3273" y="77249"/>
                    <a:pt x="237" y="105338"/>
                    <a:pt x="237" y="126594"/>
                  </a:cubicBezTo>
                  <a:cubicBezTo>
                    <a:pt x="237" y="146332"/>
                    <a:pt x="3020" y="176951"/>
                    <a:pt x="16938" y="205546"/>
                  </a:cubicBezTo>
                  <a:cubicBezTo>
                    <a:pt x="32121" y="236671"/>
                    <a:pt x="53883" y="253120"/>
                    <a:pt x="56414" y="253120"/>
                  </a:cubicBezTo>
                  <a:cubicBezTo>
                    <a:pt x="57932" y="253120"/>
                    <a:pt x="58944" y="252361"/>
                    <a:pt x="58944" y="25058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5F33E947-0EEF-D847-CCB2-5483095AA9E5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2263303" y="6835320"/>
              <a:ext cx="83506" cy="168531"/>
            </a:xfrm>
            <a:custGeom>
              <a:avLst/>
              <a:gdLst>
                <a:gd name="connsiteX0" fmla="*/ 52116 w 83506"/>
                <a:gd name="connsiteY0" fmla="*/ 6648 h 168531"/>
                <a:gd name="connsiteX1" fmla="*/ 46296 w 83506"/>
                <a:gd name="connsiteY1" fmla="*/ 69 h 168531"/>
                <a:gd name="connsiteX2" fmla="*/ 240 w 83506"/>
                <a:gd name="connsiteY2" fmla="*/ 16264 h 168531"/>
                <a:gd name="connsiteX3" fmla="*/ 240 w 83506"/>
                <a:gd name="connsiteY3" fmla="*/ 24109 h 168531"/>
                <a:gd name="connsiteX4" fmla="*/ 33390 w 83506"/>
                <a:gd name="connsiteY4" fmla="*/ 17529 h 168531"/>
                <a:gd name="connsiteX5" fmla="*/ 33390 w 83506"/>
                <a:gd name="connsiteY5" fmla="*/ 148610 h 168531"/>
                <a:gd name="connsiteX6" fmla="*/ 9856 w 83506"/>
                <a:gd name="connsiteY6" fmla="*/ 160756 h 168531"/>
                <a:gd name="connsiteX7" fmla="*/ 1759 w 83506"/>
                <a:gd name="connsiteY7" fmla="*/ 160756 h 168531"/>
                <a:gd name="connsiteX8" fmla="*/ 1759 w 83506"/>
                <a:gd name="connsiteY8" fmla="*/ 168601 h 168531"/>
                <a:gd name="connsiteX9" fmla="*/ 42753 w 83506"/>
                <a:gd name="connsiteY9" fmla="*/ 167842 h 168531"/>
                <a:gd name="connsiteX10" fmla="*/ 83747 w 83506"/>
                <a:gd name="connsiteY10" fmla="*/ 168601 h 168531"/>
                <a:gd name="connsiteX11" fmla="*/ 83747 w 83506"/>
                <a:gd name="connsiteY11" fmla="*/ 160756 h 168531"/>
                <a:gd name="connsiteX12" fmla="*/ 75650 w 83506"/>
                <a:gd name="connsiteY12" fmla="*/ 160756 h 168531"/>
                <a:gd name="connsiteX13" fmla="*/ 52116 w 83506"/>
                <a:gd name="connsiteY13" fmla="*/ 148610 h 168531"/>
                <a:gd name="connsiteX14" fmla="*/ 52116 w 83506"/>
                <a:gd name="connsiteY14" fmla="*/ 6648 h 168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506" h="168531">
                  <a:moveTo>
                    <a:pt x="52116" y="6648"/>
                  </a:moveTo>
                  <a:cubicBezTo>
                    <a:pt x="52116" y="575"/>
                    <a:pt x="52116" y="69"/>
                    <a:pt x="46296" y="69"/>
                  </a:cubicBezTo>
                  <a:cubicBezTo>
                    <a:pt x="30607" y="16264"/>
                    <a:pt x="8338" y="16264"/>
                    <a:pt x="240" y="16264"/>
                  </a:cubicBezTo>
                  <a:lnTo>
                    <a:pt x="240" y="24109"/>
                  </a:lnTo>
                  <a:cubicBezTo>
                    <a:pt x="5301" y="24109"/>
                    <a:pt x="20231" y="24109"/>
                    <a:pt x="33390" y="17529"/>
                  </a:cubicBezTo>
                  <a:lnTo>
                    <a:pt x="33390" y="148610"/>
                  </a:lnTo>
                  <a:cubicBezTo>
                    <a:pt x="33390" y="157720"/>
                    <a:pt x="32631" y="160756"/>
                    <a:pt x="9856" y="160756"/>
                  </a:cubicBezTo>
                  <a:lnTo>
                    <a:pt x="1759" y="160756"/>
                  </a:lnTo>
                  <a:lnTo>
                    <a:pt x="1759" y="168601"/>
                  </a:lnTo>
                  <a:cubicBezTo>
                    <a:pt x="10616" y="167842"/>
                    <a:pt x="32631" y="167842"/>
                    <a:pt x="42753" y="167842"/>
                  </a:cubicBezTo>
                  <a:cubicBezTo>
                    <a:pt x="52875" y="167842"/>
                    <a:pt x="74890" y="167842"/>
                    <a:pt x="83747" y="168601"/>
                  </a:cubicBezTo>
                  <a:lnTo>
                    <a:pt x="83747" y="160756"/>
                  </a:lnTo>
                  <a:lnTo>
                    <a:pt x="75650" y="160756"/>
                  </a:lnTo>
                  <a:cubicBezTo>
                    <a:pt x="52875" y="160756"/>
                    <a:pt x="52116" y="157973"/>
                    <a:pt x="52116" y="148610"/>
                  </a:cubicBezTo>
                  <a:lnTo>
                    <a:pt x="52116" y="664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CEB2EDAF-4DA6-7F2E-896D-FB0B26ACAAE8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2444543" y="6935528"/>
              <a:ext cx="154614" cy="10122"/>
            </a:xfrm>
            <a:custGeom>
              <a:avLst/>
              <a:gdLst>
                <a:gd name="connsiteX0" fmla="*/ 146005 w 154614"/>
                <a:gd name="connsiteY0" fmla="*/ 10191 h 10122"/>
                <a:gd name="connsiteX1" fmla="*/ 154862 w 154614"/>
                <a:gd name="connsiteY1" fmla="*/ 5130 h 10122"/>
                <a:gd name="connsiteX2" fmla="*/ 146005 w 154614"/>
                <a:gd name="connsiteY2" fmla="*/ 69 h 10122"/>
                <a:gd name="connsiteX3" fmla="*/ 9104 w 154614"/>
                <a:gd name="connsiteY3" fmla="*/ 69 h 10122"/>
                <a:gd name="connsiteX4" fmla="*/ 248 w 154614"/>
                <a:gd name="connsiteY4" fmla="*/ 5130 h 10122"/>
                <a:gd name="connsiteX5" fmla="*/ 9104 w 154614"/>
                <a:gd name="connsiteY5" fmla="*/ 10191 h 10122"/>
                <a:gd name="connsiteX6" fmla="*/ 146005 w 154614"/>
                <a:gd name="connsiteY6" fmla="*/ 10191 h 1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614" h="10122">
                  <a:moveTo>
                    <a:pt x="146005" y="10191"/>
                  </a:moveTo>
                  <a:cubicBezTo>
                    <a:pt x="150307" y="10191"/>
                    <a:pt x="154862" y="10191"/>
                    <a:pt x="154862" y="5130"/>
                  </a:cubicBezTo>
                  <a:cubicBezTo>
                    <a:pt x="154862" y="69"/>
                    <a:pt x="150307" y="69"/>
                    <a:pt x="146005" y="69"/>
                  </a:cubicBezTo>
                  <a:lnTo>
                    <a:pt x="9104" y="69"/>
                  </a:lnTo>
                  <a:cubicBezTo>
                    <a:pt x="4803" y="69"/>
                    <a:pt x="248" y="69"/>
                    <a:pt x="248" y="5130"/>
                  </a:cubicBezTo>
                  <a:cubicBezTo>
                    <a:pt x="248" y="10191"/>
                    <a:pt x="4803" y="10191"/>
                    <a:pt x="9104" y="10191"/>
                  </a:cubicBezTo>
                  <a:lnTo>
                    <a:pt x="146005" y="1019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7C419423-4C49-45B5-E1FD-8227F5EE21C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2683928" y="6836585"/>
              <a:ext cx="66805" cy="170050"/>
            </a:xfrm>
            <a:custGeom>
              <a:avLst/>
              <a:gdLst>
                <a:gd name="connsiteX0" fmla="*/ 64786 w 66805"/>
                <a:gd name="connsiteY0" fmla="*/ 9179 h 170050"/>
                <a:gd name="connsiteX1" fmla="*/ 55423 w 66805"/>
                <a:gd name="connsiteY1" fmla="*/ 69 h 170050"/>
                <a:gd name="connsiteX2" fmla="*/ 41758 w 66805"/>
                <a:gd name="connsiteY2" fmla="*/ 13480 h 170050"/>
                <a:gd name="connsiteX3" fmla="*/ 51374 w 66805"/>
                <a:gd name="connsiteY3" fmla="*/ 22590 h 170050"/>
                <a:gd name="connsiteX4" fmla="*/ 64786 w 66805"/>
                <a:gd name="connsiteY4" fmla="*/ 9179 h 170050"/>
                <a:gd name="connsiteX5" fmla="*/ 45554 w 66805"/>
                <a:gd name="connsiteY5" fmla="*/ 104326 h 170050"/>
                <a:gd name="connsiteX6" fmla="*/ 51121 w 66805"/>
                <a:gd name="connsiteY6" fmla="*/ 89649 h 170050"/>
                <a:gd name="connsiteX7" fmla="*/ 54411 w 66805"/>
                <a:gd name="connsiteY7" fmla="*/ 76237 h 170050"/>
                <a:gd name="connsiteX8" fmla="*/ 33660 w 66805"/>
                <a:gd name="connsiteY8" fmla="*/ 55487 h 170050"/>
                <a:gd name="connsiteX9" fmla="*/ 258 w 66805"/>
                <a:gd name="connsiteY9" fmla="*/ 94457 h 170050"/>
                <a:gd name="connsiteX10" fmla="*/ 3294 w 66805"/>
                <a:gd name="connsiteY10" fmla="*/ 96987 h 170050"/>
                <a:gd name="connsiteX11" fmla="*/ 7343 w 66805"/>
                <a:gd name="connsiteY11" fmla="*/ 92432 h 170050"/>
                <a:gd name="connsiteX12" fmla="*/ 32901 w 66805"/>
                <a:gd name="connsiteY12" fmla="*/ 61054 h 170050"/>
                <a:gd name="connsiteX13" fmla="*/ 39227 w 66805"/>
                <a:gd name="connsiteY13" fmla="*/ 69152 h 170050"/>
                <a:gd name="connsiteX14" fmla="*/ 36444 w 66805"/>
                <a:gd name="connsiteY14" fmla="*/ 82310 h 170050"/>
                <a:gd name="connsiteX15" fmla="*/ 18983 w 66805"/>
                <a:gd name="connsiteY15" fmla="*/ 129125 h 170050"/>
                <a:gd name="connsiteX16" fmla="*/ 13163 w 66805"/>
                <a:gd name="connsiteY16" fmla="*/ 149369 h 170050"/>
                <a:gd name="connsiteX17" fmla="*/ 33913 w 66805"/>
                <a:gd name="connsiteY17" fmla="*/ 170119 h 170050"/>
                <a:gd name="connsiteX18" fmla="*/ 67063 w 66805"/>
                <a:gd name="connsiteY18" fmla="*/ 131149 h 170050"/>
                <a:gd name="connsiteX19" fmla="*/ 64026 w 66805"/>
                <a:gd name="connsiteY19" fmla="*/ 128619 h 170050"/>
                <a:gd name="connsiteX20" fmla="*/ 60231 w 66805"/>
                <a:gd name="connsiteY20" fmla="*/ 133174 h 170050"/>
                <a:gd name="connsiteX21" fmla="*/ 34419 w 66805"/>
                <a:gd name="connsiteY21" fmla="*/ 164552 h 170050"/>
                <a:gd name="connsiteX22" fmla="*/ 28346 w 66805"/>
                <a:gd name="connsiteY22" fmla="*/ 156201 h 170050"/>
                <a:gd name="connsiteX23" fmla="*/ 35685 w 66805"/>
                <a:gd name="connsiteY23" fmla="*/ 130896 h 170050"/>
                <a:gd name="connsiteX24" fmla="*/ 45554 w 66805"/>
                <a:gd name="connsiteY24" fmla="*/ 104326 h 17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805" h="170050">
                  <a:moveTo>
                    <a:pt x="64786" y="9179"/>
                  </a:moveTo>
                  <a:cubicBezTo>
                    <a:pt x="64786" y="4118"/>
                    <a:pt x="61243" y="69"/>
                    <a:pt x="55423" y="69"/>
                  </a:cubicBezTo>
                  <a:cubicBezTo>
                    <a:pt x="48590" y="69"/>
                    <a:pt x="41758" y="6648"/>
                    <a:pt x="41758" y="13480"/>
                  </a:cubicBezTo>
                  <a:cubicBezTo>
                    <a:pt x="41758" y="18288"/>
                    <a:pt x="45301" y="22590"/>
                    <a:pt x="51374" y="22590"/>
                  </a:cubicBezTo>
                  <a:cubicBezTo>
                    <a:pt x="57194" y="22590"/>
                    <a:pt x="64786" y="16770"/>
                    <a:pt x="64786" y="9179"/>
                  </a:cubicBezTo>
                  <a:close/>
                  <a:moveTo>
                    <a:pt x="45554" y="104326"/>
                  </a:moveTo>
                  <a:cubicBezTo>
                    <a:pt x="48590" y="96987"/>
                    <a:pt x="48590" y="96481"/>
                    <a:pt x="51121" y="89649"/>
                  </a:cubicBezTo>
                  <a:cubicBezTo>
                    <a:pt x="53145" y="84588"/>
                    <a:pt x="54411" y="81045"/>
                    <a:pt x="54411" y="76237"/>
                  </a:cubicBezTo>
                  <a:cubicBezTo>
                    <a:pt x="54411" y="64850"/>
                    <a:pt x="46313" y="55487"/>
                    <a:pt x="33660" y="55487"/>
                  </a:cubicBezTo>
                  <a:cubicBezTo>
                    <a:pt x="9874" y="55487"/>
                    <a:pt x="258" y="92179"/>
                    <a:pt x="258" y="94457"/>
                  </a:cubicBezTo>
                  <a:cubicBezTo>
                    <a:pt x="258" y="96987"/>
                    <a:pt x="2788" y="96987"/>
                    <a:pt x="3294" y="96987"/>
                  </a:cubicBezTo>
                  <a:cubicBezTo>
                    <a:pt x="5825" y="96987"/>
                    <a:pt x="6078" y="96481"/>
                    <a:pt x="7343" y="92432"/>
                  </a:cubicBezTo>
                  <a:cubicBezTo>
                    <a:pt x="14175" y="68646"/>
                    <a:pt x="24297" y="61054"/>
                    <a:pt x="32901" y="61054"/>
                  </a:cubicBezTo>
                  <a:cubicBezTo>
                    <a:pt x="34926" y="61054"/>
                    <a:pt x="39227" y="61054"/>
                    <a:pt x="39227" y="69152"/>
                  </a:cubicBezTo>
                  <a:cubicBezTo>
                    <a:pt x="39227" y="74466"/>
                    <a:pt x="37456" y="79780"/>
                    <a:pt x="36444" y="82310"/>
                  </a:cubicBezTo>
                  <a:cubicBezTo>
                    <a:pt x="34419" y="88890"/>
                    <a:pt x="23032" y="118244"/>
                    <a:pt x="18983" y="129125"/>
                  </a:cubicBezTo>
                  <a:cubicBezTo>
                    <a:pt x="16453" y="135704"/>
                    <a:pt x="13163" y="144055"/>
                    <a:pt x="13163" y="149369"/>
                  </a:cubicBezTo>
                  <a:cubicBezTo>
                    <a:pt x="13163" y="161262"/>
                    <a:pt x="21767" y="170119"/>
                    <a:pt x="33913" y="170119"/>
                  </a:cubicBezTo>
                  <a:cubicBezTo>
                    <a:pt x="57700" y="170119"/>
                    <a:pt x="67063" y="133427"/>
                    <a:pt x="67063" y="131149"/>
                  </a:cubicBezTo>
                  <a:cubicBezTo>
                    <a:pt x="67063" y="128619"/>
                    <a:pt x="64786" y="128619"/>
                    <a:pt x="64026" y="128619"/>
                  </a:cubicBezTo>
                  <a:cubicBezTo>
                    <a:pt x="61496" y="128619"/>
                    <a:pt x="61496" y="129378"/>
                    <a:pt x="60231" y="133174"/>
                  </a:cubicBezTo>
                  <a:cubicBezTo>
                    <a:pt x="55676" y="149116"/>
                    <a:pt x="47325" y="164552"/>
                    <a:pt x="34419" y="164552"/>
                  </a:cubicBezTo>
                  <a:cubicBezTo>
                    <a:pt x="30118" y="164552"/>
                    <a:pt x="28346" y="162021"/>
                    <a:pt x="28346" y="156201"/>
                  </a:cubicBezTo>
                  <a:cubicBezTo>
                    <a:pt x="28346" y="149875"/>
                    <a:pt x="29865" y="146332"/>
                    <a:pt x="35685" y="130896"/>
                  </a:cubicBezTo>
                  <a:lnTo>
                    <a:pt x="45554" y="10432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3F0EF4C7-336B-5C8C-4E69-91EE114C320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2771614" y="6892003"/>
              <a:ext cx="142467" cy="163724"/>
            </a:xfrm>
            <a:custGeom>
              <a:avLst/>
              <a:gdLst>
                <a:gd name="connsiteX0" fmla="*/ 139945 w 142467"/>
                <a:gd name="connsiteY0" fmla="*/ 9938 h 163724"/>
                <a:gd name="connsiteX1" fmla="*/ 142729 w 142467"/>
                <a:gd name="connsiteY1" fmla="*/ 5889 h 163724"/>
                <a:gd name="connsiteX2" fmla="*/ 139692 w 142467"/>
                <a:gd name="connsiteY2" fmla="*/ 2852 h 163724"/>
                <a:gd name="connsiteX3" fmla="*/ 135643 w 142467"/>
                <a:gd name="connsiteY3" fmla="*/ 5889 h 163724"/>
                <a:gd name="connsiteX4" fmla="*/ 77695 w 142467"/>
                <a:gd name="connsiteY4" fmla="*/ 70417 h 163724"/>
                <a:gd name="connsiteX5" fmla="*/ 59728 w 142467"/>
                <a:gd name="connsiteY5" fmla="*/ 18541 h 163724"/>
                <a:gd name="connsiteX6" fmla="*/ 29109 w 142467"/>
                <a:gd name="connsiteY6" fmla="*/ 69 h 163724"/>
                <a:gd name="connsiteX7" fmla="*/ 7853 w 142467"/>
                <a:gd name="connsiteY7" fmla="*/ 16770 h 163724"/>
                <a:gd name="connsiteX8" fmla="*/ 10889 w 142467"/>
                <a:gd name="connsiteY8" fmla="*/ 19301 h 163724"/>
                <a:gd name="connsiteX9" fmla="*/ 14179 w 142467"/>
                <a:gd name="connsiteY9" fmla="*/ 16517 h 163724"/>
                <a:gd name="connsiteX10" fmla="*/ 27591 w 142467"/>
                <a:gd name="connsiteY10" fmla="*/ 5636 h 163724"/>
                <a:gd name="connsiteX11" fmla="*/ 47075 w 142467"/>
                <a:gd name="connsiteY11" fmla="*/ 36002 h 163724"/>
                <a:gd name="connsiteX12" fmla="*/ 63271 w 142467"/>
                <a:gd name="connsiteY12" fmla="*/ 86106 h 163724"/>
                <a:gd name="connsiteX13" fmla="*/ 61246 w 142467"/>
                <a:gd name="connsiteY13" fmla="*/ 88890 h 163724"/>
                <a:gd name="connsiteX14" fmla="*/ 3045 w 142467"/>
                <a:gd name="connsiteY14" fmla="*/ 153924 h 163724"/>
                <a:gd name="connsiteX15" fmla="*/ 261 w 142467"/>
                <a:gd name="connsiteY15" fmla="*/ 157973 h 163724"/>
                <a:gd name="connsiteX16" fmla="*/ 3298 w 142467"/>
                <a:gd name="connsiteY16" fmla="*/ 161009 h 163724"/>
                <a:gd name="connsiteX17" fmla="*/ 7346 w 142467"/>
                <a:gd name="connsiteY17" fmla="*/ 158226 h 163724"/>
                <a:gd name="connsiteX18" fmla="*/ 65295 w 142467"/>
                <a:gd name="connsiteY18" fmla="*/ 93192 h 163724"/>
                <a:gd name="connsiteX19" fmla="*/ 82503 w 142467"/>
                <a:gd name="connsiteY19" fmla="*/ 143549 h 163724"/>
                <a:gd name="connsiteX20" fmla="*/ 113881 w 142467"/>
                <a:gd name="connsiteY20" fmla="*/ 163793 h 163724"/>
                <a:gd name="connsiteX21" fmla="*/ 135390 w 142467"/>
                <a:gd name="connsiteY21" fmla="*/ 147344 h 163724"/>
                <a:gd name="connsiteX22" fmla="*/ 132354 w 142467"/>
                <a:gd name="connsiteY22" fmla="*/ 144561 h 163724"/>
                <a:gd name="connsiteX23" fmla="*/ 128811 w 142467"/>
                <a:gd name="connsiteY23" fmla="*/ 148104 h 163724"/>
                <a:gd name="connsiteX24" fmla="*/ 115399 w 142467"/>
                <a:gd name="connsiteY24" fmla="*/ 158226 h 163724"/>
                <a:gd name="connsiteX25" fmla="*/ 79719 w 142467"/>
                <a:gd name="connsiteY25" fmla="*/ 77502 h 163724"/>
                <a:gd name="connsiteX26" fmla="*/ 139945 w 142467"/>
                <a:gd name="connsiteY26" fmla="*/ 9938 h 163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2467" h="163724">
                  <a:moveTo>
                    <a:pt x="139945" y="9938"/>
                  </a:moveTo>
                  <a:cubicBezTo>
                    <a:pt x="142729" y="7154"/>
                    <a:pt x="142729" y="6648"/>
                    <a:pt x="142729" y="5889"/>
                  </a:cubicBezTo>
                  <a:cubicBezTo>
                    <a:pt x="142729" y="4371"/>
                    <a:pt x="141717" y="2852"/>
                    <a:pt x="139692" y="2852"/>
                  </a:cubicBezTo>
                  <a:cubicBezTo>
                    <a:pt x="138174" y="2852"/>
                    <a:pt x="137162" y="4118"/>
                    <a:pt x="135643" y="5889"/>
                  </a:cubicBezTo>
                  <a:lnTo>
                    <a:pt x="77695" y="70417"/>
                  </a:lnTo>
                  <a:cubicBezTo>
                    <a:pt x="67573" y="38279"/>
                    <a:pt x="65548" y="31953"/>
                    <a:pt x="59728" y="18541"/>
                  </a:cubicBezTo>
                  <a:cubicBezTo>
                    <a:pt x="56944" y="12721"/>
                    <a:pt x="51377" y="69"/>
                    <a:pt x="29109" y="69"/>
                  </a:cubicBezTo>
                  <a:cubicBezTo>
                    <a:pt x="14432" y="69"/>
                    <a:pt x="7853" y="13227"/>
                    <a:pt x="7853" y="16770"/>
                  </a:cubicBezTo>
                  <a:cubicBezTo>
                    <a:pt x="7853" y="17023"/>
                    <a:pt x="7853" y="19301"/>
                    <a:pt x="10889" y="19301"/>
                  </a:cubicBezTo>
                  <a:cubicBezTo>
                    <a:pt x="13167" y="19301"/>
                    <a:pt x="13673" y="17782"/>
                    <a:pt x="14179" y="16517"/>
                  </a:cubicBezTo>
                  <a:cubicBezTo>
                    <a:pt x="17975" y="6648"/>
                    <a:pt x="26072" y="5636"/>
                    <a:pt x="27591" y="5636"/>
                  </a:cubicBezTo>
                  <a:cubicBezTo>
                    <a:pt x="35182" y="5636"/>
                    <a:pt x="42774" y="24868"/>
                    <a:pt x="47075" y="36002"/>
                  </a:cubicBezTo>
                  <a:cubicBezTo>
                    <a:pt x="55173" y="55993"/>
                    <a:pt x="63271" y="85347"/>
                    <a:pt x="63271" y="86106"/>
                  </a:cubicBezTo>
                  <a:cubicBezTo>
                    <a:pt x="63271" y="86359"/>
                    <a:pt x="63271" y="86865"/>
                    <a:pt x="61246" y="88890"/>
                  </a:cubicBezTo>
                  <a:lnTo>
                    <a:pt x="3045" y="153924"/>
                  </a:lnTo>
                  <a:cubicBezTo>
                    <a:pt x="261" y="156707"/>
                    <a:pt x="261" y="157213"/>
                    <a:pt x="261" y="157973"/>
                  </a:cubicBezTo>
                  <a:cubicBezTo>
                    <a:pt x="261" y="159491"/>
                    <a:pt x="1779" y="161009"/>
                    <a:pt x="3298" y="161009"/>
                  </a:cubicBezTo>
                  <a:cubicBezTo>
                    <a:pt x="5069" y="161009"/>
                    <a:pt x="6334" y="159238"/>
                    <a:pt x="7346" y="158226"/>
                  </a:cubicBezTo>
                  <a:lnTo>
                    <a:pt x="65295" y="93192"/>
                  </a:lnTo>
                  <a:cubicBezTo>
                    <a:pt x="73393" y="119509"/>
                    <a:pt x="76429" y="129378"/>
                    <a:pt x="82503" y="143549"/>
                  </a:cubicBezTo>
                  <a:cubicBezTo>
                    <a:pt x="85792" y="151140"/>
                    <a:pt x="91359" y="163793"/>
                    <a:pt x="113881" y="163793"/>
                  </a:cubicBezTo>
                  <a:cubicBezTo>
                    <a:pt x="128558" y="163793"/>
                    <a:pt x="135390" y="150634"/>
                    <a:pt x="135390" y="147344"/>
                  </a:cubicBezTo>
                  <a:cubicBezTo>
                    <a:pt x="135390" y="146079"/>
                    <a:pt x="134884" y="144561"/>
                    <a:pt x="132354" y="144561"/>
                  </a:cubicBezTo>
                  <a:cubicBezTo>
                    <a:pt x="129823" y="144561"/>
                    <a:pt x="129570" y="145573"/>
                    <a:pt x="128811" y="148104"/>
                  </a:cubicBezTo>
                  <a:cubicBezTo>
                    <a:pt x="126533" y="154177"/>
                    <a:pt x="120207" y="158226"/>
                    <a:pt x="115399" y="158226"/>
                  </a:cubicBezTo>
                  <a:cubicBezTo>
                    <a:pt x="102494" y="158226"/>
                    <a:pt x="85286" y="96987"/>
                    <a:pt x="79719" y="77502"/>
                  </a:cubicBezTo>
                  <a:lnTo>
                    <a:pt x="139945" y="993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dirty="0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D13D1E4F-2E90-31AF-6F94-6F68B0BA661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2936525" y="6814064"/>
              <a:ext cx="58707" cy="253051"/>
            </a:xfrm>
            <a:custGeom>
              <a:avLst/>
              <a:gdLst>
                <a:gd name="connsiteX0" fmla="*/ 58975 w 58707"/>
                <a:gd name="connsiteY0" fmla="*/ 126594 h 253051"/>
                <a:gd name="connsiteX1" fmla="*/ 42274 w 58707"/>
                <a:gd name="connsiteY1" fmla="*/ 47642 h 253051"/>
                <a:gd name="connsiteX2" fmla="*/ 2798 w 58707"/>
                <a:gd name="connsiteY2" fmla="*/ 69 h 253051"/>
                <a:gd name="connsiteX3" fmla="*/ 267 w 58707"/>
                <a:gd name="connsiteY3" fmla="*/ 2599 h 253051"/>
                <a:gd name="connsiteX4" fmla="*/ 5075 w 58707"/>
                <a:gd name="connsiteY4" fmla="*/ 8419 h 253051"/>
                <a:gd name="connsiteX5" fmla="*/ 44298 w 58707"/>
                <a:gd name="connsiteY5" fmla="*/ 126594 h 253051"/>
                <a:gd name="connsiteX6" fmla="*/ 3557 w 58707"/>
                <a:gd name="connsiteY6" fmla="*/ 246287 h 253051"/>
                <a:gd name="connsiteX7" fmla="*/ 267 w 58707"/>
                <a:gd name="connsiteY7" fmla="*/ 250589 h 253051"/>
                <a:gd name="connsiteX8" fmla="*/ 2798 w 58707"/>
                <a:gd name="connsiteY8" fmla="*/ 253120 h 253051"/>
                <a:gd name="connsiteX9" fmla="*/ 43033 w 58707"/>
                <a:gd name="connsiteY9" fmla="*/ 203775 h 253051"/>
                <a:gd name="connsiteX10" fmla="*/ 58975 w 58707"/>
                <a:gd name="connsiteY10" fmla="*/ 126594 h 25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707" h="253051">
                  <a:moveTo>
                    <a:pt x="58975" y="126594"/>
                  </a:moveTo>
                  <a:cubicBezTo>
                    <a:pt x="58975" y="106856"/>
                    <a:pt x="56192" y="76237"/>
                    <a:pt x="42274" y="47642"/>
                  </a:cubicBezTo>
                  <a:cubicBezTo>
                    <a:pt x="27091" y="16517"/>
                    <a:pt x="5328" y="69"/>
                    <a:pt x="2798" y="69"/>
                  </a:cubicBezTo>
                  <a:cubicBezTo>
                    <a:pt x="1279" y="69"/>
                    <a:pt x="267" y="1081"/>
                    <a:pt x="267" y="2599"/>
                  </a:cubicBezTo>
                  <a:cubicBezTo>
                    <a:pt x="267" y="3358"/>
                    <a:pt x="267" y="3865"/>
                    <a:pt x="5075" y="8419"/>
                  </a:cubicBezTo>
                  <a:cubicBezTo>
                    <a:pt x="29874" y="33471"/>
                    <a:pt x="44298" y="73707"/>
                    <a:pt x="44298" y="126594"/>
                  </a:cubicBezTo>
                  <a:cubicBezTo>
                    <a:pt x="44298" y="169866"/>
                    <a:pt x="34935" y="214403"/>
                    <a:pt x="3557" y="246287"/>
                  </a:cubicBezTo>
                  <a:cubicBezTo>
                    <a:pt x="267" y="249324"/>
                    <a:pt x="267" y="249830"/>
                    <a:pt x="267" y="250589"/>
                  </a:cubicBezTo>
                  <a:cubicBezTo>
                    <a:pt x="267" y="252108"/>
                    <a:pt x="1279" y="253120"/>
                    <a:pt x="2798" y="253120"/>
                  </a:cubicBezTo>
                  <a:cubicBezTo>
                    <a:pt x="5328" y="253120"/>
                    <a:pt x="28103" y="235912"/>
                    <a:pt x="43033" y="203775"/>
                  </a:cubicBezTo>
                  <a:cubicBezTo>
                    <a:pt x="55938" y="175939"/>
                    <a:pt x="58975" y="147851"/>
                    <a:pt x="58975" y="1265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  <p:sp>
        <p:nvSpPr>
          <p:cNvPr id="9" name="Right Arrow 8">
            <a:extLst>
              <a:ext uri="{FF2B5EF4-FFF2-40B4-BE49-F238E27FC236}">
                <a16:creationId xmlns:a16="http://schemas.microsoft.com/office/drawing/2014/main" id="{E586CA33-302F-02D9-B31F-22F5658972B0}"/>
              </a:ext>
            </a:extLst>
          </p:cNvPr>
          <p:cNvSpPr/>
          <p:nvPr/>
        </p:nvSpPr>
        <p:spPr>
          <a:xfrm rot="10800000">
            <a:off x="7493428" y="3275257"/>
            <a:ext cx="2204590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4752B03-E9C7-371A-927C-ABCA4186E34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321685" y="5693780"/>
            <a:ext cx="142467" cy="163724"/>
          </a:xfrm>
          <a:custGeom>
            <a:avLst/>
            <a:gdLst>
              <a:gd name="connsiteX0" fmla="*/ 139945 w 142467"/>
              <a:gd name="connsiteY0" fmla="*/ 9938 h 163724"/>
              <a:gd name="connsiteX1" fmla="*/ 142729 w 142467"/>
              <a:gd name="connsiteY1" fmla="*/ 5889 h 163724"/>
              <a:gd name="connsiteX2" fmla="*/ 139692 w 142467"/>
              <a:gd name="connsiteY2" fmla="*/ 2852 h 163724"/>
              <a:gd name="connsiteX3" fmla="*/ 135643 w 142467"/>
              <a:gd name="connsiteY3" fmla="*/ 5889 h 163724"/>
              <a:gd name="connsiteX4" fmla="*/ 77695 w 142467"/>
              <a:gd name="connsiteY4" fmla="*/ 70417 h 163724"/>
              <a:gd name="connsiteX5" fmla="*/ 59728 w 142467"/>
              <a:gd name="connsiteY5" fmla="*/ 18541 h 163724"/>
              <a:gd name="connsiteX6" fmla="*/ 29109 w 142467"/>
              <a:gd name="connsiteY6" fmla="*/ 69 h 163724"/>
              <a:gd name="connsiteX7" fmla="*/ 7853 w 142467"/>
              <a:gd name="connsiteY7" fmla="*/ 16770 h 163724"/>
              <a:gd name="connsiteX8" fmla="*/ 10889 w 142467"/>
              <a:gd name="connsiteY8" fmla="*/ 19301 h 163724"/>
              <a:gd name="connsiteX9" fmla="*/ 14179 w 142467"/>
              <a:gd name="connsiteY9" fmla="*/ 16517 h 163724"/>
              <a:gd name="connsiteX10" fmla="*/ 27591 w 142467"/>
              <a:gd name="connsiteY10" fmla="*/ 5636 h 163724"/>
              <a:gd name="connsiteX11" fmla="*/ 47075 w 142467"/>
              <a:gd name="connsiteY11" fmla="*/ 36002 h 163724"/>
              <a:gd name="connsiteX12" fmla="*/ 63271 w 142467"/>
              <a:gd name="connsiteY12" fmla="*/ 86106 h 163724"/>
              <a:gd name="connsiteX13" fmla="*/ 61246 w 142467"/>
              <a:gd name="connsiteY13" fmla="*/ 88890 h 163724"/>
              <a:gd name="connsiteX14" fmla="*/ 3045 w 142467"/>
              <a:gd name="connsiteY14" fmla="*/ 153924 h 163724"/>
              <a:gd name="connsiteX15" fmla="*/ 261 w 142467"/>
              <a:gd name="connsiteY15" fmla="*/ 157973 h 163724"/>
              <a:gd name="connsiteX16" fmla="*/ 3298 w 142467"/>
              <a:gd name="connsiteY16" fmla="*/ 161009 h 163724"/>
              <a:gd name="connsiteX17" fmla="*/ 7346 w 142467"/>
              <a:gd name="connsiteY17" fmla="*/ 158226 h 163724"/>
              <a:gd name="connsiteX18" fmla="*/ 65295 w 142467"/>
              <a:gd name="connsiteY18" fmla="*/ 93192 h 163724"/>
              <a:gd name="connsiteX19" fmla="*/ 82503 w 142467"/>
              <a:gd name="connsiteY19" fmla="*/ 143549 h 163724"/>
              <a:gd name="connsiteX20" fmla="*/ 113881 w 142467"/>
              <a:gd name="connsiteY20" fmla="*/ 163793 h 163724"/>
              <a:gd name="connsiteX21" fmla="*/ 135390 w 142467"/>
              <a:gd name="connsiteY21" fmla="*/ 147344 h 163724"/>
              <a:gd name="connsiteX22" fmla="*/ 132354 w 142467"/>
              <a:gd name="connsiteY22" fmla="*/ 144561 h 163724"/>
              <a:gd name="connsiteX23" fmla="*/ 128811 w 142467"/>
              <a:gd name="connsiteY23" fmla="*/ 148104 h 163724"/>
              <a:gd name="connsiteX24" fmla="*/ 115399 w 142467"/>
              <a:gd name="connsiteY24" fmla="*/ 158226 h 163724"/>
              <a:gd name="connsiteX25" fmla="*/ 79719 w 142467"/>
              <a:gd name="connsiteY25" fmla="*/ 77502 h 163724"/>
              <a:gd name="connsiteX26" fmla="*/ 139945 w 142467"/>
              <a:gd name="connsiteY26" fmla="*/ 9938 h 163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467" h="163724">
                <a:moveTo>
                  <a:pt x="139945" y="9938"/>
                </a:moveTo>
                <a:cubicBezTo>
                  <a:pt x="142729" y="7154"/>
                  <a:pt x="142729" y="6648"/>
                  <a:pt x="142729" y="5889"/>
                </a:cubicBezTo>
                <a:cubicBezTo>
                  <a:pt x="142729" y="4371"/>
                  <a:pt x="141717" y="2852"/>
                  <a:pt x="139692" y="2852"/>
                </a:cubicBezTo>
                <a:cubicBezTo>
                  <a:pt x="138174" y="2852"/>
                  <a:pt x="137162" y="4118"/>
                  <a:pt x="135643" y="5889"/>
                </a:cubicBezTo>
                <a:lnTo>
                  <a:pt x="77695" y="70417"/>
                </a:lnTo>
                <a:cubicBezTo>
                  <a:pt x="67573" y="38279"/>
                  <a:pt x="65548" y="31953"/>
                  <a:pt x="59728" y="18541"/>
                </a:cubicBezTo>
                <a:cubicBezTo>
                  <a:pt x="56944" y="12721"/>
                  <a:pt x="51377" y="69"/>
                  <a:pt x="29109" y="69"/>
                </a:cubicBezTo>
                <a:cubicBezTo>
                  <a:pt x="14432" y="69"/>
                  <a:pt x="7853" y="13227"/>
                  <a:pt x="7853" y="16770"/>
                </a:cubicBezTo>
                <a:cubicBezTo>
                  <a:pt x="7853" y="17023"/>
                  <a:pt x="7853" y="19301"/>
                  <a:pt x="10889" y="19301"/>
                </a:cubicBezTo>
                <a:cubicBezTo>
                  <a:pt x="13167" y="19301"/>
                  <a:pt x="13673" y="17782"/>
                  <a:pt x="14179" y="16517"/>
                </a:cubicBezTo>
                <a:cubicBezTo>
                  <a:pt x="17975" y="6648"/>
                  <a:pt x="26072" y="5636"/>
                  <a:pt x="27591" y="5636"/>
                </a:cubicBezTo>
                <a:cubicBezTo>
                  <a:pt x="35182" y="5636"/>
                  <a:pt x="42774" y="24868"/>
                  <a:pt x="47075" y="36002"/>
                </a:cubicBezTo>
                <a:cubicBezTo>
                  <a:pt x="55173" y="55993"/>
                  <a:pt x="63271" y="85347"/>
                  <a:pt x="63271" y="86106"/>
                </a:cubicBezTo>
                <a:cubicBezTo>
                  <a:pt x="63271" y="86359"/>
                  <a:pt x="63271" y="86865"/>
                  <a:pt x="61246" y="88890"/>
                </a:cubicBezTo>
                <a:lnTo>
                  <a:pt x="3045" y="153924"/>
                </a:lnTo>
                <a:cubicBezTo>
                  <a:pt x="261" y="156707"/>
                  <a:pt x="261" y="157213"/>
                  <a:pt x="261" y="157973"/>
                </a:cubicBezTo>
                <a:cubicBezTo>
                  <a:pt x="261" y="159491"/>
                  <a:pt x="1779" y="161009"/>
                  <a:pt x="3298" y="161009"/>
                </a:cubicBezTo>
                <a:cubicBezTo>
                  <a:pt x="5069" y="161009"/>
                  <a:pt x="6334" y="159238"/>
                  <a:pt x="7346" y="158226"/>
                </a:cubicBezTo>
                <a:lnTo>
                  <a:pt x="65295" y="93192"/>
                </a:lnTo>
                <a:cubicBezTo>
                  <a:pt x="73393" y="119509"/>
                  <a:pt x="76429" y="129378"/>
                  <a:pt x="82503" y="143549"/>
                </a:cubicBezTo>
                <a:cubicBezTo>
                  <a:pt x="85792" y="151140"/>
                  <a:pt x="91359" y="163793"/>
                  <a:pt x="113881" y="163793"/>
                </a:cubicBezTo>
                <a:cubicBezTo>
                  <a:pt x="128558" y="163793"/>
                  <a:pt x="135390" y="150634"/>
                  <a:pt x="135390" y="147344"/>
                </a:cubicBezTo>
                <a:cubicBezTo>
                  <a:pt x="135390" y="146079"/>
                  <a:pt x="134884" y="144561"/>
                  <a:pt x="132354" y="144561"/>
                </a:cubicBezTo>
                <a:cubicBezTo>
                  <a:pt x="129823" y="144561"/>
                  <a:pt x="129570" y="145573"/>
                  <a:pt x="128811" y="148104"/>
                </a:cubicBezTo>
                <a:cubicBezTo>
                  <a:pt x="126533" y="154177"/>
                  <a:pt x="120207" y="158226"/>
                  <a:pt x="115399" y="158226"/>
                </a:cubicBezTo>
                <a:cubicBezTo>
                  <a:pt x="102494" y="158226"/>
                  <a:pt x="85286" y="96987"/>
                  <a:pt x="79719" y="77502"/>
                </a:cubicBezTo>
                <a:lnTo>
                  <a:pt x="139945" y="9938"/>
                </a:lnTo>
                <a:close/>
              </a:path>
            </a:pathLst>
          </a:custGeom>
          <a:solidFill>
            <a:srgbClr val="000000"/>
          </a:solidFill>
          <a:ln w="254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51168B24-2AB5-12FE-4FC0-EFB31CC9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16</a:t>
            </a:fld>
            <a:endParaRPr lang="en-GB" noProof="0" dirty="0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88019CEA-298A-26C1-9363-1881AE517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04B37E17-2A5A-E64A-F2D1-99CAEB45BFFE}"/>
              </a:ext>
            </a:extLst>
      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961798" y="4290394"/>
            <a:ext cx="3940268" cy="1586685"/>
          </a:xfrm>
          <a:prstGeom prst="rect">
            <a:avLst/>
          </a:prstGeom>
        </p:spPr>
      </p:pic>
      <p:grpSp>
        <p:nvGrpSpPr>
          <p:cNvPr id="131" name="Group 13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 \in \{u,d,c,s,b\}&#10;\end{align*}&#10;&#10;&#10;\end{document}" title="IguanaTex Shape Display">
            <a:extLst>
              <a:ext uri="{FF2B5EF4-FFF2-40B4-BE49-F238E27FC236}">
                <a16:creationId xmlns:a16="http://schemas.microsoft.com/office/drawing/2014/main" id="{4D97C8EC-02A3-DB5C-2443-840337C781E5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2004415" y="5947333"/>
            <a:ext cx="1513237" cy="200491"/>
            <a:chOff x="4453974" y="3517186"/>
            <a:chExt cx="1101681" cy="145963"/>
          </a:xfrm>
        </p:grpSpPr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63808FC8-DB9F-916A-232A-2BD5637F01B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453974" y="3562143"/>
              <a:ext cx="66818" cy="92832"/>
            </a:xfrm>
            <a:custGeom>
              <a:avLst/>
              <a:gdLst>
                <a:gd name="csX0" fmla="*/ 67014 w 66818"/>
                <a:gd name="csY0" fmla="*/ 1674 h 92832"/>
                <a:gd name="csX1" fmla="*/ 65392 w 66818"/>
                <a:gd name="csY1" fmla="*/ 215 h 92832"/>
                <a:gd name="csX2" fmla="*/ 54364 w 66818"/>
                <a:gd name="csY2" fmla="*/ 10286 h 92832"/>
                <a:gd name="csX3" fmla="*/ 39281 w 66818"/>
                <a:gd name="csY3" fmla="*/ 69 h 92832"/>
                <a:gd name="csX4" fmla="*/ 195 w 66818"/>
                <a:gd name="csY4" fmla="*/ 42836 h 92832"/>
                <a:gd name="csX5" fmla="*/ 21603 w 66818"/>
                <a:gd name="csY5" fmla="*/ 66190 h 92832"/>
                <a:gd name="csX6" fmla="*/ 40741 w 66818"/>
                <a:gd name="csY6" fmla="*/ 57432 h 92832"/>
                <a:gd name="csX7" fmla="*/ 33442 w 66818"/>
                <a:gd name="csY7" fmla="*/ 83560 h 92832"/>
                <a:gd name="csX8" fmla="*/ 21765 w 66818"/>
                <a:gd name="csY8" fmla="*/ 88377 h 92832"/>
                <a:gd name="csX9" fmla="*/ 18035 w 66818"/>
                <a:gd name="csY9" fmla="*/ 91296 h 92832"/>
                <a:gd name="csX10" fmla="*/ 20143 w 66818"/>
                <a:gd name="csY10" fmla="*/ 92902 h 92832"/>
                <a:gd name="csX11" fmla="*/ 36362 w 66818"/>
                <a:gd name="csY11" fmla="*/ 92464 h 92832"/>
                <a:gd name="csX12" fmla="*/ 53066 w 66818"/>
                <a:gd name="csY12" fmla="*/ 92902 h 92832"/>
                <a:gd name="csX13" fmla="*/ 55986 w 66818"/>
                <a:gd name="csY13" fmla="*/ 89982 h 92832"/>
                <a:gd name="csX14" fmla="*/ 51769 w 66818"/>
                <a:gd name="csY14" fmla="*/ 88377 h 92832"/>
                <a:gd name="csX15" fmla="*/ 43984 w 66818"/>
                <a:gd name="csY15" fmla="*/ 86041 h 92832"/>
                <a:gd name="csX16" fmla="*/ 44633 w 66818"/>
                <a:gd name="csY16" fmla="*/ 82830 h 92832"/>
                <a:gd name="csX17" fmla="*/ 67014 w 66818"/>
                <a:gd name="csY17" fmla="*/ 1674 h 92832"/>
                <a:gd name="csX18" fmla="*/ 22090 w 66818"/>
                <a:gd name="csY18" fmla="*/ 62979 h 92832"/>
                <a:gd name="csX19" fmla="*/ 11710 w 66818"/>
                <a:gd name="csY19" fmla="*/ 49258 h 92832"/>
                <a:gd name="csX20" fmla="*/ 19170 w 66818"/>
                <a:gd name="csY20" fmla="*/ 20212 h 92832"/>
                <a:gd name="csX21" fmla="*/ 39281 w 66818"/>
                <a:gd name="csY21" fmla="*/ 3280 h 92832"/>
                <a:gd name="csX22" fmla="*/ 52093 w 66818"/>
                <a:gd name="csY22" fmla="*/ 16125 h 92832"/>
                <a:gd name="csX23" fmla="*/ 42687 w 66818"/>
                <a:gd name="csY23" fmla="*/ 49550 h 92832"/>
                <a:gd name="csX24" fmla="*/ 22090 w 66818"/>
                <a:gd name="csY24" fmla="*/ 62979 h 928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66818" h="92832">
                  <a:moveTo>
                    <a:pt x="67014" y="1674"/>
                  </a:moveTo>
                  <a:cubicBezTo>
                    <a:pt x="67014" y="1091"/>
                    <a:pt x="66527" y="215"/>
                    <a:pt x="65392" y="215"/>
                  </a:cubicBezTo>
                  <a:cubicBezTo>
                    <a:pt x="63608" y="215"/>
                    <a:pt x="57121" y="6053"/>
                    <a:pt x="54364" y="10286"/>
                  </a:cubicBezTo>
                  <a:cubicBezTo>
                    <a:pt x="50796" y="2404"/>
                    <a:pt x="44471" y="69"/>
                    <a:pt x="39281" y="69"/>
                  </a:cubicBezTo>
                  <a:cubicBezTo>
                    <a:pt x="20143" y="69"/>
                    <a:pt x="195" y="21671"/>
                    <a:pt x="195" y="42836"/>
                  </a:cubicBezTo>
                  <a:cubicBezTo>
                    <a:pt x="195" y="57141"/>
                    <a:pt x="9764" y="66190"/>
                    <a:pt x="21603" y="66190"/>
                  </a:cubicBezTo>
                  <a:cubicBezTo>
                    <a:pt x="28577" y="66190"/>
                    <a:pt x="34902" y="62687"/>
                    <a:pt x="40741" y="57432"/>
                  </a:cubicBezTo>
                  <a:cubicBezTo>
                    <a:pt x="39281" y="62541"/>
                    <a:pt x="33929" y="82246"/>
                    <a:pt x="33442" y="83560"/>
                  </a:cubicBezTo>
                  <a:cubicBezTo>
                    <a:pt x="32145" y="87647"/>
                    <a:pt x="30847" y="88231"/>
                    <a:pt x="21765" y="88377"/>
                  </a:cubicBezTo>
                  <a:cubicBezTo>
                    <a:pt x="19657" y="88377"/>
                    <a:pt x="18035" y="88377"/>
                    <a:pt x="18035" y="91296"/>
                  </a:cubicBezTo>
                  <a:cubicBezTo>
                    <a:pt x="18035" y="91442"/>
                    <a:pt x="18035" y="92902"/>
                    <a:pt x="20143" y="92902"/>
                  </a:cubicBezTo>
                  <a:cubicBezTo>
                    <a:pt x="25333" y="92902"/>
                    <a:pt x="31010" y="92464"/>
                    <a:pt x="36362" y="92464"/>
                  </a:cubicBezTo>
                  <a:cubicBezTo>
                    <a:pt x="41876" y="92464"/>
                    <a:pt x="47714" y="92902"/>
                    <a:pt x="53066" y="92902"/>
                  </a:cubicBezTo>
                  <a:cubicBezTo>
                    <a:pt x="53877" y="92902"/>
                    <a:pt x="55986" y="92902"/>
                    <a:pt x="55986" y="89982"/>
                  </a:cubicBezTo>
                  <a:cubicBezTo>
                    <a:pt x="55986" y="88377"/>
                    <a:pt x="54364" y="88377"/>
                    <a:pt x="51769" y="88377"/>
                  </a:cubicBezTo>
                  <a:cubicBezTo>
                    <a:pt x="43984" y="88377"/>
                    <a:pt x="43984" y="87355"/>
                    <a:pt x="43984" y="86041"/>
                  </a:cubicBezTo>
                  <a:cubicBezTo>
                    <a:pt x="43984" y="85020"/>
                    <a:pt x="44309" y="84144"/>
                    <a:pt x="44633" y="82830"/>
                  </a:cubicBezTo>
                  <a:lnTo>
                    <a:pt x="67014" y="1674"/>
                  </a:lnTo>
                  <a:close/>
                  <a:moveTo>
                    <a:pt x="22090" y="62979"/>
                  </a:moveTo>
                  <a:cubicBezTo>
                    <a:pt x="12359" y="62979"/>
                    <a:pt x="11710" y="51740"/>
                    <a:pt x="11710" y="49258"/>
                  </a:cubicBezTo>
                  <a:cubicBezTo>
                    <a:pt x="11710" y="42252"/>
                    <a:pt x="16413" y="26342"/>
                    <a:pt x="19170" y="20212"/>
                  </a:cubicBezTo>
                  <a:cubicBezTo>
                    <a:pt x="24198" y="9410"/>
                    <a:pt x="32631" y="3280"/>
                    <a:pt x="39281" y="3280"/>
                  </a:cubicBezTo>
                  <a:cubicBezTo>
                    <a:pt x="49823" y="3280"/>
                    <a:pt x="52093" y="15103"/>
                    <a:pt x="52093" y="16125"/>
                  </a:cubicBezTo>
                  <a:cubicBezTo>
                    <a:pt x="52093" y="17001"/>
                    <a:pt x="43173" y="48967"/>
                    <a:pt x="42687" y="49550"/>
                  </a:cubicBezTo>
                  <a:cubicBezTo>
                    <a:pt x="40254" y="53637"/>
                    <a:pt x="31172" y="62979"/>
                    <a:pt x="22090" y="62979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6F0B845B-E102-DD93-8115-979BBECFCF7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584216" y="3547838"/>
              <a:ext cx="81090" cy="84658"/>
            </a:xfrm>
            <a:custGeom>
              <a:avLst/>
              <a:gdLst>
                <a:gd name="csX0" fmla="*/ 75617 w 81090"/>
                <a:gd name="csY0" fmla="*/ 45317 h 84658"/>
                <a:gd name="csX1" fmla="*/ 81294 w 81090"/>
                <a:gd name="csY1" fmla="*/ 42398 h 84658"/>
                <a:gd name="csX2" fmla="*/ 75617 w 81090"/>
                <a:gd name="csY2" fmla="*/ 39479 h 84658"/>
                <a:gd name="csX3" fmla="*/ 6852 w 81090"/>
                <a:gd name="csY3" fmla="*/ 39479 h 84658"/>
                <a:gd name="csX4" fmla="*/ 50317 w 81090"/>
                <a:gd name="csY4" fmla="*/ 5907 h 84658"/>
                <a:gd name="csX5" fmla="*/ 75617 w 81090"/>
                <a:gd name="csY5" fmla="*/ 5907 h 84658"/>
                <a:gd name="csX6" fmla="*/ 81294 w 81090"/>
                <a:gd name="csY6" fmla="*/ 2988 h 84658"/>
                <a:gd name="csX7" fmla="*/ 75617 w 81090"/>
                <a:gd name="csY7" fmla="*/ 69 h 84658"/>
                <a:gd name="csX8" fmla="*/ 49992 w 81090"/>
                <a:gd name="csY8" fmla="*/ 69 h 84658"/>
                <a:gd name="csX9" fmla="*/ 203 w 81090"/>
                <a:gd name="csY9" fmla="*/ 42398 h 84658"/>
                <a:gd name="csX10" fmla="*/ 49992 w 81090"/>
                <a:gd name="csY10" fmla="*/ 84728 h 84658"/>
                <a:gd name="csX11" fmla="*/ 75617 w 81090"/>
                <a:gd name="csY11" fmla="*/ 84728 h 84658"/>
                <a:gd name="csX12" fmla="*/ 81294 w 81090"/>
                <a:gd name="csY12" fmla="*/ 81808 h 84658"/>
                <a:gd name="csX13" fmla="*/ 75617 w 81090"/>
                <a:gd name="csY13" fmla="*/ 78889 h 84658"/>
                <a:gd name="csX14" fmla="*/ 50317 w 81090"/>
                <a:gd name="csY14" fmla="*/ 78889 h 84658"/>
                <a:gd name="csX15" fmla="*/ 6852 w 81090"/>
                <a:gd name="csY15" fmla="*/ 45317 h 84658"/>
                <a:gd name="csX16" fmla="*/ 75617 w 81090"/>
                <a:gd name="csY16" fmla="*/ 45317 h 84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090" h="84658">
                  <a:moveTo>
                    <a:pt x="75617" y="45317"/>
                  </a:moveTo>
                  <a:cubicBezTo>
                    <a:pt x="78374" y="45317"/>
                    <a:pt x="81294" y="45317"/>
                    <a:pt x="81294" y="42398"/>
                  </a:cubicBezTo>
                  <a:cubicBezTo>
                    <a:pt x="81294" y="39479"/>
                    <a:pt x="78374" y="39479"/>
                    <a:pt x="75617" y="39479"/>
                  </a:cubicBezTo>
                  <a:lnTo>
                    <a:pt x="6852" y="39479"/>
                  </a:lnTo>
                  <a:cubicBezTo>
                    <a:pt x="8798" y="19920"/>
                    <a:pt x="27449" y="5907"/>
                    <a:pt x="50317" y="5907"/>
                  </a:cubicBezTo>
                  <a:lnTo>
                    <a:pt x="75617" y="5907"/>
                  </a:lnTo>
                  <a:cubicBezTo>
                    <a:pt x="78374" y="5907"/>
                    <a:pt x="81294" y="5907"/>
                    <a:pt x="81294" y="2988"/>
                  </a:cubicBezTo>
                  <a:cubicBezTo>
                    <a:pt x="81294" y="69"/>
                    <a:pt x="78374" y="69"/>
                    <a:pt x="75617" y="69"/>
                  </a:cubicBezTo>
                  <a:lnTo>
                    <a:pt x="49992" y="69"/>
                  </a:lnTo>
                  <a:cubicBezTo>
                    <a:pt x="22259" y="69"/>
                    <a:pt x="203" y="19044"/>
                    <a:pt x="203" y="42398"/>
                  </a:cubicBezTo>
                  <a:cubicBezTo>
                    <a:pt x="203" y="65752"/>
                    <a:pt x="22259" y="84728"/>
                    <a:pt x="49992" y="84728"/>
                  </a:cubicBezTo>
                  <a:lnTo>
                    <a:pt x="75617" y="84728"/>
                  </a:lnTo>
                  <a:cubicBezTo>
                    <a:pt x="78374" y="84728"/>
                    <a:pt x="81294" y="84728"/>
                    <a:pt x="81294" y="81808"/>
                  </a:cubicBezTo>
                  <a:cubicBezTo>
                    <a:pt x="81294" y="78889"/>
                    <a:pt x="78374" y="78889"/>
                    <a:pt x="75617" y="78889"/>
                  </a:cubicBezTo>
                  <a:lnTo>
                    <a:pt x="50317" y="78889"/>
                  </a:lnTo>
                  <a:cubicBezTo>
                    <a:pt x="27449" y="78889"/>
                    <a:pt x="8798" y="64877"/>
                    <a:pt x="6852" y="45317"/>
                  </a:cubicBezTo>
                  <a:lnTo>
                    <a:pt x="75617" y="45317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CC3E1105-37D7-42CD-D883-880A754D267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35603" y="3517186"/>
              <a:ext cx="57574" cy="145963"/>
            </a:xfrm>
            <a:custGeom>
              <a:avLst/>
              <a:gdLst>
                <a:gd name="csX0" fmla="*/ 34432 w 57574"/>
                <a:gd name="csY0" fmla="*/ 19482 h 145963"/>
                <a:gd name="csX1" fmla="*/ 56327 w 57574"/>
                <a:gd name="csY1" fmla="*/ 3280 h 145963"/>
                <a:gd name="csX2" fmla="*/ 57787 w 57574"/>
                <a:gd name="csY2" fmla="*/ 1674 h 145963"/>
                <a:gd name="csX3" fmla="*/ 54705 w 57574"/>
                <a:gd name="csY3" fmla="*/ 69 h 145963"/>
                <a:gd name="csX4" fmla="*/ 23566 w 57574"/>
                <a:gd name="csY4" fmla="*/ 18314 h 145963"/>
                <a:gd name="csX5" fmla="*/ 23566 w 57574"/>
                <a:gd name="csY5" fmla="*/ 51594 h 145963"/>
                <a:gd name="csX6" fmla="*/ 17079 w 57574"/>
                <a:gd name="csY6" fmla="*/ 66774 h 145963"/>
                <a:gd name="csX7" fmla="*/ 1672 w 57574"/>
                <a:gd name="csY7" fmla="*/ 71445 h 145963"/>
                <a:gd name="csX8" fmla="*/ 212 w 57574"/>
                <a:gd name="csY8" fmla="*/ 73051 h 145963"/>
                <a:gd name="csX9" fmla="*/ 2807 w 57574"/>
                <a:gd name="csY9" fmla="*/ 74656 h 145963"/>
                <a:gd name="csX10" fmla="*/ 23080 w 57574"/>
                <a:gd name="csY10" fmla="*/ 87647 h 145963"/>
                <a:gd name="csX11" fmla="*/ 23566 w 57574"/>
                <a:gd name="csY11" fmla="*/ 94799 h 145963"/>
                <a:gd name="csX12" fmla="*/ 23566 w 57574"/>
                <a:gd name="csY12" fmla="*/ 123700 h 145963"/>
                <a:gd name="csX13" fmla="*/ 31351 w 57574"/>
                <a:gd name="csY13" fmla="*/ 140048 h 145963"/>
                <a:gd name="csX14" fmla="*/ 54705 w 57574"/>
                <a:gd name="csY14" fmla="*/ 146032 h 145963"/>
                <a:gd name="csX15" fmla="*/ 57787 w 57574"/>
                <a:gd name="csY15" fmla="*/ 144427 h 145963"/>
                <a:gd name="csX16" fmla="*/ 55192 w 57574"/>
                <a:gd name="csY16" fmla="*/ 142821 h 145963"/>
                <a:gd name="csX17" fmla="*/ 34919 w 57574"/>
                <a:gd name="csY17" fmla="*/ 130122 h 145963"/>
                <a:gd name="csX18" fmla="*/ 34432 w 57574"/>
                <a:gd name="csY18" fmla="*/ 123262 h 145963"/>
                <a:gd name="csX19" fmla="*/ 34432 w 57574"/>
                <a:gd name="csY19" fmla="*/ 92610 h 145963"/>
                <a:gd name="csX20" fmla="*/ 27945 w 57574"/>
                <a:gd name="csY20" fmla="*/ 78743 h 145963"/>
                <a:gd name="csX21" fmla="*/ 15295 w 57574"/>
                <a:gd name="csY21" fmla="*/ 73051 h 145963"/>
                <a:gd name="csX22" fmla="*/ 34432 w 57574"/>
                <a:gd name="csY22" fmla="*/ 54513 h 145963"/>
                <a:gd name="csX23" fmla="*/ 34432 w 57574"/>
                <a:gd name="csY23" fmla="*/ 19482 h 145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574" h="145963">
                  <a:moveTo>
                    <a:pt x="34432" y="19482"/>
                  </a:moveTo>
                  <a:cubicBezTo>
                    <a:pt x="34432" y="13643"/>
                    <a:pt x="38649" y="4302"/>
                    <a:pt x="56327" y="3280"/>
                  </a:cubicBezTo>
                  <a:cubicBezTo>
                    <a:pt x="57138" y="3134"/>
                    <a:pt x="57787" y="2550"/>
                    <a:pt x="57787" y="1674"/>
                  </a:cubicBezTo>
                  <a:cubicBezTo>
                    <a:pt x="57787" y="69"/>
                    <a:pt x="56489" y="69"/>
                    <a:pt x="54705" y="69"/>
                  </a:cubicBezTo>
                  <a:cubicBezTo>
                    <a:pt x="38487" y="69"/>
                    <a:pt x="23728" y="7513"/>
                    <a:pt x="23566" y="18314"/>
                  </a:cubicBezTo>
                  <a:lnTo>
                    <a:pt x="23566" y="51594"/>
                  </a:lnTo>
                  <a:cubicBezTo>
                    <a:pt x="23566" y="57286"/>
                    <a:pt x="23566" y="61957"/>
                    <a:pt x="17079" y="66774"/>
                  </a:cubicBezTo>
                  <a:cubicBezTo>
                    <a:pt x="11403" y="71007"/>
                    <a:pt x="5240" y="71299"/>
                    <a:pt x="1672" y="71445"/>
                  </a:cubicBezTo>
                  <a:cubicBezTo>
                    <a:pt x="861" y="71591"/>
                    <a:pt x="212" y="72175"/>
                    <a:pt x="212" y="73051"/>
                  </a:cubicBezTo>
                  <a:cubicBezTo>
                    <a:pt x="212" y="74510"/>
                    <a:pt x="1185" y="74510"/>
                    <a:pt x="2807" y="74656"/>
                  </a:cubicBezTo>
                  <a:cubicBezTo>
                    <a:pt x="13511" y="75240"/>
                    <a:pt x="21296" y="80495"/>
                    <a:pt x="23080" y="87647"/>
                  </a:cubicBezTo>
                  <a:cubicBezTo>
                    <a:pt x="23566" y="89253"/>
                    <a:pt x="23566" y="89544"/>
                    <a:pt x="23566" y="94799"/>
                  </a:cubicBezTo>
                  <a:lnTo>
                    <a:pt x="23566" y="123700"/>
                  </a:lnTo>
                  <a:cubicBezTo>
                    <a:pt x="23566" y="129830"/>
                    <a:pt x="23566" y="134501"/>
                    <a:pt x="31351" y="140048"/>
                  </a:cubicBezTo>
                  <a:cubicBezTo>
                    <a:pt x="37676" y="144427"/>
                    <a:pt x="48380" y="146032"/>
                    <a:pt x="54705" y="146032"/>
                  </a:cubicBezTo>
                  <a:cubicBezTo>
                    <a:pt x="56489" y="146032"/>
                    <a:pt x="57787" y="146032"/>
                    <a:pt x="57787" y="144427"/>
                  </a:cubicBezTo>
                  <a:cubicBezTo>
                    <a:pt x="57787" y="142967"/>
                    <a:pt x="56813" y="142967"/>
                    <a:pt x="55192" y="142821"/>
                  </a:cubicBezTo>
                  <a:cubicBezTo>
                    <a:pt x="44974" y="142237"/>
                    <a:pt x="37027" y="137566"/>
                    <a:pt x="34919" y="130122"/>
                  </a:cubicBezTo>
                  <a:cubicBezTo>
                    <a:pt x="34432" y="128809"/>
                    <a:pt x="34432" y="128517"/>
                    <a:pt x="34432" y="123262"/>
                  </a:cubicBezTo>
                  <a:lnTo>
                    <a:pt x="34432" y="92610"/>
                  </a:lnTo>
                  <a:cubicBezTo>
                    <a:pt x="34432" y="85895"/>
                    <a:pt x="33135" y="83414"/>
                    <a:pt x="27945" y="78743"/>
                  </a:cubicBezTo>
                  <a:cubicBezTo>
                    <a:pt x="24539" y="75678"/>
                    <a:pt x="19836" y="74218"/>
                    <a:pt x="15295" y="73051"/>
                  </a:cubicBezTo>
                  <a:cubicBezTo>
                    <a:pt x="28594" y="69693"/>
                    <a:pt x="34432" y="62979"/>
                    <a:pt x="34432" y="54513"/>
                  </a:cubicBezTo>
                  <a:lnTo>
                    <a:pt x="34432" y="19482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22F6A14C-7B76-5202-B901-7F8DB7EF700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809720" y="3562143"/>
              <a:ext cx="83361" cy="66121"/>
            </a:xfrm>
            <a:custGeom>
              <a:avLst/>
              <a:gdLst>
                <a:gd name="csX0" fmla="*/ 52277 w 83361"/>
                <a:gd name="csY0" fmla="*/ 56411 h 66121"/>
                <a:gd name="csX1" fmla="*/ 66712 w 83361"/>
                <a:gd name="csY1" fmla="*/ 66190 h 66121"/>
                <a:gd name="csX2" fmla="*/ 78713 w 83361"/>
                <a:gd name="csY2" fmla="*/ 58162 h 66121"/>
                <a:gd name="csX3" fmla="*/ 83578 w 83361"/>
                <a:gd name="csY3" fmla="*/ 43712 h 66121"/>
                <a:gd name="csX4" fmla="*/ 81632 w 83361"/>
                <a:gd name="csY4" fmla="*/ 42252 h 66121"/>
                <a:gd name="csX5" fmla="*/ 79362 w 83361"/>
                <a:gd name="csY5" fmla="*/ 44880 h 66121"/>
                <a:gd name="csX6" fmla="*/ 67198 w 83361"/>
                <a:gd name="csY6" fmla="*/ 62979 h 66121"/>
                <a:gd name="csX7" fmla="*/ 62170 w 83361"/>
                <a:gd name="csY7" fmla="*/ 56265 h 66121"/>
                <a:gd name="csX8" fmla="*/ 65414 w 83361"/>
                <a:gd name="csY8" fmla="*/ 41085 h 66121"/>
                <a:gd name="csX9" fmla="*/ 69955 w 83361"/>
                <a:gd name="csY9" fmla="*/ 25320 h 66121"/>
                <a:gd name="csX10" fmla="*/ 72712 w 83361"/>
                <a:gd name="csY10" fmla="*/ 15395 h 66121"/>
                <a:gd name="csX11" fmla="*/ 75145 w 83361"/>
                <a:gd name="csY11" fmla="*/ 5615 h 66121"/>
                <a:gd name="csX12" fmla="*/ 70442 w 83361"/>
                <a:gd name="csY12" fmla="*/ 1674 h 66121"/>
                <a:gd name="csX13" fmla="*/ 64117 w 83361"/>
                <a:gd name="csY13" fmla="*/ 6783 h 66121"/>
                <a:gd name="csX14" fmla="*/ 51953 w 83361"/>
                <a:gd name="csY14" fmla="*/ 50718 h 66121"/>
                <a:gd name="csX15" fmla="*/ 33464 w 83361"/>
                <a:gd name="csY15" fmla="*/ 62979 h 66121"/>
                <a:gd name="csX16" fmla="*/ 23409 w 83361"/>
                <a:gd name="csY16" fmla="*/ 51010 h 66121"/>
                <a:gd name="csX17" fmla="*/ 32167 w 83361"/>
                <a:gd name="csY17" fmla="*/ 21233 h 66121"/>
                <a:gd name="csX18" fmla="*/ 34924 w 83361"/>
                <a:gd name="csY18" fmla="*/ 12038 h 66121"/>
                <a:gd name="csX19" fmla="*/ 21625 w 83361"/>
                <a:gd name="csY19" fmla="*/ 69 h 66121"/>
                <a:gd name="csX20" fmla="*/ 217 w 83361"/>
                <a:gd name="csY20" fmla="*/ 22547 h 66121"/>
                <a:gd name="csX21" fmla="*/ 2163 w 83361"/>
                <a:gd name="csY21" fmla="*/ 24007 h 66121"/>
                <a:gd name="csX22" fmla="*/ 4758 w 83361"/>
                <a:gd name="csY22" fmla="*/ 21379 h 66121"/>
                <a:gd name="csX23" fmla="*/ 21138 w 83361"/>
                <a:gd name="csY23" fmla="*/ 3280 h 66121"/>
                <a:gd name="csX24" fmla="*/ 25193 w 83361"/>
                <a:gd name="csY24" fmla="*/ 8097 h 66121"/>
                <a:gd name="csX25" fmla="*/ 22436 w 83361"/>
                <a:gd name="csY25" fmla="*/ 18022 h 66121"/>
                <a:gd name="csX26" fmla="*/ 13029 w 83361"/>
                <a:gd name="csY26" fmla="*/ 48675 h 66121"/>
                <a:gd name="csX27" fmla="*/ 32978 w 83361"/>
                <a:gd name="csY27" fmla="*/ 66190 h 66121"/>
                <a:gd name="csX28" fmla="*/ 52277 w 83361"/>
                <a:gd name="csY28" fmla="*/ 56411 h 66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83361" h="66121">
                  <a:moveTo>
                    <a:pt x="52277" y="56411"/>
                  </a:moveTo>
                  <a:cubicBezTo>
                    <a:pt x="54061" y="62395"/>
                    <a:pt x="59738" y="66190"/>
                    <a:pt x="66712" y="66190"/>
                  </a:cubicBezTo>
                  <a:cubicBezTo>
                    <a:pt x="72388" y="66190"/>
                    <a:pt x="76118" y="62833"/>
                    <a:pt x="78713" y="58162"/>
                  </a:cubicBezTo>
                  <a:cubicBezTo>
                    <a:pt x="81470" y="52908"/>
                    <a:pt x="83578" y="44004"/>
                    <a:pt x="83578" y="43712"/>
                  </a:cubicBezTo>
                  <a:cubicBezTo>
                    <a:pt x="83578" y="42252"/>
                    <a:pt x="82119" y="42252"/>
                    <a:pt x="81632" y="42252"/>
                  </a:cubicBezTo>
                  <a:cubicBezTo>
                    <a:pt x="80010" y="42252"/>
                    <a:pt x="79848" y="42836"/>
                    <a:pt x="79362" y="44880"/>
                  </a:cubicBezTo>
                  <a:cubicBezTo>
                    <a:pt x="77091" y="53054"/>
                    <a:pt x="74010" y="62979"/>
                    <a:pt x="67198" y="62979"/>
                  </a:cubicBezTo>
                  <a:cubicBezTo>
                    <a:pt x="63792" y="62979"/>
                    <a:pt x="62170" y="61082"/>
                    <a:pt x="62170" y="56265"/>
                  </a:cubicBezTo>
                  <a:cubicBezTo>
                    <a:pt x="62170" y="53054"/>
                    <a:pt x="64117" y="46193"/>
                    <a:pt x="65414" y="41085"/>
                  </a:cubicBezTo>
                  <a:lnTo>
                    <a:pt x="69955" y="25320"/>
                  </a:lnTo>
                  <a:cubicBezTo>
                    <a:pt x="70442" y="23131"/>
                    <a:pt x="72064" y="17584"/>
                    <a:pt x="72712" y="15395"/>
                  </a:cubicBezTo>
                  <a:cubicBezTo>
                    <a:pt x="73523" y="12038"/>
                    <a:pt x="75145" y="6491"/>
                    <a:pt x="75145" y="5615"/>
                  </a:cubicBezTo>
                  <a:cubicBezTo>
                    <a:pt x="75145" y="2988"/>
                    <a:pt x="72874" y="1674"/>
                    <a:pt x="70442" y="1674"/>
                  </a:cubicBezTo>
                  <a:cubicBezTo>
                    <a:pt x="69631" y="1674"/>
                    <a:pt x="65414" y="1820"/>
                    <a:pt x="64117" y="6783"/>
                  </a:cubicBezTo>
                  <a:cubicBezTo>
                    <a:pt x="61035" y="17438"/>
                    <a:pt x="53899" y="42982"/>
                    <a:pt x="51953" y="50718"/>
                  </a:cubicBezTo>
                  <a:cubicBezTo>
                    <a:pt x="51791" y="51302"/>
                    <a:pt x="45304" y="62979"/>
                    <a:pt x="33464" y="62979"/>
                  </a:cubicBezTo>
                  <a:cubicBezTo>
                    <a:pt x="25031" y="62979"/>
                    <a:pt x="23409" y="56411"/>
                    <a:pt x="23409" y="51010"/>
                  </a:cubicBezTo>
                  <a:cubicBezTo>
                    <a:pt x="23409" y="42836"/>
                    <a:pt x="27950" y="31305"/>
                    <a:pt x="32167" y="21233"/>
                  </a:cubicBezTo>
                  <a:cubicBezTo>
                    <a:pt x="34113" y="16855"/>
                    <a:pt x="34924" y="14811"/>
                    <a:pt x="34924" y="12038"/>
                  </a:cubicBezTo>
                  <a:cubicBezTo>
                    <a:pt x="34924" y="5469"/>
                    <a:pt x="29734" y="69"/>
                    <a:pt x="21625" y="69"/>
                  </a:cubicBezTo>
                  <a:cubicBezTo>
                    <a:pt x="6218" y="69"/>
                    <a:pt x="217" y="21233"/>
                    <a:pt x="217" y="22547"/>
                  </a:cubicBezTo>
                  <a:cubicBezTo>
                    <a:pt x="217" y="24007"/>
                    <a:pt x="1839" y="24007"/>
                    <a:pt x="2163" y="24007"/>
                  </a:cubicBezTo>
                  <a:cubicBezTo>
                    <a:pt x="3785" y="24007"/>
                    <a:pt x="3947" y="23715"/>
                    <a:pt x="4758" y="21379"/>
                  </a:cubicBezTo>
                  <a:cubicBezTo>
                    <a:pt x="8813" y="8681"/>
                    <a:pt x="14976" y="3280"/>
                    <a:pt x="21138" y="3280"/>
                  </a:cubicBezTo>
                  <a:cubicBezTo>
                    <a:pt x="22598" y="3280"/>
                    <a:pt x="25193" y="3426"/>
                    <a:pt x="25193" y="8097"/>
                  </a:cubicBezTo>
                  <a:cubicBezTo>
                    <a:pt x="25193" y="11600"/>
                    <a:pt x="23409" y="15833"/>
                    <a:pt x="22436" y="18022"/>
                  </a:cubicBezTo>
                  <a:cubicBezTo>
                    <a:pt x="16435" y="32473"/>
                    <a:pt x="13029" y="41522"/>
                    <a:pt x="13029" y="48675"/>
                  </a:cubicBezTo>
                  <a:cubicBezTo>
                    <a:pt x="13029" y="62541"/>
                    <a:pt x="24220" y="66190"/>
                    <a:pt x="32978" y="66190"/>
                  </a:cubicBezTo>
                  <a:cubicBezTo>
                    <a:pt x="43682" y="66190"/>
                    <a:pt x="49520" y="59622"/>
                    <a:pt x="52277" y="56411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E12B192C-6DB0-E0CF-8271-EA21EC8D171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911806" y="3611186"/>
              <a:ext cx="18975" cy="43643"/>
            </a:xfrm>
            <a:custGeom>
              <a:avLst/>
              <a:gdLst>
                <a:gd name="csX0" fmla="*/ 19198 w 18975"/>
                <a:gd name="csY0" fmla="*/ 15395 h 43643"/>
                <a:gd name="csX1" fmla="*/ 8818 w 18975"/>
                <a:gd name="csY1" fmla="*/ 69 h 43643"/>
                <a:gd name="csX2" fmla="*/ 223 w 18975"/>
                <a:gd name="csY2" fmla="*/ 7805 h 43643"/>
                <a:gd name="csX3" fmla="*/ 8818 w 18975"/>
                <a:gd name="csY3" fmla="*/ 15541 h 43643"/>
                <a:gd name="csX4" fmla="*/ 14495 w 18975"/>
                <a:gd name="csY4" fmla="*/ 13643 h 43643"/>
                <a:gd name="csX5" fmla="*/ 15306 w 18975"/>
                <a:gd name="csY5" fmla="*/ 13205 h 43643"/>
                <a:gd name="csX6" fmla="*/ 15630 w 18975"/>
                <a:gd name="csY6" fmla="*/ 15395 h 43643"/>
                <a:gd name="csX7" fmla="*/ 4602 w 18975"/>
                <a:gd name="csY7" fmla="*/ 39771 h 43643"/>
                <a:gd name="csX8" fmla="*/ 2818 w 18975"/>
                <a:gd name="csY8" fmla="*/ 42106 h 43643"/>
                <a:gd name="csX9" fmla="*/ 4439 w 18975"/>
                <a:gd name="csY9" fmla="*/ 43712 h 43643"/>
                <a:gd name="csX10" fmla="*/ 19198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198" y="15395"/>
                  </a:moveTo>
                  <a:cubicBezTo>
                    <a:pt x="19198" y="5761"/>
                    <a:pt x="15143" y="69"/>
                    <a:pt x="8818" y="69"/>
                  </a:cubicBezTo>
                  <a:cubicBezTo>
                    <a:pt x="3466" y="69"/>
                    <a:pt x="223" y="3718"/>
                    <a:pt x="223" y="7805"/>
                  </a:cubicBezTo>
                  <a:cubicBezTo>
                    <a:pt x="223" y="11746"/>
                    <a:pt x="3466" y="15541"/>
                    <a:pt x="8818" y="15541"/>
                  </a:cubicBezTo>
                  <a:cubicBezTo>
                    <a:pt x="10765" y="15541"/>
                    <a:pt x="12873" y="14957"/>
                    <a:pt x="14495" y="13643"/>
                  </a:cubicBezTo>
                  <a:cubicBezTo>
                    <a:pt x="14981" y="13351"/>
                    <a:pt x="15143" y="13205"/>
                    <a:pt x="15306" y="13205"/>
                  </a:cubicBezTo>
                  <a:cubicBezTo>
                    <a:pt x="15468" y="13205"/>
                    <a:pt x="15630" y="13351"/>
                    <a:pt x="15630" y="15395"/>
                  </a:cubicBezTo>
                  <a:cubicBezTo>
                    <a:pt x="15630" y="26196"/>
                    <a:pt x="9954" y="34954"/>
                    <a:pt x="4602" y="39771"/>
                  </a:cubicBezTo>
                  <a:cubicBezTo>
                    <a:pt x="2818" y="41376"/>
                    <a:pt x="2818" y="41668"/>
                    <a:pt x="2818" y="42106"/>
                  </a:cubicBezTo>
                  <a:cubicBezTo>
                    <a:pt x="2818" y="43128"/>
                    <a:pt x="3629" y="43712"/>
                    <a:pt x="4439" y="43712"/>
                  </a:cubicBezTo>
                  <a:cubicBezTo>
                    <a:pt x="6223" y="43712"/>
                    <a:pt x="19198" y="32473"/>
                    <a:pt x="19198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73C9C238-C8FE-7B6B-565D-3E8876439CB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976426" y="3525360"/>
              <a:ext cx="77198" cy="102904"/>
            </a:xfrm>
            <a:custGeom>
              <a:avLst/>
              <a:gdLst>
                <a:gd name="csX0" fmla="*/ 77426 w 77198"/>
                <a:gd name="csY0" fmla="*/ 1674 h 102904"/>
                <a:gd name="csX1" fmla="*/ 75317 w 77198"/>
                <a:gd name="csY1" fmla="*/ 69 h 102904"/>
                <a:gd name="csX2" fmla="*/ 54720 w 77198"/>
                <a:gd name="csY2" fmla="*/ 1674 h 102904"/>
                <a:gd name="csX3" fmla="*/ 52450 w 77198"/>
                <a:gd name="csY3" fmla="*/ 4448 h 102904"/>
                <a:gd name="csX4" fmla="*/ 56342 w 77198"/>
                <a:gd name="csY4" fmla="*/ 6199 h 102904"/>
                <a:gd name="csX5" fmla="*/ 64451 w 77198"/>
                <a:gd name="csY5" fmla="*/ 8681 h 102904"/>
                <a:gd name="csX6" fmla="*/ 63965 w 77198"/>
                <a:gd name="csY6" fmla="*/ 11600 h 102904"/>
                <a:gd name="csX7" fmla="*/ 54234 w 77198"/>
                <a:gd name="csY7" fmla="*/ 46193 h 102904"/>
                <a:gd name="csX8" fmla="*/ 39313 w 77198"/>
                <a:gd name="csY8" fmla="*/ 36852 h 102904"/>
                <a:gd name="csX9" fmla="*/ 227 w 77198"/>
                <a:gd name="csY9" fmla="*/ 79619 h 102904"/>
                <a:gd name="csX10" fmla="*/ 21797 w 77198"/>
                <a:gd name="csY10" fmla="*/ 102973 h 102904"/>
                <a:gd name="csX11" fmla="*/ 42881 w 77198"/>
                <a:gd name="csY11" fmla="*/ 92026 h 102904"/>
                <a:gd name="csX12" fmla="*/ 57639 w 77198"/>
                <a:gd name="csY12" fmla="*/ 102973 h 102904"/>
                <a:gd name="csX13" fmla="*/ 69641 w 77198"/>
                <a:gd name="csY13" fmla="*/ 94945 h 102904"/>
                <a:gd name="csX14" fmla="*/ 74506 w 77198"/>
                <a:gd name="csY14" fmla="*/ 80495 h 102904"/>
                <a:gd name="csX15" fmla="*/ 72560 w 77198"/>
                <a:gd name="csY15" fmla="*/ 79035 h 102904"/>
                <a:gd name="csX16" fmla="*/ 70290 w 77198"/>
                <a:gd name="csY16" fmla="*/ 81662 h 102904"/>
                <a:gd name="csX17" fmla="*/ 57964 w 77198"/>
                <a:gd name="csY17" fmla="*/ 99762 h 102904"/>
                <a:gd name="csX18" fmla="*/ 53098 w 77198"/>
                <a:gd name="csY18" fmla="*/ 93048 h 102904"/>
                <a:gd name="csX19" fmla="*/ 54072 w 77198"/>
                <a:gd name="csY19" fmla="*/ 86041 h 102904"/>
                <a:gd name="csX20" fmla="*/ 77426 w 77198"/>
                <a:gd name="csY20" fmla="*/ 1674 h 102904"/>
                <a:gd name="csX21" fmla="*/ 43692 w 77198"/>
                <a:gd name="csY21" fmla="*/ 83998 h 102904"/>
                <a:gd name="csX22" fmla="*/ 40448 w 77198"/>
                <a:gd name="csY22" fmla="*/ 89398 h 102904"/>
                <a:gd name="csX23" fmla="*/ 22122 w 77198"/>
                <a:gd name="csY23" fmla="*/ 99762 h 102904"/>
                <a:gd name="csX24" fmla="*/ 11742 w 77198"/>
                <a:gd name="csY24" fmla="*/ 86041 h 102904"/>
                <a:gd name="csX25" fmla="*/ 20662 w 77198"/>
                <a:gd name="csY25" fmla="*/ 54075 h 102904"/>
                <a:gd name="csX26" fmla="*/ 39475 w 77198"/>
                <a:gd name="csY26" fmla="*/ 40063 h 102904"/>
                <a:gd name="csX27" fmla="*/ 52288 w 77198"/>
                <a:gd name="csY27" fmla="*/ 52908 h 102904"/>
                <a:gd name="csX28" fmla="*/ 51801 w 77198"/>
                <a:gd name="csY28" fmla="*/ 55389 h 102904"/>
                <a:gd name="csX29" fmla="*/ 43692 w 77198"/>
                <a:gd name="csY29" fmla="*/ 83998 h 102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77198" h="102904">
                  <a:moveTo>
                    <a:pt x="77426" y="1674"/>
                  </a:moveTo>
                  <a:cubicBezTo>
                    <a:pt x="77426" y="1528"/>
                    <a:pt x="77426" y="69"/>
                    <a:pt x="75317" y="69"/>
                  </a:cubicBezTo>
                  <a:cubicBezTo>
                    <a:pt x="72885" y="69"/>
                    <a:pt x="57477" y="1382"/>
                    <a:pt x="54720" y="1674"/>
                  </a:cubicBezTo>
                  <a:cubicBezTo>
                    <a:pt x="53423" y="1820"/>
                    <a:pt x="52450" y="2550"/>
                    <a:pt x="52450" y="4448"/>
                  </a:cubicBezTo>
                  <a:cubicBezTo>
                    <a:pt x="52450" y="6199"/>
                    <a:pt x="53909" y="6199"/>
                    <a:pt x="56342" y="6199"/>
                  </a:cubicBezTo>
                  <a:cubicBezTo>
                    <a:pt x="64127" y="6199"/>
                    <a:pt x="64451" y="7221"/>
                    <a:pt x="64451" y="8681"/>
                  </a:cubicBezTo>
                  <a:lnTo>
                    <a:pt x="63965" y="11600"/>
                  </a:lnTo>
                  <a:lnTo>
                    <a:pt x="54234" y="46193"/>
                  </a:lnTo>
                  <a:cubicBezTo>
                    <a:pt x="51314" y="40793"/>
                    <a:pt x="46611" y="36852"/>
                    <a:pt x="39313" y="36852"/>
                  </a:cubicBezTo>
                  <a:cubicBezTo>
                    <a:pt x="20338" y="36852"/>
                    <a:pt x="227" y="58308"/>
                    <a:pt x="227" y="79619"/>
                  </a:cubicBezTo>
                  <a:cubicBezTo>
                    <a:pt x="227" y="93340"/>
                    <a:pt x="9147" y="102973"/>
                    <a:pt x="21797" y="102973"/>
                  </a:cubicBezTo>
                  <a:cubicBezTo>
                    <a:pt x="25041" y="102973"/>
                    <a:pt x="33150" y="102389"/>
                    <a:pt x="42881" y="92026"/>
                  </a:cubicBezTo>
                  <a:cubicBezTo>
                    <a:pt x="44178" y="98156"/>
                    <a:pt x="49855" y="102973"/>
                    <a:pt x="57639" y="102973"/>
                  </a:cubicBezTo>
                  <a:cubicBezTo>
                    <a:pt x="63316" y="102973"/>
                    <a:pt x="67046" y="99616"/>
                    <a:pt x="69641" y="94945"/>
                  </a:cubicBezTo>
                  <a:cubicBezTo>
                    <a:pt x="72398" y="89690"/>
                    <a:pt x="74506" y="80787"/>
                    <a:pt x="74506" y="80495"/>
                  </a:cubicBezTo>
                  <a:cubicBezTo>
                    <a:pt x="74506" y="79035"/>
                    <a:pt x="73047" y="79035"/>
                    <a:pt x="72560" y="79035"/>
                  </a:cubicBezTo>
                  <a:cubicBezTo>
                    <a:pt x="70938" y="79035"/>
                    <a:pt x="70776" y="79619"/>
                    <a:pt x="70290" y="81662"/>
                  </a:cubicBezTo>
                  <a:cubicBezTo>
                    <a:pt x="67533" y="91150"/>
                    <a:pt x="64613" y="99762"/>
                    <a:pt x="57964" y="99762"/>
                  </a:cubicBezTo>
                  <a:cubicBezTo>
                    <a:pt x="53585" y="99762"/>
                    <a:pt x="53098" y="95967"/>
                    <a:pt x="53098" y="93048"/>
                  </a:cubicBezTo>
                  <a:cubicBezTo>
                    <a:pt x="53098" y="89544"/>
                    <a:pt x="53423" y="88523"/>
                    <a:pt x="54072" y="86041"/>
                  </a:cubicBezTo>
                  <a:lnTo>
                    <a:pt x="77426" y="1674"/>
                  </a:lnTo>
                  <a:close/>
                  <a:moveTo>
                    <a:pt x="43692" y="83998"/>
                  </a:moveTo>
                  <a:cubicBezTo>
                    <a:pt x="42881" y="86625"/>
                    <a:pt x="42881" y="86917"/>
                    <a:pt x="40448" y="89398"/>
                  </a:cubicBezTo>
                  <a:cubicBezTo>
                    <a:pt x="33312" y="97426"/>
                    <a:pt x="26663" y="99762"/>
                    <a:pt x="22122" y="99762"/>
                  </a:cubicBezTo>
                  <a:cubicBezTo>
                    <a:pt x="14013" y="99762"/>
                    <a:pt x="11742" y="91734"/>
                    <a:pt x="11742" y="86041"/>
                  </a:cubicBezTo>
                  <a:cubicBezTo>
                    <a:pt x="11742" y="78743"/>
                    <a:pt x="16932" y="60790"/>
                    <a:pt x="20662" y="54075"/>
                  </a:cubicBezTo>
                  <a:cubicBezTo>
                    <a:pt x="25690" y="45463"/>
                    <a:pt x="32988" y="40063"/>
                    <a:pt x="39475" y="40063"/>
                  </a:cubicBezTo>
                  <a:cubicBezTo>
                    <a:pt x="50017" y="40063"/>
                    <a:pt x="52288" y="52032"/>
                    <a:pt x="52288" y="52908"/>
                  </a:cubicBezTo>
                  <a:cubicBezTo>
                    <a:pt x="52288" y="53783"/>
                    <a:pt x="51963" y="54659"/>
                    <a:pt x="51801" y="55389"/>
                  </a:cubicBezTo>
                  <a:lnTo>
                    <a:pt x="43692" y="83998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9FBD06CF-9904-E94B-73FF-BDA147A5345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068300" y="3611186"/>
              <a:ext cx="18975" cy="43643"/>
            </a:xfrm>
            <a:custGeom>
              <a:avLst/>
              <a:gdLst>
                <a:gd name="csX0" fmla="*/ 19208 w 18975"/>
                <a:gd name="csY0" fmla="*/ 15395 h 43643"/>
                <a:gd name="csX1" fmla="*/ 8828 w 18975"/>
                <a:gd name="csY1" fmla="*/ 69 h 43643"/>
                <a:gd name="csX2" fmla="*/ 232 w 18975"/>
                <a:gd name="csY2" fmla="*/ 7805 h 43643"/>
                <a:gd name="csX3" fmla="*/ 8828 w 18975"/>
                <a:gd name="csY3" fmla="*/ 15541 h 43643"/>
                <a:gd name="csX4" fmla="*/ 14504 w 18975"/>
                <a:gd name="csY4" fmla="*/ 13643 h 43643"/>
                <a:gd name="csX5" fmla="*/ 15315 w 18975"/>
                <a:gd name="csY5" fmla="*/ 13205 h 43643"/>
                <a:gd name="csX6" fmla="*/ 15640 w 18975"/>
                <a:gd name="csY6" fmla="*/ 15395 h 43643"/>
                <a:gd name="csX7" fmla="*/ 4611 w 18975"/>
                <a:gd name="csY7" fmla="*/ 39771 h 43643"/>
                <a:gd name="csX8" fmla="*/ 2827 w 18975"/>
                <a:gd name="csY8" fmla="*/ 42106 h 43643"/>
                <a:gd name="csX9" fmla="*/ 4449 w 18975"/>
                <a:gd name="csY9" fmla="*/ 43712 h 43643"/>
                <a:gd name="csX10" fmla="*/ 19208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208" y="15395"/>
                  </a:moveTo>
                  <a:cubicBezTo>
                    <a:pt x="19208" y="5761"/>
                    <a:pt x="15153" y="69"/>
                    <a:pt x="8828" y="69"/>
                  </a:cubicBezTo>
                  <a:cubicBezTo>
                    <a:pt x="3476" y="69"/>
                    <a:pt x="232" y="3718"/>
                    <a:pt x="232" y="7805"/>
                  </a:cubicBezTo>
                  <a:cubicBezTo>
                    <a:pt x="232" y="11746"/>
                    <a:pt x="3476" y="15541"/>
                    <a:pt x="8828" y="15541"/>
                  </a:cubicBezTo>
                  <a:cubicBezTo>
                    <a:pt x="10774" y="15541"/>
                    <a:pt x="12883" y="14957"/>
                    <a:pt x="14504" y="13643"/>
                  </a:cubicBezTo>
                  <a:cubicBezTo>
                    <a:pt x="14991" y="13351"/>
                    <a:pt x="15153" y="13205"/>
                    <a:pt x="15315" y="13205"/>
                  </a:cubicBezTo>
                  <a:cubicBezTo>
                    <a:pt x="15477" y="13205"/>
                    <a:pt x="15640" y="13351"/>
                    <a:pt x="15640" y="15395"/>
                  </a:cubicBezTo>
                  <a:cubicBezTo>
                    <a:pt x="15640" y="26196"/>
                    <a:pt x="9963" y="34954"/>
                    <a:pt x="4611" y="39771"/>
                  </a:cubicBezTo>
                  <a:cubicBezTo>
                    <a:pt x="2827" y="41376"/>
                    <a:pt x="2827" y="41668"/>
                    <a:pt x="2827" y="42106"/>
                  </a:cubicBezTo>
                  <a:cubicBezTo>
                    <a:pt x="2827" y="43128"/>
                    <a:pt x="3638" y="43712"/>
                    <a:pt x="4449" y="43712"/>
                  </a:cubicBezTo>
                  <a:cubicBezTo>
                    <a:pt x="6233" y="43712"/>
                    <a:pt x="19208" y="32473"/>
                    <a:pt x="19208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2C94CC6B-BBE3-3326-44DA-55175F2E96F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133082" y="3562143"/>
              <a:ext cx="63088" cy="66121"/>
            </a:xfrm>
            <a:custGeom>
              <a:avLst/>
              <a:gdLst>
                <a:gd name="csX0" fmla="*/ 57811 w 63088"/>
                <a:gd name="csY0" fmla="*/ 9118 h 66121"/>
                <a:gd name="csX1" fmla="*/ 50675 w 63088"/>
                <a:gd name="csY1" fmla="*/ 11162 h 66121"/>
                <a:gd name="csX2" fmla="*/ 47756 w 63088"/>
                <a:gd name="csY2" fmla="*/ 16855 h 66121"/>
                <a:gd name="csX3" fmla="*/ 53757 w 63088"/>
                <a:gd name="csY3" fmla="*/ 21963 h 66121"/>
                <a:gd name="csX4" fmla="*/ 62839 w 63088"/>
                <a:gd name="csY4" fmla="*/ 12622 h 66121"/>
                <a:gd name="csX5" fmla="*/ 43702 w 63088"/>
                <a:gd name="csY5" fmla="*/ 69 h 66121"/>
                <a:gd name="csX6" fmla="*/ 237 w 63088"/>
                <a:gd name="csY6" fmla="*/ 41522 h 66121"/>
                <a:gd name="csX7" fmla="*/ 26510 w 63088"/>
                <a:gd name="csY7" fmla="*/ 66190 h 66121"/>
                <a:gd name="csX8" fmla="*/ 63325 w 63088"/>
                <a:gd name="csY8" fmla="*/ 48967 h 66121"/>
                <a:gd name="csX9" fmla="*/ 61379 w 63088"/>
                <a:gd name="csY9" fmla="*/ 47069 h 66121"/>
                <a:gd name="csX10" fmla="*/ 59271 w 63088"/>
                <a:gd name="csY10" fmla="*/ 48529 h 66121"/>
                <a:gd name="csX11" fmla="*/ 26835 w 63088"/>
                <a:gd name="csY11" fmla="*/ 62979 h 66121"/>
                <a:gd name="csX12" fmla="*/ 12238 w 63088"/>
                <a:gd name="csY12" fmla="*/ 47069 h 66121"/>
                <a:gd name="csX13" fmla="*/ 20996 w 63088"/>
                <a:gd name="csY13" fmla="*/ 17876 h 66121"/>
                <a:gd name="csX14" fmla="*/ 43864 w 63088"/>
                <a:gd name="csY14" fmla="*/ 3280 h 66121"/>
                <a:gd name="csX15" fmla="*/ 57811 w 63088"/>
                <a:gd name="csY15" fmla="*/ 9118 h 66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3088" h="66121">
                  <a:moveTo>
                    <a:pt x="57811" y="9118"/>
                  </a:moveTo>
                  <a:cubicBezTo>
                    <a:pt x="55216" y="9118"/>
                    <a:pt x="52946" y="9118"/>
                    <a:pt x="50675" y="11162"/>
                  </a:cubicBezTo>
                  <a:cubicBezTo>
                    <a:pt x="48080" y="13351"/>
                    <a:pt x="47756" y="15833"/>
                    <a:pt x="47756" y="16855"/>
                  </a:cubicBezTo>
                  <a:cubicBezTo>
                    <a:pt x="47756" y="20358"/>
                    <a:pt x="50675" y="21963"/>
                    <a:pt x="53757" y="21963"/>
                  </a:cubicBezTo>
                  <a:cubicBezTo>
                    <a:pt x="58460" y="21963"/>
                    <a:pt x="62839" y="18460"/>
                    <a:pt x="62839" y="12622"/>
                  </a:cubicBezTo>
                  <a:cubicBezTo>
                    <a:pt x="62839" y="5469"/>
                    <a:pt x="55216" y="69"/>
                    <a:pt x="43702" y="69"/>
                  </a:cubicBezTo>
                  <a:cubicBezTo>
                    <a:pt x="21807" y="69"/>
                    <a:pt x="237" y="20942"/>
                    <a:pt x="237" y="41522"/>
                  </a:cubicBezTo>
                  <a:cubicBezTo>
                    <a:pt x="237" y="54659"/>
                    <a:pt x="9643" y="66190"/>
                    <a:pt x="26510" y="66190"/>
                  </a:cubicBezTo>
                  <a:cubicBezTo>
                    <a:pt x="49702" y="66190"/>
                    <a:pt x="63325" y="50718"/>
                    <a:pt x="63325" y="48967"/>
                  </a:cubicBezTo>
                  <a:cubicBezTo>
                    <a:pt x="63325" y="48091"/>
                    <a:pt x="62352" y="47069"/>
                    <a:pt x="61379" y="47069"/>
                  </a:cubicBezTo>
                  <a:cubicBezTo>
                    <a:pt x="60568" y="47069"/>
                    <a:pt x="60244" y="47361"/>
                    <a:pt x="59271" y="48529"/>
                  </a:cubicBezTo>
                  <a:cubicBezTo>
                    <a:pt x="46459" y="62979"/>
                    <a:pt x="28781" y="62979"/>
                    <a:pt x="26835" y="62979"/>
                  </a:cubicBezTo>
                  <a:cubicBezTo>
                    <a:pt x="16617" y="62979"/>
                    <a:pt x="12238" y="55827"/>
                    <a:pt x="12238" y="47069"/>
                  </a:cubicBezTo>
                  <a:cubicBezTo>
                    <a:pt x="12238" y="41085"/>
                    <a:pt x="15482" y="26926"/>
                    <a:pt x="20996" y="17876"/>
                  </a:cubicBezTo>
                  <a:cubicBezTo>
                    <a:pt x="26024" y="9556"/>
                    <a:pt x="34944" y="3280"/>
                    <a:pt x="43864" y="3280"/>
                  </a:cubicBezTo>
                  <a:cubicBezTo>
                    <a:pt x="49378" y="3280"/>
                    <a:pt x="55541" y="5177"/>
                    <a:pt x="57811" y="9118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F4A5352A-DD09-3001-269A-CB8AA0F5632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210566" y="3611186"/>
              <a:ext cx="18975" cy="43643"/>
            </a:xfrm>
            <a:custGeom>
              <a:avLst/>
              <a:gdLst>
                <a:gd name="csX0" fmla="*/ 19216 w 18975"/>
                <a:gd name="csY0" fmla="*/ 15395 h 43643"/>
                <a:gd name="csX1" fmla="*/ 8837 w 18975"/>
                <a:gd name="csY1" fmla="*/ 69 h 43643"/>
                <a:gd name="csX2" fmla="*/ 241 w 18975"/>
                <a:gd name="csY2" fmla="*/ 7805 h 43643"/>
                <a:gd name="csX3" fmla="*/ 8837 w 18975"/>
                <a:gd name="csY3" fmla="*/ 15541 h 43643"/>
                <a:gd name="csX4" fmla="*/ 14513 w 18975"/>
                <a:gd name="csY4" fmla="*/ 13643 h 43643"/>
                <a:gd name="csX5" fmla="*/ 15324 w 18975"/>
                <a:gd name="csY5" fmla="*/ 13205 h 43643"/>
                <a:gd name="csX6" fmla="*/ 15648 w 18975"/>
                <a:gd name="csY6" fmla="*/ 15395 h 43643"/>
                <a:gd name="csX7" fmla="*/ 4620 w 18975"/>
                <a:gd name="csY7" fmla="*/ 39771 h 43643"/>
                <a:gd name="csX8" fmla="*/ 2836 w 18975"/>
                <a:gd name="csY8" fmla="*/ 42106 h 43643"/>
                <a:gd name="csX9" fmla="*/ 4458 w 18975"/>
                <a:gd name="csY9" fmla="*/ 43712 h 43643"/>
                <a:gd name="csX10" fmla="*/ 19216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216" y="15395"/>
                  </a:moveTo>
                  <a:cubicBezTo>
                    <a:pt x="19216" y="5761"/>
                    <a:pt x="15162" y="69"/>
                    <a:pt x="8837" y="69"/>
                  </a:cubicBezTo>
                  <a:cubicBezTo>
                    <a:pt x="3485" y="69"/>
                    <a:pt x="241" y="3718"/>
                    <a:pt x="241" y="7805"/>
                  </a:cubicBezTo>
                  <a:cubicBezTo>
                    <a:pt x="241" y="11746"/>
                    <a:pt x="3485" y="15541"/>
                    <a:pt x="8837" y="15541"/>
                  </a:cubicBezTo>
                  <a:cubicBezTo>
                    <a:pt x="10783" y="15541"/>
                    <a:pt x="12891" y="14957"/>
                    <a:pt x="14513" y="13643"/>
                  </a:cubicBezTo>
                  <a:cubicBezTo>
                    <a:pt x="15000" y="13351"/>
                    <a:pt x="15162" y="13205"/>
                    <a:pt x="15324" y="13205"/>
                  </a:cubicBezTo>
                  <a:cubicBezTo>
                    <a:pt x="15486" y="13205"/>
                    <a:pt x="15648" y="13351"/>
                    <a:pt x="15648" y="15395"/>
                  </a:cubicBezTo>
                  <a:cubicBezTo>
                    <a:pt x="15648" y="26196"/>
                    <a:pt x="9972" y="34954"/>
                    <a:pt x="4620" y="39771"/>
                  </a:cubicBezTo>
                  <a:cubicBezTo>
                    <a:pt x="2836" y="41376"/>
                    <a:pt x="2836" y="41668"/>
                    <a:pt x="2836" y="42106"/>
                  </a:cubicBezTo>
                  <a:cubicBezTo>
                    <a:pt x="2836" y="43128"/>
                    <a:pt x="3647" y="43712"/>
                    <a:pt x="4458" y="43712"/>
                  </a:cubicBezTo>
                  <a:cubicBezTo>
                    <a:pt x="6242" y="43712"/>
                    <a:pt x="19216" y="32473"/>
                    <a:pt x="19216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11A1EEBB-6A95-0C6E-A3C1-04F428A2EAD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277132" y="3562143"/>
              <a:ext cx="59682" cy="66121"/>
            </a:xfrm>
            <a:custGeom>
              <a:avLst/>
              <a:gdLst>
                <a:gd name="csX0" fmla="*/ 55225 w 59682"/>
                <a:gd name="csY0" fmla="*/ 9994 h 66121"/>
                <a:gd name="csX1" fmla="*/ 47440 w 59682"/>
                <a:gd name="csY1" fmla="*/ 16563 h 66121"/>
                <a:gd name="csX2" fmla="*/ 52468 w 59682"/>
                <a:gd name="csY2" fmla="*/ 20796 h 66121"/>
                <a:gd name="csX3" fmla="*/ 59928 w 59682"/>
                <a:gd name="csY3" fmla="*/ 12622 h 66121"/>
                <a:gd name="csX4" fmla="*/ 40629 w 59682"/>
                <a:gd name="csY4" fmla="*/ 69 h 66121"/>
                <a:gd name="csX5" fmla="*/ 13220 w 59682"/>
                <a:gd name="csY5" fmla="*/ 21379 h 66121"/>
                <a:gd name="csX6" fmla="*/ 29925 w 59682"/>
                <a:gd name="csY6" fmla="*/ 35830 h 66121"/>
                <a:gd name="csX7" fmla="*/ 46792 w 59682"/>
                <a:gd name="csY7" fmla="*/ 46923 h 66121"/>
                <a:gd name="csX8" fmla="*/ 23600 w 59682"/>
                <a:gd name="csY8" fmla="*/ 62979 h 66121"/>
                <a:gd name="csX9" fmla="*/ 5111 w 59682"/>
                <a:gd name="csY9" fmla="*/ 55243 h 66121"/>
                <a:gd name="csX10" fmla="*/ 15328 w 59682"/>
                <a:gd name="csY10" fmla="*/ 47507 h 66121"/>
                <a:gd name="csX11" fmla="*/ 9328 w 59682"/>
                <a:gd name="csY11" fmla="*/ 42398 h 66121"/>
                <a:gd name="csX12" fmla="*/ 246 w 59682"/>
                <a:gd name="csY12" fmla="*/ 52032 h 66121"/>
                <a:gd name="csX13" fmla="*/ 23438 w 59682"/>
                <a:gd name="csY13" fmla="*/ 66190 h 66121"/>
                <a:gd name="csX14" fmla="*/ 56036 w 59682"/>
                <a:gd name="csY14" fmla="*/ 41960 h 66121"/>
                <a:gd name="csX15" fmla="*/ 51008 w 59682"/>
                <a:gd name="csY15" fmla="*/ 31305 h 66121"/>
                <a:gd name="csX16" fmla="*/ 34790 w 59682"/>
                <a:gd name="csY16" fmla="*/ 25174 h 66121"/>
                <a:gd name="csX17" fmla="*/ 22464 w 59682"/>
                <a:gd name="csY17" fmla="*/ 16417 h 66121"/>
                <a:gd name="csX18" fmla="*/ 40629 w 59682"/>
                <a:gd name="csY18" fmla="*/ 3280 h 66121"/>
                <a:gd name="csX19" fmla="*/ 55225 w 59682"/>
                <a:gd name="csY19" fmla="*/ 9994 h 661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9682" h="66121">
                  <a:moveTo>
                    <a:pt x="55225" y="9994"/>
                  </a:moveTo>
                  <a:cubicBezTo>
                    <a:pt x="50684" y="10140"/>
                    <a:pt x="47440" y="13351"/>
                    <a:pt x="47440" y="16563"/>
                  </a:cubicBezTo>
                  <a:cubicBezTo>
                    <a:pt x="47440" y="18606"/>
                    <a:pt x="48900" y="20796"/>
                    <a:pt x="52468" y="20796"/>
                  </a:cubicBezTo>
                  <a:cubicBezTo>
                    <a:pt x="56036" y="20796"/>
                    <a:pt x="59928" y="18314"/>
                    <a:pt x="59928" y="12622"/>
                  </a:cubicBezTo>
                  <a:cubicBezTo>
                    <a:pt x="59928" y="6053"/>
                    <a:pt x="52955" y="69"/>
                    <a:pt x="40629" y="69"/>
                  </a:cubicBezTo>
                  <a:cubicBezTo>
                    <a:pt x="19221" y="69"/>
                    <a:pt x="13220" y="14957"/>
                    <a:pt x="13220" y="21379"/>
                  </a:cubicBezTo>
                  <a:cubicBezTo>
                    <a:pt x="13220" y="32765"/>
                    <a:pt x="25222" y="34954"/>
                    <a:pt x="29925" y="35830"/>
                  </a:cubicBezTo>
                  <a:cubicBezTo>
                    <a:pt x="38358" y="37289"/>
                    <a:pt x="46792" y="38895"/>
                    <a:pt x="46792" y="46923"/>
                  </a:cubicBezTo>
                  <a:cubicBezTo>
                    <a:pt x="46792" y="50718"/>
                    <a:pt x="43062" y="62979"/>
                    <a:pt x="23600" y="62979"/>
                  </a:cubicBezTo>
                  <a:cubicBezTo>
                    <a:pt x="21329" y="62979"/>
                    <a:pt x="8841" y="62979"/>
                    <a:pt x="5111" y="55243"/>
                  </a:cubicBezTo>
                  <a:cubicBezTo>
                    <a:pt x="11274" y="55973"/>
                    <a:pt x="15328" y="51594"/>
                    <a:pt x="15328" y="47507"/>
                  </a:cubicBezTo>
                  <a:cubicBezTo>
                    <a:pt x="15328" y="44150"/>
                    <a:pt x="12734" y="42398"/>
                    <a:pt x="9328" y="42398"/>
                  </a:cubicBezTo>
                  <a:cubicBezTo>
                    <a:pt x="5111" y="42398"/>
                    <a:pt x="246" y="45463"/>
                    <a:pt x="246" y="52032"/>
                  </a:cubicBezTo>
                  <a:cubicBezTo>
                    <a:pt x="246" y="60352"/>
                    <a:pt x="9490" y="66190"/>
                    <a:pt x="23438" y="66190"/>
                  </a:cubicBezTo>
                  <a:cubicBezTo>
                    <a:pt x="49711" y="66190"/>
                    <a:pt x="56036" y="48529"/>
                    <a:pt x="56036" y="41960"/>
                  </a:cubicBezTo>
                  <a:cubicBezTo>
                    <a:pt x="56036" y="36706"/>
                    <a:pt x="52955" y="33057"/>
                    <a:pt x="51008" y="31305"/>
                  </a:cubicBezTo>
                  <a:cubicBezTo>
                    <a:pt x="46630" y="27218"/>
                    <a:pt x="41926" y="26488"/>
                    <a:pt x="34790" y="25174"/>
                  </a:cubicBezTo>
                  <a:cubicBezTo>
                    <a:pt x="28952" y="24007"/>
                    <a:pt x="22464" y="22985"/>
                    <a:pt x="22464" y="16417"/>
                  </a:cubicBezTo>
                  <a:cubicBezTo>
                    <a:pt x="22464" y="12184"/>
                    <a:pt x="26357" y="3280"/>
                    <a:pt x="40629" y="3280"/>
                  </a:cubicBezTo>
                  <a:cubicBezTo>
                    <a:pt x="44683" y="3280"/>
                    <a:pt x="52792" y="4302"/>
                    <a:pt x="55225" y="9994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15DF3A59-23E8-A9E2-DA96-93F45992958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358669" y="3611186"/>
              <a:ext cx="18975" cy="43643"/>
            </a:xfrm>
            <a:custGeom>
              <a:avLst/>
              <a:gdLst>
                <a:gd name="csX0" fmla="*/ 19225 w 18975"/>
                <a:gd name="csY0" fmla="*/ 15395 h 43643"/>
                <a:gd name="csX1" fmla="*/ 8846 w 18975"/>
                <a:gd name="csY1" fmla="*/ 69 h 43643"/>
                <a:gd name="csX2" fmla="*/ 250 w 18975"/>
                <a:gd name="csY2" fmla="*/ 7805 h 43643"/>
                <a:gd name="csX3" fmla="*/ 8846 w 18975"/>
                <a:gd name="csY3" fmla="*/ 15541 h 43643"/>
                <a:gd name="csX4" fmla="*/ 14522 w 18975"/>
                <a:gd name="csY4" fmla="*/ 13643 h 43643"/>
                <a:gd name="csX5" fmla="*/ 15333 w 18975"/>
                <a:gd name="csY5" fmla="*/ 13205 h 43643"/>
                <a:gd name="csX6" fmla="*/ 15657 w 18975"/>
                <a:gd name="csY6" fmla="*/ 15395 h 43643"/>
                <a:gd name="csX7" fmla="*/ 4629 w 18975"/>
                <a:gd name="csY7" fmla="*/ 39771 h 43643"/>
                <a:gd name="csX8" fmla="*/ 2845 w 18975"/>
                <a:gd name="csY8" fmla="*/ 42106 h 43643"/>
                <a:gd name="csX9" fmla="*/ 4467 w 18975"/>
                <a:gd name="csY9" fmla="*/ 43712 h 43643"/>
                <a:gd name="csX10" fmla="*/ 19225 w 18975"/>
                <a:gd name="csY10" fmla="*/ 15395 h 43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975" h="43643">
                  <a:moveTo>
                    <a:pt x="19225" y="15395"/>
                  </a:moveTo>
                  <a:cubicBezTo>
                    <a:pt x="19225" y="5761"/>
                    <a:pt x="15171" y="69"/>
                    <a:pt x="8846" y="69"/>
                  </a:cubicBezTo>
                  <a:cubicBezTo>
                    <a:pt x="3494" y="69"/>
                    <a:pt x="250" y="3718"/>
                    <a:pt x="250" y="7805"/>
                  </a:cubicBezTo>
                  <a:cubicBezTo>
                    <a:pt x="250" y="11746"/>
                    <a:pt x="3494" y="15541"/>
                    <a:pt x="8846" y="15541"/>
                  </a:cubicBezTo>
                  <a:cubicBezTo>
                    <a:pt x="10792" y="15541"/>
                    <a:pt x="12900" y="14957"/>
                    <a:pt x="14522" y="13643"/>
                  </a:cubicBezTo>
                  <a:cubicBezTo>
                    <a:pt x="15009" y="13351"/>
                    <a:pt x="15171" y="13205"/>
                    <a:pt x="15333" y="13205"/>
                  </a:cubicBezTo>
                  <a:cubicBezTo>
                    <a:pt x="15495" y="13205"/>
                    <a:pt x="15657" y="13351"/>
                    <a:pt x="15657" y="15395"/>
                  </a:cubicBezTo>
                  <a:cubicBezTo>
                    <a:pt x="15657" y="26196"/>
                    <a:pt x="9981" y="34954"/>
                    <a:pt x="4629" y="39771"/>
                  </a:cubicBezTo>
                  <a:cubicBezTo>
                    <a:pt x="2845" y="41376"/>
                    <a:pt x="2845" y="41668"/>
                    <a:pt x="2845" y="42106"/>
                  </a:cubicBezTo>
                  <a:cubicBezTo>
                    <a:pt x="2845" y="43128"/>
                    <a:pt x="3656" y="43712"/>
                    <a:pt x="4467" y="43712"/>
                  </a:cubicBezTo>
                  <a:cubicBezTo>
                    <a:pt x="6251" y="43712"/>
                    <a:pt x="19225" y="32473"/>
                    <a:pt x="19225" y="15395"/>
                  </a:cubicBez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6B0ACB9E-EEA2-3F5D-220C-66B85FC15AE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424424" y="3525360"/>
              <a:ext cx="59682" cy="102904"/>
            </a:xfrm>
            <a:custGeom>
              <a:avLst/>
              <a:gdLst>
                <a:gd name="csX0" fmla="*/ 31394 w 59682"/>
                <a:gd name="csY0" fmla="*/ 1674 h 102904"/>
                <a:gd name="csX1" fmla="*/ 29285 w 59682"/>
                <a:gd name="csY1" fmla="*/ 69 h 102904"/>
                <a:gd name="csX2" fmla="*/ 9499 w 59682"/>
                <a:gd name="csY2" fmla="*/ 1528 h 102904"/>
                <a:gd name="csX3" fmla="*/ 6418 w 59682"/>
                <a:gd name="csY3" fmla="*/ 4448 h 102904"/>
                <a:gd name="csX4" fmla="*/ 10310 w 59682"/>
                <a:gd name="csY4" fmla="*/ 6199 h 102904"/>
                <a:gd name="csX5" fmla="*/ 18419 w 59682"/>
                <a:gd name="csY5" fmla="*/ 8681 h 102904"/>
                <a:gd name="csX6" fmla="*/ 16148 w 59682"/>
                <a:gd name="csY6" fmla="*/ 17730 h 102904"/>
                <a:gd name="csX7" fmla="*/ 2850 w 59682"/>
                <a:gd name="csY7" fmla="*/ 65314 h 102904"/>
                <a:gd name="csX8" fmla="*/ 255 w 59682"/>
                <a:gd name="csY8" fmla="*/ 80057 h 102904"/>
                <a:gd name="csX9" fmla="*/ 20852 w 59682"/>
                <a:gd name="csY9" fmla="*/ 102973 h 102904"/>
                <a:gd name="csX10" fmla="*/ 59938 w 59682"/>
                <a:gd name="csY10" fmla="*/ 60206 h 102904"/>
                <a:gd name="csX11" fmla="*/ 38367 w 59682"/>
                <a:gd name="csY11" fmla="*/ 36852 h 102904"/>
                <a:gd name="csX12" fmla="*/ 19392 w 59682"/>
                <a:gd name="csY12" fmla="*/ 45609 h 102904"/>
                <a:gd name="csX13" fmla="*/ 31394 w 59682"/>
                <a:gd name="csY13" fmla="*/ 1674 h 102904"/>
                <a:gd name="csX14" fmla="*/ 16148 w 59682"/>
                <a:gd name="csY14" fmla="*/ 56849 h 102904"/>
                <a:gd name="csX15" fmla="*/ 18581 w 59682"/>
                <a:gd name="csY15" fmla="*/ 51740 h 102904"/>
                <a:gd name="csX16" fmla="*/ 38043 w 59682"/>
                <a:gd name="csY16" fmla="*/ 40063 h 102904"/>
                <a:gd name="csX17" fmla="*/ 48260 w 59682"/>
                <a:gd name="csY17" fmla="*/ 53783 h 102904"/>
                <a:gd name="csX18" fmla="*/ 39989 w 59682"/>
                <a:gd name="csY18" fmla="*/ 84728 h 102904"/>
                <a:gd name="csX19" fmla="*/ 20852 w 59682"/>
                <a:gd name="csY19" fmla="*/ 99762 h 102904"/>
                <a:gd name="csX20" fmla="*/ 9986 w 59682"/>
                <a:gd name="csY20" fmla="*/ 85020 h 102904"/>
                <a:gd name="csX21" fmla="*/ 12580 w 59682"/>
                <a:gd name="csY21" fmla="*/ 70277 h 102904"/>
                <a:gd name="csX22" fmla="*/ 16148 w 59682"/>
                <a:gd name="csY22" fmla="*/ 56849 h 102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59682" h="102904">
                  <a:moveTo>
                    <a:pt x="31394" y="1674"/>
                  </a:moveTo>
                  <a:cubicBezTo>
                    <a:pt x="31394" y="1528"/>
                    <a:pt x="31394" y="69"/>
                    <a:pt x="29285" y="69"/>
                  </a:cubicBezTo>
                  <a:cubicBezTo>
                    <a:pt x="25555" y="69"/>
                    <a:pt x="13716" y="1236"/>
                    <a:pt x="9499" y="1528"/>
                  </a:cubicBezTo>
                  <a:cubicBezTo>
                    <a:pt x="8202" y="1674"/>
                    <a:pt x="6418" y="1820"/>
                    <a:pt x="6418" y="4448"/>
                  </a:cubicBezTo>
                  <a:cubicBezTo>
                    <a:pt x="6418" y="6199"/>
                    <a:pt x="7877" y="6199"/>
                    <a:pt x="10310" y="6199"/>
                  </a:cubicBezTo>
                  <a:cubicBezTo>
                    <a:pt x="18095" y="6199"/>
                    <a:pt x="18419" y="7221"/>
                    <a:pt x="18419" y="8681"/>
                  </a:cubicBezTo>
                  <a:cubicBezTo>
                    <a:pt x="18419" y="9702"/>
                    <a:pt x="16959" y="14665"/>
                    <a:pt x="16148" y="17730"/>
                  </a:cubicBezTo>
                  <a:lnTo>
                    <a:pt x="2850" y="65314"/>
                  </a:lnTo>
                  <a:cubicBezTo>
                    <a:pt x="903" y="72613"/>
                    <a:pt x="255" y="74948"/>
                    <a:pt x="255" y="80057"/>
                  </a:cubicBezTo>
                  <a:cubicBezTo>
                    <a:pt x="255" y="93923"/>
                    <a:pt x="8850" y="102973"/>
                    <a:pt x="20852" y="102973"/>
                  </a:cubicBezTo>
                  <a:cubicBezTo>
                    <a:pt x="39989" y="102973"/>
                    <a:pt x="59938" y="81225"/>
                    <a:pt x="59938" y="60206"/>
                  </a:cubicBezTo>
                  <a:cubicBezTo>
                    <a:pt x="59938" y="46923"/>
                    <a:pt x="51342" y="36852"/>
                    <a:pt x="38367" y="36852"/>
                  </a:cubicBezTo>
                  <a:cubicBezTo>
                    <a:pt x="30907" y="36852"/>
                    <a:pt x="24258" y="41085"/>
                    <a:pt x="19392" y="45609"/>
                  </a:cubicBezTo>
                  <a:lnTo>
                    <a:pt x="31394" y="1674"/>
                  </a:lnTo>
                  <a:close/>
                  <a:moveTo>
                    <a:pt x="16148" y="56849"/>
                  </a:moveTo>
                  <a:cubicBezTo>
                    <a:pt x="17122" y="53637"/>
                    <a:pt x="17122" y="53345"/>
                    <a:pt x="18581" y="51740"/>
                  </a:cubicBezTo>
                  <a:cubicBezTo>
                    <a:pt x="26528" y="42252"/>
                    <a:pt x="33826" y="40063"/>
                    <a:pt x="38043" y="40063"/>
                  </a:cubicBezTo>
                  <a:cubicBezTo>
                    <a:pt x="43882" y="40063"/>
                    <a:pt x="48260" y="44442"/>
                    <a:pt x="48260" y="53783"/>
                  </a:cubicBezTo>
                  <a:cubicBezTo>
                    <a:pt x="48260" y="62395"/>
                    <a:pt x="42908" y="79181"/>
                    <a:pt x="39989" y="84728"/>
                  </a:cubicBezTo>
                  <a:cubicBezTo>
                    <a:pt x="34637" y="94507"/>
                    <a:pt x="27177" y="99762"/>
                    <a:pt x="20852" y="99762"/>
                  </a:cubicBezTo>
                  <a:cubicBezTo>
                    <a:pt x="15338" y="99762"/>
                    <a:pt x="9986" y="95821"/>
                    <a:pt x="9986" y="85020"/>
                  </a:cubicBezTo>
                  <a:cubicBezTo>
                    <a:pt x="9986" y="82246"/>
                    <a:pt x="9986" y="79473"/>
                    <a:pt x="12580" y="70277"/>
                  </a:cubicBezTo>
                  <a:lnTo>
                    <a:pt x="16148" y="56849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F3C46FCA-C9AB-E99F-FFA3-CD05FDC935CC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498081" y="3517186"/>
              <a:ext cx="57574" cy="145963"/>
            </a:xfrm>
            <a:custGeom>
              <a:avLst/>
              <a:gdLst>
                <a:gd name="csX0" fmla="*/ 23613 w 57574"/>
                <a:gd name="csY0" fmla="*/ 126619 h 145963"/>
                <a:gd name="csX1" fmla="*/ 1719 w 57574"/>
                <a:gd name="csY1" fmla="*/ 142821 h 145963"/>
                <a:gd name="csX2" fmla="*/ 259 w 57574"/>
                <a:gd name="csY2" fmla="*/ 144427 h 145963"/>
                <a:gd name="csX3" fmla="*/ 3503 w 57574"/>
                <a:gd name="csY3" fmla="*/ 146032 h 145963"/>
                <a:gd name="csX4" fmla="*/ 34479 w 57574"/>
                <a:gd name="csY4" fmla="*/ 127787 h 145963"/>
                <a:gd name="csX5" fmla="*/ 34479 w 57574"/>
                <a:gd name="csY5" fmla="*/ 94507 h 145963"/>
                <a:gd name="csX6" fmla="*/ 40967 w 57574"/>
                <a:gd name="csY6" fmla="*/ 79327 h 145963"/>
                <a:gd name="csX7" fmla="*/ 56374 w 57574"/>
                <a:gd name="csY7" fmla="*/ 74656 h 145963"/>
                <a:gd name="csX8" fmla="*/ 57833 w 57574"/>
                <a:gd name="csY8" fmla="*/ 73051 h 145963"/>
                <a:gd name="csX9" fmla="*/ 55239 w 57574"/>
                <a:gd name="csY9" fmla="*/ 71445 h 145963"/>
                <a:gd name="csX10" fmla="*/ 34966 w 57574"/>
                <a:gd name="csY10" fmla="*/ 58454 h 145963"/>
                <a:gd name="csX11" fmla="*/ 34479 w 57574"/>
                <a:gd name="csY11" fmla="*/ 51302 h 145963"/>
                <a:gd name="csX12" fmla="*/ 34479 w 57574"/>
                <a:gd name="csY12" fmla="*/ 22401 h 145963"/>
                <a:gd name="csX13" fmla="*/ 26695 w 57574"/>
                <a:gd name="csY13" fmla="*/ 6053 h 145963"/>
                <a:gd name="csX14" fmla="*/ 3503 w 57574"/>
                <a:gd name="csY14" fmla="*/ 69 h 145963"/>
                <a:gd name="csX15" fmla="*/ 259 w 57574"/>
                <a:gd name="csY15" fmla="*/ 1674 h 145963"/>
                <a:gd name="csX16" fmla="*/ 2854 w 57574"/>
                <a:gd name="csY16" fmla="*/ 3280 h 145963"/>
                <a:gd name="csX17" fmla="*/ 23127 w 57574"/>
                <a:gd name="csY17" fmla="*/ 15979 h 145963"/>
                <a:gd name="csX18" fmla="*/ 23613 w 57574"/>
                <a:gd name="csY18" fmla="*/ 22839 h 145963"/>
                <a:gd name="csX19" fmla="*/ 23613 w 57574"/>
                <a:gd name="csY19" fmla="*/ 53491 h 145963"/>
                <a:gd name="csX20" fmla="*/ 30100 w 57574"/>
                <a:gd name="csY20" fmla="*/ 67358 h 145963"/>
                <a:gd name="csX21" fmla="*/ 42751 w 57574"/>
                <a:gd name="csY21" fmla="*/ 73051 h 145963"/>
                <a:gd name="csX22" fmla="*/ 23613 w 57574"/>
                <a:gd name="csY22" fmla="*/ 91588 h 145963"/>
                <a:gd name="csX23" fmla="*/ 23613 w 57574"/>
                <a:gd name="csY23" fmla="*/ 126619 h 145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7574" h="145963">
                  <a:moveTo>
                    <a:pt x="23613" y="126619"/>
                  </a:moveTo>
                  <a:cubicBezTo>
                    <a:pt x="23613" y="132458"/>
                    <a:pt x="19396" y="141799"/>
                    <a:pt x="1719" y="142821"/>
                  </a:cubicBezTo>
                  <a:cubicBezTo>
                    <a:pt x="908" y="142967"/>
                    <a:pt x="259" y="143551"/>
                    <a:pt x="259" y="144427"/>
                  </a:cubicBezTo>
                  <a:cubicBezTo>
                    <a:pt x="259" y="146032"/>
                    <a:pt x="2043" y="146032"/>
                    <a:pt x="3503" y="146032"/>
                  </a:cubicBezTo>
                  <a:cubicBezTo>
                    <a:pt x="19234" y="146032"/>
                    <a:pt x="34317" y="138880"/>
                    <a:pt x="34479" y="127787"/>
                  </a:cubicBezTo>
                  <a:lnTo>
                    <a:pt x="34479" y="94507"/>
                  </a:lnTo>
                  <a:cubicBezTo>
                    <a:pt x="34479" y="88815"/>
                    <a:pt x="34479" y="84144"/>
                    <a:pt x="40967" y="79327"/>
                  </a:cubicBezTo>
                  <a:cubicBezTo>
                    <a:pt x="46643" y="75094"/>
                    <a:pt x="52806" y="74802"/>
                    <a:pt x="56374" y="74656"/>
                  </a:cubicBezTo>
                  <a:cubicBezTo>
                    <a:pt x="57185" y="74510"/>
                    <a:pt x="57833" y="73926"/>
                    <a:pt x="57833" y="73051"/>
                  </a:cubicBezTo>
                  <a:cubicBezTo>
                    <a:pt x="57833" y="71591"/>
                    <a:pt x="56860" y="71591"/>
                    <a:pt x="55239" y="71445"/>
                  </a:cubicBezTo>
                  <a:cubicBezTo>
                    <a:pt x="44535" y="70861"/>
                    <a:pt x="36750" y="65606"/>
                    <a:pt x="34966" y="58454"/>
                  </a:cubicBezTo>
                  <a:cubicBezTo>
                    <a:pt x="34479" y="56849"/>
                    <a:pt x="34479" y="56557"/>
                    <a:pt x="34479" y="51302"/>
                  </a:cubicBezTo>
                  <a:lnTo>
                    <a:pt x="34479" y="22401"/>
                  </a:lnTo>
                  <a:cubicBezTo>
                    <a:pt x="34479" y="16271"/>
                    <a:pt x="34479" y="11600"/>
                    <a:pt x="26695" y="6053"/>
                  </a:cubicBezTo>
                  <a:cubicBezTo>
                    <a:pt x="20207" y="1528"/>
                    <a:pt x="9017" y="69"/>
                    <a:pt x="3503" y="69"/>
                  </a:cubicBezTo>
                  <a:cubicBezTo>
                    <a:pt x="2043" y="69"/>
                    <a:pt x="259" y="69"/>
                    <a:pt x="259" y="1674"/>
                  </a:cubicBezTo>
                  <a:cubicBezTo>
                    <a:pt x="259" y="3134"/>
                    <a:pt x="1232" y="3134"/>
                    <a:pt x="2854" y="3280"/>
                  </a:cubicBezTo>
                  <a:cubicBezTo>
                    <a:pt x="13071" y="3864"/>
                    <a:pt x="21018" y="8535"/>
                    <a:pt x="23127" y="15979"/>
                  </a:cubicBezTo>
                  <a:cubicBezTo>
                    <a:pt x="23613" y="17292"/>
                    <a:pt x="23613" y="17584"/>
                    <a:pt x="23613" y="22839"/>
                  </a:cubicBezTo>
                  <a:lnTo>
                    <a:pt x="23613" y="53491"/>
                  </a:lnTo>
                  <a:cubicBezTo>
                    <a:pt x="23613" y="60206"/>
                    <a:pt x="24911" y="62687"/>
                    <a:pt x="30100" y="67358"/>
                  </a:cubicBezTo>
                  <a:cubicBezTo>
                    <a:pt x="33506" y="70423"/>
                    <a:pt x="38209" y="71883"/>
                    <a:pt x="42751" y="73051"/>
                  </a:cubicBezTo>
                  <a:cubicBezTo>
                    <a:pt x="29452" y="76408"/>
                    <a:pt x="23613" y="83122"/>
                    <a:pt x="23613" y="91588"/>
                  </a:cubicBezTo>
                  <a:lnTo>
                    <a:pt x="23613" y="126619"/>
                  </a:lnTo>
                  <a:close/>
                </a:path>
              </a:pathLst>
            </a:custGeom>
            <a:solidFill>
              <a:srgbClr val="000000"/>
            </a:solidFill>
            <a:ln w="24862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25041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11E28-6A5F-59AA-D644-5ECFDC058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6BF63DE-FAE2-7285-7A33-D8F6338CD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Workflow</a:t>
            </a:r>
          </a:p>
        </p:txBody>
      </p:sp>
      <p:sp>
        <p:nvSpPr>
          <p:cNvPr id="3" name="Rounded Rectangle 4 1">
            <a:extLst>
              <a:ext uri="{FF2B5EF4-FFF2-40B4-BE49-F238E27FC236}">
                <a16:creationId xmlns:a16="http://schemas.microsoft.com/office/drawing/2014/main" id="{DBBE9F08-4BBA-1661-0943-100A3058798A}"/>
              </a:ext>
            </a:extLst>
          </p:cNvPr>
          <p:cNvSpPr txBox="1"/>
          <p:nvPr/>
        </p:nvSpPr>
        <p:spPr>
          <a:xfrm>
            <a:off x="4040335" y="3182711"/>
            <a:ext cx="1308682" cy="72622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400" kern="1200" dirty="0"/>
              <a:t>Monte-Carlo Methods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DBCDF9-8AC8-30F9-42E6-4B89D2C86ED4}"/>
              </a:ext>
            </a:extLst>
          </p:cNvPr>
          <p:cNvSpPr txBox="1"/>
          <p:nvPr/>
        </p:nvSpPr>
        <p:spPr>
          <a:xfrm>
            <a:off x="1046955" y="2220056"/>
            <a:ext cx="3152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2. </a:t>
            </a:r>
            <a:r>
              <a:rPr lang="en-GB" sz="2000" b="1" dirty="0"/>
              <a:t>Virtual Thresholds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B9D66F4-AAEC-5A61-40E9-55E6F08CB1D5}"/>
              </a:ext>
            </a:extLst>
          </p:cNvPr>
          <p:cNvGraphicFramePr/>
          <p:nvPr/>
        </p:nvGraphicFramePr>
        <p:xfrm>
          <a:off x="6279240" y="1868287"/>
          <a:ext cx="124568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sp>
        <p:nvSpPr>
          <p:cNvPr id="10" name="Right Arrow 9">
            <a:extLst>
              <a:ext uri="{FF2B5EF4-FFF2-40B4-BE49-F238E27FC236}">
                <a16:creationId xmlns:a16="http://schemas.microsoft.com/office/drawing/2014/main" id="{A889AB38-E8AE-3354-A441-311C1EC66410}"/>
              </a:ext>
            </a:extLst>
          </p:cNvPr>
          <p:cNvSpPr/>
          <p:nvPr/>
        </p:nvSpPr>
        <p:spPr>
          <a:xfrm>
            <a:off x="7493428" y="1945541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5EF4C5-03CB-F922-D69C-6AA1C8CEDBA7}"/>
              </a:ext>
            </a:extLst>
          </p:cNvPr>
          <p:cNvGrpSpPr/>
          <p:nvPr/>
        </p:nvGrpSpPr>
        <p:grpSpPr>
          <a:xfrm>
            <a:off x="8066610" y="1857268"/>
            <a:ext cx="1076593" cy="645956"/>
            <a:chOff x="81305" y="374"/>
            <a:chExt cx="1076593" cy="64595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0E3429F-3C4E-D255-0893-94D52F0ECC33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600"/>
            </a:p>
          </p:txBody>
        </p:sp>
        <p:sp>
          <p:nvSpPr>
            <p:cNvPr id="13" name="Rounded Rectangle 4 2">
              <a:extLst>
                <a:ext uri="{FF2B5EF4-FFF2-40B4-BE49-F238E27FC236}">
                  <a16:creationId xmlns:a16="http://schemas.microsoft.com/office/drawing/2014/main" id="{3C3010F1-3528-F529-FD35-7121E0F79DA9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Assign Momenta</a:t>
              </a:r>
            </a:p>
          </p:txBody>
        </p:sp>
      </p:grp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AFBBAA6-4DA6-C11A-11E1-8530C724E443}"/>
              </a:ext>
            </a:extLst>
          </p:cNvPr>
          <p:cNvSpPr/>
          <p:nvPr/>
        </p:nvSpPr>
        <p:spPr>
          <a:xfrm>
            <a:off x="9242996" y="1934939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751019-E11B-202F-DAF7-C6179C901ECA}"/>
              </a:ext>
            </a:extLst>
          </p:cNvPr>
          <p:cNvGrpSpPr/>
          <p:nvPr/>
        </p:nvGrpSpPr>
        <p:grpSpPr>
          <a:xfrm>
            <a:off x="9787453" y="1857268"/>
            <a:ext cx="1076593" cy="645956"/>
            <a:chOff x="81305" y="374"/>
            <a:chExt cx="1076593" cy="645956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6BEE7881-B2FD-88BB-43F1-A7A189C284AE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17" name="Rounded Rectangle 4 3">
              <a:extLst>
                <a:ext uri="{FF2B5EF4-FFF2-40B4-BE49-F238E27FC236}">
                  <a16:creationId xmlns:a16="http://schemas.microsoft.com/office/drawing/2014/main" id="{9909955F-617B-D693-4787-E95FA8F89D52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Feynman Parameters</a:t>
              </a:r>
            </a:p>
          </p:txBody>
        </p:sp>
      </p:grpSp>
      <p:sp>
        <p:nvSpPr>
          <p:cNvPr id="18" name="Right Arrow 17">
            <a:extLst>
              <a:ext uri="{FF2B5EF4-FFF2-40B4-BE49-F238E27FC236}">
                <a16:creationId xmlns:a16="http://schemas.microsoft.com/office/drawing/2014/main" id="{DFA7FF79-7D66-FB38-B386-33C854E8A1CC}"/>
              </a:ext>
            </a:extLst>
          </p:cNvPr>
          <p:cNvSpPr/>
          <p:nvPr/>
        </p:nvSpPr>
        <p:spPr>
          <a:xfrm rot="5400000">
            <a:off x="10077202" y="2628145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E28EDE-2B6E-D2D3-1A89-F1DBE1850A4E}"/>
              </a:ext>
            </a:extLst>
          </p:cNvPr>
          <p:cNvGrpSpPr/>
          <p:nvPr/>
        </p:nvGrpSpPr>
        <p:grpSpPr>
          <a:xfrm>
            <a:off x="9787453" y="3222847"/>
            <a:ext cx="1076593" cy="645956"/>
            <a:chOff x="81305" y="374"/>
            <a:chExt cx="1076593" cy="64595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8CCE1B91-AD5F-2281-E68C-21180CC8354A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1" name="Rounded Rectangle 4 4">
              <a:extLst>
                <a:ext uri="{FF2B5EF4-FFF2-40B4-BE49-F238E27FC236}">
                  <a16:creationId xmlns:a16="http://schemas.microsoft.com/office/drawing/2014/main" id="{91538344-96E0-97AF-973A-1B4615DC52C0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Loop Integration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2801268-65F4-B53C-8598-23450AAA3FB3}"/>
              </a:ext>
            </a:extLst>
          </p:cNvPr>
          <p:cNvGrpSpPr/>
          <p:nvPr/>
        </p:nvGrpSpPr>
        <p:grpSpPr>
          <a:xfrm>
            <a:off x="8066610" y="3222847"/>
            <a:ext cx="1076593" cy="645956"/>
            <a:chOff x="81305" y="374"/>
            <a:chExt cx="1076593" cy="645956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D66D7FC8-B645-B671-7915-A25C62D4F034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6" name="Rounded Rectangle 4 5">
              <a:extLst>
                <a:ext uri="{FF2B5EF4-FFF2-40B4-BE49-F238E27FC236}">
                  <a16:creationId xmlns:a16="http://schemas.microsoft.com/office/drawing/2014/main" id="{1FBC1438-5BFF-4C75-D90F-0E994E75A76B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Monte-Carlo Methods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86E7040-4B27-CE4E-9F75-2C2EA8773D6F}"/>
              </a:ext>
            </a:extLst>
          </p:cNvPr>
          <p:cNvGrpSpPr/>
          <p:nvPr/>
        </p:nvGrpSpPr>
        <p:grpSpPr>
          <a:xfrm>
            <a:off x="6344126" y="3187172"/>
            <a:ext cx="1076593" cy="645956"/>
            <a:chOff x="81305" y="374"/>
            <a:chExt cx="1076593" cy="64595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5AB43FD-CA9D-66E6-4C2B-1A069D405612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ounded Rectangle 4 6">
              <a:extLst>
                <a:ext uri="{FF2B5EF4-FFF2-40B4-BE49-F238E27FC236}">
                  <a16:creationId xmlns:a16="http://schemas.microsoft.com/office/drawing/2014/main" id="{8623B503-DF3C-0DD4-A59C-C130E526338F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/>
              <a:r>
                <a:rPr lang="en-GB" sz="1200" dirty="0"/>
                <a:t>Thresholds and Endpoints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ECC5953D-0963-38DB-1753-BD35DA323020}"/>
              </a:ext>
            </a:extLst>
          </p:cNvPr>
          <p:cNvSpPr txBox="1"/>
          <p:nvPr/>
        </p:nvSpPr>
        <p:spPr>
          <a:xfrm>
            <a:off x="2978712" y="6037075"/>
            <a:ext cx="51603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Trade off</a:t>
            </a:r>
            <a:r>
              <a:rPr lang="en-GB" sz="2000" dirty="0"/>
              <a:t>: Increase size of form factor</a:t>
            </a:r>
          </a:p>
        </p:txBody>
      </p:sp>
      <p:pic>
        <p:nvPicPr>
          <p:cNvPr id="306" name="Picture 30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int^{1}_{0}dx \frac{f(x)}{(a+bx)^{\textcolor{red}{3}}} = \frac{f(0)}{2ba^{\textcolor{green}{2}}}-\frac{f(1)}{2b(a+b)^{\textcolor{green}{2}}}+\int^{1}_{0}dx \frac{f'(x)}{2b(a+bx)^{\textcolor{green}{2}}} &#10;\end{align*}&#10;&#10;&#10;\end{document}" title="IguanaTex Picture Display">
            <a:extLst>
              <a:ext uri="{FF2B5EF4-FFF2-40B4-BE49-F238E27FC236}">
                <a16:creationId xmlns:a16="http://schemas.microsoft.com/office/drawing/2014/main" id="{D31E1BC8-42EF-92F7-974E-33B60DA33B6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730" y="4293096"/>
            <a:ext cx="6352031" cy="633984"/>
          </a:xfrm>
          <a:prstGeom prst="rect">
            <a:avLst/>
          </a:prstGeom>
        </p:spPr>
      </p:pic>
      <p:sp>
        <p:nvSpPr>
          <p:cNvPr id="166" name="TextBox 165">
            <a:extLst>
              <a:ext uri="{FF2B5EF4-FFF2-40B4-BE49-F238E27FC236}">
                <a16:creationId xmlns:a16="http://schemas.microsoft.com/office/drawing/2014/main" id="{2F0B2573-9E9B-2F3A-450E-D869A7A617BC}"/>
              </a:ext>
            </a:extLst>
          </p:cNvPr>
          <p:cNvSpPr txBox="1"/>
          <p:nvPr/>
        </p:nvSpPr>
        <p:spPr>
          <a:xfrm>
            <a:off x="1262945" y="3467588"/>
            <a:ext cx="46662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Lessen </a:t>
            </a:r>
            <a:r>
              <a:rPr lang="en-GB" sz="2000" b="1" dirty="0"/>
              <a:t>severity</a:t>
            </a:r>
            <a:r>
              <a:rPr lang="en-GB" sz="2000" dirty="0"/>
              <a:t> of these singularities via </a:t>
            </a:r>
            <a:r>
              <a:rPr lang="en-GB" sz="2000" b="1" dirty="0"/>
              <a:t>integration by parts </a:t>
            </a:r>
            <a:r>
              <a:rPr lang="en-GB" sz="2000" dirty="0"/>
              <a:t>(IBPs)</a:t>
            </a:r>
          </a:p>
          <a:p>
            <a:r>
              <a:rPr lang="en-GB" sz="2000" dirty="0"/>
              <a:t> </a:t>
            </a:r>
          </a:p>
          <a:p>
            <a:r>
              <a:rPr lang="en-GB" sz="2000" dirty="0"/>
              <a:t>e.g. </a:t>
            </a:r>
          </a:p>
        </p:txBody>
      </p:sp>
      <p:grpSp>
        <p:nvGrpSpPr>
          <p:cNvPr id="212" name="Group 211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&#9;F_{1/2} \sim \int^{1}_{0}d\vec{x} J(\vec{x})\frac{f(\vec{x})}{R_{q}^{3}}&#10;&#9;\end{align*}&#10;&#10;&#10;\end{document}" title="IguanaTex Shape Display">
            <a:extLst>
              <a:ext uri="{FF2B5EF4-FFF2-40B4-BE49-F238E27FC236}">
                <a16:creationId xmlns:a16="http://schemas.microsoft.com/office/drawing/2014/main" id="{1C9D99E4-0177-9960-3A4B-C010771618B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411803" y="2728623"/>
            <a:ext cx="2497476" cy="633594"/>
            <a:chOff x="5515293" y="2708832"/>
            <a:chExt cx="2497476" cy="633594"/>
          </a:xfrm>
        </p:grpSpPr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AB29E5D8-F269-15F2-A55E-59E143AFD0B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515293" y="2936249"/>
              <a:ext cx="178064" cy="172074"/>
            </a:xfrm>
            <a:custGeom>
              <a:avLst/>
              <a:gdLst>
                <a:gd name="csX0" fmla="*/ 66567 w 178064"/>
                <a:gd name="csY0" fmla="*/ 89906 h 172074"/>
                <a:gd name="csX1" fmla="*/ 90867 w 178064"/>
                <a:gd name="csY1" fmla="*/ 89906 h 172074"/>
                <a:gd name="csX2" fmla="*/ 111661 w 178064"/>
                <a:gd name="csY2" fmla="*/ 101294 h 172074"/>
                <a:gd name="csX3" fmla="*/ 109907 w 178064"/>
                <a:gd name="csY3" fmla="*/ 113693 h 172074"/>
                <a:gd name="csX4" fmla="*/ 109155 w 178064"/>
                <a:gd name="csY4" fmla="*/ 116477 h 172074"/>
                <a:gd name="csX5" fmla="*/ 112162 w 178064"/>
                <a:gd name="csY5" fmla="*/ 119513 h 172074"/>
                <a:gd name="csX6" fmla="*/ 115919 w 178064"/>
                <a:gd name="csY6" fmla="*/ 114199 h 172074"/>
                <a:gd name="csX7" fmla="*/ 129698 w 178064"/>
                <a:gd name="csY7" fmla="*/ 59287 h 172074"/>
                <a:gd name="csX8" fmla="*/ 130450 w 178064"/>
                <a:gd name="csY8" fmla="*/ 55238 h 172074"/>
                <a:gd name="csX9" fmla="*/ 127443 w 178064"/>
                <a:gd name="csY9" fmla="*/ 52455 h 172074"/>
                <a:gd name="csX10" fmla="*/ 123686 w 178064"/>
                <a:gd name="csY10" fmla="*/ 57769 h 172074"/>
                <a:gd name="csX11" fmla="*/ 91368 w 178064"/>
                <a:gd name="csY11" fmla="*/ 82062 h 172074"/>
                <a:gd name="csX12" fmla="*/ 68571 w 178064"/>
                <a:gd name="csY12" fmla="*/ 82062 h 172074"/>
                <a:gd name="csX13" fmla="*/ 84604 w 178064"/>
                <a:gd name="csY13" fmla="*/ 17787 h 172074"/>
                <a:gd name="csX14" fmla="*/ 98133 w 178064"/>
                <a:gd name="csY14" fmla="*/ 7918 h 172074"/>
                <a:gd name="csX15" fmla="*/ 131201 w 178064"/>
                <a:gd name="csY15" fmla="*/ 7918 h 172074"/>
                <a:gd name="csX16" fmla="*/ 167777 w 178064"/>
                <a:gd name="csY16" fmla="*/ 35754 h 172074"/>
                <a:gd name="csX17" fmla="*/ 167026 w 178064"/>
                <a:gd name="csY17" fmla="*/ 49418 h 172074"/>
                <a:gd name="csX18" fmla="*/ 166525 w 178064"/>
                <a:gd name="csY18" fmla="*/ 53973 h 172074"/>
                <a:gd name="csX19" fmla="*/ 169531 w 178064"/>
                <a:gd name="csY19" fmla="*/ 57010 h 172074"/>
                <a:gd name="csX20" fmla="*/ 173038 w 178064"/>
                <a:gd name="csY20" fmla="*/ 50684 h 172074"/>
                <a:gd name="csX21" fmla="*/ 178049 w 178064"/>
                <a:gd name="csY21" fmla="*/ 6906 h 172074"/>
                <a:gd name="csX22" fmla="*/ 171284 w 178064"/>
                <a:gd name="csY22" fmla="*/ 73 h 172074"/>
                <a:gd name="csX23" fmla="*/ 48529 w 178064"/>
                <a:gd name="csY23" fmla="*/ 73 h 172074"/>
                <a:gd name="csX24" fmla="*/ 41014 w 178064"/>
                <a:gd name="csY24" fmla="*/ 5134 h 172074"/>
                <a:gd name="csX25" fmla="*/ 48028 w 178064"/>
                <a:gd name="csY25" fmla="*/ 7918 h 172074"/>
                <a:gd name="csX26" fmla="*/ 64312 w 178064"/>
                <a:gd name="csY26" fmla="*/ 12473 h 172074"/>
                <a:gd name="csX27" fmla="*/ 63060 w 178064"/>
                <a:gd name="csY27" fmla="*/ 18546 h 172074"/>
                <a:gd name="csX28" fmla="*/ 29991 w 178064"/>
                <a:gd name="csY28" fmla="*/ 152410 h 172074"/>
                <a:gd name="csX29" fmla="*/ 7194 w 178064"/>
                <a:gd name="csY29" fmla="*/ 164304 h 172074"/>
                <a:gd name="csX30" fmla="*/ 179 w 178064"/>
                <a:gd name="csY30" fmla="*/ 169111 h 172074"/>
                <a:gd name="csX31" fmla="*/ 3937 w 178064"/>
                <a:gd name="csY31" fmla="*/ 172148 h 172074"/>
                <a:gd name="csX32" fmla="*/ 37006 w 178064"/>
                <a:gd name="csY32" fmla="*/ 171389 h 172074"/>
                <a:gd name="csX33" fmla="*/ 74333 w 178064"/>
                <a:gd name="csY33" fmla="*/ 172148 h 172074"/>
                <a:gd name="csX34" fmla="*/ 79594 w 178064"/>
                <a:gd name="csY34" fmla="*/ 167340 h 172074"/>
                <a:gd name="csX35" fmla="*/ 78091 w 178064"/>
                <a:gd name="csY35" fmla="*/ 164557 h 172074"/>
                <a:gd name="csX36" fmla="*/ 71076 w 178064"/>
                <a:gd name="csY36" fmla="*/ 164304 h 172074"/>
                <a:gd name="csX37" fmla="*/ 58049 w 178064"/>
                <a:gd name="csY37" fmla="*/ 163797 h 172074"/>
                <a:gd name="csX38" fmla="*/ 50033 w 178064"/>
                <a:gd name="csY38" fmla="*/ 158736 h 172074"/>
                <a:gd name="csX39" fmla="*/ 51035 w 178064"/>
                <a:gd name="csY39" fmla="*/ 152916 h 172074"/>
                <a:gd name="csX40" fmla="*/ 66567 w 178064"/>
                <a:gd name="csY40" fmla="*/ 89906 h 172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8064" h="172074">
                  <a:moveTo>
                    <a:pt x="66567" y="89906"/>
                  </a:moveTo>
                  <a:lnTo>
                    <a:pt x="90867" y="89906"/>
                  </a:lnTo>
                  <a:cubicBezTo>
                    <a:pt x="109656" y="89906"/>
                    <a:pt x="111661" y="93955"/>
                    <a:pt x="111661" y="101294"/>
                  </a:cubicBezTo>
                  <a:cubicBezTo>
                    <a:pt x="111661" y="103065"/>
                    <a:pt x="111661" y="106102"/>
                    <a:pt x="109907" y="113693"/>
                  </a:cubicBezTo>
                  <a:cubicBezTo>
                    <a:pt x="109406" y="114959"/>
                    <a:pt x="109155" y="115971"/>
                    <a:pt x="109155" y="116477"/>
                  </a:cubicBezTo>
                  <a:cubicBezTo>
                    <a:pt x="109155" y="118501"/>
                    <a:pt x="110659" y="119513"/>
                    <a:pt x="112162" y="119513"/>
                  </a:cubicBezTo>
                  <a:cubicBezTo>
                    <a:pt x="114667" y="119513"/>
                    <a:pt x="114667" y="118754"/>
                    <a:pt x="115919" y="114199"/>
                  </a:cubicBezTo>
                  <a:lnTo>
                    <a:pt x="129698" y="59287"/>
                  </a:lnTo>
                  <a:cubicBezTo>
                    <a:pt x="130450" y="56504"/>
                    <a:pt x="130450" y="55998"/>
                    <a:pt x="130450" y="55238"/>
                  </a:cubicBezTo>
                  <a:cubicBezTo>
                    <a:pt x="130450" y="54732"/>
                    <a:pt x="129949" y="52455"/>
                    <a:pt x="127443" y="52455"/>
                  </a:cubicBezTo>
                  <a:cubicBezTo>
                    <a:pt x="124938" y="52455"/>
                    <a:pt x="124688" y="53720"/>
                    <a:pt x="123686" y="57769"/>
                  </a:cubicBezTo>
                  <a:cubicBezTo>
                    <a:pt x="118425" y="77507"/>
                    <a:pt x="112663" y="82062"/>
                    <a:pt x="91368" y="82062"/>
                  </a:cubicBezTo>
                  <a:lnTo>
                    <a:pt x="68571" y="82062"/>
                  </a:lnTo>
                  <a:lnTo>
                    <a:pt x="84604" y="17787"/>
                  </a:lnTo>
                  <a:cubicBezTo>
                    <a:pt x="86859" y="8930"/>
                    <a:pt x="87110" y="7918"/>
                    <a:pt x="98133" y="7918"/>
                  </a:cubicBezTo>
                  <a:lnTo>
                    <a:pt x="131201" y="7918"/>
                  </a:lnTo>
                  <a:cubicBezTo>
                    <a:pt x="162015" y="7918"/>
                    <a:pt x="167777" y="16269"/>
                    <a:pt x="167777" y="35754"/>
                  </a:cubicBezTo>
                  <a:cubicBezTo>
                    <a:pt x="167777" y="41574"/>
                    <a:pt x="167777" y="42586"/>
                    <a:pt x="167026" y="49418"/>
                  </a:cubicBezTo>
                  <a:cubicBezTo>
                    <a:pt x="166525" y="52708"/>
                    <a:pt x="166525" y="53214"/>
                    <a:pt x="166525" y="53973"/>
                  </a:cubicBezTo>
                  <a:cubicBezTo>
                    <a:pt x="166525" y="55238"/>
                    <a:pt x="167276" y="57010"/>
                    <a:pt x="169531" y="57010"/>
                  </a:cubicBezTo>
                  <a:cubicBezTo>
                    <a:pt x="172287" y="57010"/>
                    <a:pt x="172537" y="55492"/>
                    <a:pt x="173038" y="50684"/>
                  </a:cubicBezTo>
                  <a:lnTo>
                    <a:pt x="178049" y="6906"/>
                  </a:lnTo>
                  <a:cubicBezTo>
                    <a:pt x="178800" y="73"/>
                    <a:pt x="177547" y="73"/>
                    <a:pt x="171284" y="73"/>
                  </a:cubicBezTo>
                  <a:lnTo>
                    <a:pt x="48529" y="73"/>
                  </a:lnTo>
                  <a:cubicBezTo>
                    <a:pt x="43519" y="73"/>
                    <a:pt x="41014" y="73"/>
                    <a:pt x="41014" y="5134"/>
                  </a:cubicBezTo>
                  <a:cubicBezTo>
                    <a:pt x="41014" y="7918"/>
                    <a:pt x="43269" y="7918"/>
                    <a:pt x="48028" y="7918"/>
                  </a:cubicBezTo>
                  <a:cubicBezTo>
                    <a:pt x="57298" y="7918"/>
                    <a:pt x="64312" y="7918"/>
                    <a:pt x="64312" y="12473"/>
                  </a:cubicBezTo>
                  <a:cubicBezTo>
                    <a:pt x="64312" y="13485"/>
                    <a:pt x="64312" y="13991"/>
                    <a:pt x="63060" y="18546"/>
                  </a:cubicBezTo>
                  <a:lnTo>
                    <a:pt x="29991" y="152410"/>
                  </a:lnTo>
                  <a:cubicBezTo>
                    <a:pt x="27486" y="162279"/>
                    <a:pt x="26985" y="164304"/>
                    <a:pt x="7194" y="164304"/>
                  </a:cubicBezTo>
                  <a:cubicBezTo>
                    <a:pt x="2935" y="164304"/>
                    <a:pt x="179" y="164304"/>
                    <a:pt x="179" y="169111"/>
                  </a:cubicBezTo>
                  <a:cubicBezTo>
                    <a:pt x="179" y="172148"/>
                    <a:pt x="3185" y="172148"/>
                    <a:pt x="3937" y="172148"/>
                  </a:cubicBezTo>
                  <a:cubicBezTo>
                    <a:pt x="11202" y="172148"/>
                    <a:pt x="29740" y="171389"/>
                    <a:pt x="37006" y="171389"/>
                  </a:cubicBezTo>
                  <a:cubicBezTo>
                    <a:pt x="45273" y="171389"/>
                    <a:pt x="66066" y="172148"/>
                    <a:pt x="74333" y="172148"/>
                  </a:cubicBezTo>
                  <a:cubicBezTo>
                    <a:pt x="76588" y="172148"/>
                    <a:pt x="79594" y="172148"/>
                    <a:pt x="79594" y="167340"/>
                  </a:cubicBezTo>
                  <a:cubicBezTo>
                    <a:pt x="79594" y="165316"/>
                    <a:pt x="78091" y="164810"/>
                    <a:pt x="78091" y="164557"/>
                  </a:cubicBezTo>
                  <a:cubicBezTo>
                    <a:pt x="77339" y="164304"/>
                    <a:pt x="76838" y="164304"/>
                    <a:pt x="71076" y="164304"/>
                  </a:cubicBezTo>
                  <a:cubicBezTo>
                    <a:pt x="65565" y="164304"/>
                    <a:pt x="64312" y="164304"/>
                    <a:pt x="58049" y="163797"/>
                  </a:cubicBezTo>
                  <a:cubicBezTo>
                    <a:pt x="50784" y="163038"/>
                    <a:pt x="50033" y="162026"/>
                    <a:pt x="50033" y="158736"/>
                  </a:cubicBezTo>
                  <a:cubicBezTo>
                    <a:pt x="50033" y="158230"/>
                    <a:pt x="50033" y="156712"/>
                    <a:pt x="51035" y="152916"/>
                  </a:cubicBezTo>
                  <a:lnTo>
                    <a:pt x="66567" y="8990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BF4C72AE-6C77-9F5D-D18E-EFA420A5E1B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685986" y="3036396"/>
              <a:ext cx="63832" cy="117618"/>
            </a:xfrm>
            <a:custGeom>
              <a:avLst/>
              <a:gdLst>
                <a:gd name="csX0" fmla="*/ 39818 w 63832"/>
                <a:gd name="csY0" fmla="*/ 5035 h 117618"/>
                <a:gd name="csX1" fmla="*/ 34557 w 63832"/>
                <a:gd name="csY1" fmla="*/ 75 h 117618"/>
                <a:gd name="csX2" fmla="*/ 185 w 63832"/>
                <a:gd name="csY2" fmla="*/ 11412 h 117618"/>
                <a:gd name="csX3" fmla="*/ 185 w 63832"/>
                <a:gd name="csY3" fmla="*/ 17789 h 117618"/>
                <a:gd name="csX4" fmla="*/ 25613 w 63832"/>
                <a:gd name="csY4" fmla="*/ 12829 h 117618"/>
                <a:gd name="csX5" fmla="*/ 25613 w 63832"/>
                <a:gd name="csY5" fmla="*/ 103168 h 117618"/>
                <a:gd name="csX6" fmla="*/ 8077 w 63832"/>
                <a:gd name="csY6" fmla="*/ 111316 h 117618"/>
                <a:gd name="csX7" fmla="*/ 1413 w 63832"/>
                <a:gd name="csY7" fmla="*/ 111316 h 117618"/>
                <a:gd name="csX8" fmla="*/ 1413 w 63832"/>
                <a:gd name="csY8" fmla="*/ 117693 h 117618"/>
                <a:gd name="csX9" fmla="*/ 32628 w 63832"/>
                <a:gd name="csY9" fmla="*/ 116985 h 117618"/>
                <a:gd name="csX10" fmla="*/ 64018 w 63832"/>
                <a:gd name="csY10" fmla="*/ 117693 h 117618"/>
                <a:gd name="csX11" fmla="*/ 64018 w 63832"/>
                <a:gd name="csY11" fmla="*/ 111316 h 117618"/>
                <a:gd name="csX12" fmla="*/ 57354 w 63832"/>
                <a:gd name="csY12" fmla="*/ 111316 h 117618"/>
                <a:gd name="csX13" fmla="*/ 39818 w 63832"/>
                <a:gd name="csY13" fmla="*/ 103168 h 117618"/>
                <a:gd name="csX14" fmla="*/ 39818 w 63832"/>
                <a:gd name="csY14" fmla="*/ 5035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832" h="117618">
                  <a:moveTo>
                    <a:pt x="39818" y="5035"/>
                  </a:moveTo>
                  <a:cubicBezTo>
                    <a:pt x="39818" y="252"/>
                    <a:pt x="39467" y="75"/>
                    <a:pt x="34557" y="75"/>
                  </a:cubicBezTo>
                  <a:cubicBezTo>
                    <a:pt x="23334" y="11235"/>
                    <a:pt x="7375" y="11412"/>
                    <a:pt x="185" y="11412"/>
                  </a:cubicBezTo>
                  <a:lnTo>
                    <a:pt x="185" y="17789"/>
                  </a:lnTo>
                  <a:cubicBezTo>
                    <a:pt x="4394" y="17789"/>
                    <a:pt x="15968" y="17789"/>
                    <a:pt x="25613" y="12829"/>
                  </a:cubicBezTo>
                  <a:lnTo>
                    <a:pt x="25613" y="103168"/>
                  </a:lnTo>
                  <a:cubicBezTo>
                    <a:pt x="25613" y="109014"/>
                    <a:pt x="25613" y="111316"/>
                    <a:pt x="8077" y="111316"/>
                  </a:cubicBezTo>
                  <a:lnTo>
                    <a:pt x="1413" y="111316"/>
                  </a:lnTo>
                  <a:lnTo>
                    <a:pt x="1413" y="117693"/>
                  </a:lnTo>
                  <a:cubicBezTo>
                    <a:pt x="4570" y="117516"/>
                    <a:pt x="26139" y="116985"/>
                    <a:pt x="32628" y="116985"/>
                  </a:cubicBezTo>
                  <a:cubicBezTo>
                    <a:pt x="38064" y="116985"/>
                    <a:pt x="60160" y="117516"/>
                    <a:pt x="64018" y="117693"/>
                  </a:cubicBezTo>
                  <a:lnTo>
                    <a:pt x="64018" y="111316"/>
                  </a:lnTo>
                  <a:lnTo>
                    <a:pt x="57354" y="111316"/>
                  </a:lnTo>
                  <a:cubicBezTo>
                    <a:pt x="39818" y="111316"/>
                    <a:pt x="39818" y="109014"/>
                    <a:pt x="39818" y="103168"/>
                  </a:cubicBezTo>
                  <a:lnTo>
                    <a:pt x="39818" y="503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6CC51AEC-D954-7501-F625-B56C2DC54C92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780235" y="3021162"/>
              <a:ext cx="75406" cy="177135"/>
            </a:xfrm>
            <a:custGeom>
              <a:avLst/>
              <a:gdLst>
                <a:gd name="csX0" fmla="*/ 74544 w 75406"/>
                <a:gd name="csY0" fmla="*/ 7869 h 177135"/>
                <a:gd name="csX1" fmla="*/ 75596 w 75406"/>
                <a:gd name="csY1" fmla="*/ 4504 h 177135"/>
                <a:gd name="csX2" fmla="*/ 71387 w 75406"/>
                <a:gd name="csY2" fmla="*/ 75 h 177135"/>
                <a:gd name="csX3" fmla="*/ 66652 w 75406"/>
                <a:gd name="csY3" fmla="*/ 4504 h 177135"/>
                <a:gd name="csX4" fmla="*/ 1242 w 75406"/>
                <a:gd name="csY4" fmla="*/ 169417 h 177135"/>
                <a:gd name="csX5" fmla="*/ 189 w 75406"/>
                <a:gd name="csY5" fmla="*/ 172783 h 177135"/>
                <a:gd name="csX6" fmla="*/ 4398 w 75406"/>
                <a:gd name="csY6" fmla="*/ 177211 h 177135"/>
                <a:gd name="csX7" fmla="*/ 9133 w 75406"/>
                <a:gd name="csY7" fmla="*/ 172783 h 177135"/>
                <a:gd name="csX8" fmla="*/ 74544 w 75406"/>
                <a:gd name="csY8" fmla="*/ 7869 h 1771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5406" h="177135">
                  <a:moveTo>
                    <a:pt x="74544" y="7869"/>
                  </a:moveTo>
                  <a:cubicBezTo>
                    <a:pt x="75596" y="5566"/>
                    <a:pt x="75596" y="5212"/>
                    <a:pt x="75596" y="4504"/>
                  </a:cubicBezTo>
                  <a:cubicBezTo>
                    <a:pt x="75596" y="1669"/>
                    <a:pt x="73316" y="75"/>
                    <a:pt x="71387" y="75"/>
                  </a:cubicBezTo>
                  <a:cubicBezTo>
                    <a:pt x="68406" y="75"/>
                    <a:pt x="67529" y="2201"/>
                    <a:pt x="66652" y="4504"/>
                  </a:cubicBezTo>
                  <a:lnTo>
                    <a:pt x="1242" y="169417"/>
                  </a:lnTo>
                  <a:cubicBezTo>
                    <a:pt x="189" y="171720"/>
                    <a:pt x="189" y="172074"/>
                    <a:pt x="189" y="172783"/>
                  </a:cubicBezTo>
                  <a:cubicBezTo>
                    <a:pt x="189" y="175617"/>
                    <a:pt x="2469" y="177211"/>
                    <a:pt x="4398" y="177211"/>
                  </a:cubicBezTo>
                  <a:cubicBezTo>
                    <a:pt x="7379" y="177211"/>
                    <a:pt x="8256" y="175085"/>
                    <a:pt x="9133" y="172783"/>
                  </a:cubicBezTo>
                  <a:lnTo>
                    <a:pt x="74544" y="7869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45F8434E-9CAD-F382-4524-69B43A64D11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880425" y="3036396"/>
              <a:ext cx="77510" cy="117618"/>
            </a:xfrm>
            <a:custGeom>
              <a:avLst/>
              <a:gdLst>
                <a:gd name="csX0" fmla="*/ 77705 w 77510"/>
                <a:gd name="csY0" fmla="*/ 85455 h 117618"/>
                <a:gd name="csX1" fmla="*/ 71742 w 77510"/>
                <a:gd name="csY1" fmla="*/ 85455 h 117618"/>
                <a:gd name="csX2" fmla="*/ 67183 w 77510"/>
                <a:gd name="csY2" fmla="*/ 101574 h 117618"/>
                <a:gd name="csX3" fmla="*/ 49822 w 77510"/>
                <a:gd name="csY3" fmla="*/ 102637 h 117618"/>
                <a:gd name="csX4" fmla="*/ 17555 w 77510"/>
                <a:gd name="csY4" fmla="*/ 102637 h 117618"/>
                <a:gd name="csX5" fmla="*/ 52627 w 77510"/>
                <a:gd name="csY5" fmla="*/ 72878 h 117618"/>
                <a:gd name="csX6" fmla="*/ 77705 w 77510"/>
                <a:gd name="csY6" fmla="*/ 34617 h 117618"/>
                <a:gd name="csX7" fmla="*/ 36669 w 77510"/>
                <a:gd name="csY7" fmla="*/ 75 h 117618"/>
                <a:gd name="csX8" fmla="*/ 194 w 77510"/>
                <a:gd name="csY8" fmla="*/ 31782 h 117618"/>
                <a:gd name="csX9" fmla="*/ 9488 w 77510"/>
                <a:gd name="csY9" fmla="*/ 41702 h 117618"/>
                <a:gd name="csX10" fmla="*/ 18782 w 77510"/>
                <a:gd name="csY10" fmla="*/ 32314 h 117618"/>
                <a:gd name="csX11" fmla="*/ 8436 w 77510"/>
                <a:gd name="csY11" fmla="*/ 22926 h 117618"/>
                <a:gd name="csX12" fmla="*/ 34039 w 77510"/>
                <a:gd name="csY12" fmla="*/ 6452 h 117618"/>
                <a:gd name="csX13" fmla="*/ 60694 w 77510"/>
                <a:gd name="csY13" fmla="*/ 34617 h 117618"/>
                <a:gd name="csX14" fmla="*/ 44210 w 77510"/>
                <a:gd name="csY14" fmla="*/ 68627 h 117618"/>
                <a:gd name="csX15" fmla="*/ 1947 w 77510"/>
                <a:gd name="csY15" fmla="*/ 110785 h 117618"/>
                <a:gd name="csX16" fmla="*/ 194 w 77510"/>
                <a:gd name="csY16" fmla="*/ 117693 h 117618"/>
                <a:gd name="csX17" fmla="*/ 72444 w 77510"/>
                <a:gd name="csY17" fmla="*/ 117693 h 117618"/>
                <a:gd name="csX18" fmla="*/ 77705 w 77510"/>
                <a:gd name="csY18" fmla="*/ 85455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7510" h="117618">
                  <a:moveTo>
                    <a:pt x="77705" y="85455"/>
                  </a:moveTo>
                  <a:lnTo>
                    <a:pt x="71742" y="85455"/>
                  </a:lnTo>
                  <a:cubicBezTo>
                    <a:pt x="71216" y="89352"/>
                    <a:pt x="69462" y="99803"/>
                    <a:pt x="67183" y="101574"/>
                  </a:cubicBezTo>
                  <a:cubicBezTo>
                    <a:pt x="65780" y="102637"/>
                    <a:pt x="52277" y="102637"/>
                    <a:pt x="49822" y="102637"/>
                  </a:cubicBezTo>
                  <a:lnTo>
                    <a:pt x="17555" y="102637"/>
                  </a:lnTo>
                  <a:cubicBezTo>
                    <a:pt x="35968" y="86163"/>
                    <a:pt x="42106" y="81203"/>
                    <a:pt x="52627" y="72878"/>
                  </a:cubicBezTo>
                  <a:cubicBezTo>
                    <a:pt x="65604" y="62427"/>
                    <a:pt x="77705" y="51445"/>
                    <a:pt x="77705" y="34617"/>
                  </a:cubicBezTo>
                  <a:cubicBezTo>
                    <a:pt x="77705" y="13183"/>
                    <a:pt x="59116" y="75"/>
                    <a:pt x="36669" y="75"/>
                  </a:cubicBezTo>
                  <a:cubicBezTo>
                    <a:pt x="14924" y="75"/>
                    <a:pt x="194" y="15486"/>
                    <a:pt x="194" y="31782"/>
                  </a:cubicBezTo>
                  <a:cubicBezTo>
                    <a:pt x="194" y="40816"/>
                    <a:pt x="7734" y="41702"/>
                    <a:pt x="9488" y="41702"/>
                  </a:cubicBezTo>
                  <a:cubicBezTo>
                    <a:pt x="13697" y="41702"/>
                    <a:pt x="18782" y="38691"/>
                    <a:pt x="18782" y="32314"/>
                  </a:cubicBezTo>
                  <a:cubicBezTo>
                    <a:pt x="18782" y="29125"/>
                    <a:pt x="17555" y="22926"/>
                    <a:pt x="8436" y="22926"/>
                  </a:cubicBezTo>
                  <a:cubicBezTo>
                    <a:pt x="13872" y="10349"/>
                    <a:pt x="25797" y="6452"/>
                    <a:pt x="34039" y="6452"/>
                  </a:cubicBezTo>
                  <a:cubicBezTo>
                    <a:pt x="51575" y="6452"/>
                    <a:pt x="60694" y="20269"/>
                    <a:pt x="60694" y="34617"/>
                  </a:cubicBezTo>
                  <a:cubicBezTo>
                    <a:pt x="60694" y="50027"/>
                    <a:pt x="49822" y="62250"/>
                    <a:pt x="44210" y="68627"/>
                  </a:cubicBezTo>
                  <a:lnTo>
                    <a:pt x="1947" y="110785"/>
                  </a:lnTo>
                  <a:cubicBezTo>
                    <a:pt x="194" y="112379"/>
                    <a:pt x="194" y="112733"/>
                    <a:pt x="194" y="117693"/>
                  </a:cubicBezTo>
                  <a:lnTo>
                    <a:pt x="72444" y="117693"/>
                  </a:lnTo>
                  <a:lnTo>
                    <a:pt x="77705" y="8545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6ADCAA9A-7BE6-15CB-1327-E47E543271F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065129" y="3015454"/>
              <a:ext cx="167097" cy="59213"/>
            </a:xfrm>
            <a:custGeom>
              <a:avLst/>
              <a:gdLst>
                <a:gd name="csX0" fmla="*/ 167298 w 167097"/>
                <a:gd name="csY0" fmla="*/ 8424 h 59213"/>
                <a:gd name="csX1" fmla="*/ 163791 w 167097"/>
                <a:gd name="csY1" fmla="*/ 326 h 59213"/>
                <a:gd name="csX2" fmla="*/ 160283 w 167097"/>
                <a:gd name="csY2" fmla="*/ 6906 h 59213"/>
                <a:gd name="csX3" fmla="*/ 125210 w 167097"/>
                <a:gd name="csY3" fmla="*/ 45116 h 59213"/>
                <a:gd name="csX4" fmla="*/ 85127 w 167097"/>
                <a:gd name="csY4" fmla="*/ 23354 h 59213"/>
                <a:gd name="csX5" fmla="*/ 42288 w 167097"/>
                <a:gd name="csY5" fmla="*/ 73 h 59213"/>
                <a:gd name="csX6" fmla="*/ 201 w 167097"/>
                <a:gd name="csY6" fmla="*/ 50937 h 59213"/>
                <a:gd name="csX7" fmla="*/ 3708 w 167097"/>
                <a:gd name="csY7" fmla="*/ 59034 h 59213"/>
                <a:gd name="csX8" fmla="*/ 7215 w 167097"/>
                <a:gd name="csY8" fmla="*/ 53214 h 59213"/>
                <a:gd name="csX9" fmla="*/ 42288 w 167097"/>
                <a:gd name="csY9" fmla="*/ 14244 h 59213"/>
                <a:gd name="csX10" fmla="*/ 82371 w 167097"/>
                <a:gd name="csY10" fmla="*/ 36007 h 59213"/>
                <a:gd name="csX11" fmla="*/ 125210 w 167097"/>
                <a:gd name="csY11" fmla="*/ 59287 h 59213"/>
                <a:gd name="csX12" fmla="*/ 167298 w 167097"/>
                <a:gd name="csY12" fmla="*/ 8424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7097" h="59213">
                  <a:moveTo>
                    <a:pt x="167298" y="8424"/>
                  </a:moveTo>
                  <a:cubicBezTo>
                    <a:pt x="167298" y="2857"/>
                    <a:pt x="165795" y="326"/>
                    <a:pt x="163791" y="326"/>
                  </a:cubicBezTo>
                  <a:cubicBezTo>
                    <a:pt x="162538" y="326"/>
                    <a:pt x="160534" y="2098"/>
                    <a:pt x="160283" y="6906"/>
                  </a:cubicBezTo>
                  <a:cubicBezTo>
                    <a:pt x="159281" y="31199"/>
                    <a:pt x="142747" y="45116"/>
                    <a:pt x="125210" y="45116"/>
                  </a:cubicBezTo>
                  <a:cubicBezTo>
                    <a:pt x="109428" y="45116"/>
                    <a:pt x="97403" y="34235"/>
                    <a:pt x="85127" y="23354"/>
                  </a:cubicBezTo>
                  <a:cubicBezTo>
                    <a:pt x="72351" y="11714"/>
                    <a:pt x="59324" y="73"/>
                    <a:pt x="42288" y="73"/>
                  </a:cubicBezTo>
                  <a:cubicBezTo>
                    <a:pt x="14981" y="73"/>
                    <a:pt x="201" y="27909"/>
                    <a:pt x="201" y="50937"/>
                  </a:cubicBezTo>
                  <a:cubicBezTo>
                    <a:pt x="201" y="59034"/>
                    <a:pt x="3458" y="59034"/>
                    <a:pt x="3708" y="59034"/>
                  </a:cubicBezTo>
                  <a:cubicBezTo>
                    <a:pt x="6464" y="59034"/>
                    <a:pt x="7215" y="53973"/>
                    <a:pt x="7215" y="53214"/>
                  </a:cubicBezTo>
                  <a:cubicBezTo>
                    <a:pt x="8217" y="25378"/>
                    <a:pt x="27006" y="14244"/>
                    <a:pt x="42288" y="14244"/>
                  </a:cubicBezTo>
                  <a:cubicBezTo>
                    <a:pt x="58071" y="14244"/>
                    <a:pt x="70096" y="25125"/>
                    <a:pt x="82371" y="36007"/>
                  </a:cubicBezTo>
                  <a:cubicBezTo>
                    <a:pt x="95148" y="47647"/>
                    <a:pt x="108175" y="59287"/>
                    <a:pt x="125210" y="59287"/>
                  </a:cubicBezTo>
                  <a:cubicBezTo>
                    <a:pt x="152517" y="59287"/>
                    <a:pt x="167298" y="31452"/>
                    <a:pt x="167298" y="842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EF36F186-5B90-88DA-DF1F-BF7A8C54E0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329816" y="2763890"/>
              <a:ext cx="222211" cy="562279"/>
            </a:xfrm>
            <a:custGeom>
              <a:avLst/>
              <a:gdLst>
                <a:gd name="csX0" fmla="*/ 12236 w 222211"/>
                <a:gd name="csY0" fmla="*/ 550952 h 562279"/>
                <a:gd name="csX1" fmla="*/ 24512 w 222211"/>
                <a:gd name="csY1" fmla="*/ 538553 h 562279"/>
                <a:gd name="csX2" fmla="*/ 12487 w 222211"/>
                <a:gd name="csY2" fmla="*/ 526153 h 562279"/>
                <a:gd name="csX3" fmla="*/ 211 w 222211"/>
                <a:gd name="csY3" fmla="*/ 538806 h 562279"/>
                <a:gd name="csX4" fmla="*/ 28019 w 222211"/>
                <a:gd name="csY4" fmla="*/ 562339 h 562279"/>
                <a:gd name="csX5" fmla="*/ 98165 w 222211"/>
                <a:gd name="csY5" fmla="*/ 429741 h 562279"/>
                <a:gd name="csX6" fmla="*/ 147267 w 222211"/>
                <a:gd name="csY6" fmla="*/ 187824 h 562279"/>
                <a:gd name="csX7" fmla="*/ 174323 w 222211"/>
                <a:gd name="csY7" fmla="*/ 50670 h 562279"/>
                <a:gd name="csX8" fmla="*/ 195617 w 222211"/>
                <a:gd name="csY8" fmla="*/ 5627 h 562279"/>
                <a:gd name="csX9" fmla="*/ 210648 w 222211"/>
                <a:gd name="csY9" fmla="*/ 11447 h 562279"/>
                <a:gd name="csX10" fmla="*/ 198122 w 222211"/>
                <a:gd name="csY10" fmla="*/ 23847 h 562279"/>
                <a:gd name="csX11" fmla="*/ 210147 w 222211"/>
                <a:gd name="csY11" fmla="*/ 36246 h 562279"/>
                <a:gd name="csX12" fmla="*/ 222423 w 222211"/>
                <a:gd name="csY12" fmla="*/ 23594 h 562279"/>
                <a:gd name="csX13" fmla="*/ 195116 w 222211"/>
                <a:gd name="csY13" fmla="*/ 60 h 562279"/>
                <a:gd name="csX14" fmla="*/ 148269 w 222211"/>
                <a:gd name="csY14" fmla="*/ 79265 h 562279"/>
                <a:gd name="csX15" fmla="*/ 85889 w 222211"/>
                <a:gd name="csY15" fmla="*/ 374575 h 562279"/>
                <a:gd name="csX16" fmla="*/ 63843 w 222211"/>
                <a:gd name="csY16" fmla="*/ 490726 h 562279"/>
                <a:gd name="csX17" fmla="*/ 27518 w 222211"/>
                <a:gd name="csY17" fmla="*/ 556772 h 562279"/>
                <a:gd name="csX18" fmla="*/ 12236 w 222211"/>
                <a:gd name="csY18" fmla="*/ 550952 h 5622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2211" h="562279">
                  <a:moveTo>
                    <a:pt x="12236" y="550952"/>
                  </a:moveTo>
                  <a:cubicBezTo>
                    <a:pt x="20253" y="550446"/>
                    <a:pt x="24512" y="544879"/>
                    <a:pt x="24512" y="538553"/>
                  </a:cubicBezTo>
                  <a:cubicBezTo>
                    <a:pt x="24512" y="530202"/>
                    <a:pt x="18249" y="526153"/>
                    <a:pt x="12487" y="526153"/>
                  </a:cubicBezTo>
                  <a:cubicBezTo>
                    <a:pt x="6474" y="526153"/>
                    <a:pt x="211" y="529949"/>
                    <a:pt x="211" y="538806"/>
                  </a:cubicBezTo>
                  <a:cubicBezTo>
                    <a:pt x="211" y="551711"/>
                    <a:pt x="12737" y="562339"/>
                    <a:pt x="28019" y="562339"/>
                  </a:cubicBezTo>
                  <a:cubicBezTo>
                    <a:pt x="66098" y="562339"/>
                    <a:pt x="80378" y="503125"/>
                    <a:pt x="98165" y="429741"/>
                  </a:cubicBezTo>
                  <a:cubicBezTo>
                    <a:pt x="117455" y="349776"/>
                    <a:pt x="133739" y="269053"/>
                    <a:pt x="147267" y="187824"/>
                  </a:cubicBezTo>
                  <a:cubicBezTo>
                    <a:pt x="156536" y="133924"/>
                    <a:pt x="165805" y="83314"/>
                    <a:pt x="174323" y="50670"/>
                  </a:cubicBezTo>
                  <a:cubicBezTo>
                    <a:pt x="177329" y="38271"/>
                    <a:pt x="185847" y="5627"/>
                    <a:pt x="195617" y="5627"/>
                  </a:cubicBezTo>
                  <a:cubicBezTo>
                    <a:pt x="203383" y="5627"/>
                    <a:pt x="209646" y="10435"/>
                    <a:pt x="210648" y="11447"/>
                  </a:cubicBezTo>
                  <a:cubicBezTo>
                    <a:pt x="202381" y="11953"/>
                    <a:pt x="198122" y="17520"/>
                    <a:pt x="198122" y="23847"/>
                  </a:cubicBezTo>
                  <a:cubicBezTo>
                    <a:pt x="198122" y="32197"/>
                    <a:pt x="204385" y="36246"/>
                    <a:pt x="210147" y="36246"/>
                  </a:cubicBezTo>
                  <a:cubicBezTo>
                    <a:pt x="216160" y="36246"/>
                    <a:pt x="222423" y="32450"/>
                    <a:pt x="222423" y="23594"/>
                  </a:cubicBezTo>
                  <a:cubicBezTo>
                    <a:pt x="222423" y="9929"/>
                    <a:pt x="208895" y="60"/>
                    <a:pt x="195116" y="60"/>
                  </a:cubicBezTo>
                  <a:cubicBezTo>
                    <a:pt x="176077" y="60"/>
                    <a:pt x="162047" y="27642"/>
                    <a:pt x="148269" y="79265"/>
                  </a:cubicBezTo>
                  <a:cubicBezTo>
                    <a:pt x="147517" y="82048"/>
                    <a:pt x="113446" y="209080"/>
                    <a:pt x="85889" y="374575"/>
                  </a:cubicBezTo>
                  <a:cubicBezTo>
                    <a:pt x="79376" y="413292"/>
                    <a:pt x="72111" y="455552"/>
                    <a:pt x="63843" y="490726"/>
                  </a:cubicBezTo>
                  <a:cubicBezTo>
                    <a:pt x="59334" y="509199"/>
                    <a:pt x="47810" y="556772"/>
                    <a:pt x="27518" y="556772"/>
                  </a:cubicBezTo>
                  <a:cubicBezTo>
                    <a:pt x="18499" y="556772"/>
                    <a:pt x="12487" y="550952"/>
                    <a:pt x="12236" y="55095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58F17384-9874-0204-3A82-00CAD94223B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6585423" y="2708832"/>
              <a:ext cx="63832" cy="117618"/>
            </a:xfrm>
            <a:custGeom>
              <a:avLst/>
              <a:gdLst>
                <a:gd name="csX0" fmla="*/ 39854 w 63832"/>
                <a:gd name="csY0" fmla="*/ 5022 h 117618"/>
                <a:gd name="csX1" fmla="*/ 34593 w 63832"/>
                <a:gd name="csY1" fmla="*/ 62 h 117618"/>
                <a:gd name="csX2" fmla="*/ 221 w 63832"/>
                <a:gd name="csY2" fmla="*/ 11399 h 117618"/>
                <a:gd name="csX3" fmla="*/ 221 w 63832"/>
                <a:gd name="csY3" fmla="*/ 17776 h 117618"/>
                <a:gd name="csX4" fmla="*/ 25649 w 63832"/>
                <a:gd name="csY4" fmla="*/ 12816 h 117618"/>
                <a:gd name="csX5" fmla="*/ 25649 w 63832"/>
                <a:gd name="csY5" fmla="*/ 103155 h 117618"/>
                <a:gd name="csX6" fmla="*/ 8113 w 63832"/>
                <a:gd name="csY6" fmla="*/ 111304 h 117618"/>
                <a:gd name="csX7" fmla="*/ 1449 w 63832"/>
                <a:gd name="csY7" fmla="*/ 111304 h 117618"/>
                <a:gd name="csX8" fmla="*/ 1449 w 63832"/>
                <a:gd name="csY8" fmla="*/ 117680 h 117618"/>
                <a:gd name="csX9" fmla="*/ 32664 w 63832"/>
                <a:gd name="csY9" fmla="*/ 116972 h 117618"/>
                <a:gd name="csX10" fmla="*/ 64054 w 63832"/>
                <a:gd name="csY10" fmla="*/ 117680 h 117618"/>
                <a:gd name="csX11" fmla="*/ 64054 w 63832"/>
                <a:gd name="csY11" fmla="*/ 111304 h 117618"/>
                <a:gd name="csX12" fmla="*/ 57390 w 63832"/>
                <a:gd name="csY12" fmla="*/ 111304 h 117618"/>
                <a:gd name="csX13" fmla="*/ 39854 w 63832"/>
                <a:gd name="csY13" fmla="*/ 103155 h 117618"/>
                <a:gd name="csX14" fmla="*/ 39854 w 63832"/>
                <a:gd name="csY14" fmla="*/ 5022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832" h="117618">
                  <a:moveTo>
                    <a:pt x="39854" y="5022"/>
                  </a:moveTo>
                  <a:cubicBezTo>
                    <a:pt x="39854" y="239"/>
                    <a:pt x="39503" y="62"/>
                    <a:pt x="34593" y="62"/>
                  </a:cubicBezTo>
                  <a:cubicBezTo>
                    <a:pt x="23369" y="11222"/>
                    <a:pt x="7411" y="11399"/>
                    <a:pt x="221" y="11399"/>
                  </a:cubicBezTo>
                  <a:lnTo>
                    <a:pt x="221" y="17776"/>
                  </a:lnTo>
                  <a:cubicBezTo>
                    <a:pt x="4430" y="17776"/>
                    <a:pt x="16004" y="17776"/>
                    <a:pt x="25649" y="12816"/>
                  </a:cubicBezTo>
                  <a:lnTo>
                    <a:pt x="25649" y="103155"/>
                  </a:lnTo>
                  <a:cubicBezTo>
                    <a:pt x="25649" y="109001"/>
                    <a:pt x="25649" y="111304"/>
                    <a:pt x="8113" y="111304"/>
                  </a:cubicBezTo>
                  <a:lnTo>
                    <a:pt x="1449" y="111304"/>
                  </a:lnTo>
                  <a:lnTo>
                    <a:pt x="1449" y="117680"/>
                  </a:lnTo>
                  <a:cubicBezTo>
                    <a:pt x="4605" y="117503"/>
                    <a:pt x="26175" y="116972"/>
                    <a:pt x="32664" y="116972"/>
                  </a:cubicBezTo>
                  <a:cubicBezTo>
                    <a:pt x="38100" y="116972"/>
                    <a:pt x="60196" y="117503"/>
                    <a:pt x="64054" y="117680"/>
                  </a:cubicBezTo>
                  <a:lnTo>
                    <a:pt x="64054" y="111304"/>
                  </a:lnTo>
                  <a:lnTo>
                    <a:pt x="57390" y="111304"/>
                  </a:lnTo>
                  <a:cubicBezTo>
                    <a:pt x="39854" y="111304"/>
                    <a:pt x="39854" y="109001"/>
                    <a:pt x="39854" y="103155"/>
                  </a:cubicBezTo>
                  <a:lnTo>
                    <a:pt x="39854" y="5022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976011E1-7492-AAF4-633A-F2E449262DC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464085" y="3221266"/>
              <a:ext cx="81369" cy="121160"/>
            </a:xfrm>
            <a:custGeom>
              <a:avLst/>
              <a:gdLst>
                <a:gd name="csX0" fmla="*/ 81586 w 81369"/>
                <a:gd name="csY0" fmla="*/ 61194 h 121160"/>
                <a:gd name="csX1" fmla="*/ 71239 w 81369"/>
                <a:gd name="csY1" fmla="*/ 15316 h 121160"/>
                <a:gd name="csX2" fmla="*/ 40901 w 81369"/>
                <a:gd name="csY2" fmla="*/ 82 h 121160"/>
                <a:gd name="csX3" fmla="*/ 217 w 81369"/>
                <a:gd name="csY3" fmla="*/ 61194 h 121160"/>
                <a:gd name="csX4" fmla="*/ 40901 w 81369"/>
                <a:gd name="csY4" fmla="*/ 121243 h 121160"/>
                <a:gd name="csX5" fmla="*/ 81586 w 81369"/>
                <a:gd name="csY5" fmla="*/ 61194 h 121160"/>
                <a:gd name="csX6" fmla="*/ 40901 w 81369"/>
                <a:gd name="csY6" fmla="*/ 116283 h 121160"/>
                <a:gd name="csX7" fmla="*/ 18630 w 81369"/>
                <a:gd name="csY7" fmla="*/ 96976 h 121160"/>
                <a:gd name="csX8" fmla="*/ 16175 w 81369"/>
                <a:gd name="csY8" fmla="*/ 58891 h 121160"/>
                <a:gd name="csX9" fmla="*/ 18805 w 81369"/>
                <a:gd name="csY9" fmla="*/ 22756 h 121160"/>
                <a:gd name="csX10" fmla="*/ 40901 w 81369"/>
                <a:gd name="csY10" fmla="*/ 5042 h 121160"/>
                <a:gd name="csX11" fmla="*/ 62646 w 81369"/>
                <a:gd name="csY11" fmla="*/ 21162 h 121160"/>
                <a:gd name="csX12" fmla="*/ 65628 w 81369"/>
                <a:gd name="csY12" fmla="*/ 58891 h 121160"/>
                <a:gd name="csX13" fmla="*/ 63348 w 81369"/>
                <a:gd name="csY13" fmla="*/ 96267 h 121160"/>
                <a:gd name="csX14" fmla="*/ 40901 w 81369"/>
                <a:gd name="csY14" fmla="*/ 116283 h 121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1369" h="121160">
                  <a:moveTo>
                    <a:pt x="81586" y="61194"/>
                  </a:moveTo>
                  <a:cubicBezTo>
                    <a:pt x="81586" y="41709"/>
                    <a:pt x="79306" y="27716"/>
                    <a:pt x="71239" y="15316"/>
                  </a:cubicBezTo>
                  <a:cubicBezTo>
                    <a:pt x="65803" y="7168"/>
                    <a:pt x="54930" y="82"/>
                    <a:pt x="40901" y="82"/>
                  </a:cubicBezTo>
                  <a:cubicBezTo>
                    <a:pt x="217" y="82"/>
                    <a:pt x="217" y="48440"/>
                    <a:pt x="217" y="61194"/>
                  </a:cubicBezTo>
                  <a:cubicBezTo>
                    <a:pt x="217" y="73948"/>
                    <a:pt x="217" y="121243"/>
                    <a:pt x="40901" y="121243"/>
                  </a:cubicBezTo>
                  <a:cubicBezTo>
                    <a:pt x="81586" y="121243"/>
                    <a:pt x="81586" y="73948"/>
                    <a:pt x="81586" y="61194"/>
                  </a:cubicBezTo>
                  <a:close/>
                  <a:moveTo>
                    <a:pt x="40901" y="116283"/>
                  </a:moveTo>
                  <a:cubicBezTo>
                    <a:pt x="32835" y="116283"/>
                    <a:pt x="22137" y="111501"/>
                    <a:pt x="18630" y="96976"/>
                  </a:cubicBezTo>
                  <a:cubicBezTo>
                    <a:pt x="16175" y="86525"/>
                    <a:pt x="16175" y="72000"/>
                    <a:pt x="16175" y="58891"/>
                  </a:cubicBezTo>
                  <a:cubicBezTo>
                    <a:pt x="16175" y="45961"/>
                    <a:pt x="16175" y="32498"/>
                    <a:pt x="18805" y="22756"/>
                  </a:cubicBezTo>
                  <a:cubicBezTo>
                    <a:pt x="22488" y="8762"/>
                    <a:pt x="33711" y="5042"/>
                    <a:pt x="40901" y="5042"/>
                  </a:cubicBezTo>
                  <a:cubicBezTo>
                    <a:pt x="50371" y="5042"/>
                    <a:pt x="59490" y="10888"/>
                    <a:pt x="62646" y="21162"/>
                  </a:cubicBezTo>
                  <a:cubicBezTo>
                    <a:pt x="65452" y="30727"/>
                    <a:pt x="65628" y="43481"/>
                    <a:pt x="65628" y="58891"/>
                  </a:cubicBezTo>
                  <a:cubicBezTo>
                    <a:pt x="65628" y="72000"/>
                    <a:pt x="65628" y="85108"/>
                    <a:pt x="63348" y="96267"/>
                  </a:cubicBezTo>
                  <a:cubicBezTo>
                    <a:pt x="59841" y="112387"/>
                    <a:pt x="47916" y="116283"/>
                    <a:pt x="40901" y="116283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FF27194B-6237-9CBA-A40C-52F8A984A02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730468" y="2932706"/>
              <a:ext cx="119247" cy="178400"/>
            </a:xfrm>
            <a:custGeom>
              <a:avLst/>
              <a:gdLst>
                <a:gd name="csX0" fmla="*/ 119475 w 119247"/>
                <a:gd name="csY0" fmla="*/ 2857 h 178400"/>
                <a:gd name="csX1" fmla="*/ 116218 w 119247"/>
                <a:gd name="csY1" fmla="*/ 73 h 178400"/>
                <a:gd name="csX2" fmla="*/ 84402 w 119247"/>
                <a:gd name="csY2" fmla="*/ 2857 h 178400"/>
                <a:gd name="csX3" fmla="*/ 80895 w 119247"/>
                <a:gd name="csY3" fmla="*/ 7665 h 178400"/>
                <a:gd name="csX4" fmla="*/ 86907 w 119247"/>
                <a:gd name="csY4" fmla="*/ 10702 h 178400"/>
                <a:gd name="csX5" fmla="*/ 99433 w 119247"/>
                <a:gd name="csY5" fmla="*/ 15003 h 178400"/>
                <a:gd name="csX6" fmla="*/ 98682 w 119247"/>
                <a:gd name="csY6" fmla="*/ 20064 h 178400"/>
                <a:gd name="csX7" fmla="*/ 83651 w 119247"/>
                <a:gd name="csY7" fmla="*/ 80038 h 178400"/>
                <a:gd name="csX8" fmla="*/ 60603 w 119247"/>
                <a:gd name="csY8" fmla="*/ 63842 h 178400"/>
                <a:gd name="csX9" fmla="*/ 227 w 119247"/>
                <a:gd name="csY9" fmla="*/ 137986 h 178400"/>
                <a:gd name="csX10" fmla="*/ 33547 w 119247"/>
                <a:gd name="csY10" fmla="*/ 178474 h 178400"/>
                <a:gd name="csX11" fmla="*/ 66114 w 119247"/>
                <a:gd name="csY11" fmla="*/ 159496 h 178400"/>
                <a:gd name="csX12" fmla="*/ 88912 w 119247"/>
                <a:gd name="csY12" fmla="*/ 178474 h 178400"/>
                <a:gd name="csX13" fmla="*/ 107450 w 119247"/>
                <a:gd name="csY13" fmla="*/ 164557 h 178400"/>
                <a:gd name="csX14" fmla="*/ 114966 w 119247"/>
                <a:gd name="csY14" fmla="*/ 139505 h 178400"/>
                <a:gd name="csX15" fmla="*/ 111959 w 119247"/>
                <a:gd name="csY15" fmla="*/ 136974 h 178400"/>
                <a:gd name="csX16" fmla="*/ 108452 w 119247"/>
                <a:gd name="csY16" fmla="*/ 141529 h 178400"/>
                <a:gd name="csX17" fmla="*/ 89413 w 119247"/>
                <a:gd name="csY17" fmla="*/ 172907 h 178400"/>
                <a:gd name="csX18" fmla="*/ 81897 w 119247"/>
                <a:gd name="csY18" fmla="*/ 161267 h 178400"/>
                <a:gd name="csX19" fmla="*/ 83400 w 119247"/>
                <a:gd name="csY19" fmla="*/ 149120 h 178400"/>
                <a:gd name="csX20" fmla="*/ 119475 w 119247"/>
                <a:gd name="csY20" fmla="*/ 2857 h 178400"/>
                <a:gd name="csX21" fmla="*/ 67367 w 119247"/>
                <a:gd name="csY21" fmla="*/ 145578 h 178400"/>
                <a:gd name="csX22" fmla="*/ 62356 w 119247"/>
                <a:gd name="csY22" fmla="*/ 154941 h 178400"/>
                <a:gd name="csX23" fmla="*/ 34048 w 119247"/>
                <a:gd name="csY23" fmla="*/ 172907 h 178400"/>
                <a:gd name="csX24" fmla="*/ 18014 w 119247"/>
                <a:gd name="csY24" fmla="*/ 149120 h 178400"/>
                <a:gd name="csX25" fmla="*/ 31793 w 119247"/>
                <a:gd name="csY25" fmla="*/ 93702 h 178400"/>
                <a:gd name="csX26" fmla="*/ 60853 w 119247"/>
                <a:gd name="csY26" fmla="*/ 69409 h 178400"/>
                <a:gd name="csX27" fmla="*/ 80644 w 119247"/>
                <a:gd name="csY27" fmla="*/ 91678 h 178400"/>
                <a:gd name="csX28" fmla="*/ 79893 w 119247"/>
                <a:gd name="csY28" fmla="*/ 95980 h 178400"/>
                <a:gd name="csX29" fmla="*/ 67367 w 119247"/>
                <a:gd name="csY29" fmla="*/ 145578 h 17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19247" h="178400">
                  <a:moveTo>
                    <a:pt x="119475" y="2857"/>
                  </a:moveTo>
                  <a:cubicBezTo>
                    <a:pt x="119475" y="2604"/>
                    <a:pt x="119475" y="73"/>
                    <a:pt x="116218" y="73"/>
                  </a:cubicBezTo>
                  <a:cubicBezTo>
                    <a:pt x="112460" y="73"/>
                    <a:pt x="88661" y="2351"/>
                    <a:pt x="84402" y="2857"/>
                  </a:cubicBezTo>
                  <a:cubicBezTo>
                    <a:pt x="82398" y="3110"/>
                    <a:pt x="80895" y="4375"/>
                    <a:pt x="80895" y="7665"/>
                  </a:cubicBezTo>
                  <a:cubicBezTo>
                    <a:pt x="80895" y="10702"/>
                    <a:pt x="83150" y="10702"/>
                    <a:pt x="86907" y="10702"/>
                  </a:cubicBezTo>
                  <a:cubicBezTo>
                    <a:pt x="98932" y="10702"/>
                    <a:pt x="99433" y="12473"/>
                    <a:pt x="99433" y="15003"/>
                  </a:cubicBezTo>
                  <a:lnTo>
                    <a:pt x="98682" y="20064"/>
                  </a:lnTo>
                  <a:lnTo>
                    <a:pt x="83651" y="80038"/>
                  </a:lnTo>
                  <a:cubicBezTo>
                    <a:pt x="79141" y="70675"/>
                    <a:pt x="71876" y="63842"/>
                    <a:pt x="60603" y="63842"/>
                  </a:cubicBezTo>
                  <a:cubicBezTo>
                    <a:pt x="31292" y="63842"/>
                    <a:pt x="227" y="101041"/>
                    <a:pt x="227" y="137986"/>
                  </a:cubicBezTo>
                  <a:cubicBezTo>
                    <a:pt x="227" y="161773"/>
                    <a:pt x="14006" y="178474"/>
                    <a:pt x="33547" y="178474"/>
                  </a:cubicBezTo>
                  <a:cubicBezTo>
                    <a:pt x="38557" y="178474"/>
                    <a:pt x="51083" y="177462"/>
                    <a:pt x="66114" y="159496"/>
                  </a:cubicBezTo>
                  <a:cubicBezTo>
                    <a:pt x="68118" y="170124"/>
                    <a:pt x="76887" y="178474"/>
                    <a:pt x="88912" y="178474"/>
                  </a:cubicBezTo>
                  <a:cubicBezTo>
                    <a:pt x="97680" y="178474"/>
                    <a:pt x="103442" y="172654"/>
                    <a:pt x="107450" y="164557"/>
                  </a:cubicBezTo>
                  <a:cubicBezTo>
                    <a:pt x="111709" y="155447"/>
                    <a:pt x="114966" y="140011"/>
                    <a:pt x="114966" y="139505"/>
                  </a:cubicBezTo>
                  <a:cubicBezTo>
                    <a:pt x="114966" y="136974"/>
                    <a:pt x="112711" y="136974"/>
                    <a:pt x="111959" y="136974"/>
                  </a:cubicBezTo>
                  <a:cubicBezTo>
                    <a:pt x="109454" y="136974"/>
                    <a:pt x="109204" y="137986"/>
                    <a:pt x="108452" y="141529"/>
                  </a:cubicBezTo>
                  <a:cubicBezTo>
                    <a:pt x="104193" y="157977"/>
                    <a:pt x="99684" y="172907"/>
                    <a:pt x="89413" y="172907"/>
                  </a:cubicBezTo>
                  <a:cubicBezTo>
                    <a:pt x="82649" y="172907"/>
                    <a:pt x="81897" y="166328"/>
                    <a:pt x="81897" y="161267"/>
                  </a:cubicBezTo>
                  <a:cubicBezTo>
                    <a:pt x="81897" y="155194"/>
                    <a:pt x="82398" y="153422"/>
                    <a:pt x="83400" y="149120"/>
                  </a:cubicBezTo>
                  <a:lnTo>
                    <a:pt x="119475" y="2857"/>
                  </a:lnTo>
                  <a:close/>
                  <a:moveTo>
                    <a:pt x="67367" y="145578"/>
                  </a:moveTo>
                  <a:cubicBezTo>
                    <a:pt x="66114" y="150133"/>
                    <a:pt x="66114" y="150639"/>
                    <a:pt x="62356" y="154941"/>
                  </a:cubicBezTo>
                  <a:cubicBezTo>
                    <a:pt x="51333" y="168858"/>
                    <a:pt x="41062" y="172907"/>
                    <a:pt x="34048" y="172907"/>
                  </a:cubicBezTo>
                  <a:cubicBezTo>
                    <a:pt x="21522" y="172907"/>
                    <a:pt x="18014" y="158989"/>
                    <a:pt x="18014" y="149120"/>
                  </a:cubicBezTo>
                  <a:cubicBezTo>
                    <a:pt x="18014" y="136468"/>
                    <a:pt x="26031" y="105343"/>
                    <a:pt x="31793" y="93702"/>
                  </a:cubicBezTo>
                  <a:cubicBezTo>
                    <a:pt x="39559" y="78772"/>
                    <a:pt x="50832" y="69409"/>
                    <a:pt x="60853" y="69409"/>
                  </a:cubicBezTo>
                  <a:cubicBezTo>
                    <a:pt x="77137" y="69409"/>
                    <a:pt x="80644" y="90160"/>
                    <a:pt x="80644" y="91678"/>
                  </a:cubicBezTo>
                  <a:cubicBezTo>
                    <a:pt x="80644" y="93196"/>
                    <a:pt x="80143" y="94714"/>
                    <a:pt x="79893" y="95980"/>
                  </a:cubicBezTo>
                  <a:lnTo>
                    <a:pt x="67367" y="14557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BD32EE53-C386-C17D-0D7A-6EDEED4C69EC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893086" y="2927645"/>
              <a:ext cx="110980" cy="50104"/>
            </a:xfrm>
            <a:custGeom>
              <a:avLst/>
              <a:gdLst>
                <a:gd name="csX0" fmla="*/ 89167 w 110980"/>
                <a:gd name="csY0" fmla="*/ 30186 h 50104"/>
                <a:gd name="csX1" fmla="*/ 77393 w 110980"/>
                <a:gd name="csY1" fmla="*/ 45116 h 50104"/>
                <a:gd name="csX2" fmla="*/ 82403 w 110980"/>
                <a:gd name="csY2" fmla="*/ 50178 h 50104"/>
                <a:gd name="csX3" fmla="*/ 87163 w 110980"/>
                <a:gd name="csY3" fmla="*/ 46888 h 50104"/>
                <a:gd name="csX4" fmla="*/ 106954 w 110980"/>
                <a:gd name="csY4" fmla="*/ 30440 h 50104"/>
                <a:gd name="csX5" fmla="*/ 111213 w 110980"/>
                <a:gd name="csY5" fmla="*/ 25125 h 50104"/>
                <a:gd name="csX6" fmla="*/ 107706 w 110980"/>
                <a:gd name="csY6" fmla="*/ 20064 h 50104"/>
                <a:gd name="csX7" fmla="*/ 97434 w 110980"/>
                <a:gd name="csY7" fmla="*/ 5641 h 50104"/>
                <a:gd name="csX8" fmla="*/ 92424 w 110980"/>
                <a:gd name="csY8" fmla="*/ 73 h 50104"/>
                <a:gd name="csX9" fmla="*/ 87414 w 110980"/>
                <a:gd name="csY9" fmla="*/ 5387 h 50104"/>
                <a:gd name="csX10" fmla="*/ 93426 w 110980"/>
                <a:gd name="csY10" fmla="*/ 20064 h 50104"/>
                <a:gd name="csX11" fmla="*/ 9001 w 110980"/>
                <a:gd name="csY11" fmla="*/ 20064 h 50104"/>
                <a:gd name="csX12" fmla="*/ 232 w 110980"/>
                <a:gd name="csY12" fmla="*/ 25125 h 50104"/>
                <a:gd name="csX13" fmla="*/ 9001 w 110980"/>
                <a:gd name="csY13" fmla="*/ 30186 h 50104"/>
                <a:gd name="csX14" fmla="*/ 89167 w 110980"/>
                <a:gd name="csY14" fmla="*/ 30186 h 50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0980" h="50104">
                  <a:moveTo>
                    <a:pt x="89167" y="30186"/>
                  </a:moveTo>
                  <a:cubicBezTo>
                    <a:pt x="85660" y="33476"/>
                    <a:pt x="77393" y="40562"/>
                    <a:pt x="77393" y="45116"/>
                  </a:cubicBezTo>
                  <a:cubicBezTo>
                    <a:pt x="77393" y="47647"/>
                    <a:pt x="79898" y="50178"/>
                    <a:pt x="82403" y="50178"/>
                  </a:cubicBezTo>
                  <a:cubicBezTo>
                    <a:pt x="84658" y="50178"/>
                    <a:pt x="85910" y="48406"/>
                    <a:pt x="87163" y="46888"/>
                  </a:cubicBezTo>
                  <a:cubicBezTo>
                    <a:pt x="90169" y="43092"/>
                    <a:pt x="95931" y="36007"/>
                    <a:pt x="106954" y="30440"/>
                  </a:cubicBezTo>
                  <a:cubicBezTo>
                    <a:pt x="108708" y="29427"/>
                    <a:pt x="111213" y="28162"/>
                    <a:pt x="111213" y="25125"/>
                  </a:cubicBezTo>
                  <a:cubicBezTo>
                    <a:pt x="111213" y="22595"/>
                    <a:pt x="109459" y="21330"/>
                    <a:pt x="107706" y="20064"/>
                  </a:cubicBezTo>
                  <a:cubicBezTo>
                    <a:pt x="102194" y="16269"/>
                    <a:pt x="99438" y="11714"/>
                    <a:pt x="97434" y="5641"/>
                  </a:cubicBezTo>
                  <a:cubicBezTo>
                    <a:pt x="96933" y="3363"/>
                    <a:pt x="95931" y="73"/>
                    <a:pt x="92424" y="73"/>
                  </a:cubicBezTo>
                  <a:cubicBezTo>
                    <a:pt x="88917" y="73"/>
                    <a:pt x="87414" y="3363"/>
                    <a:pt x="87414" y="5387"/>
                  </a:cubicBezTo>
                  <a:cubicBezTo>
                    <a:pt x="87414" y="6653"/>
                    <a:pt x="89418" y="14750"/>
                    <a:pt x="93426" y="20064"/>
                  </a:cubicBezTo>
                  <a:lnTo>
                    <a:pt x="9001" y="20064"/>
                  </a:lnTo>
                  <a:cubicBezTo>
                    <a:pt x="4742" y="20064"/>
                    <a:pt x="232" y="20064"/>
                    <a:pt x="232" y="25125"/>
                  </a:cubicBezTo>
                  <a:cubicBezTo>
                    <a:pt x="232" y="30186"/>
                    <a:pt x="4742" y="30186"/>
                    <a:pt x="9001" y="30186"/>
                  </a:cubicBezTo>
                  <a:lnTo>
                    <a:pt x="89167" y="3018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2B417E67-A771-EC2C-7E4A-2072C80C57DD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858105" y="2996475"/>
              <a:ext cx="124759" cy="114632"/>
            </a:xfrm>
            <a:custGeom>
              <a:avLst/>
              <a:gdLst>
                <a:gd name="csX0" fmla="*/ 76641 w 124759"/>
                <a:gd name="csY0" fmla="*/ 35501 h 114632"/>
                <a:gd name="csX1" fmla="*/ 101443 w 124759"/>
                <a:gd name="csY1" fmla="*/ 5641 h 114632"/>
                <a:gd name="csX2" fmla="*/ 113969 w 124759"/>
                <a:gd name="csY2" fmla="*/ 8930 h 114632"/>
                <a:gd name="csX3" fmla="*/ 101944 w 124759"/>
                <a:gd name="csY3" fmla="*/ 22595 h 114632"/>
                <a:gd name="csX4" fmla="*/ 111464 w 124759"/>
                <a:gd name="csY4" fmla="*/ 31452 h 114632"/>
                <a:gd name="csX5" fmla="*/ 124992 w 124759"/>
                <a:gd name="csY5" fmla="*/ 16775 h 114632"/>
                <a:gd name="csX6" fmla="*/ 101693 w 124759"/>
                <a:gd name="csY6" fmla="*/ 73 h 114632"/>
                <a:gd name="csX7" fmla="*/ 75389 w 124759"/>
                <a:gd name="csY7" fmla="*/ 19305 h 114632"/>
                <a:gd name="csX8" fmla="*/ 48332 w 124759"/>
                <a:gd name="csY8" fmla="*/ 73 h 114632"/>
                <a:gd name="csX9" fmla="*/ 7999 w 124759"/>
                <a:gd name="csY9" fmla="*/ 39043 h 114632"/>
                <a:gd name="csX10" fmla="*/ 11005 w 124759"/>
                <a:gd name="csY10" fmla="*/ 41574 h 114632"/>
                <a:gd name="csX11" fmla="*/ 14262 w 124759"/>
                <a:gd name="csY11" fmla="*/ 38790 h 114632"/>
                <a:gd name="csX12" fmla="*/ 47831 w 124759"/>
                <a:gd name="csY12" fmla="*/ 5641 h 114632"/>
                <a:gd name="csX13" fmla="*/ 61360 w 124759"/>
                <a:gd name="csY13" fmla="*/ 22595 h 114632"/>
                <a:gd name="csX14" fmla="*/ 47831 w 124759"/>
                <a:gd name="csY14" fmla="*/ 82821 h 114632"/>
                <a:gd name="csX15" fmla="*/ 24032 w 124759"/>
                <a:gd name="csY15" fmla="*/ 109138 h 114632"/>
                <a:gd name="csX16" fmla="*/ 11506 w 124759"/>
                <a:gd name="csY16" fmla="*/ 105849 h 114632"/>
                <a:gd name="csX17" fmla="*/ 23280 w 124759"/>
                <a:gd name="csY17" fmla="*/ 92184 h 114632"/>
                <a:gd name="csX18" fmla="*/ 14011 w 124759"/>
                <a:gd name="csY18" fmla="*/ 83327 h 114632"/>
                <a:gd name="csX19" fmla="*/ 233 w 124759"/>
                <a:gd name="csY19" fmla="*/ 98004 h 114632"/>
                <a:gd name="csX20" fmla="*/ 23781 w 124759"/>
                <a:gd name="csY20" fmla="*/ 114706 h 114632"/>
                <a:gd name="csX21" fmla="*/ 50086 w 124759"/>
                <a:gd name="csY21" fmla="*/ 95474 h 114632"/>
                <a:gd name="csX22" fmla="*/ 77142 w 124759"/>
                <a:gd name="csY22" fmla="*/ 114706 h 114632"/>
                <a:gd name="csX23" fmla="*/ 117226 w 124759"/>
                <a:gd name="csY23" fmla="*/ 75736 h 114632"/>
                <a:gd name="csX24" fmla="*/ 114219 w 124759"/>
                <a:gd name="csY24" fmla="*/ 73205 h 114632"/>
                <a:gd name="csX25" fmla="*/ 110963 w 124759"/>
                <a:gd name="csY25" fmla="*/ 75989 h 114632"/>
                <a:gd name="csX26" fmla="*/ 77643 w 124759"/>
                <a:gd name="csY26" fmla="*/ 109138 h 114632"/>
                <a:gd name="csX27" fmla="*/ 63865 w 124759"/>
                <a:gd name="csY27" fmla="*/ 92437 h 114632"/>
                <a:gd name="csX28" fmla="*/ 68124 w 124759"/>
                <a:gd name="csY28" fmla="*/ 70169 h 114632"/>
                <a:gd name="csX29" fmla="*/ 76641 w 124759"/>
                <a:gd name="csY29" fmla="*/ 35501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4759" h="114632">
                  <a:moveTo>
                    <a:pt x="76641" y="35501"/>
                  </a:moveTo>
                  <a:cubicBezTo>
                    <a:pt x="78144" y="28921"/>
                    <a:pt x="83906" y="5641"/>
                    <a:pt x="101443" y="5641"/>
                  </a:cubicBezTo>
                  <a:cubicBezTo>
                    <a:pt x="102695" y="5641"/>
                    <a:pt x="108708" y="5641"/>
                    <a:pt x="113969" y="8930"/>
                  </a:cubicBezTo>
                  <a:cubicBezTo>
                    <a:pt x="106954" y="10195"/>
                    <a:pt x="101944" y="16522"/>
                    <a:pt x="101944" y="22595"/>
                  </a:cubicBezTo>
                  <a:cubicBezTo>
                    <a:pt x="101944" y="26644"/>
                    <a:pt x="104700" y="31452"/>
                    <a:pt x="111464" y="31452"/>
                  </a:cubicBezTo>
                  <a:cubicBezTo>
                    <a:pt x="116975" y="31452"/>
                    <a:pt x="124992" y="26897"/>
                    <a:pt x="124992" y="16775"/>
                  </a:cubicBezTo>
                  <a:cubicBezTo>
                    <a:pt x="124992" y="3616"/>
                    <a:pt x="110211" y="73"/>
                    <a:pt x="101693" y="73"/>
                  </a:cubicBezTo>
                  <a:cubicBezTo>
                    <a:pt x="87163" y="73"/>
                    <a:pt x="78395" y="13485"/>
                    <a:pt x="75389" y="19305"/>
                  </a:cubicBezTo>
                  <a:cubicBezTo>
                    <a:pt x="69126" y="2604"/>
                    <a:pt x="55598" y="73"/>
                    <a:pt x="48332" y="73"/>
                  </a:cubicBezTo>
                  <a:cubicBezTo>
                    <a:pt x="22278" y="73"/>
                    <a:pt x="7999" y="32717"/>
                    <a:pt x="7999" y="39043"/>
                  </a:cubicBezTo>
                  <a:cubicBezTo>
                    <a:pt x="7999" y="41574"/>
                    <a:pt x="10504" y="41574"/>
                    <a:pt x="11005" y="41574"/>
                  </a:cubicBezTo>
                  <a:cubicBezTo>
                    <a:pt x="13009" y="41574"/>
                    <a:pt x="13761" y="41068"/>
                    <a:pt x="14262" y="38790"/>
                  </a:cubicBezTo>
                  <a:cubicBezTo>
                    <a:pt x="22779" y="11967"/>
                    <a:pt x="39314" y="5641"/>
                    <a:pt x="47831" y="5641"/>
                  </a:cubicBezTo>
                  <a:cubicBezTo>
                    <a:pt x="52591" y="5641"/>
                    <a:pt x="61360" y="7918"/>
                    <a:pt x="61360" y="22595"/>
                  </a:cubicBezTo>
                  <a:cubicBezTo>
                    <a:pt x="61360" y="30440"/>
                    <a:pt x="57101" y="47394"/>
                    <a:pt x="47831" y="82821"/>
                  </a:cubicBezTo>
                  <a:cubicBezTo>
                    <a:pt x="43823" y="98510"/>
                    <a:pt x="35055" y="109138"/>
                    <a:pt x="24032" y="109138"/>
                  </a:cubicBezTo>
                  <a:cubicBezTo>
                    <a:pt x="22529" y="109138"/>
                    <a:pt x="16767" y="109138"/>
                    <a:pt x="11506" y="105849"/>
                  </a:cubicBezTo>
                  <a:cubicBezTo>
                    <a:pt x="17769" y="104583"/>
                    <a:pt x="23280" y="99269"/>
                    <a:pt x="23280" y="92184"/>
                  </a:cubicBezTo>
                  <a:cubicBezTo>
                    <a:pt x="23280" y="85352"/>
                    <a:pt x="17769" y="83327"/>
                    <a:pt x="14011" y="83327"/>
                  </a:cubicBezTo>
                  <a:cubicBezTo>
                    <a:pt x="6496" y="83327"/>
                    <a:pt x="233" y="89907"/>
                    <a:pt x="233" y="98004"/>
                  </a:cubicBezTo>
                  <a:cubicBezTo>
                    <a:pt x="233" y="109644"/>
                    <a:pt x="12759" y="114706"/>
                    <a:pt x="23781" y="114706"/>
                  </a:cubicBezTo>
                  <a:cubicBezTo>
                    <a:pt x="40316" y="114706"/>
                    <a:pt x="49335" y="96992"/>
                    <a:pt x="50086" y="95474"/>
                  </a:cubicBezTo>
                  <a:cubicBezTo>
                    <a:pt x="53092" y="104837"/>
                    <a:pt x="62111" y="114706"/>
                    <a:pt x="77142" y="114706"/>
                  </a:cubicBezTo>
                  <a:cubicBezTo>
                    <a:pt x="102946" y="114706"/>
                    <a:pt x="117226" y="82062"/>
                    <a:pt x="117226" y="75736"/>
                  </a:cubicBezTo>
                  <a:cubicBezTo>
                    <a:pt x="117226" y="73205"/>
                    <a:pt x="114971" y="73205"/>
                    <a:pt x="114219" y="73205"/>
                  </a:cubicBezTo>
                  <a:cubicBezTo>
                    <a:pt x="111965" y="73205"/>
                    <a:pt x="111464" y="74217"/>
                    <a:pt x="110963" y="75989"/>
                  </a:cubicBezTo>
                  <a:cubicBezTo>
                    <a:pt x="102695" y="103065"/>
                    <a:pt x="85660" y="109138"/>
                    <a:pt x="77643" y="109138"/>
                  </a:cubicBezTo>
                  <a:cubicBezTo>
                    <a:pt x="67873" y="109138"/>
                    <a:pt x="63865" y="101041"/>
                    <a:pt x="63865" y="92437"/>
                  </a:cubicBezTo>
                  <a:cubicBezTo>
                    <a:pt x="63865" y="86870"/>
                    <a:pt x="65368" y="81303"/>
                    <a:pt x="68124" y="70169"/>
                  </a:cubicBezTo>
                  <a:lnTo>
                    <a:pt x="76641" y="3550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E5BB338B-74CE-B2B4-3FB0-F82CE8023C7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011806" y="2935490"/>
              <a:ext cx="140792" cy="178400"/>
            </a:xfrm>
            <a:custGeom>
              <a:avLst/>
              <a:gdLst>
                <a:gd name="csX0" fmla="*/ 117983 w 140792"/>
                <a:gd name="csY0" fmla="*/ 18546 h 178400"/>
                <a:gd name="csX1" fmla="*/ 134267 w 140792"/>
                <a:gd name="csY1" fmla="*/ 7918 h 178400"/>
                <a:gd name="csX2" fmla="*/ 141031 w 140792"/>
                <a:gd name="csY2" fmla="*/ 3110 h 178400"/>
                <a:gd name="csX3" fmla="*/ 137523 w 140792"/>
                <a:gd name="csY3" fmla="*/ 73 h 178400"/>
                <a:gd name="csX4" fmla="*/ 109716 w 140792"/>
                <a:gd name="csY4" fmla="*/ 833 h 178400"/>
                <a:gd name="csX5" fmla="*/ 72889 w 140792"/>
                <a:gd name="csY5" fmla="*/ 73 h 178400"/>
                <a:gd name="csX6" fmla="*/ 67628 w 140792"/>
                <a:gd name="csY6" fmla="*/ 5134 h 178400"/>
                <a:gd name="csX7" fmla="*/ 76146 w 140792"/>
                <a:gd name="csY7" fmla="*/ 7918 h 178400"/>
                <a:gd name="csX8" fmla="*/ 90676 w 140792"/>
                <a:gd name="csY8" fmla="*/ 8424 h 178400"/>
                <a:gd name="csX9" fmla="*/ 98442 w 140792"/>
                <a:gd name="csY9" fmla="*/ 13485 h 178400"/>
                <a:gd name="csX10" fmla="*/ 97440 w 140792"/>
                <a:gd name="csY10" fmla="*/ 18799 h 178400"/>
                <a:gd name="csX11" fmla="*/ 68630 w 140792"/>
                <a:gd name="csY11" fmla="*/ 134950 h 178400"/>
                <a:gd name="csX12" fmla="*/ 32555 w 140792"/>
                <a:gd name="csY12" fmla="*/ 172907 h 178400"/>
                <a:gd name="csX13" fmla="*/ 8756 w 140792"/>
                <a:gd name="csY13" fmla="*/ 157218 h 178400"/>
                <a:gd name="csX14" fmla="*/ 11762 w 140792"/>
                <a:gd name="csY14" fmla="*/ 157471 h 178400"/>
                <a:gd name="csX15" fmla="*/ 28046 w 140792"/>
                <a:gd name="csY15" fmla="*/ 141276 h 178400"/>
                <a:gd name="csX16" fmla="*/ 17023 w 140792"/>
                <a:gd name="csY16" fmla="*/ 130648 h 178400"/>
                <a:gd name="csX17" fmla="*/ 238 w 140792"/>
                <a:gd name="csY17" fmla="*/ 150892 h 178400"/>
                <a:gd name="csX18" fmla="*/ 33307 w 140792"/>
                <a:gd name="csY18" fmla="*/ 178474 h 178400"/>
                <a:gd name="csX19" fmla="*/ 88672 w 140792"/>
                <a:gd name="csY19" fmla="*/ 136721 h 178400"/>
                <a:gd name="csX20" fmla="*/ 117983 w 140792"/>
                <a:gd name="csY20" fmla="*/ 18546 h 17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40792" h="178400">
                  <a:moveTo>
                    <a:pt x="117983" y="18546"/>
                  </a:moveTo>
                  <a:cubicBezTo>
                    <a:pt x="119987" y="10195"/>
                    <a:pt x="120488" y="7918"/>
                    <a:pt x="134267" y="7918"/>
                  </a:cubicBezTo>
                  <a:cubicBezTo>
                    <a:pt x="138275" y="7918"/>
                    <a:pt x="141031" y="7918"/>
                    <a:pt x="141031" y="3110"/>
                  </a:cubicBezTo>
                  <a:cubicBezTo>
                    <a:pt x="141031" y="833"/>
                    <a:pt x="139528" y="73"/>
                    <a:pt x="137523" y="73"/>
                  </a:cubicBezTo>
                  <a:cubicBezTo>
                    <a:pt x="131260" y="73"/>
                    <a:pt x="115979" y="833"/>
                    <a:pt x="109716" y="833"/>
                  </a:cubicBezTo>
                  <a:cubicBezTo>
                    <a:pt x="101448" y="833"/>
                    <a:pt x="81156" y="73"/>
                    <a:pt x="72889" y="73"/>
                  </a:cubicBezTo>
                  <a:cubicBezTo>
                    <a:pt x="70634" y="73"/>
                    <a:pt x="67628" y="73"/>
                    <a:pt x="67628" y="5134"/>
                  </a:cubicBezTo>
                  <a:cubicBezTo>
                    <a:pt x="67628" y="7918"/>
                    <a:pt x="69632" y="7918"/>
                    <a:pt x="76146" y="7918"/>
                  </a:cubicBezTo>
                  <a:cubicBezTo>
                    <a:pt x="81908" y="7918"/>
                    <a:pt x="84413" y="7918"/>
                    <a:pt x="90676" y="8424"/>
                  </a:cubicBezTo>
                  <a:cubicBezTo>
                    <a:pt x="96689" y="9183"/>
                    <a:pt x="98442" y="9942"/>
                    <a:pt x="98442" y="13485"/>
                  </a:cubicBezTo>
                  <a:cubicBezTo>
                    <a:pt x="98442" y="15003"/>
                    <a:pt x="97941" y="16775"/>
                    <a:pt x="97440" y="18799"/>
                  </a:cubicBezTo>
                  <a:lnTo>
                    <a:pt x="68630" y="134950"/>
                  </a:lnTo>
                  <a:cubicBezTo>
                    <a:pt x="62618" y="159496"/>
                    <a:pt x="45582" y="172907"/>
                    <a:pt x="32555" y="172907"/>
                  </a:cubicBezTo>
                  <a:cubicBezTo>
                    <a:pt x="26042" y="172907"/>
                    <a:pt x="12764" y="170377"/>
                    <a:pt x="8756" y="157218"/>
                  </a:cubicBezTo>
                  <a:cubicBezTo>
                    <a:pt x="9508" y="157471"/>
                    <a:pt x="11261" y="157471"/>
                    <a:pt x="11762" y="157471"/>
                  </a:cubicBezTo>
                  <a:cubicBezTo>
                    <a:pt x="21532" y="157471"/>
                    <a:pt x="28046" y="148867"/>
                    <a:pt x="28046" y="141276"/>
                  </a:cubicBezTo>
                  <a:cubicBezTo>
                    <a:pt x="28046" y="133178"/>
                    <a:pt x="21282" y="130648"/>
                    <a:pt x="17023" y="130648"/>
                  </a:cubicBezTo>
                  <a:cubicBezTo>
                    <a:pt x="12514" y="130648"/>
                    <a:pt x="238" y="133684"/>
                    <a:pt x="238" y="150892"/>
                  </a:cubicBezTo>
                  <a:cubicBezTo>
                    <a:pt x="238" y="166581"/>
                    <a:pt x="13516" y="178474"/>
                    <a:pt x="33307" y="178474"/>
                  </a:cubicBezTo>
                  <a:cubicBezTo>
                    <a:pt x="56355" y="178474"/>
                    <a:pt x="82409" y="161773"/>
                    <a:pt x="88672" y="136721"/>
                  </a:cubicBezTo>
                  <a:lnTo>
                    <a:pt x="117983" y="1854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36749ACA-D8B3-1825-4C26-DAFCAE66D29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7181833" y="2918536"/>
              <a:ext cx="58120" cy="253051"/>
            </a:xfrm>
            <a:custGeom>
              <a:avLst/>
              <a:gdLst>
                <a:gd name="csX0" fmla="*/ 58365 w 58120"/>
                <a:gd name="csY0" fmla="*/ 250594 h 253051"/>
                <a:gd name="csX1" fmla="*/ 54107 w 58120"/>
                <a:gd name="csY1" fmla="*/ 245027 h 253051"/>
                <a:gd name="csX2" fmla="*/ 14775 w 58120"/>
                <a:gd name="csY2" fmla="*/ 126599 h 253051"/>
                <a:gd name="csX3" fmla="*/ 55109 w 58120"/>
                <a:gd name="csY3" fmla="*/ 6906 h 253051"/>
                <a:gd name="csX4" fmla="*/ 58365 w 58120"/>
                <a:gd name="csY4" fmla="*/ 2604 h 253051"/>
                <a:gd name="csX5" fmla="*/ 55860 w 58120"/>
                <a:gd name="csY5" fmla="*/ 73 h 253051"/>
                <a:gd name="csX6" fmla="*/ 16028 w 58120"/>
                <a:gd name="csY6" fmla="*/ 49418 h 253051"/>
                <a:gd name="csX7" fmla="*/ 245 w 58120"/>
                <a:gd name="csY7" fmla="*/ 126599 h 253051"/>
                <a:gd name="csX8" fmla="*/ 16779 w 58120"/>
                <a:gd name="csY8" fmla="*/ 205551 h 253051"/>
                <a:gd name="csX9" fmla="*/ 55860 w 58120"/>
                <a:gd name="csY9" fmla="*/ 253124 h 253051"/>
                <a:gd name="csX10" fmla="*/ 58365 w 58120"/>
                <a:gd name="csY10" fmla="*/ 250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120" h="253051">
                  <a:moveTo>
                    <a:pt x="58365" y="250594"/>
                  </a:moveTo>
                  <a:cubicBezTo>
                    <a:pt x="58365" y="249835"/>
                    <a:pt x="58365" y="249329"/>
                    <a:pt x="54107" y="245027"/>
                  </a:cubicBezTo>
                  <a:cubicBezTo>
                    <a:pt x="22792" y="213142"/>
                    <a:pt x="14775" y="165316"/>
                    <a:pt x="14775" y="126599"/>
                  </a:cubicBezTo>
                  <a:cubicBezTo>
                    <a:pt x="14775" y="82568"/>
                    <a:pt x="24295" y="38537"/>
                    <a:pt x="55109" y="6906"/>
                  </a:cubicBezTo>
                  <a:cubicBezTo>
                    <a:pt x="58365" y="3869"/>
                    <a:pt x="58365" y="3363"/>
                    <a:pt x="58365" y="2604"/>
                  </a:cubicBezTo>
                  <a:cubicBezTo>
                    <a:pt x="58365" y="833"/>
                    <a:pt x="57363" y="73"/>
                    <a:pt x="55860" y="73"/>
                  </a:cubicBezTo>
                  <a:cubicBezTo>
                    <a:pt x="53355" y="73"/>
                    <a:pt x="30808" y="17281"/>
                    <a:pt x="16028" y="49418"/>
                  </a:cubicBezTo>
                  <a:cubicBezTo>
                    <a:pt x="3251" y="77254"/>
                    <a:pt x="245" y="105343"/>
                    <a:pt x="245" y="126599"/>
                  </a:cubicBezTo>
                  <a:cubicBezTo>
                    <a:pt x="245" y="146337"/>
                    <a:pt x="3000" y="176956"/>
                    <a:pt x="16779" y="205551"/>
                  </a:cubicBezTo>
                  <a:cubicBezTo>
                    <a:pt x="31810" y="236676"/>
                    <a:pt x="53355" y="253124"/>
                    <a:pt x="55860" y="253124"/>
                  </a:cubicBezTo>
                  <a:cubicBezTo>
                    <a:pt x="57363" y="253124"/>
                    <a:pt x="58365" y="252365"/>
                    <a:pt x="58365" y="250594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613C8FCD-05F0-FCB6-1E85-E48C3B4C125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296702" y="2927645"/>
              <a:ext cx="110980" cy="50104"/>
            </a:xfrm>
            <a:custGeom>
              <a:avLst/>
              <a:gdLst>
                <a:gd name="csX0" fmla="*/ 89183 w 110980"/>
                <a:gd name="csY0" fmla="*/ 30186 h 50104"/>
                <a:gd name="csX1" fmla="*/ 77409 w 110980"/>
                <a:gd name="csY1" fmla="*/ 45116 h 50104"/>
                <a:gd name="csX2" fmla="*/ 82419 w 110980"/>
                <a:gd name="csY2" fmla="*/ 50178 h 50104"/>
                <a:gd name="csX3" fmla="*/ 87179 w 110980"/>
                <a:gd name="csY3" fmla="*/ 46888 h 50104"/>
                <a:gd name="csX4" fmla="*/ 106970 w 110980"/>
                <a:gd name="csY4" fmla="*/ 30440 h 50104"/>
                <a:gd name="csX5" fmla="*/ 111229 w 110980"/>
                <a:gd name="csY5" fmla="*/ 25125 h 50104"/>
                <a:gd name="csX6" fmla="*/ 107722 w 110980"/>
                <a:gd name="csY6" fmla="*/ 20064 h 50104"/>
                <a:gd name="csX7" fmla="*/ 97450 w 110980"/>
                <a:gd name="csY7" fmla="*/ 5641 h 50104"/>
                <a:gd name="csX8" fmla="*/ 92440 w 110980"/>
                <a:gd name="csY8" fmla="*/ 73 h 50104"/>
                <a:gd name="csX9" fmla="*/ 87430 w 110980"/>
                <a:gd name="csY9" fmla="*/ 5387 h 50104"/>
                <a:gd name="csX10" fmla="*/ 93442 w 110980"/>
                <a:gd name="csY10" fmla="*/ 20064 h 50104"/>
                <a:gd name="csX11" fmla="*/ 9017 w 110980"/>
                <a:gd name="csY11" fmla="*/ 20064 h 50104"/>
                <a:gd name="csX12" fmla="*/ 248 w 110980"/>
                <a:gd name="csY12" fmla="*/ 25125 h 50104"/>
                <a:gd name="csX13" fmla="*/ 9017 w 110980"/>
                <a:gd name="csY13" fmla="*/ 30186 h 50104"/>
                <a:gd name="csX14" fmla="*/ 89183 w 110980"/>
                <a:gd name="csY14" fmla="*/ 30186 h 50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0980" h="50104">
                  <a:moveTo>
                    <a:pt x="89183" y="30186"/>
                  </a:moveTo>
                  <a:cubicBezTo>
                    <a:pt x="85676" y="33476"/>
                    <a:pt x="77409" y="40562"/>
                    <a:pt x="77409" y="45116"/>
                  </a:cubicBezTo>
                  <a:cubicBezTo>
                    <a:pt x="77409" y="47647"/>
                    <a:pt x="79914" y="50178"/>
                    <a:pt x="82419" y="50178"/>
                  </a:cubicBezTo>
                  <a:cubicBezTo>
                    <a:pt x="84674" y="50178"/>
                    <a:pt x="85926" y="48406"/>
                    <a:pt x="87179" y="46888"/>
                  </a:cubicBezTo>
                  <a:cubicBezTo>
                    <a:pt x="90185" y="43092"/>
                    <a:pt x="95947" y="36007"/>
                    <a:pt x="106970" y="30440"/>
                  </a:cubicBezTo>
                  <a:cubicBezTo>
                    <a:pt x="108724" y="29427"/>
                    <a:pt x="111229" y="28162"/>
                    <a:pt x="111229" y="25125"/>
                  </a:cubicBezTo>
                  <a:cubicBezTo>
                    <a:pt x="111229" y="22595"/>
                    <a:pt x="109475" y="21330"/>
                    <a:pt x="107722" y="20064"/>
                  </a:cubicBezTo>
                  <a:cubicBezTo>
                    <a:pt x="102210" y="16269"/>
                    <a:pt x="99455" y="11714"/>
                    <a:pt x="97450" y="5641"/>
                  </a:cubicBezTo>
                  <a:cubicBezTo>
                    <a:pt x="96949" y="3363"/>
                    <a:pt x="95947" y="73"/>
                    <a:pt x="92440" y="73"/>
                  </a:cubicBezTo>
                  <a:cubicBezTo>
                    <a:pt x="88933" y="73"/>
                    <a:pt x="87430" y="3363"/>
                    <a:pt x="87430" y="5387"/>
                  </a:cubicBezTo>
                  <a:cubicBezTo>
                    <a:pt x="87430" y="6653"/>
                    <a:pt x="89434" y="14750"/>
                    <a:pt x="93442" y="20064"/>
                  </a:cubicBezTo>
                  <a:lnTo>
                    <a:pt x="9017" y="20064"/>
                  </a:lnTo>
                  <a:cubicBezTo>
                    <a:pt x="4758" y="20064"/>
                    <a:pt x="248" y="20064"/>
                    <a:pt x="248" y="25125"/>
                  </a:cubicBezTo>
                  <a:cubicBezTo>
                    <a:pt x="248" y="30186"/>
                    <a:pt x="4758" y="30186"/>
                    <a:pt x="9017" y="30186"/>
                  </a:cubicBezTo>
                  <a:lnTo>
                    <a:pt x="89183" y="30186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281CD371-E48F-8800-3397-303C4F6B4364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7261721" y="2996475"/>
              <a:ext cx="124759" cy="114632"/>
            </a:xfrm>
            <a:custGeom>
              <a:avLst/>
              <a:gdLst>
                <a:gd name="csX0" fmla="*/ 76657 w 124759"/>
                <a:gd name="csY0" fmla="*/ 35501 h 114632"/>
                <a:gd name="csX1" fmla="*/ 101459 w 124759"/>
                <a:gd name="csY1" fmla="*/ 5641 h 114632"/>
                <a:gd name="csX2" fmla="*/ 113985 w 124759"/>
                <a:gd name="csY2" fmla="*/ 8930 h 114632"/>
                <a:gd name="csX3" fmla="*/ 101960 w 124759"/>
                <a:gd name="csY3" fmla="*/ 22595 h 114632"/>
                <a:gd name="csX4" fmla="*/ 111480 w 124759"/>
                <a:gd name="csY4" fmla="*/ 31452 h 114632"/>
                <a:gd name="csX5" fmla="*/ 125008 w 124759"/>
                <a:gd name="csY5" fmla="*/ 16775 h 114632"/>
                <a:gd name="csX6" fmla="*/ 101709 w 124759"/>
                <a:gd name="csY6" fmla="*/ 73 h 114632"/>
                <a:gd name="csX7" fmla="*/ 75405 w 124759"/>
                <a:gd name="csY7" fmla="*/ 19305 h 114632"/>
                <a:gd name="csX8" fmla="*/ 48348 w 124759"/>
                <a:gd name="csY8" fmla="*/ 73 h 114632"/>
                <a:gd name="csX9" fmla="*/ 8015 w 124759"/>
                <a:gd name="csY9" fmla="*/ 39043 h 114632"/>
                <a:gd name="csX10" fmla="*/ 11021 w 124759"/>
                <a:gd name="csY10" fmla="*/ 41574 h 114632"/>
                <a:gd name="csX11" fmla="*/ 14278 w 124759"/>
                <a:gd name="csY11" fmla="*/ 38790 h 114632"/>
                <a:gd name="csX12" fmla="*/ 47847 w 124759"/>
                <a:gd name="csY12" fmla="*/ 5641 h 114632"/>
                <a:gd name="csX13" fmla="*/ 61376 w 124759"/>
                <a:gd name="csY13" fmla="*/ 22595 h 114632"/>
                <a:gd name="csX14" fmla="*/ 47847 w 124759"/>
                <a:gd name="csY14" fmla="*/ 82821 h 114632"/>
                <a:gd name="csX15" fmla="*/ 24048 w 124759"/>
                <a:gd name="csY15" fmla="*/ 109138 h 114632"/>
                <a:gd name="csX16" fmla="*/ 11522 w 124759"/>
                <a:gd name="csY16" fmla="*/ 105849 h 114632"/>
                <a:gd name="csX17" fmla="*/ 23296 w 124759"/>
                <a:gd name="csY17" fmla="*/ 92184 h 114632"/>
                <a:gd name="csX18" fmla="*/ 14027 w 124759"/>
                <a:gd name="csY18" fmla="*/ 83327 h 114632"/>
                <a:gd name="csX19" fmla="*/ 249 w 124759"/>
                <a:gd name="csY19" fmla="*/ 98004 h 114632"/>
                <a:gd name="csX20" fmla="*/ 23798 w 124759"/>
                <a:gd name="csY20" fmla="*/ 114706 h 114632"/>
                <a:gd name="csX21" fmla="*/ 50102 w 124759"/>
                <a:gd name="csY21" fmla="*/ 95474 h 114632"/>
                <a:gd name="csX22" fmla="*/ 77158 w 124759"/>
                <a:gd name="csY22" fmla="*/ 114706 h 114632"/>
                <a:gd name="csX23" fmla="*/ 117242 w 124759"/>
                <a:gd name="csY23" fmla="*/ 75736 h 114632"/>
                <a:gd name="csX24" fmla="*/ 114235 w 124759"/>
                <a:gd name="csY24" fmla="*/ 73205 h 114632"/>
                <a:gd name="csX25" fmla="*/ 110979 w 124759"/>
                <a:gd name="csY25" fmla="*/ 75989 h 114632"/>
                <a:gd name="csX26" fmla="*/ 77659 w 124759"/>
                <a:gd name="csY26" fmla="*/ 109138 h 114632"/>
                <a:gd name="csX27" fmla="*/ 63881 w 124759"/>
                <a:gd name="csY27" fmla="*/ 92437 h 114632"/>
                <a:gd name="csX28" fmla="*/ 68140 w 124759"/>
                <a:gd name="csY28" fmla="*/ 70169 h 114632"/>
                <a:gd name="csX29" fmla="*/ 76657 w 124759"/>
                <a:gd name="csY29" fmla="*/ 35501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4759" h="114632">
                  <a:moveTo>
                    <a:pt x="76657" y="35501"/>
                  </a:moveTo>
                  <a:cubicBezTo>
                    <a:pt x="78160" y="28921"/>
                    <a:pt x="83922" y="5641"/>
                    <a:pt x="101459" y="5641"/>
                  </a:cubicBezTo>
                  <a:cubicBezTo>
                    <a:pt x="102711" y="5641"/>
                    <a:pt x="108724" y="5641"/>
                    <a:pt x="113985" y="8930"/>
                  </a:cubicBezTo>
                  <a:cubicBezTo>
                    <a:pt x="106970" y="10195"/>
                    <a:pt x="101960" y="16522"/>
                    <a:pt x="101960" y="22595"/>
                  </a:cubicBezTo>
                  <a:cubicBezTo>
                    <a:pt x="101960" y="26644"/>
                    <a:pt x="104716" y="31452"/>
                    <a:pt x="111480" y="31452"/>
                  </a:cubicBezTo>
                  <a:cubicBezTo>
                    <a:pt x="116991" y="31452"/>
                    <a:pt x="125008" y="26897"/>
                    <a:pt x="125008" y="16775"/>
                  </a:cubicBezTo>
                  <a:cubicBezTo>
                    <a:pt x="125008" y="3616"/>
                    <a:pt x="110227" y="73"/>
                    <a:pt x="101709" y="73"/>
                  </a:cubicBezTo>
                  <a:cubicBezTo>
                    <a:pt x="87179" y="73"/>
                    <a:pt x="78411" y="13485"/>
                    <a:pt x="75405" y="19305"/>
                  </a:cubicBezTo>
                  <a:cubicBezTo>
                    <a:pt x="69142" y="2604"/>
                    <a:pt x="55614" y="73"/>
                    <a:pt x="48348" y="73"/>
                  </a:cubicBezTo>
                  <a:cubicBezTo>
                    <a:pt x="22294" y="73"/>
                    <a:pt x="8015" y="32717"/>
                    <a:pt x="8015" y="39043"/>
                  </a:cubicBezTo>
                  <a:cubicBezTo>
                    <a:pt x="8015" y="41574"/>
                    <a:pt x="10520" y="41574"/>
                    <a:pt x="11021" y="41574"/>
                  </a:cubicBezTo>
                  <a:cubicBezTo>
                    <a:pt x="13025" y="41574"/>
                    <a:pt x="13777" y="41068"/>
                    <a:pt x="14278" y="38790"/>
                  </a:cubicBezTo>
                  <a:cubicBezTo>
                    <a:pt x="22795" y="11967"/>
                    <a:pt x="39330" y="5641"/>
                    <a:pt x="47847" y="5641"/>
                  </a:cubicBezTo>
                  <a:cubicBezTo>
                    <a:pt x="52607" y="5641"/>
                    <a:pt x="61376" y="7918"/>
                    <a:pt x="61376" y="22595"/>
                  </a:cubicBezTo>
                  <a:cubicBezTo>
                    <a:pt x="61376" y="30440"/>
                    <a:pt x="57117" y="47394"/>
                    <a:pt x="47847" y="82821"/>
                  </a:cubicBezTo>
                  <a:cubicBezTo>
                    <a:pt x="43839" y="98510"/>
                    <a:pt x="35071" y="109138"/>
                    <a:pt x="24048" y="109138"/>
                  </a:cubicBezTo>
                  <a:cubicBezTo>
                    <a:pt x="22545" y="109138"/>
                    <a:pt x="16783" y="109138"/>
                    <a:pt x="11522" y="105849"/>
                  </a:cubicBezTo>
                  <a:cubicBezTo>
                    <a:pt x="17785" y="104583"/>
                    <a:pt x="23296" y="99269"/>
                    <a:pt x="23296" y="92184"/>
                  </a:cubicBezTo>
                  <a:cubicBezTo>
                    <a:pt x="23296" y="85352"/>
                    <a:pt x="17785" y="83327"/>
                    <a:pt x="14027" y="83327"/>
                  </a:cubicBezTo>
                  <a:cubicBezTo>
                    <a:pt x="6512" y="83327"/>
                    <a:pt x="249" y="89907"/>
                    <a:pt x="249" y="98004"/>
                  </a:cubicBezTo>
                  <a:cubicBezTo>
                    <a:pt x="249" y="109644"/>
                    <a:pt x="12775" y="114706"/>
                    <a:pt x="23798" y="114706"/>
                  </a:cubicBezTo>
                  <a:cubicBezTo>
                    <a:pt x="40332" y="114706"/>
                    <a:pt x="49351" y="96992"/>
                    <a:pt x="50102" y="95474"/>
                  </a:cubicBezTo>
                  <a:cubicBezTo>
                    <a:pt x="53108" y="104837"/>
                    <a:pt x="62127" y="114706"/>
                    <a:pt x="77158" y="114706"/>
                  </a:cubicBezTo>
                  <a:cubicBezTo>
                    <a:pt x="102962" y="114706"/>
                    <a:pt x="117242" y="82062"/>
                    <a:pt x="117242" y="75736"/>
                  </a:cubicBezTo>
                  <a:cubicBezTo>
                    <a:pt x="117242" y="73205"/>
                    <a:pt x="114987" y="73205"/>
                    <a:pt x="114235" y="73205"/>
                  </a:cubicBezTo>
                  <a:cubicBezTo>
                    <a:pt x="111981" y="73205"/>
                    <a:pt x="111480" y="74217"/>
                    <a:pt x="110979" y="75989"/>
                  </a:cubicBezTo>
                  <a:cubicBezTo>
                    <a:pt x="102711" y="103065"/>
                    <a:pt x="85676" y="109138"/>
                    <a:pt x="77659" y="109138"/>
                  </a:cubicBezTo>
                  <a:cubicBezTo>
                    <a:pt x="67889" y="109138"/>
                    <a:pt x="63881" y="101041"/>
                    <a:pt x="63881" y="92437"/>
                  </a:cubicBezTo>
                  <a:cubicBezTo>
                    <a:pt x="63881" y="86870"/>
                    <a:pt x="65384" y="81303"/>
                    <a:pt x="68140" y="70169"/>
                  </a:cubicBezTo>
                  <a:lnTo>
                    <a:pt x="76657" y="35501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D0AA9306-78DF-B721-29F6-5DCDA94C8478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411915" y="2918536"/>
              <a:ext cx="58120" cy="253051"/>
            </a:xfrm>
            <a:custGeom>
              <a:avLst/>
              <a:gdLst>
                <a:gd name="csX0" fmla="*/ 58375 w 58120"/>
                <a:gd name="csY0" fmla="*/ 126599 h 253051"/>
                <a:gd name="csX1" fmla="*/ 41841 w 58120"/>
                <a:gd name="csY1" fmla="*/ 47647 h 253051"/>
                <a:gd name="csX2" fmla="*/ 2760 w 58120"/>
                <a:gd name="csY2" fmla="*/ 73 h 253051"/>
                <a:gd name="csX3" fmla="*/ 254 w 58120"/>
                <a:gd name="csY3" fmla="*/ 2604 h 253051"/>
                <a:gd name="csX4" fmla="*/ 5014 w 58120"/>
                <a:gd name="csY4" fmla="*/ 8424 h 253051"/>
                <a:gd name="csX5" fmla="*/ 43845 w 58120"/>
                <a:gd name="csY5" fmla="*/ 126599 h 253051"/>
                <a:gd name="csX6" fmla="*/ 3511 w 58120"/>
                <a:gd name="csY6" fmla="*/ 246292 h 253051"/>
                <a:gd name="csX7" fmla="*/ 254 w 58120"/>
                <a:gd name="csY7" fmla="*/ 250594 h 253051"/>
                <a:gd name="csX8" fmla="*/ 2760 w 58120"/>
                <a:gd name="csY8" fmla="*/ 253124 h 253051"/>
                <a:gd name="csX9" fmla="*/ 42592 w 58120"/>
                <a:gd name="csY9" fmla="*/ 203779 h 253051"/>
                <a:gd name="csX10" fmla="*/ 58375 w 58120"/>
                <a:gd name="csY10" fmla="*/ 12659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120" h="253051">
                  <a:moveTo>
                    <a:pt x="58375" y="126599"/>
                  </a:moveTo>
                  <a:cubicBezTo>
                    <a:pt x="58375" y="106861"/>
                    <a:pt x="55619" y="76242"/>
                    <a:pt x="41841" y="47647"/>
                  </a:cubicBezTo>
                  <a:cubicBezTo>
                    <a:pt x="26809" y="16522"/>
                    <a:pt x="5265" y="73"/>
                    <a:pt x="2760" y="73"/>
                  </a:cubicBezTo>
                  <a:cubicBezTo>
                    <a:pt x="1256" y="73"/>
                    <a:pt x="254" y="1086"/>
                    <a:pt x="254" y="2604"/>
                  </a:cubicBezTo>
                  <a:cubicBezTo>
                    <a:pt x="254" y="3363"/>
                    <a:pt x="254" y="3869"/>
                    <a:pt x="5014" y="8424"/>
                  </a:cubicBezTo>
                  <a:cubicBezTo>
                    <a:pt x="29565" y="33476"/>
                    <a:pt x="43845" y="73711"/>
                    <a:pt x="43845" y="126599"/>
                  </a:cubicBezTo>
                  <a:cubicBezTo>
                    <a:pt x="43845" y="169871"/>
                    <a:pt x="34576" y="214408"/>
                    <a:pt x="3511" y="246292"/>
                  </a:cubicBezTo>
                  <a:cubicBezTo>
                    <a:pt x="254" y="249329"/>
                    <a:pt x="254" y="249835"/>
                    <a:pt x="254" y="250594"/>
                  </a:cubicBezTo>
                  <a:cubicBezTo>
                    <a:pt x="254" y="252112"/>
                    <a:pt x="1256" y="253124"/>
                    <a:pt x="2760" y="253124"/>
                  </a:cubicBezTo>
                  <a:cubicBezTo>
                    <a:pt x="5265" y="253124"/>
                    <a:pt x="27812" y="235917"/>
                    <a:pt x="42592" y="203779"/>
                  </a:cubicBezTo>
                  <a:cubicBezTo>
                    <a:pt x="55369" y="175944"/>
                    <a:pt x="58375" y="147855"/>
                    <a:pt x="58375" y="126599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17C29DF8-3E94-FA6D-236B-B5BBFF976092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538400" y="2758732"/>
              <a:ext cx="125009" cy="230276"/>
            </a:xfrm>
            <a:custGeom>
              <a:avLst/>
              <a:gdLst>
                <a:gd name="csX0" fmla="*/ 78923 w 125009"/>
                <a:gd name="csY0" fmla="*/ 77247 h 230276"/>
                <a:gd name="csX1" fmla="*/ 100467 w 125009"/>
                <a:gd name="csY1" fmla="*/ 77247 h 230276"/>
                <a:gd name="csX2" fmla="*/ 107983 w 125009"/>
                <a:gd name="csY2" fmla="*/ 72186 h 230276"/>
                <a:gd name="csX3" fmla="*/ 101219 w 125009"/>
                <a:gd name="csY3" fmla="*/ 69403 h 230276"/>
                <a:gd name="csX4" fmla="*/ 80426 w 125009"/>
                <a:gd name="csY4" fmla="*/ 69403 h 230276"/>
                <a:gd name="csX5" fmla="*/ 85687 w 125009"/>
                <a:gd name="csY5" fmla="*/ 40555 h 230276"/>
                <a:gd name="csX6" fmla="*/ 91699 w 125009"/>
                <a:gd name="csY6" fmla="*/ 14238 h 230276"/>
                <a:gd name="csX7" fmla="*/ 103474 w 125009"/>
                <a:gd name="csY7" fmla="*/ 5634 h 230276"/>
                <a:gd name="csX8" fmla="*/ 115749 w 125009"/>
                <a:gd name="csY8" fmla="*/ 10189 h 230276"/>
                <a:gd name="csX9" fmla="*/ 102221 w 125009"/>
                <a:gd name="csY9" fmla="*/ 23853 h 230276"/>
                <a:gd name="csX10" fmla="*/ 111490 w 125009"/>
                <a:gd name="csY10" fmla="*/ 32710 h 230276"/>
                <a:gd name="csX11" fmla="*/ 125269 w 125009"/>
                <a:gd name="csY11" fmla="*/ 17527 h 230276"/>
                <a:gd name="csX12" fmla="*/ 103474 w 125009"/>
                <a:gd name="csY12" fmla="*/ 67 h 230276"/>
                <a:gd name="csX13" fmla="*/ 71658 w 125009"/>
                <a:gd name="csY13" fmla="*/ 29674 h 230276"/>
                <a:gd name="csX14" fmla="*/ 63390 w 125009"/>
                <a:gd name="csY14" fmla="*/ 69403 h 230276"/>
                <a:gd name="csX15" fmla="*/ 46105 w 125009"/>
                <a:gd name="csY15" fmla="*/ 69403 h 230276"/>
                <a:gd name="csX16" fmla="*/ 38589 w 125009"/>
                <a:gd name="csY16" fmla="*/ 74211 h 230276"/>
                <a:gd name="csX17" fmla="*/ 45604 w 125009"/>
                <a:gd name="csY17" fmla="*/ 77247 h 230276"/>
                <a:gd name="csX18" fmla="*/ 62138 w 125009"/>
                <a:gd name="csY18" fmla="*/ 77247 h 230276"/>
                <a:gd name="csX19" fmla="*/ 43349 w 125009"/>
                <a:gd name="csY19" fmla="*/ 177202 h 230276"/>
                <a:gd name="csX20" fmla="*/ 21554 w 125009"/>
                <a:gd name="csY20" fmla="*/ 224776 h 230276"/>
                <a:gd name="csX21" fmla="*/ 9529 w 125009"/>
                <a:gd name="csY21" fmla="*/ 220221 h 230276"/>
                <a:gd name="csX22" fmla="*/ 23307 w 125009"/>
                <a:gd name="csY22" fmla="*/ 206556 h 230276"/>
                <a:gd name="csX23" fmla="*/ 14038 w 125009"/>
                <a:gd name="csY23" fmla="*/ 197700 h 230276"/>
                <a:gd name="csX24" fmla="*/ 259 w 125009"/>
                <a:gd name="csY24" fmla="*/ 212883 h 230276"/>
                <a:gd name="csX25" fmla="*/ 21554 w 125009"/>
                <a:gd name="csY25" fmla="*/ 230343 h 230276"/>
                <a:gd name="csX26" fmla="*/ 49862 w 125009"/>
                <a:gd name="csY26" fmla="*/ 205797 h 230276"/>
                <a:gd name="csX27" fmla="*/ 63892 w 125009"/>
                <a:gd name="csY27" fmla="*/ 157464 h 230276"/>
                <a:gd name="csX28" fmla="*/ 78923 w 125009"/>
                <a:gd name="csY28" fmla="*/ 77247 h 23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25009" h="230276">
                  <a:moveTo>
                    <a:pt x="78923" y="77247"/>
                  </a:moveTo>
                  <a:lnTo>
                    <a:pt x="100467" y="77247"/>
                  </a:lnTo>
                  <a:cubicBezTo>
                    <a:pt x="105478" y="77247"/>
                    <a:pt x="107983" y="77247"/>
                    <a:pt x="107983" y="72186"/>
                  </a:cubicBezTo>
                  <a:cubicBezTo>
                    <a:pt x="107983" y="69403"/>
                    <a:pt x="105478" y="69403"/>
                    <a:pt x="101219" y="69403"/>
                  </a:cubicBezTo>
                  <a:lnTo>
                    <a:pt x="80426" y="69403"/>
                  </a:lnTo>
                  <a:lnTo>
                    <a:pt x="85687" y="40555"/>
                  </a:lnTo>
                  <a:cubicBezTo>
                    <a:pt x="86689" y="35241"/>
                    <a:pt x="90196" y="17274"/>
                    <a:pt x="91699" y="14238"/>
                  </a:cubicBezTo>
                  <a:cubicBezTo>
                    <a:pt x="93954" y="9430"/>
                    <a:pt x="98213" y="5634"/>
                    <a:pt x="103474" y="5634"/>
                  </a:cubicBezTo>
                  <a:cubicBezTo>
                    <a:pt x="104476" y="5634"/>
                    <a:pt x="110989" y="5634"/>
                    <a:pt x="115749" y="10189"/>
                  </a:cubicBezTo>
                  <a:cubicBezTo>
                    <a:pt x="104726" y="11201"/>
                    <a:pt x="102221" y="20058"/>
                    <a:pt x="102221" y="23853"/>
                  </a:cubicBezTo>
                  <a:cubicBezTo>
                    <a:pt x="102221" y="29674"/>
                    <a:pt x="106731" y="32710"/>
                    <a:pt x="111490" y="32710"/>
                  </a:cubicBezTo>
                  <a:cubicBezTo>
                    <a:pt x="118004" y="32710"/>
                    <a:pt x="125269" y="27143"/>
                    <a:pt x="125269" y="17527"/>
                  </a:cubicBezTo>
                  <a:cubicBezTo>
                    <a:pt x="125269" y="5887"/>
                    <a:pt x="113745" y="67"/>
                    <a:pt x="103474" y="67"/>
                  </a:cubicBezTo>
                  <a:cubicBezTo>
                    <a:pt x="94956" y="67"/>
                    <a:pt x="79173" y="4622"/>
                    <a:pt x="71658" y="29674"/>
                  </a:cubicBezTo>
                  <a:cubicBezTo>
                    <a:pt x="70155" y="34988"/>
                    <a:pt x="69403" y="37518"/>
                    <a:pt x="63390" y="69403"/>
                  </a:cubicBezTo>
                  <a:lnTo>
                    <a:pt x="46105" y="69403"/>
                  </a:lnTo>
                  <a:cubicBezTo>
                    <a:pt x="41345" y="69403"/>
                    <a:pt x="38589" y="69403"/>
                    <a:pt x="38589" y="74211"/>
                  </a:cubicBezTo>
                  <a:cubicBezTo>
                    <a:pt x="38589" y="77247"/>
                    <a:pt x="40844" y="77247"/>
                    <a:pt x="45604" y="77247"/>
                  </a:cubicBezTo>
                  <a:lnTo>
                    <a:pt x="62138" y="77247"/>
                  </a:lnTo>
                  <a:lnTo>
                    <a:pt x="43349" y="177202"/>
                  </a:lnTo>
                  <a:cubicBezTo>
                    <a:pt x="38840" y="201748"/>
                    <a:pt x="34581" y="224776"/>
                    <a:pt x="21554" y="224776"/>
                  </a:cubicBezTo>
                  <a:cubicBezTo>
                    <a:pt x="20552" y="224776"/>
                    <a:pt x="14289" y="224776"/>
                    <a:pt x="9529" y="220221"/>
                  </a:cubicBezTo>
                  <a:cubicBezTo>
                    <a:pt x="21053" y="219462"/>
                    <a:pt x="23307" y="210352"/>
                    <a:pt x="23307" y="206556"/>
                  </a:cubicBezTo>
                  <a:cubicBezTo>
                    <a:pt x="23307" y="200736"/>
                    <a:pt x="18798" y="197700"/>
                    <a:pt x="14038" y="197700"/>
                  </a:cubicBezTo>
                  <a:cubicBezTo>
                    <a:pt x="7524" y="197700"/>
                    <a:pt x="259" y="203267"/>
                    <a:pt x="259" y="212883"/>
                  </a:cubicBezTo>
                  <a:cubicBezTo>
                    <a:pt x="259" y="224270"/>
                    <a:pt x="11282" y="230343"/>
                    <a:pt x="21554" y="230343"/>
                  </a:cubicBezTo>
                  <a:cubicBezTo>
                    <a:pt x="35332" y="230343"/>
                    <a:pt x="45353" y="215413"/>
                    <a:pt x="49862" y="205797"/>
                  </a:cubicBezTo>
                  <a:cubicBezTo>
                    <a:pt x="57879" y="189855"/>
                    <a:pt x="63641" y="159236"/>
                    <a:pt x="63892" y="157464"/>
                  </a:cubicBezTo>
                  <a:lnTo>
                    <a:pt x="78923" y="77247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70F4228E-8BC7-F733-FF68-F2FFD33B266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699541" y="2747345"/>
              <a:ext cx="58120" cy="253051"/>
            </a:xfrm>
            <a:custGeom>
              <a:avLst/>
              <a:gdLst>
                <a:gd name="csX0" fmla="*/ 58386 w 58120"/>
                <a:gd name="csY0" fmla="*/ 250587 h 253051"/>
                <a:gd name="csX1" fmla="*/ 54127 w 58120"/>
                <a:gd name="csY1" fmla="*/ 245020 h 253051"/>
                <a:gd name="csX2" fmla="*/ 14795 w 58120"/>
                <a:gd name="csY2" fmla="*/ 126592 h 253051"/>
                <a:gd name="csX3" fmla="*/ 55129 w 58120"/>
                <a:gd name="csY3" fmla="*/ 6899 h 253051"/>
                <a:gd name="csX4" fmla="*/ 58386 w 58120"/>
                <a:gd name="csY4" fmla="*/ 2597 h 253051"/>
                <a:gd name="csX5" fmla="*/ 55881 w 58120"/>
                <a:gd name="csY5" fmla="*/ 67 h 253051"/>
                <a:gd name="csX6" fmla="*/ 16048 w 58120"/>
                <a:gd name="csY6" fmla="*/ 49412 h 253051"/>
                <a:gd name="csX7" fmla="*/ 265 w 58120"/>
                <a:gd name="csY7" fmla="*/ 126592 h 253051"/>
                <a:gd name="csX8" fmla="*/ 16800 w 58120"/>
                <a:gd name="csY8" fmla="*/ 205544 h 253051"/>
                <a:gd name="csX9" fmla="*/ 55881 w 58120"/>
                <a:gd name="csY9" fmla="*/ 253118 h 253051"/>
                <a:gd name="csX10" fmla="*/ 58386 w 58120"/>
                <a:gd name="csY10" fmla="*/ 250587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120" h="253051">
                  <a:moveTo>
                    <a:pt x="58386" y="250587"/>
                  </a:moveTo>
                  <a:cubicBezTo>
                    <a:pt x="58386" y="249828"/>
                    <a:pt x="58386" y="249322"/>
                    <a:pt x="54127" y="245020"/>
                  </a:cubicBezTo>
                  <a:cubicBezTo>
                    <a:pt x="22812" y="213136"/>
                    <a:pt x="14795" y="165309"/>
                    <a:pt x="14795" y="126592"/>
                  </a:cubicBezTo>
                  <a:cubicBezTo>
                    <a:pt x="14795" y="82561"/>
                    <a:pt x="24315" y="38530"/>
                    <a:pt x="55129" y="6899"/>
                  </a:cubicBezTo>
                  <a:cubicBezTo>
                    <a:pt x="58386" y="3862"/>
                    <a:pt x="58386" y="3356"/>
                    <a:pt x="58386" y="2597"/>
                  </a:cubicBezTo>
                  <a:cubicBezTo>
                    <a:pt x="58386" y="826"/>
                    <a:pt x="57384" y="67"/>
                    <a:pt x="55881" y="67"/>
                  </a:cubicBezTo>
                  <a:cubicBezTo>
                    <a:pt x="53376" y="67"/>
                    <a:pt x="30829" y="17274"/>
                    <a:pt x="16048" y="49412"/>
                  </a:cubicBezTo>
                  <a:cubicBezTo>
                    <a:pt x="3272" y="77247"/>
                    <a:pt x="265" y="105336"/>
                    <a:pt x="265" y="126592"/>
                  </a:cubicBezTo>
                  <a:cubicBezTo>
                    <a:pt x="265" y="146330"/>
                    <a:pt x="3021" y="176949"/>
                    <a:pt x="16800" y="205544"/>
                  </a:cubicBezTo>
                  <a:cubicBezTo>
                    <a:pt x="31831" y="236669"/>
                    <a:pt x="53376" y="253118"/>
                    <a:pt x="55881" y="253118"/>
                  </a:cubicBezTo>
                  <a:cubicBezTo>
                    <a:pt x="57384" y="253118"/>
                    <a:pt x="58386" y="252359"/>
                    <a:pt x="58386" y="25058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D60D1F92-D8DF-6C8F-79BC-1A792A9FC4E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814411" y="2756454"/>
              <a:ext cx="110980" cy="50104"/>
            </a:xfrm>
            <a:custGeom>
              <a:avLst/>
              <a:gdLst>
                <a:gd name="csX0" fmla="*/ 89204 w 110980"/>
                <a:gd name="csY0" fmla="*/ 30180 h 50104"/>
                <a:gd name="csX1" fmla="*/ 77429 w 110980"/>
                <a:gd name="csY1" fmla="*/ 45110 h 50104"/>
                <a:gd name="csX2" fmla="*/ 82440 w 110980"/>
                <a:gd name="csY2" fmla="*/ 50171 h 50104"/>
                <a:gd name="csX3" fmla="*/ 87200 w 110980"/>
                <a:gd name="csY3" fmla="*/ 46881 h 50104"/>
                <a:gd name="csX4" fmla="*/ 106991 w 110980"/>
                <a:gd name="csY4" fmla="*/ 30433 h 50104"/>
                <a:gd name="csX5" fmla="*/ 111250 w 110980"/>
                <a:gd name="csY5" fmla="*/ 25119 h 50104"/>
                <a:gd name="csX6" fmla="*/ 107742 w 110980"/>
                <a:gd name="csY6" fmla="*/ 20058 h 50104"/>
                <a:gd name="csX7" fmla="*/ 97471 w 110980"/>
                <a:gd name="csY7" fmla="*/ 5634 h 50104"/>
                <a:gd name="csX8" fmla="*/ 92461 w 110980"/>
                <a:gd name="csY8" fmla="*/ 67 h 50104"/>
                <a:gd name="csX9" fmla="*/ 87450 w 110980"/>
                <a:gd name="csY9" fmla="*/ 5381 h 50104"/>
                <a:gd name="csX10" fmla="*/ 93463 w 110980"/>
                <a:gd name="csY10" fmla="*/ 20058 h 50104"/>
                <a:gd name="csX11" fmla="*/ 9037 w 110980"/>
                <a:gd name="csY11" fmla="*/ 20058 h 50104"/>
                <a:gd name="csX12" fmla="*/ 269 w 110980"/>
                <a:gd name="csY12" fmla="*/ 25119 h 50104"/>
                <a:gd name="csX13" fmla="*/ 9037 w 110980"/>
                <a:gd name="csY13" fmla="*/ 30180 h 50104"/>
                <a:gd name="csX14" fmla="*/ 89204 w 110980"/>
                <a:gd name="csY14" fmla="*/ 30180 h 501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0980" h="50104">
                  <a:moveTo>
                    <a:pt x="89204" y="30180"/>
                  </a:moveTo>
                  <a:cubicBezTo>
                    <a:pt x="85697" y="33469"/>
                    <a:pt x="77429" y="40555"/>
                    <a:pt x="77429" y="45110"/>
                  </a:cubicBezTo>
                  <a:cubicBezTo>
                    <a:pt x="77429" y="47640"/>
                    <a:pt x="79935" y="50171"/>
                    <a:pt x="82440" y="50171"/>
                  </a:cubicBezTo>
                  <a:cubicBezTo>
                    <a:pt x="84694" y="50171"/>
                    <a:pt x="85947" y="48399"/>
                    <a:pt x="87200" y="46881"/>
                  </a:cubicBezTo>
                  <a:cubicBezTo>
                    <a:pt x="90206" y="43085"/>
                    <a:pt x="95968" y="36000"/>
                    <a:pt x="106991" y="30433"/>
                  </a:cubicBezTo>
                  <a:cubicBezTo>
                    <a:pt x="108744" y="29421"/>
                    <a:pt x="111250" y="28155"/>
                    <a:pt x="111250" y="25119"/>
                  </a:cubicBezTo>
                  <a:cubicBezTo>
                    <a:pt x="111250" y="22588"/>
                    <a:pt x="109496" y="21323"/>
                    <a:pt x="107742" y="20058"/>
                  </a:cubicBezTo>
                  <a:cubicBezTo>
                    <a:pt x="102231" y="16262"/>
                    <a:pt x="99475" y="11707"/>
                    <a:pt x="97471" y="5634"/>
                  </a:cubicBezTo>
                  <a:cubicBezTo>
                    <a:pt x="96970" y="3356"/>
                    <a:pt x="95968" y="67"/>
                    <a:pt x="92461" y="67"/>
                  </a:cubicBezTo>
                  <a:cubicBezTo>
                    <a:pt x="88953" y="67"/>
                    <a:pt x="87450" y="3356"/>
                    <a:pt x="87450" y="5381"/>
                  </a:cubicBezTo>
                  <a:cubicBezTo>
                    <a:pt x="87450" y="6646"/>
                    <a:pt x="89454" y="14744"/>
                    <a:pt x="93463" y="20058"/>
                  </a:cubicBezTo>
                  <a:lnTo>
                    <a:pt x="9037" y="20058"/>
                  </a:lnTo>
                  <a:cubicBezTo>
                    <a:pt x="4778" y="20058"/>
                    <a:pt x="269" y="20058"/>
                    <a:pt x="269" y="25119"/>
                  </a:cubicBezTo>
                  <a:cubicBezTo>
                    <a:pt x="269" y="30180"/>
                    <a:pt x="4778" y="30180"/>
                    <a:pt x="9037" y="30180"/>
                  </a:cubicBezTo>
                  <a:lnTo>
                    <a:pt x="89204" y="30180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50286C5D-BE87-A431-A681-9B1C9BCAAA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779430" y="2825284"/>
              <a:ext cx="124759" cy="114632"/>
            </a:xfrm>
            <a:custGeom>
              <a:avLst/>
              <a:gdLst>
                <a:gd name="csX0" fmla="*/ 76678 w 124759"/>
                <a:gd name="csY0" fmla="*/ 35494 h 114632"/>
                <a:gd name="csX1" fmla="*/ 101479 w 124759"/>
                <a:gd name="csY1" fmla="*/ 5634 h 114632"/>
                <a:gd name="csX2" fmla="*/ 114005 w 124759"/>
                <a:gd name="csY2" fmla="*/ 8923 h 114632"/>
                <a:gd name="csX3" fmla="*/ 101980 w 124759"/>
                <a:gd name="csY3" fmla="*/ 22588 h 114632"/>
                <a:gd name="csX4" fmla="*/ 111500 w 124759"/>
                <a:gd name="csY4" fmla="*/ 31445 h 114632"/>
                <a:gd name="csX5" fmla="*/ 125028 w 124759"/>
                <a:gd name="csY5" fmla="*/ 16768 h 114632"/>
                <a:gd name="csX6" fmla="*/ 101730 w 124759"/>
                <a:gd name="csY6" fmla="*/ 67 h 114632"/>
                <a:gd name="csX7" fmla="*/ 75425 w 124759"/>
                <a:gd name="csY7" fmla="*/ 19299 h 114632"/>
                <a:gd name="csX8" fmla="*/ 48369 w 124759"/>
                <a:gd name="csY8" fmla="*/ 67 h 114632"/>
                <a:gd name="csX9" fmla="*/ 8035 w 124759"/>
                <a:gd name="csY9" fmla="*/ 39037 h 114632"/>
                <a:gd name="csX10" fmla="*/ 11042 w 124759"/>
                <a:gd name="csY10" fmla="*/ 41567 h 114632"/>
                <a:gd name="csX11" fmla="*/ 14298 w 124759"/>
                <a:gd name="csY11" fmla="*/ 38783 h 114632"/>
                <a:gd name="csX12" fmla="*/ 47868 w 124759"/>
                <a:gd name="csY12" fmla="*/ 5634 h 114632"/>
                <a:gd name="csX13" fmla="*/ 61396 w 124759"/>
                <a:gd name="csY13" fmla="*/ 22588 h 114632"/>
                <a:gd name="csX14" fmla="*/ 47868 w 124759"/>
                <a:gd name="csY14" fmla="*/ 82814 h 114632"/>
                <a:gd name="csX15" fmla="*/ 24069 w 124759"/>
                <a:gd name="csY15" fmla="*/ 109132 h 114632"/>
                <a:gd name="csX16" fmla="*/ 11543 w 124759"/>
                <a:gd name="csY16" fmla="*/ 105842 h 114632"/>
                <a:gd name="csX17" fmla="*/ 23317 w 124759"/>
                <a:gd name="csY17" fmla="*/ 92177 h 114632"/>
                <a:gd name="csX18" fmla="*/ 14048 w 124759"/>
                <a:gd name="csY18" fmla="*/ 83320 h 114632"/>
                <a:gd name="csX19" fmla="*/ 269 w 124759"/>
                <a:gd name="csY19" fmla="*/ 97997 h 114632"/>
                <a:gd name="csX20" fmla="*/ 23818 w 124759"/>
                <a:gd name="csY20" fmla="*/ 114699 h 114632"/>
                <a:gd name="csX21" fmla="*/ 50123 w 124759"/>
                <a:gd name="csY21" fmla="*/ 95467 h 114632"/>
                <a:gd name="csX22" fmla="*/ 77179 w 124759"/>
                <a:gd name="csY22" fmla="*/ 114699 h 114632"/>
                <a:gd name="csX23" fmla="*/ 117262 w 124759"/>
                <a:gd name="csY23" fmla="*/ 75729 h 114632"/>
                <a:gd name="csX24" fmla="*/ 114256 w 124759"/>
                <a:gd name="csY24" fmla="*/ 73198 h 114632"/>
                <a:gd name="csX25" fmla="*/ 110999 w 124759"/>
                <a:gd name="csY25" fmla="*/ 75982 h 114632"/>
                <a:gd name="csX26" fmla="*/ 77680 w 124759"/>
                <a:gd name="csY26" fmla="*/ 109132 h 114632"/>
                <a:gd name="csX27" fmla="*/ 63901 w 124759"/>
                <a:gd name="csY27" fmla="*/ 92430 h 114632"/>
                <a:gd name="csX28" fmla="*/ 68160 w 124759"/>
                <a:gd name="csY28" fmla="*/ 70162 h 114632"/>
                <a:gd name="csX29" fmla="*/ 76678 w 124759"/>
                <a:gd name="csY29" fmla="*/ 35494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4759" h="114632">
                  <a:moveTo>
                    <a:pt x="76678" y="35494"/>
                  </a:moveTo>
                  <a:cubicBezTo>
                    <a:pt x="78181" y="28914"/>
                    <a:pt x="83943" y="5634"/>
                    <a:pt x="101479" y="5634"/>
                  </a:cubicBezTo>
                  <a:cubicBezTo>
                    <a:pt x="102732" y="5634"/>
                    <a:pt x="108744" y="5634"/>
                    <a:pt x="114005" y="8923"/>
                  </a:cubicBezTo>
                  <a:cubicBezTo>
                    <a:pt x="106991" y="10189"/>
                    <a:pt x="101980" y="16515"/>
                    <a:pt x="101980" y="22588"/>
                  </a:cubicBezTo>
                  <a:cubicBezTo>
                    <a:pt x="101980" y="26637"/>
                    <a:pt x="104736" y="31445"/>
                    <a:pt x="111500" y="31445"/>
                  </a:cubicBezTo>
                  <a:cubicBezTo>
                    <a:pt x="117012" y="31445"/>
                    <a:pt x="125028" y="26890"/>
                    <a:pt x="125028" y="16768"/>
                  </a:cubicBezTo>
                  <a:cubicBezTo>
                    <a:pt x="125028" y="3609"/>
                    <a:pt x="110248" y="67"/>
                    <a:pt x="101730" y="67"/>
                  </a:cubicBezTo>
                  <a:cubicBezTo>
                    <a:pt x="87200" y="67"/>
                    <a:pt x="78432" y="13478"/>
                    <a:pt x="75425" y="19299"/>
                  </a:cubicBezTo>
                  <a:cubicBezTo>
                    <a:pt x="69162" y="2597"/>
                    <a:pt x="55634" y="67"/>
                    <a:pt x="48369" y="67"/>
                  </a:cubicBezTo>
                  <a:cubicBezTo>
                    <a:pt x="22315" y="67"/>
                    <a:pt x="8035" y="32710"/>
                    <a:pt x="8035" y="39037"/>
                  </a:cubicBezTo>
                  <a:cubicBezTo>
                    <a:pt x="8035" y="41567"/>
                    <a:pt x="10541" y="41567"/>
                    <a:pt x="11042" y="41567"/>
                  </a:cubicBezTo>
                  <a:cubicBezTo>
                    <a:pt x="13046" y="41567"/>
                    <a:pt x="13797" y="41061"/>
                    <a:pt x="14298" y="38783"/>
                  </a:cubicBezTo>
                  <a:cubicBezTo>
                    <a:pt x="22816" y="11960"/>
                    <a:pt x="39350" y="5634"/>
                    <a:pt x="47868" y="5634"/>
                  </a:cubicBezTo>
                  <a:cubicBezTo>
                    <a:pt x="52628" y="5634"/>
                    <a:pt x="61396" y="7911"/>
                    <a:pt x="61396" y="22588"/>
                  </a:cubicBezTo>
                  <a:cubicBezTo>
                    <a:pt x="61396" y="30433"/>
                    <a:pt x="57137" y="47387"/>
                    <a:pt x="47868" y="82814"/>
                  </a:cubicBezTo>
                  <a:cubicBezTo>
                    <a:pt x="43860" y="98504"/>
                    <a:pt x="35092" y="109132"/>
                    <a:pt x="24069" y="109132"/>
                  </a:cubicBezTo>
                  <a:cubicBezTo>
                    <a:pt x="22565" y="109132"/>
                    <a:pt x="16804" y="109132"/>
                    <a:pt x="11543" y="105842"/>
                  </a:cubicBezTo>
                  <a:cubicBezTo>
                    <a:pt x="17806" y="104577"/>
                    <a:pt x="23317" y="99263"/>
                    <a:pt x="23317" y="92177"/>
                  </a:cubicBezTo>
                  <a:cubicBezTo>
                    <a:pt x="23317" y="85345"/>
                    <a:pt x="17806" y="83320"/>
                    <a:pt x="14048" y="83320"/>
                  </a:cubicBezTo>
                  <a:cubicBezTo>
                    <a:pt x="6532" y="83320"/>
                    <a:pt x="269" y="89900"/>
                    <a:pt x="269" y="97997"/>
                  </a:cubicBezTo>
                  <a:cubicBezTo>
                    <a:pt x="269" y="109638"/>
                    <a:pt x="12795" y="114699"/>
                    <a:pt x="23818" y="114699"/>
                  </a:cubicBezTo>
                  <a:cubicBezTo>
                    <a:pt x="40352" y="114699"/>
                    <a:pt x="49371" y="96985"/>
                    <a:pt x="50123" y="95467"/>
                  </a:cubicBezTo>
                  <a:cubicBezTo>
                    <a:pt x="53129" y="104830"/>
                    <a:pt x="62148" y="114699"/>
                    <a:pt x="77179" y="114699"/>
                  </a:cubicBezTo>
                  <a:cubicBezTo>
                    <a:pt x="102983" y="114699"/>
                    <a:pt x="117262" y="82055"/>
                    <a:pt x="117262" y="75729"/>
                  </a:cubicBezTo>
                  <a:cubicBezTo>
                    <a:pt x="117262" y="73198"/>
                    <a:pt x="115008" y="73198"/>
                    <a:pt x="114256" y="73198"/>
                  </a:cubicBezTo>
                  <a:cubicBezTo>
                    <a:pt x="112001" y="73198"/>
                    <a:pt x="111500" y="74211"/>
                    <a:pt x="110999" y="75982"/>
                  </a:cubicBezTo>
                  <a:cubicBezTo>
                    <a:pt x="102732" y="103058"/>
                    <a:pt x="85697" y="109132"/>
                    <a:pt x="77680" y="109132"/>
                  </a:cubicBezTo>
                  <a:cubicBezTo>
                    <a:pt x="67910" y="109132"/>
                    <a:pt x="63901" y="101034"/>
                    <a:pt x="63901" y="92430"/>
                  </a:cubicBezTo>
                  <a:cubicBezTo>
                    <a:pt x="63901" y="86863"/>
                    <a:pt x="65404" y="81296"/>
                    <a:pt x="68160" y="70162"/>
                  </a:cubicBezTo>
                  <a:lnTo>
                    <a:pt x="76678" y="35494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63E69047-148B-8B9A-ACCB-AE0BEE10F8C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929624" y="2747345"/>
              <a:ext cx="58120" cy="253051"/>
            </a:xfrm>
            <a:custGeom>
              <a:avLst/>
              <a:gdLst>
                <a:gd name="csX0" fmla="*/ 58396 w 58120"/>
                <a:gd name="csY0" fmla="*/ 126592 h 253051"/>
                <a:gd name="csX1" fmla="*/ 41861 w 58120"/>
                <a:gd name="csY1" fmla="*/ 47640 h 253051"/>
                <a:gd name="csX2" fmla="*/ 2780 w 58120"/>
                <a:gd name="csY2" fmla="*/ 67 h 253051"/>
                <a:gd name="csX3" fmla="*/ 275 w 58120"/>
                <a:gd name="csY3" fmla="*/ 2597 h 253051"/>
                <a:gd name="csX4" fmla="*/ 5035 w 58120"/>
                <a:gd name="csY4" fmla="*/ 8417 h 253051"/>
                <a:gd name="csX5" fmla="*/ 43865 w 58120"/>
                <a:gd name="csY5" fmla="*/ 126592 h 253051"/>
                <a:gd name="csX6" fmla="*/ 3532 w 58120"/>
                <a:gd name="csY6" fmla="*/ 246285 h 253051"/>
                <a:gd name="csX7" fmla="*/ 275 w 58120"/>
                <a:gd name="csY7" fmla="*/ 250587 h 253051"/>
                <a:gd name="csX8" fmla="*/ 2780 w 58120"/>
                <a:gd name="csY8" fmla="*/ 253118 h 253051"/>
                <a:gd name="csX9" fmla="*/ 42613 w 58120"/>
                <a:gd name="csY9" fmla="*/ 203773 h 253051"/>
                <a:gd name="csX10" fmla="*/ 58396 w 58120"/>
                <a:gd name="csY10" fmla="*/ 126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120" h="253051">
                  <a:moveTo>
                    <a:pt x="58396" y="126592"/>
                  </a:moveTo>
                  <a:cubicBezTo>
                    <a:pt x="58396" y="106854"/>
                    <a:pt x="55640" y="76235"/>
                    <a:pt x="41861" y="47640"/>
                  </a:cubicBezTo>
                  <a:cubicBezTo>
                    <a:pt x="26830" y="16515"/>
                    <a:pt x="5285" y="67"/>
                    <a:pt x="2780" y="67"/>
                  </a:cubicBezTo>
                  <a:cubicBezTo>
                    <a:pt x="1277" y="67"/>
                    <a:pt x="275" y="1079"/>
                    <a:pt x="275" y="2597"/>
                  </a:cubicBezTo>
                  <a:cubicBezTo>
                    <a:pt x="275" y="3356"/>
                    <a:pt x="275" y="3862"/>
                    <a:pt x="5035" y="8417"/>
                  </a:cubicBezTo>
                  <a:cubicBezTo>
                    <a:pt x="29586" y="33469"/>
                    <a:pt x="43865" y="73704"/>
                    <a:pt x="43865" y="126592"/>
                  </a:cubicBezTo>
                  <a:cubicBezTo>
                    <a:pt x="43865" y="169864"/>
                    <a:pt x="34596" y="214401"/>
                    <a:pt x="3532" y="246285"/>
                  </a:cubicBezTo>
                  <a:cubicBezTo>
                    <a:pt x="275" y="249322"/>
                    <a:pt x="275" y="249828"/>
                    <a:pt x="275" y="250587"/>
                  </a:cubicBezTo>
                  <a:cubicBezTo>
                    <a:pt x="275" y="252105"/>
                    <a:pt x="1277" y="253118"/>
                    <a:pt x="2780" y="253118"/>
                  </a:cubicBezTo>
                  <a:cubicBezTo>
                    <a:pt x="5285" y="253118"/>
                    <a:pt x="27832" y="235910"/>
                    <a:pt x="42613" y="203773"/>
                  </a:cubicBezTo>
                  <a:cubicBezTo>
                    <a:pt x="55389" y="175937"/>
                    <a:pt x="58396" y="147848"/>
                    <a:pt x="58396" y="126592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D907C5A8-4EF4-2EC8-24E8-F3FFDD5CF94C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525123" y="3040000"/>
              <a:ext cx="487646" cy="10121"/>
            </a:xfrm>
            <a:prstGeom prst="rect">
              <a:avLst/>
            </a:pr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3FDF10FB-AE23-1BE6-44DC-C1849F774F2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626947" y="3109070"/>
              <a:ext cx="178871" cy="178400"/>
            </a:xfrm>
            <a:custGeom>
              <a:avLst/>
              <a:gdLst>
                <a:gd name="csX0" fmla="*/ 83937 w 178871"/>
                <a:gd name="csY0" fmla="*/ 17541 h 178400"/>
                <a:gd name="csX1" fmla="*/ 90951 w 178871"/>
                <a:gd name="csY1" fmla="*/ 8178 h 178400"/>
                <a:gd name="csX2" fmla="*/ 106233 w 178871"/>
                <a:gd name="csY2" fmla="*/ 7925 h 178400"/>
                <a:gd name="csX3" fmla="*/ 151828 w 178871"/>
                <a:gd name="csY3" fmla="*/ 32977 h 178400"/>
                <a:gd name="csX4" fmla="*/ 138049 w 178871"/>
                <a:gd name="csY4" fmla="*/ 68910 h 178400"/>
                <a:gd name="csX5" fmla="*/ 95711 w 178871"/>
                <a:gd name="csY5" fmla="*/ 83587 h 178400"/>
                <a:gd name="csX6" fmla="*/ 67653 w 178871"/>
                <a:gd name="csY6" fmla="*/ 83587 h 178400"/>
                <a:gd name="csX7" fmla="*/ 83937 w 178871"/>
                <a:gd name="csY7" fmla="*/ 17541 h 178400"/>
                <a:gd name="csX8" fmla="*/ 120012 w 178871"/>
                <a:gd name="csY8" fmla="*/ 86877 h 178400"/>
                <a:gd name="csX9" fmla="*/ 175126 w 178871"/>
                <a:gd name="csY9" fmla="*/ 38038 h 178400"/>
                <a:gd name="csX10" fmla="*/ 119761 w 178871"/>
                <a:gd name="csY10" fmla="*/ 80 h 178400"/>
                <a:gd name="csX11" fmla="*/ 48363 w 178871"/>
                <a:gd name="csY11" fmla="*/ 80 h 178400"/>
                <a:gd name="csX12" fmla="*/ 41098 w 178871"/>
                <a:gd name="csY12" fmla="*/ 5141 h 178400"/>
                <a:gd name="csX13" fmla="*/ 48112 w 178871"/>
                <a:gd name="csY13" fmla="*/ 7925 h 178400"/>
                <a:gd name="csX14" fmla="*/ 57632 w 178871"/>
                <a:gd name="csY14" fmla="*/ 8431 h 178400"/>
                <a:gd name="csX15" fmla="*/ 64396 w 178871"/>
                <a:gd name="csY15" fmla="*/ 12480 h 178400"/>
                <a:gd name="csX16" fmla="*/ 63394 w 178871"/>
                <a:gd name="csY16" fmla="*/ 17288 h 178400"/>
                <a:gd name="csX17" fmla="*/ 29824 w 178871"/>
                <a:gd name="csY17" fmla="*/ 153176 h 178400"/>
                <a:gd name="csX18" fmla="*/ 7027 w 178871"/>
                <a:gd name="csY18" fmla="*/ 165069 h 178400"/>
                <a:gd name="csX19" fmla="*/ 263 w 178871"/>
                <a:gd name="csY19" fmla="*/ 170131 h 178400"/>
                <a:gd name="csX20" fmla="*/ 3770 w 178871"/>
                <a:gd name="csY20" fmla="*/ 172914 h 178400"/>
                <a:gd name="csX21" fmla="*/ 35336 w 178871"/>
                <a:gd name="csY21" fmla="*/ 172155 h 178400"/>
                <a:gd name="csX22" fmla="*/ 67152 w 178871"/>
                <a:gd name="csY22" fmla="*/ 172914 h 178400"/>
                <a:gd name="csX23" fmla="*/ 72162 w 178871"/>
                <a:gd name="csY23" fmla="*/ 167853 h 178400"/>
                <a:gd name="csX24" fmla="*/ 65148 w 178871"/>
                <a:gd name="csY24" fmla="*/ 165069 h 178400"/>
                <a:gd name="csX25" fmla="*/ 48864 w 178871"/>
                <a:gd name="csY25" fmla="*/ 160515 h 178400"/>
                <a:gd name="csX26" fmla="*/ 49616 w 178871"/>
                <a:gd name="csY26" fmla="*/ 156213 h 178400"/>
                <a:gd name="csX27" fmla="*/ 66150 w 178871"/>
                <a:gd name="csY27" fmla="*/ 89154 h 178400"/>
                <a:gd name="csX28" fmla="*/ 95962 w 178871"/>
                <a:gd name="csY28" fmla="*/ 89154 h 178400"/>
                <a:gd name="csX29" fmla="*/ 123269 w 178871"/>
                <a:gd name="csY29" fmla="*/ 112182 h 178400"/>
                <a:gd name="csX30" fmla="*/ 119761 w 178871"/>
                <a:gd name="csY30" fmla="*/ 129642 h 178400"/>
                <a:gd name="csX31" fmla="*/ 115753 w 178871"/>
                <a:gd name="csY31" fmla="*/ 151152 h 178400"/>
                <a:gd name="csX32" fmla="*/ 149072 w 178871"/>
                <a:gd name="csY32" fmla="*/ 178481 h 178400"/>
                <a:gd name="csX33" fmla="*/ 179135 w 178871"/>
                <a:gd name="csY33" fmla="*/ 149380 h 178400"/>
                <a:gd name="csX34" fmla="*/ 176128 w 178871"/>
                <a:gd name="csY34" fmla="*/ 146344 h 178400"/>
                <a:gd name="csX35" fmla="*/ 172872 w 178871"/>
                <a:gd name="csY35" fmla="*/ 149886 h 178400"/>
                <a:gd name="csX36" fmla="*/ 150074 w 178871"/>
                <a:gd name="csY36" fmla="*/ 172914 h 178400"/>
                <a:gd name="csX37" fmla="*/ 140053 w 178871"/>
                <a:gd name="csY37" fmla="*/ 157478 h 178400"/>
                <a:gd name="csX38" fmla="*/ 142559 w 178871"/>
                <a:gd name="csY38" fmla="*/ 128630 h 178400"/>
                <a:gd name="csX39" fmla="*/ 143561 w 178871"/>
                <a:gd name="csY39" fmla="*/ 116737 h 178400"/>
                <a:gd name="csX40" fmla="*/ 120012 w 178871"/>
                <a:gd name="csY40" fmla="*/ 86877 h 17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8871" h="178400">
                  <a:moveTo>
                    <a:pt x="83937" y="17541"/>
                  </a:moveTo>
                  <a:cubicBezTo>
                    <a:pt x="85440" y="11468"/>
                    <a:pt x="86191" y="8937"/>
                    <a:pt x="90951" y="8178"/>
                  </a:cubicBezTo>
                  <a:cubicBezTo>
                    <a:pt x="93206" y="7925"/>
                    <a:pt x="101223" y="7925"/>
                    <a:pt x="106233" y="7925"/>
                  </a:cubicBezTo>
                  <a:cubicBezTo>
                    <a:pt x="124020" y="7925"/>
                    <a:pt x="151828" y="7925"/>
                    <a:pt x="151828" y="32977"/>
                  </a:cubicBezTo>
                  <a:cubicBezTo>
                    <a:pt x="151828" y="41581"/>
                    <a:pt x="147819" y="59041"/>
                    <a:pt x="138049" y="68910"/>
                  </a:cubicBezTo>
                  <a:cubicBezTo>
                    <a:pt x="131536" y="75489"/>
                    <a:pt x="118258" y="83587"/>
                    <a:pt x="95711" y="83587"/>
                  </a:cubicBezTo>
                  <a:lnTo>
                    <a:pt x="67653" y="83587"/>
                  </a:lnTo>
                  <a:lnTo>
                    <a:pt x="83937" y="17541"/>
                  </a:lnTo>
                  <a:close/>
                  <a:moveTo>
                    <a:pt x="120012" y="86877"/>
                  </a:moveTo>
                  <a:cubicBezTo>
                    <a:pt x="145314" y="81310"/>
                    <a:pt x="175126" y="63596"/>
                    <a:pt x="175126" y="38038"/>
                  </a:cubicBezTo>
                  <a:cubicBezTo>
                    <a:pt x="175126" y="16275"/>
                    <a:pt x="152579" y="80"/>
                    <a:pt x="119761" y="80"/>
                  </a:cubicBezTo>
                  <a:lnTo>
                    <a:pt x="48363" y="80"/>
                  </a:lnTo>
                  <a:cubicBezTo>
                    <a:pt x="43352" y="80"/>
                    <a:pt x="41098" y="80"/>
                    <a:pt x="41098" y="5141"/>
                  </a:cubicBezTo>
                  <a:cubicBezTo>
                    <a:pt x="41098" y="7925"/>
                    <a:pt x="43352" y="7925"/>
                    <a:pt x="48112" y="7925"/>
                  </a:cubicBezTo>
                  <a:cubicBezTo>
                    <a:pt x="48613" y="7925"/>
                    <a:pt x="53373" y="7925"/>
                    <a:pt x="57632" y="8431"/>
                  </a:cubicBezTo>
                  <a:cubicBezTo>
                    <a:pt x="62142" y="8937"/>
                    <a:pt x="64396" y="9190"/>
                    <a:pt x="64396" y="12480"/>
                  </a:cubicBezTo>
                  <a:cubicBezTo>
                    <a:pt x="64396" y="13492"/>
                    <a:pt x="64146" y="14251"/>
                    <a:pt x="63394" y="17288"/>
                  </a:cubicBezTo>
                  <a:lnTo>
                    <a:pt x="29824" y="153176"/>
                  </a:lnTo>
                  <a:cubicBezTo>
                    <a:pt x="27319" y="163045"/>
                    <a:pt x="26818" y="165069"/>
                    <a:pt x="7027" y="165069"/>
                  </a:cubicBezTo>
                  <a:cubicBezTo>
                    <a:pt x="2518" y="165069"/>
                    <a:pt x="263" y="165069"/>
                    <a:pt x="263" y="170131"/>
                  </a:cubicBezTo>
                  <a:cubicBezTo>
                    <a:pt x="263" y="172914"/>
                    <a:pt x="3269" y="172914"/>
                    <a:pt x="3770" y="172914"/>
                  </a:cubicBezTo>
                  <a:cubicBezTo>
                    <a:pt x="10785" y="172914"/>
                    <a:pt x="28321" y="172155"/>
                    <a:pt x="35336" y="172155"/>
                  </a:cubicBezTo>
                  <a:cubicBezTo>
                    <a:pt x="42350" y="172155"/>
                    <a:pt x="60137" y="172914"/>
                    <a:pt x="67152" y="172914"/>
                  </a:cubicBezTo>
                  <a:cubicBezTo>
                    <a:pt x="69156" y="172914"/>
                    <a:pt x="72162" y="172914"/>
                    <a:pt x="72162" y="167853"/>
                  </a:cubicBezTo>
                  <a:cubicBezTo>
                    <a:pt x="72162" y="165069"/>
                    <a:pt x="69908" y="165069"/>
                    <a:pt x="65148" y="165069"/>
                  </a:cubicBezTo>
                  <a:cubicBezTo>
                    <a:pt x="55879" y="165069"/>
                    <a:pt x="48864" y="165069"/>
                    <a:pt x="48864" y="160515"/>
                  </a:cubicBezTo>
                  <a:cubicBezTo>
                    <a:pt x="48864" y="158996"/>
                    <a:pt x="49365" y="157731"/>
                    <a:pt x="49616" y="156213"/>
                  </a:cubicBezTo>
                  <a:lnTo>
                    <a:pt x="66150" y="89154"/>
                  </a:lnTo>
                  <a:lnTo>
                    <a:pt x="95962" y="89154"/>
                  </a:lnTo>
                  <a:cubicBezTo>
                    <a:pt x="118759" y="89154"/>
                    <a:pt x="123269" y="103325"/>
                    <a:pt x="123269" y="112182"/>
                  </a:cubicBezTo>
                  <a:cubicBezTo>
                    <a:pt x="123269" y="115978"/>
                    <a:pt x="121264" y="123822"/>
                    <a:pt x="119761" y="129642"/>
                  </a:cubicBezTo>
                  <a:cubicBezTo>
                    <a:pt x="118008" y="136728"/>
                    <a:pt x="115753" y="146091"/>
                    <a:pt x="115753" y="151152"/>
                  </a:cubicBezTo>
                  <a:cubicBezTo>
                    <a:pt x="115753" y="178481"/>
                    <a:pt x="145815" y="178481"/>
                    <a:pt x="149072" y="178481"/>
                  </a:cubicBezTo>
                  <a:cubicBezTo>
                    <a:pt x="170366" y="178481"/>
                    <a:pt x="179135" y="152923"/>
                    <a:pt x="179135" y="149380"/>
                  </a:cubicBezTo>
                  <a:cubicBezTo>
                    <a:pt x="179135" y="146344"/>
                    <a:pt x="176379" y="146344"/>
                    <a:pt x="176128" y="146344"/>
                  </a:cubicBezTo>
                  <a:cubicBezTo>
                    <a:pt x="173874" y="146344"/>
                    <a:pt x="173373" y="148115"/>
                    <a:pt x="172872" y="149886"/>
                  </a:cubicBezTo>
                  <a:cubicBezTo>
                    <a:pt x="166609" y="168612"/>
                    <a:pt x="155836" y="172914"/>
                    <a:pt x="150074" y="172914"/>
                  </a:cubicBezTo>
                  <a:cubicBezTo>
                    <a:pt x="141807" y="172914"/>
                    <a:pt x="140053" y="167347"/>
                    <a:pt x="140053" y="157478"/>
                  </a:cubicBezTo>
                  <a:cubicBezTo>
                    <a:pt x="140053" y="149633"/>
                    <a:pt x="141556" y="136728"/>
                    <a:pt x="142559" y="128630"/>
                  </a:cubicBezTo>
                  <a:cubicBezTo>
                    <a:pt x="143060" y="125087"/>
                    <a:pt x="143561" y="120279"/>
                    <a:pt x="143561" y="116737"/>
                  </a:cubicBezTo>
                  <a:cubicBezTo>
                    <a:pt x="143561" y="97252"/>
                    <a:pt x="126776" y="89407"/>
                    <a:pt x="120012" y="86877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98097931-1FB3-2EC1-0049-41F0622B958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818299" y="3091182"/>
              <a:ext cx="80667" cy="121160"/>
            </a:xfrm>
            <a:custGeom>
              <a:avLst/>
              <a:gdLst>
                <a:gd name="csX0" fmla="*/ 38675 w 80667"/>
                <a:gd name="csY0" fmla="*/ 58532 h 121160"/>
                <a:gd name="csX1" fmla="*/ 62174 w 80667"/>
                <a:gd name="csY1" fmla="*/ 87051 h 121160"/>
                <a:gd name="csX2" fmla="*/ 39377 w 80667"/>
                <a:gd name="csY2" fmla="*/ 115570 h 121160"/>
                <a:gd name="csX3" fmla="*/ 9565 w 80667"/>
                <a:gd name="csY3" fmla="*/ 103170 h 121160"/>
                <a:gd name="csX4" fmla="*/ 19736 w 80667"/>
                <a:gd name="csY4" fmla="*/ 93251 h 121160"/>
                <a:gd name="csX5" fmla="*/ 10091 w 80667"/>
                <a:gd name="csY5" fmla="*/ 83508 h 121160"/>
                <a:gd name="csX6" fmla="*/ 271 w 80667"/>
                <a:gd name="csY6" fmla="*/ 93782 h 121160"/>
                <a:gd name="csX7" fmla="*/ 39728 w 80667"/>
                <a:gd name="csY7" fmla="*/ 121238 h 121160"/>
                <a:gd name="csX8" fmla="*/ 80938 w 80667"/>
                <a:gd name="csY8" fmla="*/ 87051 h 121160"/>
                <a:gd name="csX9" fmla="*/ 50425 w 80667"/>
                <a:gd name="csY9" fmla="*/ 55344 h 121160"/>
                <a:gd name="csX10" fmla="*/ 75502 w 80667"/>
                <a:gd name="csY10" fmla="*/ 24522 h 121160"/>
                <a:gd name="csX11" fmla="*/ 40078 w 80667"/>
                <a:gd name="csY11" fmla="*/ 77 h 121160"/>
                <a:gd name="csX12" fmla="*/ 5707 w 80667"/>
                <a:gd name="csY12" fmla="*/ 23814 h 121160"/>
                <a:gd name="csX13" fmla="*/ 14826 w 80667"/>
                <a:gd name="csY13" fmla="*/ 33202 h 121160"/>
                <a:gd name="csX14" fmla="*/ 23769 w 80667"/>
                <a:gd name="csY14" fmla="*/ 24168 h 121160"/>
                <a:gd name="csX15" fmla="*/ 14826 w 80667"/>
                <a:gd name="csY15" fmla="*/ 14957 h 121160"/>
                <a:gd name="csX16" fmla="*/ 39552 w 80667"/>
                <a:gd name="csY16" fmla="*/ 5214 h 121160"/>
                <a:gd name="csX17" fmla="*/ 58492 w 80667"/>
                <a:gd name="csY17" fmla="*/ 24522 h 121160"/>
                <a:gd name="csX18" fmla="*/ 51477 w 80667"/>
                <a:gd name="csY18" fmla="*/ 45601 h 121160"/>
                <a:gd name="csX19" fmla="*/ 32012 w 80667"/>
                <a:gd name="csY19" fmla="*/ 53218 h 121160"/>
                <a:gd name="csX20" fmla="*/ 26400 w 80667"/>
                <a:gd name="csY20" fmla="*/ 53749 h 121160"/>
                <a:gd name="csX21" fmla="*/ 24646 w 80667"/>
                <a:gd name="csY21" fmla="*/ 56052 h 121160"/>
                <a:gd name="csX22" fmla="*/ 29206 w 80667"/>
                <a:gd name="csY22" fmla="*/ 58532 h 121160"/>
                <a:gd name="csX23" fmla="*/ 38675 w 80667"/>
                <a:gd name="csY23" fmla="*/ 58532 h 121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0667" h="121160">
                  <a:moveTo>
                    <a:pt x="38675" y="58532"/>
                  </a:moveTo>
                  <a:cubicBezTo>
                    <a:pt x="52354" y="58532"/>
                    <a:pt x="62174" y="68097"/>
                    <a:pt x="62174" y="87051"/>
                  </a:cubicBezTo>
                  <a:cubicBezTo>
                    <a:pt x="62174" y="109016"/>
                    <a:pt x="49548" y="115570"/>
                    <a:pt x="39377" y="115570"/>
                  </a:cubicBezTo>
                  <a:cubicBezTo>
                    <a:pt x="32362" y="115570"/>
                    <a:pt x="16930" y="113621"/>
                    <a:pt x="9565" y="103170"/>
                  </a:cubicBezTo>
                  <a:cubicBezTo>
                    <a:pt x="17807" y="102816"/>
                    <a:pt x="19736" y="96971"/>
                    <a:pt x="19736" y="93251"/>
                  </a:cubicBezTo>
                  <a:cubicBezTo>
                    <a:pt x="19736" y="87582"/>
                    <a:pt x="15527" y="83508"/>
                    <a:pt x="10091" y="83508"/>
                  </a:cubicBezTo>
                  <a:cubicBezTo>
                    <a:pt x="5181" y="83508"/>
                    <a:pt x="271" y="86520"/>
                    <a:pt x="271" y="93782"/>
                  </a:cubicBezTo>
                  <a:cubicBezTo>
                    <a:pt x="271" y="110433"/>
                    <a:pt x="18509" y="121238"/>
                    <a:pt x="39728" y="121238"/>
                  </a:cubicBezTo>
                  <a:cubicBezTo>
                    <a:pt x="64103" y="121238"/>
                    <a:pt x="80938" y="104765"/>
                    <a:pt x="80938" y="87051"/>
                  </a:cubicBezTo>
                  <a:cubicBezTo>
                    <a:pt x="80938" y="73234"/>
                    <a:pt x="69715" y="59418"/>
                    <a:pt x="50425" y="55344"/>
                  </a:cubicBezTo>
                  <a:cubicBezTo>
                    <a:pt x="68838" y="48613"/>
                    <a:pt x="75502" y="35327"/>
                    <a:pt x="75502" y="24522"/>
                  </a:cubicBezTo>
                  <a:cubicBezTo>
                    <a:pt x="75502" y="10528"/>
                    <a:pt x="59544" y="77"/>
                    <a:pt x="40078" y="77"/>
                  </a:cubicBezTo>
                  <a:cubicBezTo>
                    <a:pt x="20613" y="77"/>
                    <a:pt x="5707" y="9643"/>
                    <a:pt x="5707" y="23814"/>
                  </a:cubicBezTo>
                  <a:cubicBezTo>
                    <a:pt x="5707" y="29836"/>
                    <a:pt x="9565" y="33202"/>
                    <a:pt x="14826" y="33202"/>
                  </a:cubicBezTo>
                  <a:cubicBezTo>
                    <a:pt x="20262" y="33202"/>
                    <a:pt x="23769" y="29128"/>
                    <a:pt x="23769" y="24168"/>
                  </a:cubicBezTo>
                  <a:cubicBezTo>
                    <a:pt x="23769" y="19031"/>
                    <a:pt x="20262" y="15311"/>
                    <a:pt x="14826" y="14957"/>
                  </a:cubicBezTo>
                  <a:cubicBezTo>
                    <a:pt x="20964" y="7163"/>
                    <a:pt x="33064" y="5214"/>
                    <a:pt x="39552" y="5214"/>
                  </a:cubicBezTo>
                  <a:cubicBezTo>
                    <a:pt x="47444" y="5214"/>
                    <a:pt x="58492" y="9111"/>
                    <a:pt x="58492" y="24522"/>
                  </a:cubicBezTo>
                  <a:cubicBezTo>
                    <a:pt x="58492" y="31962"/>
                    <a:pt x="56036" y="40110"/>
                    <a:pt x="51477" y="45601"/>
                  </a:cubicBezTo>
                  <a:cubicBezTo>
                    <a:pt x="45690" y="52332"/>
                    <a:pt x="40780" y="52687"/>
                    <a:pt x="32012" y="53218"/>
                  </a:cubicBezTo>
                  <a:cubicBezTo>
                    <a:pt x="27627" y="53572"/>
                    <a:pt x="27277" y="53572"/>
                    <a:pt x="26400" y="53749"/>
                  </a:cubicBezTo>
                  <a:cubicBezTo>
                    <a:pt x="26049" y="53749"/>
                    <a:pt x="24646" y="54104"/>
                    <a:pt x="24646" y="56052"/>
                  </a:cubicBezTo>
                  <a:cubicBezTo>
                    <a:pt x="24646" y="58532"/>
                    <a:pt x="26225" y="58532"/>
                    <a:pt x="29206" y="58532"/>
                  </a:cubicBezTo>
                  <a:lnTo>
                    <a:pt x="38675" y="58532"/>
                  </a:lnTo>
                  <a:close/>
                </a:path>
              </a:pathLst>
            </a:custGeom>
            <a:solidFill>
              <a:srgbClr val="FF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Right Arrow 1">
            <a:extLst>
              <a:ext uri="{FF2B5EF4-FFF2-40B4-BE49-F238E27FC236}">
                <a16:creationId xmlns:a16="http://schemas.microsoft.com/office/drawing/2014/main" id="{0A461B5B-7FBC-CBB6-013A-5144C4E66501}"/>
              </a:ext>
            </a:extLst>
          </p:cNvPr>
          <p:cNvSpPr/>
          <p:nvPr/>
        </p:nvSpPr>
        <p:spPr>
          <a:xfrm rot="10800000">
            <a:off x="7493428" y="3275257"/>
            <a:ext cx="2204590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2DF54A57-EA33-7F5C-9F3E-8E883AD5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17</a:t>
            </a:fld>
            <a:endParaRPr lang="en-GB" noProof="0" dirty="0"/>
          </a:p>
        </p:txBody>
      </p:sp>
      <p:sp>
        <p:nvSpPr>
          <p:cNvPr id="32" name="Date Placeholder 31">
            <a:extLst>
              <a:ext uri="{FF2B5EF4-FFF2-40B4-BE49-F238E27FC236}">
                <a16:creationId xmlns:a16="http://schemas.microsoft.com/office/drawing/2014/main" id="{EF5C915B-9B61-3135-108D-0B7383733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304" name="Up-down Arrow 303">
            <a:extLst>
              <a:ext uri="{FF2B5EF4-FFF2-40B4-BE49-F238E27FC236}">
                <a16:creationId xmlns:a16="http://schemas.microsoft.com/office/drawing/2014/main" id="{FDE8B5FE-3EC1-4306-601F-472B8CFCE034}"/>
              </a:ext>
            </a:extLst>
          </p:cNvPr>
          <p:cNvSpPr/>
          <p:nvPr/>
        </p:nvSpPr>
        <p:spPr>
          <a:xfrm>
            <a:off x="5024981" y="5089023"/>
            <a:ext cx="648072" cy="1001523"/>
          </a:xfrm>
          <a:prstGeom prst="up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</p:spTree>
    <p:extLst>
      <p:ext uri="{BB962C8B-B14F-4D97-AF65-F5344CB8AC3E}">
        <p14:creationId xmlns:p14="http://schemas.microsoft.com/office/powerpoint/2010/main" val="1792766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C5048-48CE-4BE9-A67E-9828874B1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C269964-D45E-59A9-7545-85B437BC1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Workflow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A229765-CDDC-DB94-553D-DF3B219AC427}"/>
              </a:ext>
            </a:extLst>
          </p:cNvPr>
          <p:cNvGraphicFramePr/>
          <p:nvPr/>
        </p:nvGraphicFramePr>
        <p:xfrm>
          <a:off x="6279240" y="1868287"/>
          <a:ext cx="124568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" name="Right Arrow 2">
            <a:extLst>
              <a:ext uri="{FF2B5EF4-FFF2-40B4-BE49-F238E27FC236}">
                <a16:creationId xmlns:a16="http://schemas.microsoft.com/office/drawing/2014/main" id="{57EE1056-385C-239A-D423-8322106D9D66}"/>
              </a:ext>
            </a:extLst>
          </p:cNvPr>
          <p:cNvSpPr/>
          <p:nvPr/>
        </p:nvSpPr>
        <p:spPr>
          <a:xfrm>
            <a:off x="7493428" y="1945541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F24C68-F6D3-69DB-BE59-B30E23C5A20C}"/>
              </a:ext>
            </a:extLst>
          </p:cNvPr>
          <p:cNvGrpSpPr/>
          <p:nvPr/>
        </p:nvGrpSpPr>
        <p:grpSpPr>
          <a:xfrm>
            <a:off x="8066610" y="1857268"/>
            <a:ext cx="1076593" cy="645956"/>
            <a:chOff x="81305" y="374"/>
            <a:chExt cx="1076593" cy="645956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A345C70A-362F-27C8-26CD-DCE9C8A84D9D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600"/>
            </a:p>
          </p:txBody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5688CDF9-4CAB-BE00-BC67-1A4DD1A22803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Assign Momenta</a:t>
              </a:r>
            </a:p>
          </p:txBody>
        </p:sp>
      </p:grpSp>
      <p:sp>
        <p:nvSpPr>
          <p:cNvPr id="11" name="Right Arrow 10">
            <a:extLst>
              <a:ext uri="{FF2B5EF4-FFF2-40B4-BE49-F238E27FC236}">
                <a16:creationId xmlns:a16="http://schemas.microsoft.com/office/drawing/2014/main" id="{D96CFF49-0853-655E-C633-3D487C5FBCF6}"/>
              </a:ext>
            </a:extLst>
          </p:cNvPr>
          <p:cNvSpPr/>
          <p:nvPr/>
        </p:nvSpPr>
        <p:spPr>
          <a:xfrm>
            <a:off x="9242996" y="1934939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5AC393B-56BC-8273-3E34-383313F1B2C2}"/>
              </a:ext>
            </a:extLst>
          </p:cNvPr>
          <p:cNvGrpSpPr/>
          <p:nvPr/>
        </p:nvGrpSpPr>
        <p:grpSpPr>
          <a:xfrm>
            <a:off x="9787453" y="1857268"/>
            <a:ext cx="1076593" cy="645956"/>
            <a:chOff x="81305" y="374"/>
            <a:chExt cx="1076593" cy="645956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E626AB76-16A5-9A67-0720-C945FD202D50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1F71CABC-9247-6B58-28D2-843B072516FA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Feynman Parameters</a:t>
              </a:r>
            </a:p>
          </p:txBody>
        </p:sp>
      </p:grpSp>
      <p:sp>
        <p:nvSpPr>
          <p:cNvPr id="15" name="Right Arrow 14">
            <a:extLst>
              <a:ext uri="{FF2B5EF4-FFF2-40B4-BE49-F238E27FC236}">
                <a16:creationId xmlns:a16="http://schemas.microsoft.com/office/drawing/2014/main" id="{49192432-7A12-FC7E-072E-519D551F45E4}"/>
              </a:ext>
            </a:extLst>
          </p:cNvPr>
          <p:cNvSpPr/>
          <p:nvPr/>
        </p:nvSpPr>
        <p:spPr>
          <a:xfrm rot="5400000">
            <a:off x="10077202" y="2628145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BED06EE-0DEB-FBEA-4ED2-FC6AD584F22B}"/>
              </a:ext>
            </a:extLst>
          </p:cNvPr>
          <p:cNvGrpSpPr/>
          <p:nvPr/>
        </p:nvGrpSpPr>
        <p:grpSpPr>
          <a:xfrm>
            <a:off x="9787453" y="3222847"/>
            <a:ext cx="1076593" cy="645956"/>
            <a:chOff x="81305" y="374"/>
            <a:chExt cx="1076593" cy="64595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027057D2-B562-33FA-6697-4D9ACB5B3D43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18" name="Rounded Rectangle 4">
              <a:extLst>
                <a:ext uri="{FF2B5EF4-FFF2-40B4-BE49-F238E27FC236}">
                  <a16:creationId xmlns:a16="http://schemas.microsoft.com/office/drawing/2014/main" id="{BFBB40A2-EBBC-97DD-49D4-EA051280C6BB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Loop Integration</a:t>
              </a:r>
            </a:p>
          </p:txBody>
        </p:sp>
      </p:grp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E2357E4-2F68-29A4-28A1-8EB7BF8F371D}"/>
              </a:ext>
            </a:extLst>
          </p:cNvPr>
          <p:cNvSpPr/>
          <p:nvPr/>
        </p:nvSpPr>
        <p:spPr>
          <a:xfrm rot="5400000">
            <a:off x="6623675" y="3972187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436280-7207-280E-281A-0812F41F4821}"/>
              </a:ext>
            </a:extLst>
          </p:cNvPr>
          <p:cNvGrpSpPr/>
          <p:nvPr/>
        </p:nvGrpSpPr>
        <p:grpSpPr>
          <a:xfrm>
            <a:off x="6344126" y="4551246"/>
            <a:ext cx="1076593" cy="645956"/>
            <a:chOff x="81305" y="374"/>
            <a:chExt cx="1076593" cy="64595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4472078-0E91-C6C0-74BC-594096E0F071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720E28E1-C379-E6DC-6702-F196F8E04D78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Expand in powers of Epsilon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CB502A-3F95-0432-0A4C-F6313E59DD1B}"/>
              </a:ext>
            </a:extLst>
          </p:cNvPr>
          <p:cNvGrpSpPr/>
          <p:nvPr/>
        </p:nvGrpSpPr>
        <p:grpSpPr>
          <a:xfrm>
            <a:off x="8066610" y="3222847"/>
            <a:ext cx="1076593" cy="645956"/>
            <a:chOff x="81305" y="374"/>
            <a:chExt cx="1076593" cy="645956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13C03441-044A-9522-EF1B-D1EAE75A67C3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27" name="Rounded Rectangle 4">
              <a:extLst>
                <a:ext uri="{FF2B5EF4-FFF2-40B4-BE49-F238E27FC236}">
                  <a16:creationId xmlns:a16="http://schemas.microsoft.com/office/drawing/2014/main" id="{F16A584B-8BA2-1A94-61D2-032CFAAB655A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Monte-Carlo Methods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2DB29E3-4736-3CB7-3154-77D55A1BE8C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27676" y="1844824"/>
            <a:ext cx="2992060" cy="96749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1EEBFE9-2952-E614-3420-DCBB8E7BD8AC}"/>
              </a:ext>
            </a:extLst>
          </p:cNvPr>
          <p:cNvSpPr txBox="1"/>
          <p:nvPr/>
        </p:nvSpPr>
        <p:spPr>
          <a:xfrm>
            <a:off x="1046956" y="1444328"/>
            <a:ext cx="3988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Sanity Check: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814A0F3-568E-6C8C-8CA2-0EDCCA28EE2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7995" y="3205892"/>
            <a:ext cx="2444215" cy="202330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BFDD33C-B580-C1F7-54B9-4205CF7F2A6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96316" y="3263767"/>
            <a:ext cx="2545727" cy="136077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AADFEB8-5B27-2449-7BB5-4AC16351468E}"/>
              </a:ext>
            </a:extLst>
          </p:cNvPr>
          <p:cNvGrpSpPr/>
          <p:nvPr/>
        </p:nvGrpSpPr>
        <p:grpSpPr>
          <a:xfrm>
            <a:off x="6344126" y="3187172"/>
            <a:ext cx="1076593" cy="645956"/>
            <a:chOff x="81305" y="374"/>
            <a:chExt cx="1076593" cy="645956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619E143F-662E-4BFF-FFA2-C9D502C19AD1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6" name="Rounded Rectangle 4">
              <a:extLst>
                <a:ext uri="{FF2B5EF4-FFF2-40B4-BE49-F238E27FC236}">
                  <a16:creationId xmlns:a16="http://schemas.microsoft.com/office/drawing/2014/main" id="{1DAD8DBD-22F1-53A7-C472-82270D1A734B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algn="ctr"/>
              <a:r>
                <a:rPr lang="en-GB" sz="1200" dirty="0"/>
                <a:t>Thresholds and Endpoints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95F59E13-B7BC-819D-C0D9-577486D3034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587140" y="2002129"/>
            <a:ext cx="2364844" cy="603528"/>
          </a:xfrm>
          <a:prstGeom prst="rect">
            <a:avLst/>
          </a:prstGeom>
        </p:spPr>
      </p:pic>
      <p:grpSp>
        <p:nvGrpSpPr>
          <p:cNvPr id="53" name="Group 52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= finite + \mathcal{O}(\epsilon)&#10;\end{align*}&#10;&#10;&#10;\end{document}" title="IguanaTex Shape Display">
            <a:extLst>
              <a:ext uri="{FF2B5EF4-FFF2-40B4-BE49-F238E27FC236}">
                <a16:creationId xmlns:a16="http://schemas.microsoft.com/office/drawing/2014/main" id="{FBC875B0-A44C-2E6B-FCE6-003BAD79EBD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86204" y="4866699"/>
            <a:ext cx="1548783" cy="206659"/>
            <a:chOff x="7427145" y="3940637"/>
            <a:chExt cx="1706810" cy="227745"/>
          </a:xfrm>
        </p:grpSpPr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44DABFC5-5562-7E66-5C06-A7718CE3E476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7427145" y="4027864"/>
              <a:ext cx="165874" cy="53292"/>
            </a:xfrm>
            <a:custGeom>
              <a:avLst/>
              <a:gdLst>
                <a:gd name="connsiteX0" fmla="*/ 157589 w 165874"/>
                <a:gd name="connsiteY0" fmla="*/ 9179 h 53292"/>
                <a:gd name="connsiteX1" fmla="*/ 166070 w 165874"/>
                <a:gd name="connsiteY1" fmla="*/ 4624 h 53292"/>
                <a:gd name="connsiteX2" fmla="*/ 157838 w 165874"/>
                <a:gd name="connsiteY2" fmla="*/ 69 h 53292"/>
                <a:gd name="connsiteX3" fmla="*/ 8426 w 165874"/>
                <a:gd name="connsiteY3" fmla="*/ 69 h 53292"/>
                <a:gd name="connsiteX4" fmla="*/ 195 w 165874"/>
                <a:gd name="connsiteY4" fmla="*/ 4624 h 53292"/>
                <a:gd name="connsiteX5" fmla="*/ 8675 w 165874"/>
                <a:gd name="connsiteY5" fmla="*/ 9179 h 53292"/>
                <a:gd name="connsiteX6" fmla="*/ 157589 w 165874"/>
                <a:gd name="connsiteY6" fmla="*/ 9179 h 53292"/>
                <a:gd name="connsiteX7" fmla="*/ 157838 w 165874"/>
                <a:gd name="connsiteY7" fmla="*/ 53361 h 53292"/>
                <a:gd name="connsiteX8" fmla="*/ 166070 w 165874"/>
                <a:gd name="connsiteY8" fmla="*/ 48806 h 53292"/>
                <a:gd name="connsiteX9" fmla="*/ 157589 w 165874"/>
                <a:gd name="connsiteY9" fmla="*/ 44251 h 53292"/>
                <a:gd name="connsiteX10" fmla="*/ 8675 w 165874"/>
                <a:gd name="connsiteY10" fmla="*/ 44251 h 53292"/>
                <a:gd name="connsiteX11" fmla="*/ 195 w 165874"/>
                <a:gd name="connsiteY11" fmla="*/ 48806 h 53292"/>
                <a:gd name="connsiteX12" fmla="*/ 8426 w 165874"/>
                <a:gd name="connsiteY12" fmla="*/ 53361 h 53292"/>
                <a:gd name="connsiteX13" fmla="*/ 157838 w 165874"/>
                <a:gd name="connsiteY13" fmla="*/ 53361 h 5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5874" h="53292">
                  <a:moveTo>
                    <a:pt x="157589" y="9179"/>
                  </a:moveTo>
                  <a:cubicBezTo>
                    <a:pt x="161330" y="9179"/>
                    <a:pt x="166070" y="9179"/>
                    <a:pt x="166070" y="4624"/>
                  </a:cubicBezTo>
                  <a:cubicBezTo>
                    <a:pt x="166070" y="69"/>
                    <a:pt x="161330" y="69"/>
                    <a:pt x="157838" y="69"/>
                  </a:cubicBezTo>
                  <a:lnTo>
                    <a:pt x="8426" y="69"/>
                  </a:lnTo>
                  <a:cubicBezTo>
                    <a:pt x="4934" y="69"/>
                    <a:pt x="195" y="69"/>
                    <a:pt x="195" y="4624"/>
                  </a:cubicBezTo>
                  <a:cubicBezTo>
                    <a:pt x="195" y="9179"/>
                    <a:pt x="4934" y="9179"/>
                    <a:pt x="8675" y="9179"/>
                  </a:cubicBezTo>
                  <a:lnTo>
                    <a:pt x="157589" y="9179"/>
                  </a:lnTo>
                  <a:close/>
                  <a:moveTo>
                    <a:pt x="157838" y="53361"/>
                  </a:moveTo>
                  <a:cubicBezTo>
                    <a:pt x="161330" y="53361"/>
                    <a:pt x="166070" y="53361"/>
                    <a:pt x="166070" y="48806"/>
                  </a:cubicBezTo>
                  <a:cubicBezTo>
                    <a:pt x="166070" y="44251"/>
                    <a:pt x="161330" y="44251"/>
                    <a:pt x="157589" y="44251"/>
                  </a:cubicBezTo>
                  <a:lnTo>
                    <a:pt x="8675" y="44251"/>
                  </a:lnTo>
                  <a:cubicBezTo>
                    <a:pt x="4934" y="44251"/>
                    <a:pt x="195" y="44251"/>
                    <a:pt x="195" y="48806"/>
                  </a:cubicBezTo>
                  <a:cubicBezTo>
                    <a:pt x="195" y="53361"/>
                    <a:pt x="4934" y="53361"/>
                    <a:pt x="8426" y="53361"/>
                  </a:cubicBezTo>
                  <a:lnTo>
                    <a:pt x="157838" y="53361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767B9E07-774E-1477-772B-54A8434D16B0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7689689" y="3950886"/>
              <a:ext cx="124468" cy="207248"/>
            </a:xfrm>
            <a:custGeom>
              <a:avLst/>
              <a:gdLst>
                <a:gd name="connsiteX0" fmla="*/ 78528 w 124468"/>
                <a:gd name="connsiteY0" fmla="*/ 69531 h 207248"/>
                <a:gd name="connsiteX1" fmla="*/ 99980 w 124468"/>
                <a:gd name="connsiteY1" fmla="*/ 69531 h 207248"/>
                <a:gd name="connsiteX2" fmla="*/ 107463 w 124468"/>
                <a:gd name="connsiteY2" fmla="*/ 64976 h 207248"/>
                <a:gd name="connsiteX3" fmla="*/ 100728 w 124468"/>
                <a:gd name="connsiteY3" fmla="*/ 62471 h 207248"/>
                <a:gd name="connsiteX4" fmla="*/ 80025 w 124468"/>
                <a:gd name="connsiteY4" fmla="*/ 62471 h 207248"/>
                <a:gd name="connsiteX5" fmla="*/ 85263 w 124468"/>
                <a:gd name="connsiteY5" fmla="*/ 36508 h 207248"/>
                <a:gd name="connsiteX6" fmla="*/ 91249 w 124468"/>
                <a:gd name="connsiteY6" fmla="*/ 12823 h 207248"/>
                <a:gd name="connsiteX7" fmla="*/ 102973 w 124468"/>
                <a:gd name="connsiteY7" fmla="*/ 5079 h 207248"/>
                <a:gd name="connsiteX8" fmla="*/ 115195 w 124468"/>
                <a:gd name="connsiteY8" fmla="*/ 9179 h 207248"/>
                <a:gd name="connsiteX9" fmla="*/ 101726 w 124468"/>
                <a:gd name="connsiteY9" fmla="*/ 21477 h 207248"/>
                <a:gd name="connsiteX10" fmla="*/ 110955 w 124468"/>
                <a:gd name="connsiteY10" fmla="*/ 29448 h 207248"/>
                <a:gd name="connsiteX11" fmla="*/ 124674 w 124468"/>
                <a:gd name="connsiteY11" fmla="*/ 15783 h 207248"/>
                <a:gd name="connsiteX12" fmla="*/ 102973 w 124468"/>
                <a:gd name="connsiteY12" fmla="*/ 69 h 207248"/>
                <a:gd name="connsiteX13" fmla="*/ 71294 w 124468"/>
                <a:gd name="connsiteY13" fmla="*/ 26715 h 207248"/>
                <a:gd name="connsiteX14" fmla="*/ 63063 w 124468"/>
                <a:gd name="connsiteY14" fmla="*/ 62471 h 207248"/>
                <a:gd name="connsiteX15" fmla="*/ 45852 w 124468"/>
                <a:gd name="connsiteY15" fmla="*/ 62471 h 207248"/>
                <a:gd name="connsiteX16" fmla="*/ 38369 w 124468"/>
                <a:gd name="connsiteY16" fmla="*/ 66798 h 207248"/>
                <a:gd name="connsiteX17" fmla="*/ 45353 w 124468"/>
                <a:gd name="connsiteY17" fmla="*/ 69531 h 207248"/>
                <a:gd name="connsiteX18" fmla="*/ 61816 w 124468"/>
                <a:gd name="connsiteY18" fmla="*/ 69531 h 207248"/>
                <a:gd name="connsiteX19" fmla="*/ 43108 w 124468"/>
                <a:gd name="connsiteY19" fmla="*/ 159491 h 207248"/>
                <a:gd name="connsiteX20" fmla="*/ 21407 w 124468"/>
                <a:gd name="connsiteY20" fmla="*/ 202307 h 207248"/>
                <a:gd name="connsiteX21" fmla="*/ 9434 w 124468"/>
                <a:gd name="connsiteY21" fmla="*/ 198208 h 207248"/>
                <a:gd name="connsiteX22" fmla="*/ 23153 w 124468"/>
                <a:gd name="connsiteY22" fmla="*/ 185909 h 207248"/>
                <a:gd name="connsiteX23" fmla="*/ 13924 w 124468"/>
                <a:gd name="connsiteY23" fmla="*/ 177938 h 207248"/>
                <a:gd name="connsiteX24" fmla="*/ 205 w 124468"/>
                <a:gd name="connsiteY24" fmla="*/ 191603 h 207248"/>
                <a:gd name="connsiteX25" fmla="*/ 21407 w 124468"/>
                <a:gd name="connsiteY25" fmla="*/ 207318 h 207248"/>
                <a:gd name="connsiteX26" fmla="*/ 49593 w 124468"/>
                <a:gd name="connsiteY26" fmla="*/ 185226 h 207248"/>
                <a:gd name="connsiteX27" fmla="*/ 63562 w 124468"/>
                <a:gd name="connsiteY27" fmla="*/ 141727 h 207248"/>
                <a:gd name="connsiteX28" fmla="*/ 78528 w 124468"/>
                <a:gd name="connsiteY28" fmla="*/ 69531 h 2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4468" h="207248">
                  <a:moveTo>
                    <a:pt x="78528" y="69531"/>
                  </a:moveTo>
                  <a:lnTo>
                    <a:pt x="99980" y="69531"/>
                  </a:lnTo>
                  <a:cubicBezTo>
                    <a:pt x="104968" y="69531"/>
                    <a:pt x="107463" y="69531"/>
                    <a:pt x="107463" y="64976"/>
                  </a:cubicBezTo>
                  <a:cubicBezTo>
                    <a:pt x="107463" y="62471"/>
                    <a:pt x="104968" y="62471"/>
                    <a:pt x="100728" y="62471"/>
                  </a:cubicBezTo>
                  <a:lnTo>
                    <a:pt x="80025" y="62471"/>
                  </a:lnTo>
                  <a:lnTo>
                    <a:pt x="85263" y="36508"/>
                  </a:lnTo>
                  <a:cubicBezTo>
                    <a:pt x="86261" y="31725"/>
                    <a:pt x="89753" y="15555"/>
                    <a:pt x="91249" y="12823"/>
                  </a:cubicBezTo>
                  <a:cubicBezTo>
                    <a:pt x="93494" y="8495"/>
                    <a:pt x="97735" y="5079"/>
                    <a:pt x="102973" y="5079"/>
                  </a:cubicBezTo>
                  <a:cubicBezTo>
                    <a:pt x="103971" y="5079"/>
                    <a:pt x="110456" y="5079"/>
                    <a:pt x="115195" y="9179"/>
                  </a:cubicBezTo>
                  <a:cubicBezTo>
                    <a:pt x="104220" y="10090"/>
                    <a:pt x="101726" y="18061"/>
                    <a:pt x="101726" y="21477"/>
                  </a:cubicBezTo>
                  <a:cubicBezTo>
                    <a:pt x="101726" y="26715"/>
                    <a:pt x="106215" y="29448"/>
                    <a:pt x="110955" y="29448"/>
                  </a:cubicBezTo>
                  <a:cubicBezTo>
                    <a:pt x="117440" y="29448"/>
                    <a:pt x="124674" y="24438"/>
                    <a:pt x="124674" y="15783"/>
                  </a:cubicBezTo>
                  <a:cubicBezTo>
                    <a:pt x="124674" y="5307"/>
                    <a:pt x="113200" y="69"/>
                    <a:pt x="102973" y="69"/>
                  </a:cubicBezTo>
                  <a:cubicBezTo>
                    <a:pt x="94492" y="69"/>
                    <a:pt x="78778" y="4168"/>
                    <a:pt x="71294" y="26715"/>
                  </a:cubicBezTo>
                  <a:cubicBezTo>
                    <a:pt x="69798" y="31498"/>
                    <a:pt x="69050" y="33775"/>
                    <a:pt x="63063" y="62471"/>
                  </a:cubicBezTo>
                  <a:lnTo>
                    <a:pt x="45852" y="62471"/>
                  </a:lnTo>
                  <a:cubicBezTo>
                    <a:pt x="41113" y="62471"/>
                    <a:pt x="38369" y="62471"/>
                    <a:pt x="38369" y="66798"/>
                  </a:cubicBezTo>
                  <a:cubicBezTo>
                    <a:pt x="38369" y="69531"/>
                    <a:pt x="40614" y="69531"/>
                    <a:pt x="45353" y="69531"/>
                  </a:cubicBezTo>
                  <a:lnTo>
                    <a:pt x="61816" y="69531"/>
                  </a:lnTo>
                  <a:lnTo>
                    <a:pt x="43108" y="159491"/>
                  </a:lnTo>
                  <a:cubicBezTo>
                    <a:pt x="38618" y="181582"/>
                    <a:pt x="34378" y="202307"/>
                    <a:pt x="21407" y="202307"/>
                  </a:cubicBezTo>
                  <a:cubicBezTo>
                    <a:pt x="20409" y="202307"/>
                    <a:pt x="14174" y="202307"/>
                    <a:pt x="9434" y="198208"/>
                  </a:cubicBezTo>
                  <a:cubicBezTo>
                    <a:pt x="20908" y="197524"/>
                    <a:pt x="23153" y="189326"/>
                    <a:pt x="23153" y="185909"/>
                  </a:cubicBezTo>
                  <a:cubicBezTo>
                    <a:pt x="23153" y="180671"/>
                    <a:pt x="18663" y="177938"/>
                    <a:pt x="13924" y="177938"/>
                  </a:cubicBezTo>
                  <a:cubicBezTo>
                    <a:pt x="7439" y="177938"/>
                    <a:pt x="205" y="182949"/>
                    <a:pt x="205" y="191603"/>
                  </a:cubicBezTo>
                  <a:cubicBezTo>
                    <a:pt x="205" y="201852"/>
                    <a:pt x="11180" y="207318"/>
                    <a:pt x="21407" y="207318"/>
                  </a:cubicBezTo>
                  <a:cubicBezTo>
                    <a:pt x="35126" y="207318"/>
                    <a:pt x="45104" y="193881"/>
                    <a:pt x="49593" y="185226"/>
                  </a:cubicBezTo>
                  <a:cubicBezTo>
                    <a:pt x="57575" y="170878"/>
                    <a:pt x="63312" y="143321"/>
                    <a:pt x="63562" y="141727"/>
                  </a:cubicBezTo>
                  <a:lnTo>
                    <a:pt x="78528" y="69531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89A6BB8-DA53-DCE8-7E28-B0CCBCEB906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832672" y="3960907"/>
              <a:ext cx="65851" cy="153045"/>
            </a:xfrm>
            <a:custGeom>
              <a:avLst/>
              <a:gdLst>
                <a:gd name="connsiteX0" fmla="*/ 63817 w 65851"/>
                <a:gd name="connsiteY0" fmla="*/ 8268 h 153045"/>
                <a:gd name="connsiteX1" fmla="*/ 54588 w 65851"/>
                <a:gd name="connsiteY1" fmla="*/ 69 h 153045"/>
                <a:gd name="connsiteX2" fmla="*/ 41119 w 65851"/>
                <a:gd name="connsiteY2" fmla="*/ 12139 h 153045"/>
                <a:gd name="connsiteX3" fmla="*/ 50597 w 65851"/>
                <a:gd name="connsiteY3" fmla="*/ 20338 h 153045"/>
                <a:gd name="connsiteX4" fmla="*/ 63817 w 65851"/>
                <a:gd name="connsiteY4" fmla="*/ 8268 h 153045"/>
                <a:gd name="connsiteX5" fmla="*/ 44860 w 65851"/>
                <a:gd name="connsiteY5" fmla="*/ 93900 h 153045"/>
                <a:gd name="connsiteX6" fmla="*/ 50348 w 65851"/>
                <a:gd name="connsiteY6" fmla="*/ 80691 h 153045"/>
                <a:gd name="connsiteX7" fmla="*/ 53590 w 65851"/>
                <a:gd name="connsiteY7" fmla="*/ 68620 h 153045"/>
                <a:gd name="connsiteX8" fmla="*/ 33137 w 65851"/>
                <a:gd name="connsiteY8" fmla="*/ 49945 h 153045"/>
                <a:gd name="connsiteX9" fmla="*/ 211 w 65851"/>
                <a:gd name="connsiteY9" fmla="*/ 85018 h 153045"/>
                <a:gd name="connsiteX10" fmla="*/ 3204 w 65851"/>
                <a:gd name="connsiteY10" fmla="*/ 87295 h 153045"/>
                <a:gd name="connsiteX11" fmla="*/ 7195 w 65851"/>
                <a:gd name="connsiteY11" fmla="*/ 83196 h 153045"/>
                <a:gd name="connsiteX12" fmla="*/ 32388 w 65851"/>
                <a:gd name="connsiteY12" fmla="*/ 54956 h 153045"/>
                <a:gd name="connsiteX13" fmla="*/ 38624 w 65851"/>
                <a:gd name="connsiteY13" fmla="*/ 62243 h 153045"/>
                <a:gd name="connsiteX14" fmla="*/ 35880 w 65851"/>
                <a:gd name="connsiteY14" fmla="*/ 74086 h 153045"/>
                <a:gd name="connsiteX15" fmla="*/ 18669 w 65851"/>
                <a:gd name="connsiteY15" fmla="*/ 116219 h 153045"/>
                <a:gd name="connsiteX16" fmla="*/ 12932 w 65851"/>
                <a:gd name="connsiteY16" fmla="*/ 134439 h 153045"/>
                <a:gd name="connsiteX17" fmla="*/ 33386 w 65851"/>
                <a:gd name="connsiteY17" fmla="*/ 153114 h 153045"/>
                <a:gd name="connsiteX18" fmla="*/ 66062 w 65851"/>
                <a:gd name="connsiteY18" fmla="*/ 118041 h 153045"/>
                <a:gd name="connsiteX19" fmla="*/ 63069 w 65851"/>
                <a:gd name="connsiteY19" fmla="*/ 115764 h 153045"/>
                <a:gd name="connsiteX20" fmla="*/ 59327 w 65851"/>
                <a:gd name="connsiteY20" fmla="*/ 119863 h 153045"/>
                <a:gd name="connsiteX21" fmla="*/ 33885 w 65851"/>
                <a:gd name="connsiteY21" fmla="*/ 148104 h 153045"/>
                <a:gd name="connsiteX22" fmla="*/ 27899 w 65851"/>
                <a:gd name="connsiteY22" fmla="*/ 140588 h 153045"/>
                <a:gd name="connsiteX23" fmla="*/ 35132 w 65851"/>
                <a:gd name="connsiteY23" fmla="*/ 117813 h 153045"/>
                <a:gd name="connsiteX24" fmla="*/ 44860 w 65851"/>
                <a:gd name="connsiteY24" fmla="*/ 93900 h 15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851" h="153045">
                  <a:moveTo>
                    <a:pt x="63817" y="8268"/>
                  </a:moveTo>
                  <a:cubicBezTo>
                    <a:pt x="63817" y="3713"/>
                    <a:pt x="60325" y="69"/>
                    <a:pt x="54588" y="69"/>
                  </a:cubicBezTo>
                  <a:cubicBezTo>
                    <a:pt x="47853" y="69"/>
                    <a:pt x="41119" y="5990"/>
                    <a:pt x="41119" y="12139"/>
                  </a:cubicBezTo>
                  <a:cubicBezTo>
                    <a:pt x="41119" y="16466"/>
                    <a:pt x="44611" y="20338"/>
                    <a:pt x="50597" y="20338"/>
                  </a:cubicBezTo>
                  <a:cubicBezTo>
                    <a:pt x="56334" y="20338"/>
                    <a:pt x="63817" y="15100"/>
                    <a:pt x="63817" y="8268"/>
                  </a:cubicBezTo>
                  <a:close/>
                  <a:moveTo>
                    <a:pt x="44860" y="93900"/>
                  </a:moveTo>
                  <a:cubicBezTo>
                    <a:pt x="47853" y="87295"/>
                    <a:pt x="47853" y="86840"/>
                    <a:pt x="50348" y="80691"/>
                  </a:cubicBezTo>
                  <a:cubicBezTo>
                    <a:pt x="52343" y="76136"/>
                    <a:pt x="53590" y="72947"/>
                    <a:pt x="53590" y="68620"/>
                  </a:cubicBezTo>
                  <a:cubicBezTo>
                    <a:pt x="53590" y="58372"/>
                    <a:pt x="45608" y="49945"/>
                    <a:pt x="33137" y="49945"/>
                  </a:cubicBezTo>
                  <a:cubicBezTo>
                    <a:pt x="9690" y="49945"/>
                    <a:pt x="211" y="82968"/>
                    <a:pt x="211" y="85018"/>
                  </a:cubicBezTo>
                  <a:cubicBezTo>
                    <a:pt x="211" y="87295"/>
                    <a:pt x="2705" y="87295"/>
                    <a:pt x="3204" y="87295"/>
                  </a:cubicBezTo>
                  <a:cubicBezTo>
                    <a:pt x="5699" y="87295"/>
                    <a:pt x="5948" y="86840"/>
                    <a:pt x="7195" y="83196"/>
                  </a:cubicBezTo>
                  <a:cubicBezTo>
                    <a:pt x="13930" y="61788"/>
                    <a:pt x="23908" y="54956"/>
                    <a:pt x="32388" y="54956"/>
                  </a:cubicBezTo>
                  <a:cubicBezTo>
                    <a:pt x="34384" y="54956"/>
                    <a:pt x="38624" y="54956"/>
                    <a:pt x="38624" y="62243"/>
                  </a:cubicBezTo>
                  <a:cubicBezTo>
                    <a:pt x="38624" y="67026"/>
                    <a:pt x="36878" y="71809"/>
                    <a:pt x="35880" y="74086"/>
                  </a:cubicBezTo>
                  <a:cubicBezTo>
                    <a:pt x="33885" y="80008"/>
                    <a:pt x="22660" y="106426"/>
                    <a:pt x="18669" y="116219"/>
                  </a:cubicBezTo>
                  <a:cubicBezTo>
                    <a:pt x="16175" y="122141"/>
                    <a:pt x="12932" y="129656"/>
                    <a:pt x="12932" y="134439"/>
                  </a:cubicBezTo>
                  <a:cubicBezTo>
                    <a:pt x="12932" y="145143"/>
                    <a:pt x="21413" y="153114"/>
                    <a:pt x="33386" y="153114"/>
                  </a:cubicBezTo>
                  <a:cubicBezTo>
                    <a:pt x="56833" y="153114"/>
                    <a:pt x="66062" y="120091"/>
                    <a:pt x="66062" y="118041"/>
                  </a:cubicBezTo>
                  <a:cubicBezTo>
                    <a:pt x="66062" y="115764"/>
                    <a:pt x="63817" y="115764"/>
                    <a:pt x="63069" y="115764"/>
                  </a:cubicBezTo>
                  <a:cubicBezTo>
                    <a:pt x="60575" y="115764"/>
                    <a:pt x="60575" y="116447"/>
                    <a:pt x="59327" y="119863"/>
                  </a:cubicBezTo>
                  <a:cubicBezTo>
                    <a:pt x="54838" y="134211"/>
                    <a:pt x="46606" y="148104"/>
                    <a:pt x="33885" y="148104"/>
                  </a:cubicBezTo>
                  <a:cubicBezTo>
                    <a:pt x="29645" y="148104"/>
                    <a:pt x="27899" y="145826"/>
                    <a:pt x="27899" y="140588"/>
                  </a:cubicBezTo>
                  <a:cubicBezTo>
                    <a:pt x="27899" y="134894"/>
                    <a:pt x="29395" y="131706"/>
                    <a:pt x="35132" y="117813"/>
                  </a:cubicBezTo>
                  <a:lnTo>
                    <a:pt x="44860" y="93900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51D43FDB-E9C8-56DF-825C-3399305F3A3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918606" y="4010783"/>
              <a:ext cx="135194" cy="103168"/>
            </a:xfrm>
            <a:custGeom>
              <a:avLst/>
              <a:gdLst>
                <a:gd name="connsiteX0" fmla="*/ 14931 w 135194"/>
                <a:gd name="connsiteY0" fmla="*/ 87295 h 103168"/>
                <a:gd name="connsiteX1" fmla="*/ 12686 w 135194"/>
                <a:gd name="connsiteY1" fmla="*/ 97089 h 103168"/>
                <a:gd name="connsiteX2" fmla="*/ 19920 w 135194"/>
                <a:gd name="connsiteY2" fmla="*/ 103238 h 103168"/>
                <a:gd name="connsiteX3" fmla="*/ 29149 w 135194"/>
                <a:gd name="connsiteY3" fmla="*/ 96861 h 103168"/>
                <a:gd name="connsiteX4" fmla="*/ 33888 w 135194"/>
                <a:gd name="connsiteY4" fmla="*/ 80008 h 103168"/>
                <a:gd name="connsiteX5" fmla="*/ 39376 w 135194"/>
                <a:gd name="connsiteY5" fmla="*/ 59510 h 103168"/>
                <a:gd name="connsiteX6" fmla="*/ 43616 w 135194"/>
                <a:gd name="connsiteY6" fmla="*/ 44251 h 103168"/>
                <a:gd name="connsiteX7" fmla="*/ 46859 w 135194"/>
                <a:gd name="connsiteY7" fmla="*/ 32864 h 103168"/>
                <a:gd name="connsiteX8" fmla="*/ 87517 w 135194"/>
                <a:gd name="connsiteY8" fmla="*/ 5079 h 103168"/>
                <a:gd name="connsiteX9" fmla="*/ 100987 w 135194"/>
                <a:gd name="connsiteY9" fmla="*/ 21021 h 103168"/>
                <a:gd name="connsiteX10" fmla="*/ 84773 w 135194"/>
                <a:gd name="connsiteY10" fmla="*/ 74086 h 103168"/>
                <a:gd name="connsiteX11" fmla="*/ 82279 w 135194"/>
                <a:gd name="connsiteY11" fmla="*/ 84563 h 103168"/>
                <a:gd name="connsiteX12" fmla="*/ 102733 w 135194"/>
                <a:gd name="connsiteY12" fmla="*/ 103238 h 103168"/>
                <a:gd name="connsiteX13" fmla="*/ 135409 w 135194"/>
                <a:gd name="connsiteY13" fmla="*/ 68165 h 103168"/>
                <a:gd name="connsiteX14" fmla="*/ 132416 w 135194"/>
                <a:gd name="connsiteY14" fmla="*/ 65887 h 103168"/>
                <a:gd name="connsiteX15" fmla="*/ 128674 w 135194"/>
                <a:gd name="connsiteY15" fmla="*/ 69987 h 103168"/>
                <a:gd name="connsiteX16" fmla="*/ 103232 w 135194"/>
                <a:gd name="connsiteY16" fmla="*/ 98227 h 103168"/>
                <a:gd name="connsiteX17" fmla="*/ 97245 w 135194"/>
                <a:gd name="connsiteY17" fmla="*/ 90712 h 103168"/>
                <a:gd name="connsiteX18" fmla="*/ 101735 w 135194"/>
                <a:gd name="connsiteY18" fmla="*/ 74542 h 103168"/>
                <a:gd name="connsiteX19" fmla="*/ 116951 w 135194"/>
                <a:gd name="connsiteY19" fmla="*/ 24438 h 103168"/>
                <a:gd name="connsiteX20" fmla="*/ 88265 w 135194"/>
                <a:gd name="connsiteY20" fmla="*/ 69 h 103168"/>
                <a:gd name="connsiteX21" fmla="*/ 49353 w 135194"/>
                <a:gd name="connsiteY21" fmla="*/ 19883 h 103168"/>
                <a:gd name="connsiteX22" fmla="*/ 26405 w 135194"/>
                <a:gd name="connsiteY22" fmla="*/ 69 h 103168"/>
                <a:gd name="connsiteX23" fmla="*/ 7698 w 135194"/>
                <a:gd name="connsiteY23" fmla="*/ 13050 h 103168"/>
                <a:gd name="connsiteX24" fmla="*/ 215 w 135194"/>
                <a:gd name="connsiteY24" fmla="*/ 35142 h 103168"/>
                <a:gd name="connsiteX25" fmla="*/ 3208 w 135194"/>
                <a:gd name="connsiteY25" fmla="*/ 37419 h 103168"/>
                <a:gd name="connsiteX26" fmla="*/ 7448 w 135194"/>
                <a:gd name="connsiteY26" fmla="*/ 32181 h 103168"/>
                <a:gd name="connsiteX27" fmla="*/ 25657 w 135194"/>
                <a:gd name="connsiteY27" fmla="*/ 5079 h 103168"/>
                <a:gd name="connsiteX28" fmla="*/ 33390 w 135194"/>
                <a:gd name="connsiteY28" fmla="*/ 15555 h 103168"/>
                <a:gd name="connsiteX29" fmla="*/ 29399 w 135194"/>
                <a:gd name="connsiteY29" fmla="*/ 34686 h 103168"/>
                <a:gd name="connsiteX30" fmla="*/ 14931 w 135194"/>
                <a:gd name="connsiteY30" fmla="*/ 87295 h 1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35194" h="103168">
                  <a:moveTo>
                    <a:pt x="14931" y="87295"/>
                  </a:moveTo>
                  <a:cubicBezTo>
                    <a:pt x="14183" y="90712"/>
                    <a:pt x="12686" y="95950"/>
                    <a:pt x="12686" y="97089"/>
                  </a:cubicBezTo>
                  <a:cubicBezTo>
                    <a:pt x="12686" y="101188"/>
                    <a:pt x="16178" y="103238"/>
                    <a:pt x="19920" y="103238"/>
                  </a:cubicBezTo>
                  <a:cubicBezTo>
                    <a:pt x="22913" y="103238"/>
                    <a:pt x="27403" y="101416"/>
                    <a:pt x="29149" y="96861"/>
                  </a:cubicBezTo>
                  <a:cubicBezTo>
                    <a:pt x="29399" y="96405"/>
                    <a:pt x="32392" y="85701"/>
                    <a:pt x="33888" y="80008"/>
                  </a:cubicBezTo>
                  <a:lnTo>
                    <a:pt x="39376" y="59510"/>
                  </a:lnTo>
                  <a:cubicBezTo>
                    <a:pt x="40873" y="54500"/>
                    <a:pt x="42369" y="49490"/>
                    <a:pt x="43616" y="44251"/>
                  </a:cubicBezTo>
                  <a:cubicBezTo>
                    <a:pt x="44614" y="40380"/>
                    <a:pt x="46610" y="33775"/>
                    <a:pt x="46859" y="32864"/>
                  </a:cubicBezTo>
                  <a:cubicBezTo>
                    <a:pt x="50601" y="25804"/>
                    <a:pt x="63821" y="5079"/>
                    <a:pt x="87517" y="5079"/>
                  </a:cubicBezTo>
                  <a:cubicBezTo>
                    <a:pt x="98742" y="5079"/>
                    <a:pt x="100987" y="13506"/>
                    <a:pt x="100987" y="21021"/>
                  </a:cubicBezTo>
                  <a:cubicBezTo>
                    <a:pt x="100987" y="35142"/>
                    <a:pt x="88764" y="64293"/>
                    <a:pt x="84773" y="74086"/>
                  </a:cubicBezTo>
                  <a:cubicBezTo>
                    <a:pt x="82528" y="79324"/>
                    <a:pt x="82279" y="82057"/>
                    <a:pt x="82279" y="84563"/>
                  </a:cubicBezTo>
                  <a:cubicBezTo>
                    <a:pt x="82279" y="95267"/>
                    <a:pt x="91009" y="103238"/>
                    <a:pt x="102733" y="103238"/>
                  </a:cubicBezTo>
                  <a:cubicBezTo>
                    <a:pt x="126180" y="103238"/>
                    <a:pt x="135409" y="69987"/>
                    <a:pt x="135409" y="68165"/>
                  </a:cubicBezTo>
                  <a:cubicBezTo>
                    <a:pt x="135409" y="65887"/>
                    <a:pt x="133164" y="65887"/>
                    <a:pt x="132416" y="65887"/>
                  </a:cubicBezTo>
                  <a:cubicBezTo>
                    <a:pt x="129921" y="65887"/>
                    <a:pt x="129921" y="66571"/>
                    <a:pt x="128674" y="69987"/>
                  </a:cubicBezTo>
                  <a:cubicBezTo>
                    <a:pt x="123685" y="85473"/>
                    <a:pt x="115454" y="98227"/>
                    <a:pt x="103232" y="98227"/>
                  </a:cubicBezTo>
                  <a:cubicBezTo>
                    <a:pt x="98991" y="98227"/>
                    <a:pt x="97245" y="95950"/>
                    <a:pt x="97245" y="90712"/>
                  </a:cubicBezTo>
                  <a:cubicBezTo>
                    <a:pt x="97245" y="85018"/>
                    <a:pt x="99490" y="79552"/>
                    <a:pt x="101735" y="74542"/>
                  </a:cubicBezTo>
                  <a:cubicBezTo>
                    <a:pt x="106474" y="62471"/>
                    <a:pt x="116951" y="37419"/>
                    <a:pt x="116951" y="24438"/>
                  </a:cubicBezTo>
                  <a:cubicBezTo>
                    <a:pt x="116951" y="9179"/>
                    <a:pt x="106225" y="69"/>
                    <a:pt x="88265" y="69"/>
                  </a:cubicBezTo>
                  <a:cubicBezTo>
                    <a:pt x="65816" y="69"/>
                    <a:pt x="53594" y="14644"/>
                    <a:pt x="49353" y="19883"/>
                  </a:cubicBezTo>
                  <a:cubicBezTo>
                    <a:pt x="48106" y="7129"/>
                    <a:pt x="37879" y="69"/>
                    <a:pt x="26405" y="69"/>
                  </a:cubicBezTo>
                  <a:cubicBezTo>
                    <a:pt x="14931" y="69"/>
                    <a:pt x="10192" y="8951"/>
                    <a:pt x="7698" y="13050"/>
                  </a:cubicBezTo>
                  <a:cubicBezTo>
                    <a:pt x="3707" y="20794"/>
                    <a:pt x="215" y="34231"/>
                    <a:pt x="215" y="35142"/>
                  </a:cubicBezTo>
                  <a:cubicBezTo>
                    <a:pt x="215" y="37419"/>
                    <a:pt x="2709" y="37419"/>
                    <a:pt x="3208" y="37419"/>
                  </a:cubicBezTo>
                  <a:cubicBezTo>
                    <a:pt x="5702" y="37419"/>
                    <a:pt x="5952" y="37191"/>
                    <a:pt x="7448" y="32181"/>
                  </a:cubicBezTo>
                  <a:cubicBezTo>
                    <a:pt x="11689" y="16011"/>
                    <a:pt x="16677" y="5079"/>
                    <a:pt x="25657" y="5079"/>
                  </a:cubicBezTo>
                  <a:cubicBezTo>
                    <a:pt x="30646" y="5079"/>
                    <a:pt x="33390" y="8040"/>
                    <a:pt x="33390" y="15555"/>
                  </a:cubicBezTo>
                  <a:cubicBezTo>
                    <a:pt x="33390" y="20338"/>
                    <a:pt x="32641" y="22843"/>
                    <a:pt x="29399" y="34686"/>
                  </a:cubicBezTo>
                  <a:lnTo>
                    <a:pt x="14931" y="87295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B8A0A28-3412-FACA-BF30-3BE231C8D4B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068326" y="3960907"/>
              <a:ext cx="65851" cy="153045"/>
            </a:xfrm>
            <a:custGeom>
              <a:avLst/>
              <a:gdLst>
                <a:gd name="connsiteX0" fmla="*/ 63827 w 65851"/>
                <a:gd name="connsiteY0" fmla="*/ 8268 h 153045"/>
                <a:gd name="connsiteX1" fmla="*/ 54598 w 65851"/>
                <a:gd name="connsiteY1" fmla="*/ 69 h 153045"/>
                <a:gd name="connsiteX2" fmla="*/ 41128 w 65851"/>
                <a:gd name="connsiteY2" fmla="*/ 12139 h 153045"/>
                <a:gd name="connsiteX3" fmla="*/ 50607 w 65851"/>
                <a:gd name="connsiteY3" fmla="*/ 20338 h 153045"/>
                <a:gd name="connsiteX4" fmla="*/ 63827 w 65851"/>
                <a:gd name="connsiteY4" fmla="*/ 8268 h 153045"/>
                <a:gd name="connsiteX5" fmla="*/ 44870 w 65851"/>
                <a:gd name="connsiteY5" fmla="*/ 93900 h 153045"/>
                <a:gd name="connsiteX6" fmla="*/ 50357 w 65851"/>
                <a:gd name="connsiteY6" fmla="*/ 80691 h 153045"/>
                <a:gd name="connsiteX7" fmla="*/ 53600 w 65851"/>
                <a:gd name="connsiteY7" fmla="*/ 68620 h 153045"/>
                <a:gd name="connsiteX8" fmla="*/ 33146 w 65851"/>
                <a:gd name="connsiteY8" fmla="*/ 49945 h 153045"/>
                <a:gd name="connsiteX9" fmla="*/ 221 w 65851"/>
                <a:gd name="connsiteY9" fmla="*/ 85018 h 153045"/>
                <a:gd name="connsiteX10" fmla="*/ 3214 w 65851"/>
                <a:gd name="connsiteY10" fmla="*/ 87295 h 153045"/>
                <a:gd name="connsiteX11" fmla="*/ 7205 w 65851"/>
                <a:gd name="connsiteY11" fmla="*/ 83196 h 153045"/>
                <a:gd name="connsiteX12" fmla="*/ 32398 w 65851"/>
                <a:gd name="connsiteY12" fmla="*/ 54956 h 153045"/>
                <a:gd name="connsiteX13" fmla="*/ 38634 w 65851"/>
                <a:gd name="connsiteY13" fmla="*/ 62243 h 153045"/>
                <a:gd name="connsiteX14" fmla="*/ 35890 w 65851"/>
                <a:gd name="connsiteY14" fmla="*/ 74086 h 153045"/>
                <a:gd name="connsiteX15" fmla="*/ 18679 w 65851"/>
                <a:gd name="connsiteY15" fmla="*/ 116219 h 153045"/>
                <a:gd name="connsiteX16" fmla="*/ 12942 w 65851"/>
                <a:gd name="connsiteY16" fmla="*/ 134439 h 153045"/>
                <a:gd name="connsiteX17" fmla="*/ 33396 w 65851"/>
                <a:gd name="connsiteY17" fmla="*/ 153114 h 153045"/>
                <a:gd name="connsiteX18" fmla="*/ 66072 w 65851"/>
                <a:gd name="connsiteY18" fmla="*/ 118041 h 153045"/>
                <a:gd name="connsiteX19" fmla="*/ 63078 w 65851"/>
                <a:gd name="connsiteY19" fmla="*/ 115764 h 153045"/>
                <a:gd name="connsiteX20" fmla="*/ 59337 w 65851"/>
                <a:gd name="connsiteY20" fmla="*/ 119863 h 153045"/>
                <a:gd name="connsiteX21" fmla="*/ 33894 w 65851"/>
                <a:gd name="connsiteY21" fmla="*/ 148104 h 153045"/>
                <a:gd name="connsiteX22" fmla="*/ 27908 w 65851"/>
                <a:gd name="connsiteY22" fmla="*/ 140588 h 153045"/>
                <a:gd name="connsiteX23" fmla="*/ 35142 w 65851"/>
                <a:gd name="connsiteY23" fmla="*/ 117813 h 153045"/>
                <a:gd name="connsiteX24" fmla="*/ 44870 w 65851"/>
                <a:gd name="connsiteY24" fmla="*/ 93900 h 15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5851" h="153045">
                  <a:moveTo>
                    <a:pt x="63827" y="8268"/>
                  </a:moveTo>
                  <a:cubicBezTo>
                    <a:pt x="63827" y="3713"/>
                    <a:pt x="60335" y="69"/>
                    <a:pt x="54598" y="69"/>
                  </a:cubicBezTo>
                  <a:cubicBezTo>
                    <a:pt x="47863" y="69"/>
                    <a:pt x="41128" y="5990"/>
                    <a:pt x="41128" y="12139"/>
                  </a:cubicBezTo>
                  <a:cubicBezTo>
                    <a:pt x="41128" y="16466"/>
                    <a:pt x="44620" y="20338"/>
                    <a:pt x="50607" y="20338"/>
                  </a:cubicBezTo>
                  <a:cubicBezTo>
                    <a:pt x="56344" y="20338"/>
                    <a:pt x="63827" y="15100"/>
                    <a:pt x="63827" y="8268"/>
                  </a:cubicBezTo>
                  <a:close/>
                  <a:moveTo>
                    <a:pt x="44870" y="93900"/>
                  </a:moveTo>
                  <a:cubicBezTo>
                    <a:pt x="47863" y="87295"/>
                    <a:pt x="47863" y="86840"/>
                    <a:pt x="50357" y="80691"/>
                  </a:cubicBezTo>
                  <a:cubicBezTo>
                    <a:pt x="52353" y="76136"/>
                    <a:pt x="53600" y="72947"/>
                    <a:pt x="53600" y="68620"/>
                  </a:cubicBezTo>
                  <a:cubicBezTo>
                    <a:pt x="53600" y="58372"/>
                    <a:pt x="45618" y="49945"/>
                    <a:pt x="33146" y="49945"/>
                  </a:cubicBezTo>
                  <a:cubicBezTo>
                    <a:pt x="9699" y="49945"/>
                    <a:pt x="221" y="82968"/>
                    <a:pt x="221" y="85018"/>
                  </a:cubicBezTo>
                  <a:cubicBezTo>
                    <a:pt x="221" y="87295"/>
                    <a:pt x="2715" y="87295"/>
                    <a:pt x="3214" y="87295"/>
                  </a:cubicBezTo>
                  <a:cubicBezTo>
                    <a:pt x="5708" y="87295"/>
                    <a:pt x="5958" y="86840"/>
                    <a:pt x="7205" y="83196"/>
                  </a:cubicBezTo>
                  <a:cubicBezTo>
                    <a:pt x="13939" y="61788"/>
                    <a:pt x="23917" y="54956"/>
                    <a:pt x="32398" y="54956"/>
                  </a:cubicBezTo>
                  <a:cubicBezTo>
                    <a:pt x="34393" y="54956"/>
                    <a:pt x="38634" y="54956"/>
                    <a:pt x="38634" y="62243"/>
                  </a:cubicBezTo>
                  <a:cubicBezTo>
                    <a:pt x="38634" y="67026"/>
                    <a:pt x="36888" y="71809"/>
                    <a:pt x="35890" y="74086"/>
                  </a:cubicBezTo>
                  <a:cubicBezTo>
                    <a:pt x="33894" y="80008"/>
                    <a:pt x="22670" y="106426"/>
                    <a:pt x="18679" y="116219"/>
                  </a:cubicBezTo>
                  <a:cubicBezTo>
                    <a:pt x="16184" y="122141"/>
                    <a:pt x="12942" y="129656"/>
                    <a:pt x="12942" y="134439"/>
                  </a:cubicBezTo>
                  <a:cubicBezTo>
                    <a:pt x="12942" y="145143"/>
                    <a:pt x="21423" y="153114"/>
                    <a:pt x="33396" y="153114"/>
                  </a:cubicBezTo>
                  <a:cubicBezTo>
                    <a:pt x="56842" y="153114"/>
                    <a:pt x="66072" y="120091"/>
                    <a:pt x="66072" y="118041"/>
                  </a:cubicBezTo>
                  <a:cubicBezTo>
                    <a:pt x="66072" y="115764"/>
                    <a:pt x="63827" y="115764"/>
                    <a:pt x="63078" y="115764"/>
                  </a:cubicBezTo>
                  <a:cubicBezTo>
                    <a:pt x="60584" y="115764"/>
                    <a:pt x="60584" y="116447"/>
                    <a:pt x="59337" y="119863"/>
                  </a:cubicBezTo>
                  <a:cubicBezTo>
                    <a:pt x="54847" y="134211"/>
                    <a:pt x="46616" y="148104"/>
                    <a:pt x="33894" y="148104"/>
                  </a:cubicBezTo>
                  <a:cubicBezTo>
                    <a:pt x="29654" y="148104"/>
                    <a:pt x="27908" y="145826"/>
                    <a:pt x="27908" y="140588"/>
                  </a:cubicBezTo>
                  <a:cubicBezTo>
                    <a:pt x="27908" y="134894"/>
                    <a:pt x="29405" y="131706"/>
                    <a:pt x="35142" y="117813"/>
                  </a:cubicBezTo>
                  <a:lnTo>
                    <a:pt x="44870" y="93900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DCFD2CF0-8A47-08AF-163E-F5CC9B92DE3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152764" y="3968878"/>
              <a:ext cx="76576" cy="145074"/>
            </a:xfrm>
            <a:custGeom>
              <a:avLst/>
              <a:gdLst>
                <a:gd name="connsiteX0" fmla="*/ 45871 w 76576"/>
                <a:gd name="connsiteY0" fmla="*/ 51539 h 145074"/>
                <a:gd name="connsiteX1" fmla="*/ 69318 w 76576"/>
                <a:gd name="connsiteY1" fmla="*/ 51539 h 145074"/>
                <a:gd name="connsiteX2" fmla="*/ 76801 w 76576"/>
                <a:gd name="connsiteY2" fmla="*/ 46984 h 145074"/>
                <a:gd name="connsiteX3" fmla="*/ 69817 w 76576"/>
                <a:gd name="connsiteY3" fmla="*/ 44479 h 145074"/>
                <a:gd name="connsiteX4" fmla="*/ 47866 w 76576"/>
                <a:gd name="connsiteY4" fmla="*/ 44479 h 145074"/>
                <a:gd name="connsiteX5" fmla="*/ 58093 w 76576"/>
                <a:gd name="connsiteY5" fmla="*/ 6218 h 145074"/>
                <a:gd name="connsiteX6" fmla="*/ 50859 w 76576"/>
                <a:gd name="connsiteY6" fmla="*/ 69 h 145074"/>
                <a:gd name="connsiteX7" fmla="*/ 40882 w 76576"/>
                <a:gd name="connsiteY7" fmla="*/ 8268 h 145074"/>
                <a:gd name="connsiteX8" fmla="*/ 31154 w 76576"/>
                <a:gd name="connsiteY8" fmla="*/ 44479 h 145074"/>
                <a:gd name="connsiteX9" fmla="*/ 7707 w 76576"/>
                <a:gd name="connsiteY9" fmla="*/ 44479 h 145074"/>
                <a:gd name="connsiteX10" fmla="*/ 224 w 76576"/>
                <a:gd name="connsiteY10" fmla="*/ 48806 h 145074"/>
                <a:gd name="connsiteX11" fmla="*/ 7208 w 76576"/>
                <a:gd name="connsiteY11" fmla="*/ 51539 h 145074"/>
                <a:gd name="connsiteX12" fmla="*/ 29159 w 76576"/>
                <a:gd name="connsiteY12" fmla="*/ 51539 h 145074"/>
                <a:gd name="connsiteX13" fmla="*/ 10201 w 76576"/>
                <a:gd name="connsiteY13" fmla="*/ 124190 h 145074"/>
                <a:gd name="connsiteX14" fmla="*/ 33149 w 76576"/>
                <a:gd name="connsiteY14" fmla="*/ 145143 h 145074"/>
                <a:gd name="connsiteX15" fmla="*/ 72810 w 76576"/>
                <a:gd name="connsiteY15" fmla="*/ 110070 h 145074"/>
                <a:gd name="connsiteX16" fmla="*/ 69817 w 76576"/>
                <a:gd name="connsiteY16" fmla="*/ 107793 h 145074"/>
                <a:gd name="connsiteX17" fmla="*/ 66075 w 76576"/>
                <a:gd name="connsiteY17" fmla="*/ 110981 h 145074"/>
                <a:gd name="connsiteX18" fmla="*/ 33648 w 76576"/>
                <a:gd name="connsiteY18" fmla="*/ 140133 h 145074"/>
                <a:gd name="connsiteX19" fmla="*/ 25916 w 76576"/>
                <a:gd name="connsiteY19" fmla="*/ 129656 h 145074"/>
                <a:gd name="connsiteX20" fmla="*/ 27412 w 76576"/>
                <a:gd name="connsiteY20" fmla="*/ 118724 h 145074"/>
                <a:gd name="connsiteX21" fmla="*/ 45871 w 76576"/>
                <a:gd name="connsiteY21" fmla="*/ 51539 h 145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6576" h="145074">
                  <a:moveTo>
                    <a:pt x="45871" y="51539"/>
                  </a:moveTo>
                  <a:lnTo>
                    <a:pt x="69318" y="51539"/>
                  </a:lnTo>
                  <a:cubicBezTo>
                    <a:pt x="74306" y="51539"/>
                    <a:pt x="76801" y="51539"/>
                    <a:pt x="76801" y="46984"/>
                  </a:cubicBezTo>
                  <a:cubicBezTo>
                    <a:pt x="76801" y="44479"/>
                    <a:pt x="74306" y="44479"/>
                    <a:pt x="69817" y="44479"/>
                  </a:cubicBezTo>
                  <a:lnTo>
                    <a:pt x="47866" y="44479"/>
                  </a:lnTo>
                  <a:cubicBezTo>
                    <a:pt x="56846" y="12139"/>
                    <a:pt x="58093" y="7584"/>
                    <a:pt x="58093" y="6218"/>
                  </a:cubicBezTo>
                  <a:cubicBezTo>
                    <a:pt x="58093" y="2346"/>
                    <a:pt x="55100" y="69"/>
                    <a:pt x="50859" y="69"/>
                  </a:cubicBezTo>
                  <a:cubicBezTo>
                    <a:pt x="50111" y="69"/>
                    <a:pt x="43127" y="296"/>
                    <a:pt x="40882" y="8268"/>
                  </a:cubicBezTo>
                  <a:lnTo>
                    <a:pt x="31154" y="44479"/>
                  </a:lnTo>
                  <a:lnTo>
                    <a:pt x="7707" y="44479"/>
                  </a:lnTo>
                  <a:cubicBezTo>
                    <a:pt x="2718" y="44479"/>
                    <a:pt x="224" y="44479"/>
                    <a:pt x="224" y="48806"/>
                  </a:cubicBezTo>
                  <a:cubicBezTo>
                    <a:pt x="224" y="51539"/>
                    <a:pt x="2219" y="51539"/>
                    <a:pt x="7208" y="51539"/>
                  </a:cubicBezTo>
                  <a:lnTo>
                    <a:pt x="29159" y="51539"/>
                  </a:lnTo>
                  <a:cubicBezTo>
                    <a:pt x="11199" y="116219"/>
                    <a:pt x="10201" y="120091"/>
                    <a:pt x="10201" y="124190"/>
                  </a:cubicBezTo>
                  <a:cubicBezTo>
                    <a:pt x="10201" y="136489"/>
                    <a:pt x="19680" y="145143"/>
                    <a:pt x="33149" y="145143"/>
                  </a:cubicBezTo>
                  <a:cubicBezTo>
                    <a:pt x="58592" y="145143"/>
                    <a:pt x="72810" y="111892"/>
                    <a:pt x="72810" y="110070"/>
                  </a:cubicBezTo>
                  <a:cubicBezTo>
                    <a:pt x="72810" y="107793"/>
                    <a:pt x="70814" y="107793"/>
                    <a:pt x="69817" y="107793"/>
                  </a:cubicBezTo>
                  <a:cubicBezTo>
                    <a:pt x="67572" y="107793"/>
                    <a:pt x="67322" y="108476"/>
                    <a:pt x="66075" y="110981"/>
                  </a:cubicBezTo>
                  <a:cubicBezTo>
                    <a:pt x="55349" y="134667"/>
                    <a:pt x="42129" y="140133"/>
                    <a:pt x="33648" y="140133"/>
                  </a:cubicBezTo>
                  <a:cubicBezTo>
                    <a:pt x="28410" y="140133"/>
                    <a:pt x="25916" y="137172"/>
                    <a:pt x="25916" y="129656"/>
                  </a:cubicBezTo>
                  <a:cubicBezTo>
                    <a:pt x="25916" y="124190"/>
                    <a:pt x="26415" y="122596"/>
                    <a:pt x="27412" y="118724"/>
                  </a:cubicBezTo>
                  <a:lnTo>
                    <a:pt x="45871" y="51539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AC1205CB-A472-D69F-13D1-9F3A81D8DA4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248575" y="4010783"/>
              <a:ext cx="95783" cy="103168"/>
            </a:xfrm>
            <a:custGeom>
              <a:avLst/>
              <a:gdLst>
                <a:gd name="connsiteX0" fmla="*/ 35398 w 95783"/>
                <a:gd name="connsiteY0" fmla="*/ 48123 h 103168"/>
                <a:gd name="connsiteX1" fmla="*/ 73562 w 95783"/>
                <a:gd name="connsiteY1" fmla="*/ 42885 h 103168"/>
                <a:gd name="connsiteX2" fmla="*/ 92269 w 95783"/>
                <a:gd name="connsiteY2" fmla="*/ 19427 h 103168"/>
                <a:gd name="connsiteX3" fmla="*/ 65580 w 95783"/>
                <a:gd name="connsiteY3" fmla="*/ 69 h 103168"/>
                <a:gd name="connsiteX4" fmla="*/ 228 w 95783"/>
                <a:gd name="connsiteY4" fmla="*/ 62016 h 103168"/>
                <a:gd name="connsiteX5" fmla="*/ 39389 w 95783"/>
                <a:gd name="connsiteY5" fmla="*/ 103238 h 103168"/>
                <a:gd name="connsiteX6" fmla="*/ 96011 w 95783"/>
                <a:gd name="connsiteY6" fmla="*/ 76364 h 103168"/>
                <a:gd name="connsiteX7" fmla="*/ 93018 w 95783"/>
                <a:gd name="connsiteY7" fmla="*/ 73403 h 103168"/>
                <a:gd name="connsiteX8" fmla="*/ 89775 w 95783"/>
                <a:gd name="connsiteY8" fmla="*/ 75680 h 103168"/>
                <a:gd name="connsiteX9" fmla="*/ 39888 w 95783"/>
                <a:gd name="connsiteY9" fmla="*/ 98227 h 103168"/>
                <a:gd name="connsiteX10" fmla="*/ 18187 w 95783"/>
                <a:gd name="connsiteY10" fmla="*/ 71809 h 103168"/>
                <a:gd name="connsiteX11" fmla="*/ 22178 w 95783"/>
                <a:gd name="connsiteY11" fmla="*/ 48123 h 103168"/>
                <a:gd name="connsiteX12" fmla="*/ 35398 w 95783"/>
                <a:gd name="connsiteY12" fmla="*/ 48123 h 103168"/>
                <a:gd name="connsiteX13" fmla="*/ 23675 w 95783"/>
                <a:gd name="connsiteY13" fmla="*/ 43113 h 103168"/>
                <a:gd name="connsiteX14" fmla="*/ 65580 w 95783"/>
                <a:gd name="connsiteY14" fmla="*/ 5079 h 103168"/>
                <a:gd name="connsiteX15" fmla="*/ 84038 w 95783"/>
                <a:gd name="connsiteY15" fmla="*/ 19427 h 103168"/>
                <a:gd name="connsiteX16" fmla="*/ 33901 w 95783"/>
                <a:gd name="connsiteY16" fmla="*/ 43113 h 103168"/>
                <a:gd name="connsiteX17" fmla="*/ 23675 w 95783"/>
                <a:gd name="connsiteY17" fmla="*/ 43113 h 10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5783" h="103168">
                  <a:moveTo>
                    <a:pt x="35398" y="48123"/>
                  </a:moveTo>
                  <a:cubicBezTo>
                    <a:pt x="42632" y="48123"/>
                    <a:pt x="61090" y="47668"/>
                    <a:pt x="73562" y="42885"/>
                  </a:cubicBezTo>
                  <a:cubicBezTo>
                    <a:pt x="91022" y="36053"/>
                    <a:pt x="92269" y="22616"/>
                    <a:pt x="92269" y="19427"/>
                  </a:cubicBezTo>
                  <a:cubicBezTo>
                    <a:pt x="92269" y="9406"/>
                    <a:pt x="82791" y="69"/>
                    <a:pt x="65580" y="69"/>
                  </a:cubicBezTo>
                  <a:cubicBezTo>
                    <a:pt x="37892" y="69"/>
                    <a:pt x="228" y="22160"/>
                    <a:pt x="228" y="62016"/>
                  </a:cubicBezTo>
                  <a:cubicBezTo>
                    <a:pt x="228" y="85246"/>
                    <a:pt x="14944" y="103238"/>
                    <a:pt x="39389" y="103238"/>
                  </a:cubicBezTo>
                  <a:cubicBezTo>
                    <a:pt x="75058" y="103238"/>
                    <a:pt x="96011" y="79097"/>
                    <a:pt x="96011" y="76364"/>
                  </a:cubicBezTo>
                  <a:cubicBezTo>
                    <a:pt x="96011" y="74997"/>
                    <a:pt x="94514" y="73403"/>
                    <a:pt x="93018" y="73403"/>
                  </a:cubicBezTo>
                  <a:cubicBezTo>
                    <a:pt x="91771" y="73403"/>
                    <a:pt x="91272" y="73858"/>
                    <a:pt x="89775" y="75680"/>
                  </a:cubicBezTo>
                  <a:cubicBezTo>
                    <a:pt x="70070" y="98227"/>
                    <a:pt x="42881" y="98227"/>
                    <a:pt x="39888" y="98227"/>
                  </a:cubicBezTo>
                  <a:cubicBezTo>
                    <a:pt x="20432" y="98227"/>
                    <a:pt x="18187" y="79097"/>
                    <a:pt x="18187" y="71809"/>
                  </a:cubicBezTo>
                  <a:cubicBezTo>
                    <a:pt x="18187" y="69076"/>
                    <a:pt x="18436" y="62016"/>
                    <a:pt x="22178" y="48123"/>
                  </a:cubicBezTo>
                  <a:lnTo>
                    <a:pt x="35398" y="48123"/>
                  </a:lnTo>
                  <a:close/>
                  <a:moveTo>
                    <a:pt x="23675" y="43113"/>
                  </a:moveTo>
                  <a:cubicBezTo>
                    <a:pt x="33403" y="8495"/>
                    <a:pt x="59094" y="5079"/>
                    <a:pt x="65580" y="5079"/>
                  </a:cubicBezTo>
                  <a:cubicBezTo>
                    <a:pt x="77303" y="5079"/>
                    <a:pt x="84038" y="11684"/>
                    <a:pt x="84038" y="19427"/>
                  </a:cubicBezTo>
                  <a:cubicBezTo>
                    <a:pt x="84038" y="43113"/>
                    <a:pt x="44128" y="43113"/>
                    <a:pt x="33901" y="43113"/>
                  </a:cubicBezTo>
                  <a:lnTo>
                    <a:pt x="23675" y="43113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675FF975-B57E-914F-D86C-5D9322D51B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422642" y="3978671"/>
              <a:ext cx="165874" cy="151678"/>
            </a:xfrm>
            <a:custGeom>
              <a:avLst/>
              <a:gdLst>
                <a:gd name="connsiteX0" fmla="*/ 88285 w 165874"/>
                <a:gd name="connsiteY0" fmla="*/ 80463 h 151678"/>
                <a:gd name="connsiteX1" fmla="*/ 157878 w 165874"/>
                <a:gd name="connsiteY1" fmla="*/ 80463 h 151678"/>
                <a:gd name="connsiteX2" fmla="*/ 166109 w 165874"/>
                <a:gd name="connsiteY2" fmla="*/ 75908 h 151678"/>
                <a:gd name="connsiteX3" fmla="*/ 157878 w 165874"/>
                <a:gd name="connsiteY3" fmla="*/ 71353 h 151678"/>
                <a:gd name="connsiteX4" fmla="*/ 88285 w 165874"/>
                <a:gd name="connsiteY4" fmla="*/ 71353 h 151678"/>
                <a:gd name="connsiteX5" fmla="*/ 88285 w 165874"/>
                <a:gd name="connsiteY5" fmla="*/ 7584 h 151678"/>
                <a:gd name="connsiteX6" fmla="*/ 83297 w 165874"/>
                <a:gd name="connsiteY6" fmla="*/ 69 h 151678"/>
                <a:gd name="connsiteX7" fmla="*/ 78308 w 165874"/>
                <a:gd name="connsiteY7" fmla="*/ 7584 h 151678"/>
                <a:gd name="connsiteX8" fmla="*/ 78308 w 165874"/>
                <a:gd name="connsiteY8" fmla="*/ 71353 h 151678"/>
                <a:gd name="connsiteX9" fmla="*/ 8466 w 165874"/>
                <a:gd name="connsiteY9" fmla="*/ 71353 h 151678"/>
                <a:gd name="connsiteX10" fmla="*/ 234 w 165874"/>
                <a:gd name="connsiteY10" fmla="*/ 75908 h 151678"/>
                <a:gd name="connsiteX11" fmla="*/ 8466 w 165874"/>
                <a:gd name="connsiteY11" fmla="*/ 80463 h 151678"/>
                <a:gd name="connsiteX12" fmla="*/ 78308 w 165874"/>
                <a:gd name="connsiteY12" fmla="*/ 80463 h 151678"/>
                <a:gd name="connsiteX13" fmla="*/ 78308 w 165874"/>
                <a:gd name="connsiteY13" fmla="*/ 144232 h 151678"/>
                <a:gd name="connsiteX14" fmla="*/ 83297 w 165874"/>
                <a:gd name="connsiteY14" fmla="*/ 151748 h 151678"/>
                <a:gd name="connsiteX15" fmla="*/ 88285 w 165874"/>
                <a:gd name="connsiteY15" fmla="*/ 144232 h 151678"/>
                <a:gd name="connsiteX16" fmla="*/ 88285 w 165874"/>
                <a:gd name="connsiteY16" fmla="*/ 80463 h 15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5874" h="151678">
                  <a:moveTo>
                    <a:pt x="88285" y="80463"/>
                  </a:moveTo>
                  <a:lnTo>
                    <a:pt x="157878" y="80463"/>
                  </a:lnTo>
                  <a:cubicBezTo>
                    <a:pt x="161370" y="80463"/>
                    <a:pt x="166109" y="80463"/>
                    <a:pt x="166109" y="75908"/>
                  </a:cubicBezTo>
                  <a:cubicBezTo>
                    <a:pt x="166109" y="71353"/>
                    <a:pt x="161370" y="71353"/>
                    <a:pt x="157878" y="71353"/>
                  </a:cubicBezTo>
                  <a:lnTo>
                    <a:pt x="88285" y="71353"/>
                  </a:lnTo>
                  <a:lnTo>
                    <a:pt x="88285" y="7584"/>
                  </a:lnTo>
                  <a:cubicBezTo>
                    <a:pt x="88285" y="4396"/>
                    <a:pt x="88285" y="69"/>
                    <a:pt x="83297" y="69"/>
                  </a:cubicBezTo>
                  <a:cubicBezTo>
                    <a:pt x="78308" y="69"/>
                    <a:pt x="78308" y="4396"/>
                    <a:pt x="78308" y="7584"/>
                  </a:cubicBezTo>
                  <a:lnTo>
                    <a:pt x="78308" y="71353"/>
                  </a:lnTo>
                  <a:lnTo>
                    <a:pt x="8466" y="71353"/>
                  </a:lnTo>
                  <a:cubicBezTo>
                    <a:pt x="4974" y="71353"/>
                    <a:pt x="234" y="71353"/>
                    <a:pt x="234" y="75908"/>
                  </a:cubicBezTo>
                  <a:cubicBezTo>
                    <a:pt x="234" y="80463"/>
                    <a:pt x="4974" y="80463"/>
                    <a:pt x="8466" y="80463"/>
                  </a:cubicBezTo>
                  <a:lnTo>
                    <a:pt x="78308" y="80463"/>
                  </a:lnTo>
                  <a:lnTo>
                    <a:pt x="78308" y="144232"/>
                  </a:lnTo>
                  <a:cubicBezTo>
                    <a:pt x="78308" y="147420"/>
                    <a:pt x="78308" y="151748"/>
                    <a:pt x="83297" y="151748"/>
                  </a:cubicBezTo>
                  <a:cubicBezTo>
                    <a:pt x="88285" y="151748"/>
                    <a:pt x="88285" y="147420"/>
                    <a:pt x="88285" y="144232"/>
                  </a:cubicBezTo>
                  <a:lnTo>
                    <a:pt x="88285" y="80463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9DFDB30-FD31-8E84-7460-4A7EB2AB9A3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672327" y="3950886"/>
              <a:ext cx="179593" cy="165571"/>
            </a:xfrm>
            <a:custGeom>
              <a:avLst/>
              <a:gdLst>
                <a:gd name="connsiteX0" fmla="*/ 179838 w 179593"/>
                <a:gd name="connsiteY0" fmla="*/ 50856 h 165571"/>
                <a:gd name="connsiteX1" fmla="*/ 135439 w 179593"/>
                <a:gd name="connsiteY1" fmla="*/ 69 h 165571"/>
                <a:gd name="connsiteX2" fmla="*/ 85801 w 179593"/>
                <a:gd name="connsiteY2" fmla="*/ 20566 h 165571"/>
                <a:gd name="connsiteX3" fmla="*/ 58363 w 179593"/>
                <a:gd name="connsiteY3" fmla="*/ 59510 h 165571"/>
                <a:gd name="connsiteX4" fmla="*/ 60857 w 179593"/>
                <a:gd name="connsiteY4" fmla="*/ 61105 h 165571"/>
                <a:gd name="connsiteX5" fmla="*/ 73329 w 179593"/>
                <a:gd name="connsiteY5" fmla="*/ 56322 h 165571"/>
                <a:gd name="connsiteX6" fmla="*/ 80812 w 179593"/>
                <a:gd name="connsiteY6" fmla="*/ 47440 h 165571"/>
                <a:gd name="connsiteX7" fmla="*/ 98023 w 179593"/>
                <a:gd name="connsiteY7" fmla="*/ 22160 h 165571"/>
                <a:gd name="connsiteX8" fmla="*/ 118976 w 179593"/>
                <a:gd name="connsiteY8" fmla="*/ 12595 h 165571"/>
                <a:gd name="connsiteX9" fmla="*/ 158636 w 179593"/>
                <a:gd name="connsiteY9" fmla="*/ 60649 h 165571"/>
                <a:gd name="connsiteX10" fmla="*/ 76322 w 179593"/>
                <a:gd name="connsiteY10" fmla="*/ 153114 h 165571"/>
                <a:gd name="connsiteX11" fmla="*/ 21446 w 179593"/>
                <a:gd name="connsiteY11" fmla="*/ 94811 h 165571"/>
                <a:gd name="connsiteX12" fmla="*/ 75325 w 179593"/>
                <a:gd name="connsiteY12" fmla="*/ 10090 h 165571"/>
                <a:gd name="connsiteX13" fmla="*/ 85302 w 179593"/>
                <a:gd name="connsiteY13" fmla="*/ 1663 h 165571"/>
                <a:gd name="connsiteX14" fmla="*/ 82808 w 179593"/>
                <a:gd name="connsiteY14" fmla="*/ 69 h 165571"/>
                <a:gd name="connsiteX15" fmla="*/ 244 w 179593"/>
                <a:gd name="connsiteY15" fmla="*/ 104604 h 165571"/>
                <a:gd name="connsiteX16" fmla="*/ 59860 w 179593"/>
                <a:gd name="connsiteY16" fmla="*/ 165640 h 165571"/>
                <a:gd name="connsiteX17" fmla="*/ 179838 w 179593"/>
                <a:gd name="connsiteY17" fmla="*/ 50856 h 16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9593" h="165571">
                  <a:moveTo>
                    <a:pt x="179838" y="50856"/>
                  </a:moveTo>
                  <a:cubicBezTo>
                    <a:pt x="179838" y="21932"/>
                    <a:pt x="165870" y="69"/>
                    <a:pt x="135439" y="69"/>
                  </a:cubicBezTo>
                  <a:cubicBezTo>
                    <a:pt x="109497" y="69"/>
                    <a:pt x="87547" y="19199"/>
                    <a:pt x="85801" y="20566"/>
                  </a:cubicBezTo>
                  <a:cubicBezTo>
                    <a:pt x="65846" y="38558"/>
                    <a:pt x="58363" y="59055"/>
                    <a:pt x="58363" y="59510"/>
                  </a:cubicBezTo>
                  <a:cubicBezTo>
                    <a:pt x="58363" y="60877"/>
                    <a:pt x="59610" y="61105"/>
                    <a:pt x="60857" y="61105"/>
                  </a:cubicBezTo>
                  <a:cubicBezTo>
                    <a:pt x="65597" y="61105"/>
                    <a:pt x="69588" y="58827"/>
                    <a:pt x="73329" y="56322"/>
                  </a:cubicBezTo>
                  <a:cubicBezTo>
                    <a:pt x="77819" y="53361"/>
                    <a:pt x="78068" y="52678"/>
                    <a:pt x="80812" y="47440"/>
                  </a:cubicBezTo>
                  <a:cubicBezTo>
                    <a:pt x="83057" y="42885"/>
                    <a:pt x="88794" y="31725"/>
                    <a:pt x="98023" y="22160"/>
                  </a:cubicBezTo>
                  <a:cubicBezTo>
                    <a:pt x="104010" y="16011"/>
                    <a:pt x="108999" y="12595"/>
                    <a:pt x="118976" y="12595"/>
                  </a:cubicBezTo>
                  <a:cubicBezTo>
                    <a:pt x="143171" y="12595"/>
                    <a:pt x="158636" y="30814"/>
                    <a:pt x="158636" y="60649"/>
                  </a:cubicBezTo>
                  <a:cubicBezTo>
                    <a:pt x="158636" y="107109"/>
                    <a:pt x="122468" y="153114"/>
                    <a:pt x="76322" y="153114"/>
                  </a:cubicBezTo>
                  <a:cubicBezTo>
                    <a:pt x="40902" y="153114"/>
                    <a:pt x="21446" y="127379"/>
                    <a:pt x="21446" y="94811"/>
                  </a:cubicBezTo>
                  <a:cubicBezTo>
                    <a:pt x="21446" y="63838"/>
                    <a:pt x="38907" y="29676"/>
                    <a:pt x="75325" y="10090"/>
                  </a:cubicBezTo>
                  <a:cubicBezTo>
                    <a:pt x="77819" y="8723"/>
                    <a:pt x="85302" y="4624"/>
                    <a:pt x="85302" y="1663"/>
                  </a:cubicBezTo>
                  <a:cubicBezTo>
                    <a:pt x="85302" y="69"/>
                    <a:pt x="83307" y="69"/>
                    <a:pt x="82808" y="69"/>
                  </a:cubicBezTo>
                  <a:cubicBezTo>
                    <a:pt x="74077" y="69"/>
                    <a:pt x="244" y="36280"/>
                    <a:pt x="244" y="104604"/>
                  </a:cubicBezTo>
                  <a:cubicBezTo>
                    <a:pt x="244" y="136489"/>
                    <a:pt x="18453" y="165640"/>
                    <a:pt x="59860" y="165640"/>
                  </a:cubicBezTo>
                  <a:cubicBezTo>
                    <a:pt x="108500" y="165640"/>
                    <a:pt x="179838" y="121002"/>
                    <a:pt x="179838" y="50856"/>
                  </a:cubicBez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2D50EB77-BC2E-ADE3-0645-546500DF7CF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888312" y="3940637"/>
              <a:ext cx="57869" cy="227745"/>
            </a:xfrm>
            <a:custGeom>
              <a:avLst/>
              <a:gdLst>
                <a:gd name="connsiteX0" fmla="*/ 58122 w 57869"/>
                <a:gd name="connsiteY0" fmla="*/ 225537 h 227745"/>
                <a:gd name="connsiteX1" fmla="*/ 53881 w 57869"/>
                <a:gd name="connsiteY1" fmla="*/ 220527 h 227745"/>
                <a:gd name="connsiteX2" fmla="*/ 14720 w 57869"/>
                <a:gd name="connsiteY2" fmla="*/ 113942 h 227745"/>
                <a:gd name="connsiteX3" fmla="*/ 54879 w 57869"/>
                <a:gd name="connsiteY3" fmla="*/ 6218 h 227745"/>
                <a:gd name="connsiteX4" fmla="*/ 58122 w 57869"/>
                <a:gd name="connsiteY4" fmla="*/ 2346 h 227745"/>
                <a:gd name="connsiteX5" fmla="*/ 55627 w 57869"/>
                <a:gd name="connsiteY5" fmla="*/ 69 h 227745"/>
                <a:gd name="connsiteX6" fmla="*/ 15967 w 57869"/>
                <a:gd name="connsiteY6" fmla="*/ 44479 h 227745"/>
                <a:gd name="connsiteX7" fmla="*/ 253 w 57869"/>
                <a:gd name="connsiteY7" fmla="*/ 113942 h 227745"/>
                <a:gd name="connsiteX8" fmla="*/ 16715 w 57869"/>
                <a:gd name="connsiteY8" fmla="*/ 184998 h 227745"/>
                <a:gd name="connsiteX9" fmla="*/ 55627 w 57869"/>
                <a:gd name="connsiteY9" fmla="*/ 227815 h 227745"/>
                <a:gd name="connsiteX10" fmla="*/ 58122 w 57869"/>
                <a:gd name="connsiteY10" fmla="*/ 225537 h 22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869" h="227745">
                  <a:moveTo>
                    <a:pt x="58122" y="225537"/>
                  </a:moveTo>
                  <a:cubicBezTo>
                    <a:pt x="58122" y="224854"/>
                    <a:pt x="58122" y="224399"/>
                    <a:pt x="53881" y="220527"/>
                  </a:cubicBezTo>
                  <a:cubicBezTo>
                    <a:pt x="22702" y="191831"/>
                    <a:pt x="14720" y="148787"/>
                    <a:pt x="14720" y="113942"/>
                  </a:cubicBezTo>
                  <a:cubicBezTo>
                    <a:pt x="14720" y="74314"/>
                    <a:pt x="24198" y="34686"/>
                    <a:pt x="54879" y="6218"/>
                  </a:cubicBezTo>
                  <a:cubicBezTo>
                    <a:pt x="58122" y="3485"/>
                    <a:pt x="58122" y="3029"/>
                    <a:pt x="58122" y="2346"/>
                  </a:cubicBezTo>
                  <a:cubicBezTo>
                    <a:pt x="58122" y="752"/>
                    <a:pt x="57124" y="69"/>
                    <a:pt x="55627" y="69"/>
                  </a:cubicBezTo>
                  <a:cubicBezTo>
                    <a:pt x="53133" y="69"/>
                    <a:pt x="30684" y="15555"/>
                    <a:pt x="15967" y="44479"/>
                  </a:cubicBezTo>
                  <a:cubicBezTo>
                    <a:pt x="3246" y="69531"/>
                    <a:pt x="253" y="94811"/>
                    <a:pt x="253" y="113942"/>
                  </a:cubicBezTo>
                  <a:cubicBezTo>
                    <a:pt x="253" y="131706"/>
                    <a:pt x="2996" y="159263"/>
                    <a:pt x="16715" y="184998"/>
                  </a:cubicBezTo>
                  <a:cubicBezTo>
                    <a:pt x="31682" y="213011"/>
                    <a:pt x="53133" y="227815"/>
                    <a:pt x="55627" y="227815"/>
                  </a:cubicBezTo>
                  <a:cubicBezTo>
                    <a:pt x="57124" y="227815"/>
                    <a:pt x="58122" y="227131"/>
                    <a:pt x="58122" y="225537"/>
                  </a:cubicBez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27DEE65-2747-19F5-C01C-404DD5F9C50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972345" y="4013288"/>
              <a:ext cx="82064" cy="100663"/>
            </a:xfrm>
            <a:custGeom>
              <a:avLst/>
              <a:gdLst>
                <a:gd name="connsiteX0" fmla="*/ 62865 w 82064"/>
                <a:gd name="connsiteY0" fmla="*/ 46757 h 100663"/>
                <a:gd name="connsiteX1" fmla="*/ 71346 w 82064"/>
                <a:gd name="connsiteY1" fmla="*/ 42885 h 100663"/>
                <a:gd name="connsiteX2" fmla="*/ 64112 w 82064"/>
                <a:gd name="connsiteY2" fmla="*/ 39697 h 100663"/>
                <a:gd name="connsiteX3" fmla="*/ 23703 w 82064"/>
                <a:gd name="connsiteY3" fmla="*/ 39697 h 100663"/>
                <a:gd name="connsiteX4" fmla="*/ 66357 w 82064"/>
                <a:gd name="connsiteY4" fmla="*/ 7129 h 100663"/>
                <a:gd name="connsiteX5" fmla="*/ 74090 w 82064"/>
                <a:gd name="connsiteY5" fmla="*/ 7129 h 100663"/>
                <a:gd name="connsiteX6" fmla="*/ 82321 w 82064"/>
                <a:gd name="connsiteY6" fmla="*/ 3257 h 100663"/>
                <a:gd name="connsiteX7" fmla="*/ 74838 w 82064"/>
                <a:gd name="connsiteY7" fmla="*/ 69 h 100663"/>
                <a:gd name="connsiteX8" fmla="*/ 66108 w 82064"/>
                <a:gd name="connsiteY8" fmla="*/ 69 h 100663"/>
                <a:gd name="connsiteX9" fmla="*/ 256 w 82064"/>
                <a:gd name="connsiteY9" fmla="*/ 57688 h 100663"/>
                <a:gd name="connsiteX10" fmla="*/ 45404 w 82064"/>
                <a:gd name="connsiteY10" fmla="*/ 100732 h 100663"/>
                <a:gd name="connsiteX11" fmla="*/ 77831 w 82064"/>
                <a:gd name="connsiteY11" fmla="*/ 89117 h 100663"/>
                <a:gd name="connsiteX12" fmla="*/ 75337 w 82064"/>
                <a:gd name="connsiteY12" fmla="*/ 85929 h 100663"/>
                <a:gd name="connsiteX13" fmla="*/ 72094 w 82064"/>
                <a:gd name="connsiteY13" fmla="*/ 87295 h 100663"/>
                <a:gd name="connsiteX14" fmla="*/ 45903 w 82064"/>
                <a:gd name="connsiteY14" fmla="*/ 95722 h 100663"/>
                <a:gd name="connsiteX15" fmla="*/ 18964 w 82064"/>
                <a:gd name="connsiteY15" fmla="*/ 66115 h 100663"/>
                <a:gd name="connsiteX16" fmla="*/ 21708 w 82064"/>
                <a:gd name="connsiteY16" fmla="*/ 46757 h 100663"/>
                <a:gd name="connsiteX17" fmla="*/ 62865 w 82064"/>
                <a:gd name="connsiteY17" fmla="*/ 46757 h 10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2064" h="100663">
                  <a:moveTo>
                    <a:pt x="62865" y="46757"/>
                  </a:moveTo>
                  <a:cubicBezTo>
                    <a:pt x="66856" y="46757"/>
                    <a:pt x="71346" y="46757"/>
                    <a:pt x="71346" y="42885"/>
                  </a:cubicBezTo>
                  <a:cubicBezTo>
                    <a:pt x="71346" y="39697"/>
                    <a:pt x="68352" y="39697"/>
                    <a:pt x="64112" y="39697"/>
                  </a:cubicBezTo>
                  <a:lnTo>
                    <a:pt x="23703" y="39697"/>
                  </a:lnTo>
                  <a:cubicBezTo>
                    <a:pt x="29690" y="20338"/>
                    <a:pt x="43658" y="7129"/>
                    <a:pt x="66357" y="7129"/>
                  </a:cubicBezTo>
                  <a:lnTo>
                    <a:pt x="74090" y="7129"/>
                  </a:lnTo>
                  <a:cubicBezTo>
                    <a:pt x="78330" y="7129"/>
                    <a:pt x="82321" y="7129"/>
                    <a:pt x="82321" y="3257"/>
                  </a:cubicBezTo>
                  <a:cubicBezTo>
                    <a:pt x="82321" y="69"/>
                    <a:pt x="79078" y="69"/>
                    <a:pt x="74838" y="69"/>
                  </a:cubicBezTo>
                  <a:lnTo>
                    <a:pt x="66108" y="69"/>
                  </a:lnTo>
                  <a:cubicBezTo>
                    <a:pt x="33681" y="69"/>
                    <a:pt x="256" y="22843"/>
                    <a:pt x="256" y="57688"/>
                  </a:cubicBezTo>
                  <a:cubicBezTo>
                    <a:pt x="256" y="82741"/>
                    <a:pt x="18964" y="100732"/>
                    <a:pt x="45404" y="100732"/>
                  </a:cubicBezTo>
                  <a:cubicBezTo>
                    <a:pt x="61618" y="100732"/>
                    <a:pt x="77831" y="91623"/>
                    <a:pt x="77831" y="89117"/>
                  </a:cubicBezTo>
                  <a:cubicBezTo>
                    <a:pt x="77831" y="88434"/>
                    <a:pt x="77582" y="85929"/>
                    <a:pt x="75337" y="85929"/>
                  </a:cubicBezTo>
                  <a:cubicBezTo>
                    <a:pt x="74838" y="85929"/>
                    <a:pt x="74339" y="85929"/>
                    <a:pt x="72094" y="87295"/>
                  </a:cubicBezTo>
                  <a:cubicBezTo>
                    <a:pt x="64362" y="91850"/>
                    <a:pt x="55132" y="95722"/>
                    <a:pt x="45903" y="95722"/>
                  </a:cubicBezTo>
                  <a:cubicBezTo>
                    <a:pt x="31436" y="95722"/>
                    <a:pt x="18964" y="86157"/>
                    <a:pt x="18964" y="66115"/>
                  </a:cubicBezTo>
                  <a:cubicBezTo>
                    <a:pt x="18964" y="58144"/>
                    <a:pt x="20960" y="49490"/>
                    <a:pt x="21708" y="46757"/>
                  </a:cubicBezTo>
                  <a:lnTo>
                    <a:pt x="62865" y="46757"/>
                  </a:ln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019F167-2572-4F5C-E71D-54927D25CE1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9076086" y="3940637"/>
              <a:ext cx="57869" cy="227745"/>
            </a:xfrm>
            <a:custGeom>
              <a:avLst/>
              <a:gdLst>
                <a:gd name="connsiteX0" fmla="*/ 58130 w 57869"/>
                <a:gd name="connsiteY0" fmla="*/ 113942 h 227745"/>
                <a:gd name="connsiteX1" fmla="*/ 41667 w 57869"/>
                <a:gd name="connsiteY1" fmla="*/ 42885 h 227745"/>
                <a:gd name="connsiteX2" fmla="*/ 2755 w 57869"/>
                <a:gd name="connsiteY2" fmla="*/ 69 h 227745"/>
                <a:gd name="connsiteX3" fmla="*/ 260 w 57869"/>
                <a:gd name="connsiteY3" fmla="*/ 2346 h 227745"/>
                <a:gd name="connsiteX4" fmla="*/ 5000 w 57869"/>
                <a:gd name="connsiteY4" fmla="*/ 7584 h 227745"/>
                <a:gd name="connsiteX5" fmla="*/ 43662 w 57869"/>
                <a:gd name="connsiteY5" fmla="*/ 113942 h 227745"/>
                <a:gd name="connsiteX6" fmla="*/ 3503 w 57869"/>
                <a:gd name="connsiteY6" fmla="*/ 221666 h 227745"/>
                <a:gd name="connsiteX7" fmla="*/ 260 w 57869"/>
                <a:gd name="connsiteY7" fmla="*/ 225537 h 227745"/>
                <a:gd name="connsiteX8" fmla="*/ 2755 w 57869"/>
                <a:gd name="connsiteY8" fmla="*/ 227815 h 227745"/>
                <a:gd name="connsiteX9" fmla="*/ 42415 w 57869"/>
                <a:gd name="connsiteY9" fmla="*/ 183404 h 227745"/>
                <a:gd name="connsiteX10" fmla="*/ 58130 w 57869"/>
                <a:gd name="connsiteY10" fmla="*/ 113942 h 227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869" h="227745">
                  <a:moveTo>
                    <a:pt x="58130" y="113942"/>
                  </a:moveTo>
                  <a:cubicBezTo>
                    <a:pt x="58130" y="96178"/>
                    <a:pt x="55386" y="68620"/>
                    <a:pt x="41667" y="42885"/>
                  </a:cubicBezTo>
                  <a:cubicBezTo>
                    <a:pt x="26701" y="14872"/>
                    <a:pt x="5249" y="69"/>
                    <a:pt x="2755" y="69"/>
                  </a:cubicBezTo>
                  <a:cubicBezTo>
                    <a:pt x="1258" y="69"/>
                    <a:pt x="260" y="980"/>
                    <a:pt x="260" y="2346"/>
                  </a:cubicBezTo>
                  <a:cubicBezTo>
                    <a:pt x="260" y="3029"/>
                    <a:pt x="260" y="3485"/>
                    <a:pt x="5000" y="7584"/>
                  </a:cubicBezTo>
                  <a:cubicBezTo>
                    <a:pt x="29445" y="30131"/>
                    <a:pt x="43662" y="66343"/>
                    <a:pt x="43662" y="113942"/>
                  </a:cubicBezTo>
                  <a:cubicBezTo>
                    <a:pt x="43662" y="152886"/>
                    <a:pt x="34433" y="192970"/>
                    <a:pt x="3503" y="221666"/>
                  </a:cubicBezTo>
                  <a:cubicBezTo>
                    <a:pt x="260" y="224399"/>
                    <a:pt x="260" y="224854"/>
                    <a:pt x="260" y="225537"/>
                  </a:cubicBezTo>
                  <a:cubicBezTo>
                    <a:pt x="260" y="226904"/>
                    <a:pt x="1258" y="227815"/>
                    <a:pt x="2755" y="227815"/>
                  </a:cubicBezTo>
                  <a:cubicBezTo>
                    <a:pt x="5249" y="227815"/>
                    <a:pt x="27698" y="212328"/>
                    <a:pt x="42415" y="183404"/>
                  </a:cubicBezTo>
                  <a:cubicBezTo>
                    <a:pt x="55136" y="158352"/>
                    <a:pt x="58130" y="133072"/>
                    <a:pt x="58130" y="113942"/>
                  </a:cubicBezTo>
                  <a:close/>
                </a:path>
              </a:pathLst>
            </a:custGeom>
            <a:solidFill>
              <a:srgbClr val="000000"/>
            </a:solidFill>
            <a:ln w="250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564E313-1272-5A30-A519-E99D2DA74FC1}"/>
              </a:ext>
            </a:extLst>
          </p:cNvPr>
          <p:cNvSpPr txBox="1"/>
          <p:nvPr/>
        </p:nvSpPr>
        <p:spPr>
          <a:xfrm>
            <a:off x="960040" y="5512484"/>
            <a:ext cx="74155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dirty="0"/>
              <a:t>As expected, no renormalisation required for the light-quark loops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60BDE5C1-E097-3A53-0D0E-0F25BF8E066F}"/>
              </a:ext>
            </a:extLst>
          </p:cNvPr>
          <p:cNvSpPr/>
          <p:nvPr/>
        </p:nvSpPr>
        <p:spPr>
          <a:xfrm rot="10800000">
            <a:off x="7493428" y="3275257"/>
            <a:ext cx="2204590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C25356F2-DA34-A177-0C5C-57B0EF35F577}"/>
              </a:ext>
            </a:extLst>
          </p:cNvPr>
          <p:cNvSpPr/>
          <p:nvPr/>
        </p:nvSpPr>
        <p:spPr>
          <a:xfrm>
            <a:off x="7493647" y="4635658"/>
            <a:ext cx="478172" cy="46978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CA4D791-F7B2-8085-3C88-D86D70DE3DDA}"/>
              </a:ext>
            </a:extLst>
          </p:cNvPr>
          <p:cNvGrpSpPr/>
          <p:nvPr/>
        </p:nvGrpSpPr>
        <p:grpSpPr>
          <a:xfrm>
            <a:off x="8047691" y="4532327"/>
            <a:ext cx="1076593" cy="645956"/>
            <a:chOff x="81305" y="374"/>
            <a:chExt cx="1076593" cy="645956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29440ADA-934C-0C18-F56F-73D39E2AE302}"/>
                </a:ext>
              </a:extLst>
            </p:cNvPr>
            <p:cNvSpPr/>
            <p:nvPr/>
          </p:nvSpPr>
          <p:spPr>
            <a:xfrm>
              <a:off x="81305" y="374"/>
              <a:ext cx="1076593" cy="64595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sz="1400"/>
            </a:p>
          </p:txBody>
        </p:sp>
        <p:sp>
          <p:nvSpPr>
            <p:cNvPr id="55" name="Rounded Rectangle 4">
              <a:extLst>
                <a:ext uri="{FF2B5EF4-FFF2-40B4-BE49-F238E27FC236}">
                  <a16:creationId xmlns:a16="http://schemas.microsoft.com/office/drawing/2014/main" id="{292988C4-2A55-A27B-3EC0-CB20BA88A724}"/>
                </a:ext>
              </a:extLst>
            </p:cNvPr>
            <p:cNvSpPr txBox="1"/>
            <p:nvPr/>
          </p:nvSpPr>
          <p:spPr>
            <a:xfrm>
              <a:off x="100224" y="19293"/>
              <a:ext cx="1038755" cy="608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kern="1200" dirty="0"/>
                <a:t>Monte-Carlo Methods</a:t>
              </a:r>
            </a:p>
          </p:txBody>
        </p:sp>
      </p:grp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BD67E894-F09F-E53F-E848-247E9AAA7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18</a:t>
            </a:fld>
            <a:endParaRPr lang="en-GB" noProof="0" dirty="0"/>
          </a:p>
        </p:txBody>
      </p:sp>
      <p:sp>
        <p:nvSpPr>
          <p:cNvPr id="57" name="Date Placeholder 56">
            <a:extLst>
              <a:ext uri="{FF2B5EF4-FFF2-40B4-BE49-F238E27FC236}">
                <a16:creationId xmlns:a16="http://schemas.microsoft.com/office/drawing/2014/main" id="{49199EF1-C3F3-4006-6C77-64BE1C143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04F1D1-25FF-7C9F-751B-1BBA9466E4BE}"/>
              </a:ext>
            </a:extLst>
          </p:cNvPr>
          <p:cNvSpPr txBox="1"/>
          <p:nvPr/>
        </p:nvSpPr>
        <p:spPr>
          <a:xfrm>
            <a:off x="888301" y="2822026"/>
            <a:ext cx="163826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Then, the sum: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CE85D9-51E7-56F4-3219-4B467B72EC34}"/>
              </a:ext>
            </a:extLst>
          </p:cNvPr>
          <p:cNvSpPr txBox="1"/>
          <p:nvPr/>
        </p:nvSpPr>
        <p:spPr>
          <a:xfrm>
            <a:off x="960040" y="5831625"/>
            <a:ext cx="363080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No (hidden) singularities missed!</a:t>
            </a:r>
          </a:p>
        </p:txBody>
      </p:sp>
      <p:pic>
        <p:nvPicPr>
          <p:cNvPr id="20" name="Graphic 19" descr="Tick with solid fill">
            <a:extLst>
              <a:ext uri="{FF2B5EF4-FFF2-40B4-BE49-F238E27FC236}">
                <a16:creationId xmlns:a16="http://schemas.microsoft.com/office/drawing/2014/main" id="{3A611571-E6FA-64EB-D586-78A0F3203E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51264" y="5467940"/>
            <a:ext cx="365016" cy="3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70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251BF-F1D4-3236-7E63-C0394C1B2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58951F10-9EA2-9CB4-D3D5-AE302B231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Renormalisation Rundown: Top-Yukawa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ADF8D8C-1ADA-4871-9388-46E7670C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19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5085A82B-A2D8-2983-C0F7-2AA6D40C9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77334E-F63E-40B2-50C1-8B35D65C8425}"/>
              </a:ext>
            </a:extLst>
          </p:cNvPr>
          <p:cNvSpPr txBox="1"/>
          <p:nvPr/>
        </p:nvSpPr>
        <p:spPr>
          <a:xfrm>
            <a:off x="1170432" y="2148840"/>
            <a:ext cx="147444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b="1" dirty="0"/>
              <a:t>Triangles</a:t>
            </a:r>
            <a:r>
              <a:rPr lang="en-GB" sz="2000" dirty="0"/>
              <a:t>:</a:t>
            </a:r>
          </a:p>
        </p:txBody>
      </p:sp>
      <p:grpSp>
        <p:nvGrpSpPr>
          <p:cNvPr id="22" name="Group 21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_{\triangle} =  \delta_{1} +\Delta_{HHH} &#10;\end{align*}&#10;&#10;&#10;\end{document}" title="IguanaTex Shape Display">
            <a:extLst>
              <a:ext uri="{FF2B5EF4-FFF2-40B4-BE49-F238E27FC236}">
                <a16:creationId xmlns:a16="http://schemas.microsoft.com/office/drawing/2014/main" id="{316A1C1E-AEF0-3ECA-1E1F-A2C4492630E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105400" y="2641600"/>
            <a:ext cx="1978694" cy="197228"/>
            <a:chOff x="9872685" y="4056214"/>
            <a:chExt cx="1978694" cy="1972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FDF2C5E-4B56-E6F7-4743-DF2307B631B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9872685" y="4056214"/>
              <a:ext cx="184417" cy="163066"/>
            </a:xfrm>
            <a:custGeom>
              <a:avLst/>
              <a:gdLst>
                <a:gd name="csX0" fmla="*/ 98895 w 184417"/>
                <a:gd name="csY0" fmla="*/ 4168 h 163066"/>
                <a:gd name="csX1" fmla="*/ 92398 w 184417"/>
                <a:gd name="csY1" fmla="*/ 69 h 163066"/>
                <a:gd name="csX2" fmla="*/ 85901 w 184417"/>
                <a:gd name="csY2" fmla="*/ 4168 h 163066"/>
                <a:gd name="csX3" fmla="*/ 1439 w 184417"/>
                <a:gd name="csY3" fmla="*/ 158580 h 163066"/>
                <a:gd name="csX4" fmla="*/ 189 w 184417"/>
                <a:gd name="csY4" fmla="*/ 161313 h 163066"/>
                <a:gd name="csX5" fmla="*/ 5687 w 184417"/>
                <a:gd name="csY5" fmla="*/ 163135 h 163066"/>
                <a:gd name="csX6" fmla="*/ 179109 w 184417"/>
                <a:gd name="csY6" fmla="*/ 163135 h 163066"/>
                <a:gd name="csX7" fmla="*/ 184607 w 184417"/>
                <a:gd name="csY7" fmla="*/ 161313 h 163066"/>
                <a:gd name="csX8" fmla="*/ 183357 w 184417"/>
                <a:gd name="csY8" fmla="*/ 158580 h 163066"/>
                <a:gd name="csX9" fmla="*/ 98895 w 184417"/>
                <a:gd name="csY9" fmla="*/ 4168 h 163066"/>
                <a:gd name="csX10" fmla="*/ 84402 w 184417"/>
                <a:gd name="csY10" fmla="*/ 22843 h 163066"/>
                <a:gd name="csX11" fmla="*/ 151621 w 184417"/>
                <a:gd name="csY11" fmla="*/ 145826 h 163066"/>
                <a:gd name="csX12" fmla="*/ 16932 w 184417"/>
                <a:gd name="csY12" fmla="*/ 145826 h 163066"/>
                <a:gd name="csX13" fmla="*/ 84402 w 184417"/>
                <a:gd name="csY13" fmla="*/ 22843 h 1630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4417" h="163066">
                  <a:moveTo>
                    <a:pt x="98895" y="4168"/>
                  </a:moveTo>
                  <a:cubicBezTo>
                    <a:pt x="97146" y="1207"/>
                    <a:pt x="96646" y="69"/>
                    <a:pt x="92398" y="69"/>
                  </a:cubicBezTo>
                  <a:cubicBezTo>
                    <a:pt x="88150" y="69"/>
                    <a:pt x="87650" y="1207"/>
                    <a:pt x="85901" y="4168"/>
                  </a:cubicBezTo>
                  <a:lnTo>
                    <a:pt x="1439" y="158580"/>
                  </a:lnTo>
                  <a:cubicBezTo>
                    <a:pt x="189" y="160630"/>
                    <a:pt x="189" y="161085"/>
                    <a:pt x="189" y="161313"/>
                  </a:cubicBezTo>
                  <a:cubicBezTo>
                    <a:pt x="189" y="163135"/>
                    <a:pt x="1689" y="163135"/>
                    <a:pt x="5687" y="163135"/>
                  </a:cubicBezTo>
                  <a:lnTo>
                    <a:pt x="179109" y="163135"/>
                  </a:lnTo>
                  <a:cubicBezTo>
                    <a:pt x="183107" y="163135"/>
                    <a:pt x="184607" y="163135"/>
                    <a:pt x="184607" y="161313"/>
                  </a:cubicBezTo>
                  <a:cubicBezTo>
                    <a:pt x="184607" y="161085"/>
                    <a:pt x="184607" y="160630"/>
                    <a:pt x="183357" y="158580"/>
                  </a:cubicBezTo>
                  <a:lnTo>
                    <a:pt x="98895" y="4168"/>
                  </a:lnTo>
                  <a:close/>
                  <a:moveTo>
                    <a:pt x="84402" y="22843"/>
                  </a:moveTo>
                  <a:lnTo>
                    <a:pt x="151621" y="145826"/>
                  </a:lnTo>
                  <a:lnTo>
                    <a:pt x="16932" y="145826"/>
                  </a:lnTo>
                  <a:lnTo>
                    <a:pt x="84402" y="2284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D92EC07-78B9-ABE1-E481-AEC97E8969AF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083525" y="4139615"/>
              <a:ext cx="148858" cy="113827"/>
            </a:xfrm>
            <a:custGeom>
              <a:avLst/>
              <a:gdLst>
                <a:gd name="csX0" fmla="*/ 79262 w 148858"/>
                <a:gd name="csY0" fmla="*/ 3259 h 113827"/>
                <a:gd name="csX1" fmla="*/ 74714 w 148858"/>
                <a:gd name="csY1" fmla="*/ 70 h 113827"/>
                <a:gd name="csX2" fmla="*/ 70166 w 148858"/>
                <a:gd name="csY2" fmla="*/ 3099 h 113827"/>
                <a:gd name="csX3" fmla="*/ 1772 w 148858"/>
                <a:gd name="csY3" fmla="*/ 106724 h 113827"/>
                <a:gd name="csX4" fmla="*/ 198 w 148858"/>
                <a:gd name="csY4" fmla="*/ 109912 h 113827"/>
                <a:gd name="csX5" fmla="*/ 7195 w 148858"/>
                <a:gd name="csY5" fmla="*/ 113898 h 113827"/>
                <a:gd name="csX6" fmla="*/ 142059 w 148858"/>
                <a:gd name="csY6" fmla="*/ 113898 h 113827"/>
                <a:gd name="csX7" fmla="*/ 149056 w 148858"/>
                <a:gd name="csY7" fmla="*/ 109912 h 113827"/>
                <a:gd name="csX8" fmla="*/ 147831 w 148858"/>
                <a:gd name="csY8" fmla="*/ 107043 h 113827"/>
                <a:gd name="csX9" fmla="*/ 79262 w 148858"/>
                <a:gd name="csY9" fmla="*/ 3259 h 113827"/>
                <a:gd name="csX10" fmla="*/ 74539 w 148858"/>
                <a:gd name="csY10" fmla="*/ 11549 h 113827"/>
                <a:gd name="csX11" fmla="*/ 137161 w 148858"/>
                <a:gd name="csY11" fmla="*/ 106086 h 113827"/>
                <a:gd name="csX12" fmla="*/ 12092 w 148858"/>
                <a:gd name="csY12" fmla="*/ 106086 h 113827"/>
                <a:gd name="csX13" fmla="*/ 74539 w 148858"/>
                <a:gd name="csY13" fmla="*/ 11549 h 113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48858" h="113827">
                  <a:moveTo>
                    <a:pt x="79262" y="3259"/>
                  </a:moveTo>
                  <a:cubicBezTo>
                    <a:pt x="77338" y="549"/>
                    <a:pt x="75939" y="70"/>
                    <a:pt x="74714" y="70"/>
                  </a:cubicBezTo>
                  <a:cubicBezTo>
                    <a:pt x="72265" y="70"/>
                    <a:pt x="71216" y="1505"/>
                    <a:pt x="70166" y="3099"/>
                  </a:cubicBezTo>
                  <a:lnTo>
                    <a:pt x="1772" y="106724"/>
                  </a:lnTo>
                  <a:cubicBezTo>
                    <a:pt x="198" y="108956"/>
                    <a:pt x="198" y="109274"/>
                    <a:pt x="198" y="109912"/>
                  </a:cubicBezTo>
                  <a:cubicBezTo>
                    <a:pt x="198" y="113898"/>
                    <a:pt x="4221" y="113898"/>
                    <a:pt x="7195" y="113898"/>
                  </a:cubicBezTo>
                  <a:lnTo>
                    <a:pt x="142059" y="113898"/>
                  </a:lnTo>
                  <a:cubicBezTo>
                    <a:pt x="145033" y="113898"/>
                    <a:pt x="149056" y="113898"/>
                    <a:pt x="149056" y="109912"/>
                  </a:cubicBezTo>
                  <a:cubicBezTo>
                    <a:pt x="149056" y="109115"/>
                    <a:pt x="148881" y="108637"/>
                    <a:pt x="147831" y="107043"/>
                  </a:cubicBezTo>
                  <a:lnTo>
                    <a:pt x="79262" y="3259"/>
                  </a:lnTo>
                  <a:close/>
                  <a:moveTo>
                    <a:pt x="74539" y="11549"/>
                  </a:moveTo>
                  <a:lnTo>
                    <a:pt x="137161" y="106086"/>
                  </a:lnTo>
                  <a:lnTo>
                    <a:pt x="12092" y="106086"/>
                  </a:lnTo>
                  <a:lnTo>
                    <a:pt x="74539" y="11549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39BAEFC-8C0B-34F4-3FB3-F59456466D0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342779" y="4135698"/>
              <a:ext cx="166175" cy="53292"/>
            </a:xfrm>
            <a:custGeom>
              <a:avLst/>
              <a:gdLst>
                <a:gd name="csX0" fmla="*/ 157887 w 166175"/>
                <a:gd name="csY0" fmla="*/ 9179 h 53292"/>
                <a:gd name="csX1" fmla="*/ 166384 w 166175"/>
                <a:gd name="csY1" fmla="*/ 4624 h 53292"/>
                <a:gd name="csX2" fmla="*/ 158137 w 166175"/>
                <a:gd name="csY2" fmla="*/ 69 h 53292"/>
                <a:gd name="csX3" fmla="*/ 8454 w 166175"/>
                <a:gd name="csY3" fmla="*/ 69 h 53292"/>
                <a:gd name="csX4" fmla="*/ 208 w 166175"/>
                <a:gd name="csY4" fmla="*/ 4624 h 53292"/>
                <a:gd name="csX5" fmla="*/ 8704 w 166175"/>
                <a:gd name="csY5" fmla="*/ 9179 h 53292"/>
                <a:gd name="csX6" fmla="*/ 157887 w 166175"/>
                <a:gd name="csY6" fmla="*/ 9179 h 53292"/>
                <a:gd name="csX7" fmla="*/ 158137 w 166175"/>
                <a:gd name="csY7" fmla="*/ 53361 h 53292"/>
                <a:gd name="csX8" fmla="*/ 166384 w 166175"/>
                <a:gd name="csY8" fmla="*/ 48806 h 53292"/>
                <a:gd name="csX9" fmla="*/ 157887 w 166175"/>
                <a:gd name="csY9" fmla="*/ 44251 h 53292"/>
                <a:gd name="csX10" fmla="*/ 8704 w 166175"/>
                <a:gd name="csY10" fmla="*/ 44251 h 53292"/>
                <a:gd name="csX11" fmla="*/ 208 w 166175"/>
                <a:gd name="csY11" fmla="*/ 48806 h 53292"/>
                <a:gd name="csX12" fmla="*/ 8454 w 166175"/>
                <a:gd name="csY12" fmla="*/ 53361 h 53292"/>
                <a:gd name="csX13" fmla="*/ 158137 w 166175"/>
                <a:gd name="csY13" fmla="*/ 53361 h 53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175" h="53292">
                  <a:moveTo>
                    <a:pt x="157887" y="9179"/>
                  </a:moveTo>
                  <a:cubicBezTo>
                    <a:pt x="161636" y="9179"/>
                    <a:pt x="166384" y="9179"/>
                    <a:pt x="166384" y="4624"/>
                  </a:cubicBezTo>
                  <a:cubicBezTo>
                    <a:pt x="166384" y="69"/>
                    <a:pt x="161636" y="69"/>
                    <a:pt x="158137" y="69"/>
                  </a:cubicBezTo>
                  <a:lnTo>
                    <a:pt x="8454" y="69"/>
                  </a:lnTo>
                  <a:cubicBezTo>
                    <a:pt x="4956" y="69"/>
                    <a:pt x="208" y="69"/>
                    <a:pt x="208" y="4624"/>
                  </a:cubicBezTo>
                  <a:cubicBezTo>
                    <a:pt x="208" y="9179"/>
                    <a:pt x="4956" y="9179"/>
                    <a:pt x="8704" y="9179"/>
                  </a:cubicBezTo>
                  <a:lnTo>
                    <a:pt x="157887" y="9179"/>
                  </a:lnTo>
                  <a:close/>
                  <a:moveTo>
                    <a:pt x="158137" y="53361"/>
                  </a:moveTo>
                  <a:cubicBezTo>
                    <a:pt x="161636" y="53361"/>
                    <a:pt x="166384" y="53361"/>
                    <a:pt x="166384" y="48806"/>
                  </a:cubicBezTo>
                  <a:cubicBezTo>
                    <a:pt x="166384" y="44251"/>
                    <a:pt x="161636" y="44251"/>
                    <a:pt x="157887" y="44251"/>
                  </a:cubicBezTo>
                  <a:lnTo>
                    <a:pt x="8704" y="44251"/>
                  </a:lnTo>
                  <a:cubicBezTo>
                    <a:pt x="4956" y="44251"/>
                    <a:pt x="208" y="44251"/>
                    <a:pt x="208" y="48806"/>
                  </a:cubicBezTo>
                  <a:cubicBezTo>
                    <a:pt x="208" y="53361"/>
                    <a:pt x="4956" y="53361"/>
                    <a:pt x="8454" y="53361"/>
                  </a:cubicBezTo>
                  <a:lnTo>
                    <a:pt x="158137" y="53361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E352B36-4DB3-740E-4FBA-16D6317123A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603050" y="4057353"/>
              <a:ext cx="102454" cy="164660"/>
            </a:xfrm>
            <a:custGeom>
              <a:avLst/>
              <a:gdLst>
                <a:gd name="csX0" fmla="*/ 55694 w 102454"/>
                <a:gd name="csY0" fmla="*/ 62471 h 164660"/>
                <a:gd name="csX1" fmla="*/ 219 w 102454"/>
                <a:gd name="csY1" fmla="*/ 126468 h 164660"/>
                <a:gd name="csX2" fmla="*/ 39701 w 102454"/>
                <a:gd name="csY2" fmla="*/ 164729 h 164660"/>
                <a:gd name="csX3" fmla="*/ 89678 w 102454"/>
                <a:gd name="csY3" fmla="*/ 97544 h 164660"/>
                <a:gd name="csX4" fmla="*/ 71187 w 102454"/>
                <a:gd name="csY4" fmla="*/ 55183 h 164660"/>
                <a:gd name="csX5" fmla="*/ 47447 w 102454"/>
                <a:gd name="csY5" fmla="*/ 17833 h 164660"/>
                <a:gd name="csX6" fmla="*/ 61191 w 102454"/>
                <a:gd name="csY6" fmla="*/ 7357 h 164660"/>
                <a:gd name="csX7" fmla="*/ 78933 w 102454"/>
                <a:gd name="csY7" fmla="*/ 13506 h 164660"/>
                <a:gd name="csX8" fmla="*/ 92677 w 102454"/>
                <a:gd name="csY8" fmla="*/ 19199 h 164660"/>
                <a:gd name="csX9" fmla="*/ 102673 w 102454"/>
                <a:gd name="csY9" fmla="*/ 10090 h 164660"/>
                <a:gd name="csX10" fmla="*/ 89678 w 102454"/>
                <a:gd name="csY10" fmla="*/ 2574 h 164660"/>
                <a:gd name="csX11" fmla="*/ 69188 w 102454"/>
                <a:gd name="csY11" fmla="*/ 69 h 164660"/>
                <a:gd name="csX12" fmla="*/ 40700 w 102454"/>
                <a:gd name="csY12" fmla="*/ 23527 h 164660"/>
                <a:gd name="csX13" fmla="*/ 55694 w 102454"/>
                <a:gd name="csY13" fmla="*/ 62471 h 164660"/>
                <a:gd name="csX14" fmla="*/ 58692 w 102454"/>
                <a:gd name="csY14" fmla="*/ 67482 h 164660"/>
                <a:gd name="csX15" fmla="*/ 72436 w 102454"/>
                <a:gd name="csY15" fmla="*/ 106654 h 164660"/>
                <a:gd name="csX16" fmla="*/ 39701 w 102454"/>
                <a:gd name="csY16" fmla="*/ 159719 h 164660"/>
                <a:gd name="csX17" fmla="*/ 15712 w 102454"/>
                <a:gd name="csY17" fmla="*/ 132845 h 164660"/>
                <a:gd name="csX18" fmla="*/ 58692 w 102454"/>
                <a:gd name="csY18" fmla="*/ 67482 h 164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2454" h="164660">
                  <a:moveTo>
                    <a:pt x="55694" y="62471"/>
                  </a:moveTo>
                  <a:cubicBezTo>
                    <a:pt x="24458" y="69304"/>
                    <a:pt x="219" y="98910"/>
                    <a:pt x="219" y="126468"/>
                  </a:cubicBezTo>
                  <a:cubicBezTo>
                    <a:pt x="219" y="148331"/>
                    <a:pt x="16211" y="164729"/>
                    <a:pt x="39701" y="164729"/>
                  </a:cubicBezTo>
                  <a:cubicBezTo>
                    <a:pt x="68938" y="164729"/>
                    <a:pt x="89678" y="128973"/>
                    <a:pt x="89678" y="97544"/>
                  </a:cubicBezTo>
                  <a:cubicBezTo>
                    <a:pt x="89678" y="76819"/>
                    <a:pt x="79683" y="65432"/>
                    <a:pt x="71187" y="55183"/>
                  </a:cubicBezTo>
                  <a:cubicBezTo>
                    <a:pt x="62191" y="44935"/>
                    <a:pt x="47447" y="27854"/>
                    <a:pt x="47447" y="17833"/>
                  </a:cubicBezTo>
                  <a:cubicBezTo>
                    <a:pt x="47447" y="12823"/>
                    <a:pt x="52445" y="7357"/>
                    <a:pt x="61191" y="7357"/>
                  </a:cubicBezTo>
                  <a:cubicBezTo>
                    <a:pt x="68688" y="7357"/>
                    <a:pt x="73686" y="10317"/>
                    <a:pt x="78933" y="13506"/>
                  </a:cubicBezTo>
                  <a:cubicBezTo>
                    <a:pt x="83931" y="16239"/>
                    <a:pt x="88929" y="19199"/>
                    <a:pt x="92677" y="19199"/>
                  </a:cubicBezTo>
                  <a:cubicBezTo>
                    <a:pt x="98924" y="19199"/>
                    <a:pt x="102673" y="13733"/>
                    <a:pt x="102673" y="10090"/>
                  </a:cubicBezTo>
                  <a:cubicBezTo>
                    <a:pt x="102673" y="5079"/>
                    <a:pt x="98674" y="4396"/>
                    <a:pt x="89678" y="2574"/>
                  </a:cubicBezTo>
                  <a:cubicBezTo>
                    <a:pt x="76684" y="69"/>
                    <a:pt x="73186" y="69"/>
                    <a:pt x="69188" y="69"/>
                  </a:cubicBezTo>
                  <a:cubicBezTo>
                    <a:pt x="49696" y="69"/>
                    <a:pt x="40700" y="9862"/>
                    <a:pt x="40700" y="23527"/>
                  </a:cubicBezTo>
                  <a:cubicBezTo>
                    <a:pt x="40700" y="35825"/>
                    <a:pt x="47947" y="48579"/>
                    <a:pt x="55694" y="62471"/>
                  </a:cubicBezTo>
                  <a:close/>
                  <a:moveTo>
                    <a:pt x="58692" y="67482"/>
                  </a:moveTo>
                  <a:cubicBezTo>
                    <a:pt x="64940" y="77958"/>
                    <a:pt x="72436" y="90256"/>
                    <a:pt x="72436" y="106654"/>
                  </a:cubicBezTo>
                  <a:cubicBezTo>
                    <a:pt x="72436" y="121685"/>
                    <a:pt x="62940" y="159719"/>
                    <a:pt x="39701" y="159719"/>
                  </a:cubicBezTo>
                  <a:cubicBezTo>
                    <a:pt x="25957" y="159719"/>
                    <a:pt x="15712" y="150153"/>
                    <a:pt x="15712" y="132845"/>
                  </a:cubicBezTo>
                  <a:cubicBezTo>
                    <a:pt x="15712" y="118497"/>
                    <a:pt x="24957" y="75680"/>
                    <a:pt x="58692" y="67482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A7B74C9-B8D0-0B9B-B1C6-1D428E9C8CC4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722683" y="4147586"/>
              <a:ext cx="63671" cy="105856"/>
            </a:xfrm>
            <a:custGeom>
              <a:avLst/>
              <a:gdLst>
                <a:gd name="csX0" fmla="*/ 39755 w 63671"/>
                <a:gd name="csY0" fmla="*/ 4534 h 105856"/>
                <a:gd name="csX1" fmla="*/ 34508 w 63671"/>
                <a:gd name="csY1" fmla="*/ 70 h 105856"/>
                <a:gd name="csX2" fmla="*/ 223 w 63671"/>
                <a:gd name="csY2" fmla="*/ 10273 h 105856"/>
                <a:gd name="csX3" fmla="*/ 223 w 63671"/>
                <a:gd name="csY3" fmla="*/ 16012 h 105856"/>
                <a:gd name="csX4" fmla="*/ 25587 w 63671"/>
                <a:gd name="csY4" fmla="*/ 11549 h 105856"/>
                <a:gd name="csX5" fmla="*/ 25587 w 63671"/>
                <a:gd name="csY5" fmla="*/ 92854 h 105856"/>
                <a:gd name="csX6" fmla="*/ 8094 w 63671"/>
                <a:gd name="csY6" fmla="*/ 100187 h 105856"/>
                <a:gd name="csX7" fmla="*/ 1447 w 63671"/>
                <a:gd name="csY7" fmla="*/ 100187 h 105856"/>
                <a:gd name="csX8" fmla="*/ 1447 w 63671"/>
                <a:gd name="csY8" fmla="*/ 105927 h 105856"/>
                <a:gd name="csX9" fmla="*/ 32583 w 63671"/>
                <a:gd name="csY9" fmla="*/ 105289 h 105856"/>
                <a:gd name="csX10" fmla="*/ 63894 w 63671"/>
                <a:gd name="csY10" fmla="*/ 105927 h 105856"/>
                <a:gd name="csX11" fmla="*/ 63894 w 63671"/>
                <a:gd name="csY11" fmla="*/ 100187 h 105856"/>
                <a:gd name="csX12" fmla="*/ 57247 w 63671"/>
                <a:gd name="csY12" fmla="*/ 100187 h 105856"/>
                <a:gd name="csX13" fmla="*/ 39755 w 63671"/>
                <a:gd name="csY13" fmla="*/ 92854 h 105856"/>
                <a:gd name="csX14" fmla="*/ 39755 w 63671"/>
                <a:gd name="csY14" fmla="*/ 4534 h 105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671" h="105856">
                  <a:moveTo>
                    <a:pt x="39755" y="4534"/>
                  </a:moveTo>
                  <a:cubicBezTo>
                    <a:pt x="39755" y="230"/>
                    <a:pt x="39405" y="70"/>
                    <a:pt x="34508" y="70"/>
                  </a:cubicBezTo>
                  <a:cubicBezTo>
                    <a:pt x="23313" y="10114"/>
                    <a:pt x="7395" y="10273"/>
                    <a:pt x="223" y="10273"/>
                  </a:cubicBezTo>
                  <a:lnTo>
                    <a:pt x="223" y="16012"/>
                  </a:lnTo>
                  <a:cubicBezTo>
                    <a:pt x="4421" y="16012"/>
                    <a:pt x="15966" y="16012"/>
                    <a:pt x="25587" y="11549"/>
                  </a:cubicBezTo>
                  <a:lnTo>
                    <a:pt x="25587" y="92854"/>
                  </a:lnTo>
                  <a:cubicBezTo>
                    <a:pt x="25587" y="98115"/>
                    <a:pt x="25587" y="100187"/>
                    <a:pt x="8094" y="100187"/>
                  </a:cubicBezTo>
                  <a:lnTo>
                    <a:pt x="1447" y="100187"/>
                  </a:lnTo>
                  <a:lnTo>
                    <a:pt x="1447" y="105927"/>
                  </a:lnTo>
                  <a:cubicBezTo>
                    <a:pt x="4596" y="105767"/>
                    <a:pt x="26111" y="105289"/>
                    <a:pt x="32583" y="105289"/>
                  </a:cubicBezTo>
                  <a:cubicBezTo>
                    <a:pt x="38006" y="105289"/>
                    <a:pt x="60046" y="105767"/>
                    <a:pt x="63894" y="105927"/>
                  </a:cubicBezTo>
                  <a:lnTo>
                    <a:pt x="63894" y="100187"/>
                  </a:lnTo>
                  <a:lnTo>
                    <a:pt x="57247" y="100187"/>
                  </a:lnTo>
                  <a:cubicBezTo>
                    <a:pt x="39755" y="100187"/>
                    <a:pt x="39755" y="98115"/>
                    <a:pt x="39755" y="92854"/>
                  </a:cubicBezTo>
                  <a:lnTo>
                    <a:pt x="39755" y="4534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E4ABBE6-E5DC-2B20-FB41-5EB9DFF651B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885242" y="4086505"/>
              <a:ext cx="166175" cy="151678"/>
            </a:xfrm>
            <a:custGeom>
              <a:avLst/>
              <a:gdLst>
                <a:gd name="csX0" fmla="*/ 88440 w 166175"/>
                <a:gd name="csY0" fmla="*/ 80463 h 151678"/>
                <a:gd name="csX1" fmla="*/ 158159 w 166175"/>
                <a:gd name="csY1" fmla="*/ 80463 h 151678"/>
                <a:gd name="csX2" fmla="*/ 166405 w 166175"/>
                <a:gd name="csY2" fmla="*/ 75908 h 151678"/>
                <a:gd name="csX3" fmla="*/ 158159 w 166175"/>
                <a:gd name="csY3" fmla="*/ 71353 h 151678"/>
                <a:gd name="csX4" fmla="*/ 88440 w 166175"/>
                <a:gd name="csY4" fmla="*/ 71353 h 151678"/>
                <a:gd name="csX5" fmla="*/ 88440 w 166175"/>
                <a:gd name="csY5" fmla="*/ 7584 h 151678"/>
                <a:gd name="csX6" fmla="*/ 83442 w 166175"/>
                <a:gd name="csY6" fmla="*/ 69 h 151678"/>
                <a:gd name="csX7" fmla="*/ 78445 w 166175"/>
                <a:gd name="csY7" fmla="*/ 7584 h 151678"/>
                <a:gd name="csX8" fmla="*/ 78445 w 166175"/>
                <a:gd name="csY8" fmla="*/ 71353 h 151678"/>
                <a:gd name="csX9" fmla="*/ 8476 w 166175"/>
                <a:gd name="csY9" fmla="*/ 71353 h 151678"/>
                <a:gd name="csX10" fmla="*/ 230 w 166175"/>
                <a:gd name="csY10" fmla="*/ 75908 h 151678"/>
                <a:gd name="csX11" fmla="*/ 8476 w 166175"/>
                <a:gd name="csY11" fmla="*/ 80463 h 151678"/>
                <a:gd name="csX12" fmla="*/ 78445 w 166175"/>
                <a:gd name="csY12" fmla="*/ 80463 h 151678"/>
                <a:gd name="csX13" fmla="*/ 78445 w 166175"/>
                <a:gd name="csY13" fmla="*/ 144232 h 151678"/>
                <a:gd name="csX14" fmla="*/ 83442 w 166175"/>
                <a:gd name="csY14" fmla="*/ 151748 h 151678"/>
                <a:gd name="csX15" fmla="*/ 88440 w 166175"/>
                <a:gd name="csY15" fmla="*/ 144232 h 151678"/>
                <a:gd name="csX16" fmla="*/ 88440 w 166175"/>
                <a:gd name="csY16" fmla="*/ 80463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6175" h="151678">
                  <a:moveTo>
                    <a:pt x="88440" y="80463"/>
                  </a:moveTo>
                  <a:lnTo>
                    <a:pt x="158159" y="80463"/>
                  </a:lnTo>
                  <a:cubicBezTo>
                    <a:pt x="161657" y="80463"/>
                    <a:pt x="166405" y="80463"/>
                    <a:pt x="166405" y="75908"/>
                  </a:cubicBezTo>
                  <a:cubicBezTo>
                    <a:pt x="166405" y="71353"/>
                    <a:pt x="161657" y="71353"/>
                    <a:pt x="158159" y="71353"/>
                  </a:cubicBezTo>
                  <a:lnTo>
                    <a:pt x="88440" y="71353"/>
                  </a:lnTo>
                  <a:lnTo>
                    <a:pt x="88440" y="7584"/>
                  </a:lnTo>
                  <a:cubicBezTo>
                    <a:pt x="88440" y="4396"/>
                    <a:pt x="88440" y="69"/>
                    <a:pt x="83442" y="69"/>
                  </a:cubicBezTo>
                  <a:cubicBezTo>
                    <a:pt x="78445" y="69"/>
                    <a:pt x="78445" y="4396"/>
                    <a:pt x="78445" y="7584"/>
                  </a:cubicBezTo>
                  <a:lnTo>
                    <a:pt x="78445" y="71353"/>
                  </a:lnTo>
                  <a:lnTo>
                    <a:pt x="8476" y="71353"/>
                  </a:lnTo>
                  <a:cubicBezTo>
                    <a:pt x="4978" y="71353"/>
                    <a:pt x="230" y="71353"/>
                    <a:pt x="230" y="75908"/>
                  </a:cubicBezTo>
                  <a:cubicBezTo>
                    <a:pt x="230" y="80463"/>
                    <a:pt x="4978" y="80463"/>
                    <a:pt x="8476" y="80463"/>
                  </a:cubicBezTo>
                  <a:lnTo>
                    <a:pt x="78445" y="80463"/>
                  </a:lnTo>
                  <a:lnTo>
                    <a:pt x="78445" y="144232"/>
                  </a:lnTo>
                  <a:cubicBezTo>
                    <a:pt x="78445" y="147420"/>
                    <a:pt x="78445" y="151748"/>
                    <a:pt x="83442" y="151748"/>
                  </a:cubicBezTo>
                  <a:cubicBezTo>
                    <a:pt x="88440" y="151748"/>
                    <a:pt x="88440" y="147420"/>
                    <a:pt x="88440" y="144232"/>
                  </a:cubicBezTo>
                  <a:lnTo>
                    <a:pt x="88440" y="8046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E84DD34-9133-9CAF-D48E-F0A313C6530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1132881" y="4056214"/>
              <a:ext cx="184417" cy="163066"/>
            </a:xfrm>
            <a:custGeom>
              <a:avLst/>
              <a:gdLst>
                <a:gd name="csX0" fmla="*/ 98945 w 184417"/>
                <a:gd name="csY0" fmla="*/ 4168 h 163066"/>
                <a:gd name="csX1" fmla="*/ 92448 w 184417"/>
                <a:gd name="csY1" fmla="*/ 69 h 163066"/>
                <a:gd name="csX2" fmla="*/ 85951 w 184417"/>
                <a:gd name="csY2" fmla="*/ 4168 h 163066"/>
                <a:gd name="csX3" fmla="*/ 1489 w 184417"/>
                <a:gd name="csY3" fmla="*/ 158580 h 163066"/>
                <a:gd name="csX4" fmla="*/ 240 w 184417"/>
                <a:gd name="csY4" fmla="*/ 161313 h 163066"/>
                <a:gd name="csX5" fmla="*/ 5737 w 184417"/>
                <a:gd name="csY5" fmla="*/ 163135 h 163066"/>
                <a:gd name="csX6" fmla="*/ 179159 w 184417"/>
                <a:gd name="csY6" fmla="*/ 163135 h 163066"/>
                <a:gd name="csX7" fmla="*/ 184657 w 184417"/>
                <a:gd name="csY7" fmla="*/ 161313 h 163066"/>
                <a:gd name="csX8" fmla="*/ 183407 w 184417"/>
                <a:gd name="csY8" fmla="*/ 158580 h 163066"/>
                <a:gd name="csX9" fmla="*/ 98945 w 184417"/>
                <a:gd name="csY9" fmla="*/ 4168 h 163066"/>
                <a:gd name="csX10" fmla="*/ 84452 w 184417"/>
                <a:gd name="csY10" fmla="*/ 22843 h 163066"/>
                <a:gd name="csX11" fmla="*/ 151672 w 184417"/>
                <a:gd name="csY11" fmla="*/ 145826 h 163066"/>
                <a:gd name="csX12" fmla="*/ 16982 w 184417"/>
                <a:gd name="csY12" fmla="*/ 145826 h 163066"/>
                <a:gd name="csX13" fmla="*/ 84452 w 184417"/>
                <a:gd name="csY13" fmla="*/ 22843 h 1630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4417" h="163066">
                  <a:moveTo>
                    <a:pt x="98945" y="4168"/>
                  </a:moveTo>
                  <a:cubicBezTo>
                    <a:pt x="97196" y="1207"/>
                    <a:pt x="96696" y="69"/>
                    <a:pt x="92448" y="69"/>
                  </a:cubicBezTo>
                  <a:cubicBezTo>
                    <a:pt x="88200" y="69"/>
                    <a:pt x="87700" y="1207"/>
                    <a:pt x="85951" y="4168"/>
                  </a:cubicBezTo>
                  <a:lnTo>
                    <a:pt x="1489" y="158580"/>
                  </a:lnTo>
                  <a:cubicBezTo>
                    <a:pt x="240" y="160630"/>
                    <a:pt x="240" y="161085"/>
                    <a:pt x="240" y="161313"/>
                  </a:cubicBezTo>
                  <a:cubicBezTo>
                    <a:pt x="240" y="163135"/>
                    <a:pt x="1739" y="163135"/>
                    <a:pt x="5737" y="163135"/>
                  </a:cubicBezTo>
                  <a:lnTo>
                    <a:pt x="179159" y="163135"/>
                  </a:lnTo>
                  <a:cubicBezTo>
                    <a:pt x="183158" y="163135"/>
                    <a:pt x="184657" y="163135"/>
                    <a:pt x="184657" y="161313"/>
                  </a:cubicBezTo>
                  <a:cubicBezTo>
                    <a:pt x="184657" y="161085"/>
                    <a:pt x="184657" y="160630"/>
                    <a:pt x="183407" y="158580"/>
                  </a:cubicBezTo>
                  <a:lnTo>
                    <a:pt x="98945" y="4168"/>
                  </a:lnTo>
                  <a:close/>
                  <a:moveTo>
                    <a:pt x="84452" y="22843"/>
                  </a:moveTo>
                  <a:lnTo>
                    <a:pt x="151672" y="145826"/>
                  </a:lnTo>
                  <a:lnTo>
                    <a:pt x="16982" y="145826"/>
                  </a:lnTo>
                  <a:lnTo>
                    <a:pt x="84452" y="2284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2F63AD6-26CB-95C3-FC3F-7C0C5DE8C01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1341446" y="4144557"/>
              <a:ext cx="155855" cy="108885"/>
            </a:xfrm>
            <a:custGeom>
              <a:avLst/>
              <a:gdLst>
                <a:gd name="csX0" fmla="*/ 135287 w 155855"/>
                <a:gd name="csY0" fmla="*/ 12983 h 108885"/>
                <a:gd name="csX1" fmla="*/ 150156 w 155855"/>
                <a:gd name="csY1" fmla="*/ 5809 h 108885"/>
                <a:gd name="csX2" fmla="*/ 156103 w 155855"/>
                <a:gd name="csY2" fmla="*/ 2302 h 108885"/>
                <a:gd name="csX3" fmla="*/ 153304 w 155855"/>
                <a:gd name="csY3" fmla="*/ 70 h 108885"/>
                <a:gd name="csX4" fmla="*/ 130390 w 155855"/>
                <a:gd name="csY4" fmla="*/ 708 h 108885"/>
                <a:gd name="csX5" fmla="*/ 118320 w 155855"/>
                <a:gd name="csY5" fmla="*/ 548 h 108885"/>
                <a:gd name="csX6" fmla="*/ 107300 w 155855"/>
                <a:gd name="csY6" fmla="*/ 70 h 108885"/>
                <a:gd name="csX7" fmla="*/ 103627 w 155855"/>
                <a:gd name="csY7" fmla="*/ 3578 h 108885"/>
                <a:gd name="csX8" fmla="*/ 109224 w 155855"/>
                <a:gd name="csY8" fmla="*/ 5809 h 108885"/>
                <a:gd name="csX9" fmla="*/ 115871 w 155855"/>
                <a:gd name="csY9" fmla="*/ 6128 h 108885"/>
                <a:gd name="csX10" fmla="*/ 119894 w 155855"/>
                <a:gd name="csY10" fmla="*/ 8360 h 108885"/>
                <a:gd name="csX11" fmla="*/ 119195 w 155855"/>
                <a:gd name="csY11" fmla="*/ 11867 h 108885"/>
                <a:gd name="csX12" fmla="*/ 108874 w 155855"/>
                <a:gd name="csY12" fmla="*/ 49491 h 108885"/>
                <a:gd name="csX13" fmla="*/ 50275 w 155855"/>
                <a:gd name="csY13" fmla="*/ 49491 h 108885"/>
                <a:gd name="csX14" fmla="*/ 60421 w 155855"/>
                <a:gd name="csY14" fmla="*/ 12505 h 108885"/>
                <a:gd name="csX15" fmla="*/ 75814 w 155855"/>
                <a:gd name="csY15" fmla="*/ 5809 h 108885"/>
                <a:gd name="csX16" fmla="*/ 81062 w 155855"/>
                <a:gd name="csY16" fmla="*/ 2302 h 108885"/>
                <a:gd name="csX17" fmla="*/ 78263 w 155855"/>
                <a:gd name="csY17" fmla="*/ 70 h 108885"/>
                <a:gd name="csX18" fmla="*/ 55348 w 155855"/>
                <a:gd name="csY18" fmla="*/ 708 h 108885"/>
                <a:gd name="csX19" fmla="*/ 43279 w 155855"/>
                <a:gd name="csY19" fmla="*/ 548 h 108885"/>
                <a:gd name="csX20" fmla="*/ 32259 w 155855"/>
                <a:gd name="csY20" fmla="*/ 70 h 108885"/>
                <a:gd name="csX21" fmla="*/ 28585 w 155855"/>
                <a:gd name="csY21" fmla="*/ 3578 h 108885"/>
                <a:gd name="csX22" fmla="*/ 34183 w 155855"/>
                <a:gd name="csY22" fmla="*/ 5809 h 108885"/>
                <a:gd name="csX23" fmla="*/ 40830 w 155855"/>
                <a:gd name="csY23" fmla="*/ 6128 h 108885"/>
                <a:gd name="csX24" fmla="*/ 44853 w 155855"/>
                <a:gd name="csY24" fmla="*/ 8360 h 108885"/>
                <a:gd name="csX25" fmla="*/ 44153 w 155855"/>
                <a:gd name="csY25" fmla="*/ 11867 h 108885"/>
                <a:gd name="csX26" fmla="*/ 20889 w 155855"/>
                <a:gd name="csY26" fmla="*/ 96521 h 108885"/>
                <a:gd name="csX27" fmla="*/ 5496 w 155855"/>
                <a:gd name="csY27" fmla="*/ 103216 h 108885"/>
                <a:gd name="csX28" fmla="*/ 248 w 155855"/>
                <a:gd name="csY28" fmla="*/ 106564 h 108885"/>
                <a:gd name="csX29" fmla="*/ 3047 w 155855"/>
                <a:gd name="csY29" fmla="*/ 108956 h 108885"/>
                <a:gd name="csX30" fmla="*/ 25786 w 155855"/>
                <a:gd name="csY30" fmla="*/ 108318 h 108885"/>
                <a:gd name="csX31" fmla="*/ 37856 w 155855"/>
                <a:gd name="csY31" fmla="*/ 108477 h 108885"/>
                <a:gd name="csX32" fmla="*/ 49051 w 155855"/>
                <a:gd name="csY32" fmla="*/ 108956 h 108885"/>
                <a:gd name="csX33" fmla="*/ 52724 w 155855"/>
                <a:gd name="csY33" fmla="*/ 105608 h 108885"/>
                <a:gd name="csX34" fmla="*/ 46952 w 155855"/>
                <a:gd name="csY34" fmla="*/ 103216 h 108885"/>
                <a:gd name="csX35" fmla="*/ 40305 w 155855"/>
                <a:gd name="csY35" fmla="*/ 102898 h 108885"/>
                <a:gd name="csX36" fmla="*/ 36457 w 155855"/>
                <a:gd name="csY36" fmla="*/ 100506 h 108885"/>
                <a:gd name="csX37" fmla="*/ 37156 w 155855"/>
                <a:gd name="csY37" fmla="*/ 96999 h 108885"/>
                <a:gd name="csX38" fmla="*/ 48701 w 155855"/>
                <a:gd name="csY38" fmla="*/ 55230 h 108885"/>
                <a:gd name="csX39" fmla="*/ 107300 w 155855"/>
                <a:gd name="csY39" fmla="*/ 55230 h 108885"/>
                <a:gd name="csX40" fmla="*/ 95930 w 155855"/>
                <a:gd name="csY40" fmla="*/ 96521 h 108885"/>
                <a:gd name="csX41" fmla="*/ 80537 w 155855"/>
                <a:gd name="csY41" fmla="*/ 103216 h 108885"/>
                <a:gd name="csX42" fmla="*/ 75289 w 155855"/>
                <a:gd name="csY42" fmla="*/ 106564 h 108885"/>
                <a:gd name="csX43" fmla="*/ 78088 w 155855"/>
                <a:gd name="csY43" fmla="*/ 108956 h 108885"/>
                <a:gd name="csX44" fmla="*/ 100828 w 155855"/>
                <a:gd name="csY44" fmla="*/ 108318 h 108885"/>
                <a:gd name="csX45" fmla="*/ 112897 w 155855"/>
                <a:gd name="csY45" fmla="*/ 108477 h 108885"/>
                <a:gd name="csX46" fmla="*/ 124092 w 155855"/>
                <a:gd name="csY46" fmla="*/ 108956 h 108885"/>
                <a:gd name="csX47" fmla="*/ 127766 w 155855"/>
                <a:gd name="csY47" fmla="*/ 105608 h 108885"/>
                <a:gd name="csX48" fmla="*/ 121993 w 155855"/>
                <a:gd name="csY48" fmla="*/ 103216 h 108885"/>
                <a:gd name="csX49" fmla="*/ 115346 w 155855"/>
                <a:gd name="csY49" fmla="*/ 102898 h 108885"/>
                <a:gd name="csX50" fmla="*/ 111498 w 155855"/>
                <a:gd name="csY50" fmla="*/ 100506 h 108885"/>
                <a:gd name="csX51" fmla="*/ 112198 w 155855"/>
                <a:gd name="csY51" fmla="*/ 96999 h 108885"/>
                <a:gd name="csX52" fmla="*/ 135287 w 155855"/>
                <a:gd name="csY52" fmla="*/ 12983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5855" h="108885">
                  <a:moveTo>
                    <a:pt x="135287" y="12983"/>
                  </a:moveTo>
                  <a:cubicBezTo>
                    <a:pt x="136862" y="7085"/>
                    <a:pt x="137212" y="5809"/>
                    <a:pt x="150156" y="5809"/>
                  </a:cubicBezTo>
                  <a:cubicBezTo>
                    <a:pt x="154004" y="5809"/>
                    <a:pt x="156103" y="5809"/>
                    <a:pt x="156103" y="2302"/>
                  </a:cubicBezTo>
                  <a:cubicBezTo>
                    <a:pt x="156103" y="1664"/>
                    <a:pt x="155578" y="70"/>
                    <a:pt x="153304" y="70"/>
                  </a:cubicBezTo>
                  <a:cubicBezTo>
                    <a:pt x="148232" y="70"/>
                    <a:pt x="135462" y="708"/>
                    <a:pt x="130390" y="708"/>
                  </a:cubicBezTo>
                  <a:cubicBezTo>
                    <a:pt x="127416" y="708"/>
                    <a:pt x="121294" y="708"/>
                    <a:pt x="118320" y="548"/>
                  </a:cubicBezTo>
                  <a:cubicBezTo>
                    <a:pt x="114822" y="389"/>
                    <a:pt x="110623" y="70"/>
                    <a:pt x="107300" y="70"/>
                  </a:cubicBezTo>
                  <a:cubicBezTo>
                    <a:pt x="106250" y="70"/>
                    <a:pt x="103627" y="70"/>
                    <a:pt x="103627" y="3578"/>
                  </a:cubicBezTo>
                  <a:cubicBezTo>
                    <a:pt x="103627" y="5809"/>
                    <a:pt x="105726" y="5809"/>
                    <a:pt x="109224" y="5809"/>
                  </a:cubicBezTo>
                  <a:cubicBezTo>
                    <a:pt x="109399" y="5809"/>
                    <a:pt x="112722" y="5809"/>
                    <a:pt x="115871" y="6128"/>
                  </a:cubicBezTo>
                  <a:cubicBezTo>
                    <a:pt x="119544" y="6447"/>
                    <a:pt x="119894" y="6766"/>
                    <a:pt x="119894" y="8360"/>
                  </a:cubicBezTo>
                  <a:cubicBezTo>
                    <a:pt x="119894" y="8520"/>
                    <a:pt x="119894" y="9476"/>
                    <a:pt x="119195" y="11867"/>
                  </a:cubicBezTo>
                  <a:lnTo>
                    <a:pt x="108874" y="49491"/>
                  </a:lnTo>
                  <a:lnTo>
                    <a:pt x="50275" y="49491"/>
                  </a:lnTo>
                  <a:lnTo>
                    <a:pt x="60421" y="12505"/>
                  </a:lnTo>
                  <a:cubicBezTo>
                    <a:pt x="61995" y="7085"/>
                    <a:pt x="62345" y="5809"/>
                    <a:pt x="75814" y="5809"/>
                  </a:cubicBezTo>
                  <a:cubicBezTo>
                    <a:pt x="78788" y="5809"/>
                    <a:pt x="81062" y="5809"/>
                    <a:pt x="81062" y="2302"/>
                  </a:cubicBezTo>
                  <a:cubicBezTo>
                    <a:pt x="81062" y="1664"/>
                    <a:pt x="80537" y="70"/>
                    <a:pt x="78263" y="70"/>
                  </a:cubicBezTo>
                  <a:cubicBezTo>
                    <a:pt x="73190" y="70"/>
                    <a:pt x="60421" y="708"/>
                    <a:pt x="55348" y="708"/>
                  </a:cubicBezTo>
                  <a:cubicBezTo>
                    <a:pt x="52375" y="708"/>
                    <a:pt x="46252" y="708"/>
                    <a:pt x="43279" y="548"/>
                  </a:cubicBezTo>
                  <a:cubicBezTo>
                    <a:pt x="39780" y="389"/>
                    <a:pt x="35582" y="70"/>
                    <a:pt x="32259" y="70"/>
                  </a:cubicBezTo>
                  <a:cubicBezTo>
                    <a:pt x="31209" y="70"/>
                    <a:pt x="28585" y="70"/>
                    <a:pt x="28585" y="3578"/>
                  </a:cubicBezTo>
                  <a:cubicBezTo>
                    <a:pt x="28585" y="5809"/>
                    <a:pt x="30684" y="5809"/>
                    <a:pt x="34183" y="5809"/>
                  </a:cubicBezTo>
                  <a:cubicBezTo>
                    <a:pt x="34358" y="5809"/>
                    <a:pt x="37681" y="5809"/>
                    <a:pt x="40830" y="6128"/>
                  </a:cubicBezTo>
                  <a:cubicBezTo>
                    <a:pt x="44503" y="6447"/>
                    <a:pt x="44853" y="6766"/>
                    <a:pt x="44853" y="8360"/>
                  </a:cubicBezTo>
                  <a:cubicBezTo>
                    <a:pt x="44853" y="8679"/>
                    <a:pt x="44853" y="9476"/>
                    <a:pt x="44153" y="11867"/>
                  </a:cubicBezTo>
                  <a:lnTo>
                    <a:pt x="20889" y="96521"/>
                  </a:lnTo>
                  <a:cubicBezTo>
                    <a:pt x="19489" y="101941"/>
                    <a:pt x="19139" y="103216"/>
                    <a:pt x="5496" y="103216"/>
                  </a:cubicBezTo>
                  <a:cubicBezTo>
                    <a:pt x="2522" y="103216"/>
                    <a:pt x="248" y="103216"/>
                    <a:pt x="248" y="106564"/>
                  </a:cubicBezTo>
                  <a:cubicBezTo>
                    <a:pt x="248" y="108158"/>
                    <a:pt x="1472" y="108956"/>
                    <a:pt x="3047" y="108956"/>
                  </a:cubicBezTo>
                  <a:cubicBezTo>
                    <a:pt x="8119" y="108956"/>
                    <a:pt x="20714" y="108318"/>
                    <a:pt x="25786" y="108318"/>
                  </a:cubicBezTo>
                  <a:cubicBezTo>
                    <a:pt x="28760" y="108318"/>
                    <a:pt x="34882" y="108318"/>
                    <a:pt x="37856" y="108477"/>
                  </a:cubicBezTo>
                  <a:cubicBezTo>
                    <a:pt x="41354" y="108637"/>
                    <a:pt x="45728" y="108956"/>
                    <a:pt x="49051" y="108956"/>
                  </a:cubicBezTo>
                  <a:cubicBezTo>
                    <a:pt x="49926" y="108956"/>
                    <a:pt x="52724" y="108956"/>
                    <a:pt x="52724" y="105608"/>
                  </a:cubicBezTo>
                  <a:cubicBezTo>
                    <a:pt x="52724" y="103216"/>
                    <a:pt x="50975" y="103216"/>
                    <a:pt x="46952" y="103216"/>
                  </a:cubicBezTo>
                  <a:cubicBezTo>
                    <a:pt x="44153" y="103216"/>
                    <a:pt x="43454" y="103216"/>
                    <a:pt x="40305" y="102898"/>
                  </a:cubicBezTo>
                  <a:cubicBezTo>
                    <a:pt x="36457" y="102419"/>
                    <a:pt x="36457" y="102100"/>
                    <a:pt x="36457" y="100506"/>
                  </a:cubicBezTo>
                  <a:cubicBezTo>
                    <a:pt x="36457" y="100347"/>
                    <a:pt x="36457" y="99390"/>
                    <a:pt x="37156" y="96999"/>
                  </a:cubicBezTo>
                  <a:lnTo>
                    <a:pt x="48701" y="55230"/>
                  </a:lnTo>
                  <a:lnTo>
                    <a:pt x="107300" y="55230"/>
                  </a:lnTo>
                  <a:lnTo>
                    <a:pt x="95930" y="96521"/>
                  </a:lnTo>
                  <a:cubicBezTo>
                    <a:pt x="94531" y="101941"/>
                    <a:pt x="94181" y="103216"/>
                    <a:pt x="80537" y="103216"/>
                  </a:cubicBezTo>
                  <a:cubicBezTo>
                    <a:pt x="77563" y="103216"/>
                    <a:pt x="75289" y="103216"/>
                    <a:pt x="75289" y="106564"/>
                  </a:cubicBezTo>
                  <a:cubicBezTo>
                    <a:pt x="75289" y="108158"/>
                    <a:pt x="76514" y="108956"/>
                    <a:pt x="78088" y="108956"/>
                  </a:cubicBezTo>
                  <a:cubicBezTo>
                    <a:pt x="83161" y="108956"/>
                    <a:pt x="95755" y="108318"/>
                    <a:pt x="100828" y="108318"/>
                  </a:cubicBezTo>
                  <a:cubicBezTo>
                    <a:pt x="103801" y="108318"/>
                    <a:pt x="109924" y="108318"/>
                    <a:pt x="112897" y="108477"/>
                  </a:cubicBezTo>
                  <a:cubicBezTo>
                    <a:pt x="116396" y="108637"/>
                    <a:pt x="120769" y="108956"/>
                    <a:pt x="124092" y="108956"/>
                  </a:cubicBezTo>
                  <a:cubicBezTo>
                    <a:pt x="124967" y="108956"/>
                    <a:pt x="127766" y="108956"/>
                    <a:pt x="127766" y="105608"/>
                  </a:cubicBezTo>
                  <a:cubicBezTo>
                    <a:pt x="127766" y="103216"/>
                    <a:pt x="126017" y="103216"/>
                    <a:pt x="121993" y="103216"/>
                  </a:cubicBezTo>
                  <a:cubicBezTo>
                    <a:pt x="119195" y="103216"/>
                    <a:pt x="118495" y="103216"/>
                    <a:pt x="115346" y="102898"/>
                  </a:cubicBezTo>
                  <a:cubicBezTo>
                    <a:pt x="111498" y="102419"/>
                    <a:pt x="111498" y="102100"/>
                    <a:pt x="111498" y="100506"/>
                  </a:cubicBezTo>
                  <a:cubicBezTo>
                    <a:pt x="111498" y="99550"/>
                    <a:pt x="112023" y="97955"/>
                    <a:pt x="112198" y="96999"/>
                  </a:cubicBezTo>
                  <a:lnTo>
                    <a:pt x="135287" y="1298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C413C0A-E67E-D77A-99A2-8C7A725469FE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1518485" y="4144557"/>
              <a:ext cx="155855" cy="108885"/>
            </a:xfrm>
            <a:custGeom>
              <a:avLst/>
              <a:gdLst>
                <a:gd name="csX0" fmla="*/ 135294 w 155855"/>
                <a:gd name="csY0" fmla="*/ 12983 h 108885"/>
                <a:gd name="csX1" fmla="*/ 150163 w 155855"/>
                <a:gd name="csY1" fmla="*/ 5809 h 108885"/>
                <a:gd name="csX2" fmla="*/ 156110 w 155855"/>
                <a:gd name="csY2" fmla="*/ 2302 h 108885"/>
                <a:gd name="csX3" fmla="*/ 153311 w 155855"/>
                <a:gd name="csY3" fmla="*/ 70 h 108885"/>
                <a:gd name="csX4" fmla="*/ 130397 w 155855"/>
                <a:gd name="csY4" fmla="*/ 708 h 108885"/>
                <a:gd name="csX5" fmla="*/ 118327 w 155855"/>
                <a:gd name="csY5" fmla="*/ 548 h 108885"/>
                <a:gd name="csX6" fmla="*/ 107307 w 155855"/>
                <a:gd name="csY6" fmla="*/ 70 h 108885"/>
                <a:gd name="csX7" fmla="*/ 103634 w 155855"/>
                <a:gd name="csY7" fmla="*/ 3578 h 108885"/>
                <a:gd name="csX8" fmla="*/ 109231 w 155855"/>
                <a:gd name="csY8" fmla="*/ 5809 h 108885"/>
                <a:gd name="csX9" fmla="*/ 115878 w 155855"/>
                <a:gd name="csY9" fmla="*/ 6128 h 108885"/>
                <a:gd name="csX10" fmla="*/ 119901 w 155855"/>
                <a:gd name="csY10" fmla="*/ 8360 h 108885"/>
                <a:gd name="csX11" fmla="*/ 119202 w 155855"/>
                <a:gd name="csY11" fmla="*/ 11867 h 108885"/>
                <a:gd name="csX12" fmla="*/ 108881 w 155855"/>
                <a:gd name="csY12" fmla="*/ 49491 h 108885"/>
                <a:gd name="csX13" fmla="*/ 50283 w 155855"/>
                <a:gd name="csY13" fmla="*/ 49491 h 108885"/>
                <a:gd name="csX14" fmla="*/ 60428 w 155855"/>
                <a:gd name="csY14" fmla="*/ 12505 h 108885"/>
                <a:gd name="csX15" fmla="*/ 75821 w 155855"/>
                <a:gd name="csY15" fmla="*/ 5809 h 108885"/>
                <a:gd name="csX16" fmla="*/ 81069 w 155855"/>
                <a:gd name="csY16" fmla="*/ 2302 h 108885"/>
                <a:gd name="csX17" fmla="*/ 78270 w 155855"/>
                <a:gd name="csY17" fmla="*/ 70 h 108885"/>
                <a:gd name="csX18" fmla="*/ 55355 w 155855"/>
                <a:gd name="csY18" fmla="*/ 708 h 108885"/>
                <a:gd name="csX19" fmla="*/ 43286 w 155855"/>
                <a:gd name="csY19" fmla="*/ 548 h 108885"/>
                <a:gd name="csX20" fmla="*/ 32266 w 155855"/>
                <a:gd name="csY20" fmla="*/ 70 h 108885"/>
                <a:gd name="csX21" fmla="*/ 28592 w 155855"/>
                <a:gd name="csY21" fmla="*/ 3578 h 108885"/>
                <a:gd name="csX22" fmla="*/ 34190 w 155855"/>
                <a:gd name="csY22" fmla="*/ 5809 h 108885"/>
                <a:gd name="csX23" fmla="*/ 40837 w 155855"/>
                <a:gd name="csY23" fmla="*/ 6128 h 108885"/>
                <a:gd name="csX24" fmla="*/ 44860 w 155855"/>
                <a:gd name="csY24" fmla="*/ 8360 h 108885"/>
                <a:gd name="csX25" fmla="*/ 44160 w 155855"/>
                <a:gd name="csY25" fmla="*/ 11867 h 108885"/>
                <a:gd name="csX26" fmla="*/ 20896 w 155855"/>
                <a:gd name="csY26" fmla="*/ 96521 h 108885"/>
                <a:gd name="csX27" fmla="*/ 5503 w 155855"/>
                <a:gd name="csY27" fmla="*/ 103216 h 108885"/>
                <a:gd name="csX28" fmla="*/ 255 w 155855"/>
                <a:gd name="csY28" fmla="*/ 106564 h 108885"/>
                <a:gd name="csX29" fmla="*/ 3054 w 155855"/>
                <a:gd name="csY29" fmla="*/ 108956 h 108885"/>
                <a:gd name="csX30" fmla="*/ 25794 w 155855"/>
                <a:gd name="csY30" fmla="*/ 108318 h 108885"/>
                <a:gd name="csX31" fmla="*/ 37863 w 155855"/>
                <a:gd name="csY31" fmla="*/ 108477 h 108885"/>
                <a:gd name="csX32" fmla="*/ 49058 w 155855"/>
                <a:gd name="csY32" fmla="*/ 108956 h 108885"/>
                <a:gd name="csX33" fmla="*/ 52731 w 155855"/>
                <a:gd name="csY33" fmla="*/ 105608 h 108885"/>
                <a:gd name="csX34" fmla="*/ 46959 w 155855"/>
                <a:gd name="csY34" fmla="*/ 103216 h 108885"/>
                <a:gd name="csX35" fmla="*/ 40312 w 155855"/>
                <a:gd name="csY35" fmla="*/ 102898 h 108885"/>
                <a:gd name="csX36" fmla="*/ 36464 w 155855"/>
                <a:gd name="csY36" fmla="*/ 100506 h 108885"/>
                <a:gd name="csX37" fmla="*/ 37163 w 155855"/>
                <a:gd name="csY37" fmla="*/ 96999 h 108885"/>
                <a:gd name="csX38" fmla="*/ 48708 w 155855"/>
                <a:gd name="csY38" fmla="*/ 55230 h 108885"/>
                <a:gd name="csX39" fmla="*/ 107307 w 155855"/>
                <a:gd name="csY39" fmla="*/ 55230 h 108885"/>
                <a:gd name="csX40" fmla="*/ 95937 w 155855"/>
                <a:gd name="csY40" fmla="*/ 96521 h 108885"/>
                <a:gd name="csX41" fmla="*/ 80544 w 155855"/>
                <a:gd name="csY41" fmla="*/ 103216 h 108885"/>
                <a:gd name="csX42" fmla="*/ 75296 w 155855"/>
                <a:gd name="csY42" fmla="*/ 106564 h 108885"/>
                <a:gd name="csX43" fmla="*/ 78095 w 155855"/>
                <a:gd name="csY43" fmla="*/ 108956 h 108885"/>
                <a:gd name="csX44" fmla="*/ 100835 w 155855"/>
                <a:gd name="csY44" fmla="*/ 108318 h 108885"/>
                <a:gd name="csX45" fmla="*/ 112904 w 155855"/>
                <a:gd name="csY45" fmla="*/ 108477 h 108885"/>
                <a:gd name="csX46" fmla="*/ 124099 w 155855"/>
                <a:gd name="csY46" fmla="*/ 108956 h 108885"/>
                <a:gd name="csX47" fmla="*/ 127773 w 155855"/>
                <a:gd name="csY47" fmla="*/ 105608 h 108885"/>
                <a:gd name="csX48" fmla="*/ 122000 w 155855"/>
                <a:gd name="csY48" fmla="*/ 103216 h 108885"/>
                <a:gd name="csX49" fmla="*/ 115353 w 155855"/>
                <a:gd name="csY49" fmla="*/ 102898 h 108885"/>
                <a:gd name="csX50" fmla="*/ 111505 w 155855"/>
                <a:gd name="csY50" fmla="*/ 100506 h 108885"/>
                <a:gd name="csX51" fmla="*/ 112205 w 155855"/>
                <a:gd name="csY51" fmla="*/ 96999 h 108885"/>
                <a:gd name="csX52" fmla="*/ 135294 w 155855"/>
                <a:gd name="csY52" fmla="*/ 12983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5855" h="108885">
                  <a:moveTo>
                    <a:pt x="135294" y="12983"/>
                  </a:moveTo>
                  <a:cubicBezTo>
                    <a:pt x="136869" y="7085"/>
                    <a:pt x="137219" y="5809"/>
                    <a:pt x="150163" y="5809"/>
                  </a:cubicBezTo>
                  <a:cubicBezTo>
                    <a:pt x="154011" y="5809"/>
                    <a:pt x="156110" y="5809"/>
                    <a:pt x="156110" y="2302"/>
                  </a:cubicBezTo>
                  <a:cubicBezTo>
                    <a:pt x="156110" y="1664"/>
                    <a:pt x="155585" y="70"/>
                    <a:pt x="153311" y="70"/>
                  </a:cubicBezTo>
                  <a:cubicBezTo>
                    <a:pt x="148239" y="70"/>
                    <a:pt x="135469" y="708"/>
                    <a:pt x="130397" y="708"/>
                  </a:cubicBezTo>
                  <a:cubicBezTo>
                    <a:pt x="127423" y="708"/>
                    <a:pt x="121301" y="708"/>
                    <a:pt x="118327" y="548"/>
                  </a:cubicBezTo>
                  <a:cubicBezTo>
                    <a:pt x="114829" y="389"/>
                    <a:pt x="110630" y="70"/>
                    <a:pt x="107307" y="70"/>
                  </a:cubicBezTo>
                  <a:cubicBezTo>
                    <a:pt x="106257" y="70"/>
                    <a:pt x="103634" y="70"/>
                    <a:pt x="103634" y="3578"/>
                  </a:cubicBezTo>
                  <a:cubicBezTo>
                    <a:pt x="103634" y="5809"/>
                    <a:pt x="105733" y="5809"/>
                    <a:pt x="109231" y="5809"/>
                  </a:cubicBezTo>
                  <a:cubicBezTo>
                    <a:pt x="109406" y="5809"/>
                    <a:pt x="112730" y="5809"/>
                    <a:pt x="115878" y="6128"/>
                  </a:cubicBezTo>
                  <a:cubicBezTo>
                    <a:pt x="119551" y="6447"/>
                    <a:pt x="119901" y="6766"/>
                    <a:pt x="119901" y="8360"/>
                  </a:cubicBezTo>
                  <a:cubicBezTo>
                    <a:pt x="119901" y="8520"/>
                    <a:pt x="119901" y="9476"/>
                    <a:pt x="119202" y="11867"/>
                  </a:cubicBezTo>
                  <a:lnTo>
                    <a:pt x="108881" y="49491"/>
                  </a:lnTo>
                  <a:lnTo>
                    <a:pt x="50283" y="49491"/>
                  </a:lnTo>
                  <a:lnTo>
                    <a:pt x="60428" y="12505"/>
                  </a:lnTo>
                  <a:cubicBezTo>
                    <a:pt x="62002" y="7085"/>
                    <a:pt x="62352" y="5809"/>
                    <a:pt x="75821" y="5809"/>
                  </a:cubicBezTo>
                  <a:cubicBezTo>
                    <a:pt x="78795" y="5809"/>
                    <a:pt x="81069" y="5809"/>
                    <a:pt x="81069" y="2302"/>
                  </a:cubicBezTo>
                  <a:cubicBezTo>
                    <a:pt x="81069" y="1664"/>
                    <a:pt x="80544" y="70"/>
                    <a:pt x="78270" y="70"/>
                  </a:cubicBezTo>
                  <a:cubicBezTo>
                    <a:pt x="73197" y="70"/>
                    <a:pt x="60428" y="708"/>
                    <a:pt x="55355" y="708"/>
                  </a:cubicBezTo>
                  <a:cubicBezTo>
                    <a:pt x="52382" y="708"/>
                    <a:pt x="46259" y="708"/>
                    <a:pt x="43286" y="548"/>
                  </a:cubicBezTo>
                  <a:cubicBezTo>
                    <a:pt x="39787" y="389"/>
                    <a:pt x="35589" y="70"/>
                    <a:pt x="32266" y="70"/>
                  </a:cubicBezTo>
                  <a:cubicBezTo>
                    <a:pt x="31216" y="70"/>
                    <a:pt x="28592" y="70"/>
                    <a:pt x="28592" y="3578"/>
                  </a:cubicBezTo>
                  <a:cubicBezTo>
                    <a:pt x="28592" y="5809"/>
                    <a:pt x="30691" y="5809"/>
                    <a:pt x="34190" y="5809"/>
                  </a:cubicBezTo>
                  <a:cubicBezTo>
                    <a:pt x="34365" y="5809"/>
                    <a:pt x="37688" y="5809"/>
                    <a:pt x="40837" y="6128"/>
                  </a:cubicBezTo>
                  <a:cubicBezTo>
                    <a:pt x="44510" y="6447"/>
                    <a:pt x="44860" y="6766"/>
                    <a:pt x="44860" y="8360"/>
                  </a:cubicBezTo>
                  <a:cubicBezTo>
                    <a:pt x="44860" y="8679"/>
                    <a:pt x="44860" y="9476"/>
                    <a:pt x="44160" y="11867"/>
                  </a:cubicBezTo>
                  <a:lnTo>
                    <a:pt x="20896" y="96521"/>
                  </a:lnTo>
                  <a:cubicBezTo>
                    <a:pt x="19496" y="101941"/>
                    <a:pt x="19147" y="103216"/>
                    <a:pt x="5503" y="103216"/>
                  </a:cubicBezTo>
                  <a:cubicBezTo>
                    <a:pt x="2529" y="103216"/>
                    <a:pt x="255" y="103216"/>
                    <a:pt x="255" y="106564"/>
                  </a:cubicBezTo>
                  <a:cubicBezTo>
                    <a:pt x="255" y="108158"/>
                    <a:pt x="1479" y="108956"/>
                    <a:pt x="3054" y="108956"/>
                  </a:cubicBezTo>
                  <a:cubicBezTo>
                    <a:pt x="8126" y="108956"/>
                    <a:pt x="20721" y="108318"/>
                    <a:pt x="25794" y="108318"/>
                  </a:cubicBezTo>
                  <a:cubicBezTo>
                    <a:pt x="28767" y="108318"/>
                    <a:pt x="34889" y="108318"/>
                    <a:pt x="37863" y="108477"/>
                  </a:cubicBezTo>
                  <a:cubicBezTo>
                    <a:pt x="41362" y="108637"/>
                    <a:pt x="45735" y="108956"/>
                    <a:pt x="49058" y="108956"/>
                  </a:cubicBezTo>
                  <a:cubicBezTo>
                    <a:pt x="49933" y="108956"/>
                    <a:pt x="52731" y="108956"/>
                    <a:pt x="52731" y="105608"/>
                  </a:cubicBezTo>
                  <a:cubicBezTo>
                    <a:pt x="52731" y="103216"/>
                    <a:pt x="50982" y="103216"/>
                    <a:pt x="46959" y="103216"/>
                  </a:cubicBezTo>
                  <a:cubicBezTo>
                    <a:pt x="44160" y="103216"/>
                    <a:pt x="43461" y="103216"/>
                    <a:pt x="40312" y="102898"/>
                  </a:cubicBezTo>
                  <a:cubicBezTo>
                    <a:pt x="36464" y="102419"/>
                    <a:pt x="36464" y="102100"/>
                    <a:pt x="36464" y="100506"/>
                  </a:cubicBezTo>
                  <a:cubicBezTo>
                    <a:pt x="36464" y="100347"/>
                    <a:pt x="36464" y="99390"/>
                    <a:pt x="37163" y="96999"/>
                  </a:cubicBezTo>
                  <a:lnTo>
                    <a:pt x="48708" y="55230"/>
                  </a:lnTo>
                  <a:lnTo>
                    <a:pt x="107307" y="55230"/>
                  </a:lnTo>
                  <a:lnTo>
                    <a:pt x="95937" y="96521"/>
                  </a:lnTo>
                  <a:cubicBezTo>
                    <a:pt x="94538" y="101941"/>
                    <a:pt x="94188" y="103216"/>
                    <a:pt x="80544" y="103216"/>
                  </a:cubicBezTo>
                  <a:cubicBezTo>
                    <a:pt x="77570" y="103216"/>
                    <a:pt x="75296" y="103216"/>
                    <a:pt x="75296" y="106564"/>
                  </a:cubicBezTo>
                  <a:cubicBezTo>
                    <a:pt x="75296" y="108158"/>
                    <a:pt x="76521" y="108956"/>
                    <a:pt x="78095" y="108956"/>
                  </a:cubicBezTo>
                  <a:cubicBezTo>
                    <a:pt x="83168" y="108956"/>
                    <a:pt x="95762" y="108318"/>
                    <a:pt x="100835" y="108318"/>
                  </a:cubicBezTo>
                  <a:cubicBezTo>
                    <a:pt x="103809" y="108318"/>
                    <a:pt x="109931" y="108318"/>
                    <a:pt x="112904" y="108477"/>
                  </a:cubicBezTo>
                  <a:cubicBezTo>
                    <a:pt x="116403" y="108637"/>
                    <a:pt x="120776" y="108956"/>
                    <a:pt x="124099" y="108956"/>
                  </a:cubicBezTo>
                  <a:cubicBezTo>
                    <a:pt x="124974" y="108956"/>
                    <a:pt x="127773" y="108956"/>
                    <a:pt x="127773" y="105608"/>
                  </a:cubicBezTo>
                  <a:cubicBezTo>
                    <a:pt x="127773" y="103216"/>
                    <a:pt x="126024" y="103216"/>
                    <a:pt x="122000" y="103216"/>
                  </a:cubicBezTo>
                  <a:cubicBezTo>
                    <a:pt x="119202" y="103216"/>
                    <a:pt x="118502" y="103216"/>
                    <a:pt x="115353" y="102898"/>
                  </a:cubicBezTo>
                  <a:cubicBezTo>
                    <a:pt x="111505" y="102419"/>
                    <a:pt x="111505" y="102100"/>
                    <a:pt x="111505" y="100506"/>
                  </a:cubicBezTo>
                  <a:cubicBezTo>
                    <a:pt x="111505" y="99550"/>
                    <a:pt x="112030" y="97955"/>
                    <a:pt x="112205" y="96999"/>
                  </a:cubicBezTo>
                  <a:lnTo>
                    <a:pt x="135294" y="1298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5927CC6-73C7-1FA8-FD48-BC3C941FD2E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1695524" y="4144557"/>
              <a:ext cx="155855" cy="108885"/>
            </a:xfrm>
            <a:custGeom>
              <a:avLst/>
              <a:gdLst>
                <a:gd name="csX0" fmla="*/ 135301 w 155855"/>
                <a:gd name="csY0" fmla="*/ 12983 h 108885"/>
                <a:gd name="csX1" fmla="*/ 150170 w 155855"/>
                <a:gd name="csY1" fmla="*/ 5809 h 108885"/>
                <a:gd name="csX2" fmla="*/ 156117 w 155855"/>
                <a:gd name="csY2" fmla="*/ 2302 h 108885"/>
                <a:gd name="csX3" fmla="*/ 153318 w 155855"/>
                <a:gd name="csY3" fmla="*/ 70 h 108885"/>
                <a:gd name="csX4" fmla="*/ 130404 w 155855"/>
                <a:gd name="csY4" fmla="*/ 708 h 108885"/>
                <a:gd name="csX5" fmla="*/ 118334 w 155855"/>
                <a:gd name="csY5" fmla="*/ 548 h 108885"/>
                <a:gd name="csX6" fmla="*/ 107314 w 155855"/>
                <a:gd name="csY6" fmla="*/ 70 h 108885"/>
                <a:gd name="csX7" fmla="*/ 103641 w 155855"/>
                <a:gd name="csY7" fmla="*/ 3578 h 108885"/>
                <a:gd name="csX8" fmla="*/ 109238 w 155855"/>
                <a:gd name="csY8" fmla="*/ 5809 h 108885"/>
                <a:gd name="csX9" fmla="*/ 115885 w 155855"/>
                <a:gd name="csY9" fmla="*/ 6128 h 108885"/>
                <a:gd name="csX10" fmla="*/ 119908 w 155855"/>
                <a:gd name="csY10" fmla="*/ 8360 h 108885"/>
                <a:gd name="csX11" fmla="*/ 119209 w 155855"/>
                <a:gd name="csY11" fmla="*/ 11867 h 108885"/>
                <a:gd name="csX12" fmla="*/ 108888 w 155855"/>
                <a:gd name="csY12" fmla="*/ 49491 h 108885"/>
                <a:gd name="csX13" fmla="*/ 50290 w 155855"/>
                <a:gd name="csY13" fmla="*/ 49491 h 108885"/>
                <a:gd name="csX14" fmla="*/ 60435 w 155855"/>
                <a:gd name="csY14" fmla="*/ 12505 h 108885"/>
                <a:gd name="csX15" fmla="*/ 75828 w 155855"/>
                <a:gd name="csY15" fmla="*/ 5809 h 108885"/>
                <a:gd name="csX16" fmla="*/ 81076 w 155855"/>
                <a:gd name="csY16" fmla="*/ 2302 h 108885"/>
                <a:gd name="csX17" fmla="*/ 78277 w 155855"/>
                <a:gd name="csY17" fmla="*/ 70 h 108885"/>
                <a:gd name="csX18" fmla="*/ 55362 w 155855"/>
                <a:gd name="csY18" fmla="*/ 708 h 108885"/>
                <a:gd name="csX19" fmla="*/ 43293 w 155855"/>
                <a:gd name="csY19" fmla="*/ 548 h 108885"/>
                <a:gd name="csX20" fmla="*/ 32273 w 155855"/>
                <a:gd name="csY20" fmla="*/ 70 h 108885"/>
                <a:gd name="csX21" fmla="*/ 28599 w 155855"/>
                <a:gd name="csY21" fmla="*/ 3578 h 108885"/>
                <a:gd name="csX22" fmla="*/ 34197 w 155855"/>
                <a:gd name="csY22" fmla="*/ 5809 h 108885"/>
                <a:gd name="csX23" fmla="*/ 40844 w 155855"/>
                <a:gd name="csY23" fmla="*/ 6128 h 108885"/>
                <a:gd name="csX24" fmla="*/ 44867 w 155855"/>
                <a:gd name="csY24" fmla="*/ 8360 h 108885"/>
                <a:gd name="csX25" fmla="*/ 44167 w 155855"/>
                <a:gd name="csY25" fmla="*/ 11867 h 108885"/>
                <a:gd name="csX26" fmla="*/ 20903 w 155855"/>
                <a:gd name="csY26" fmla="*/ 96521 h 108885"/>
                <a:gd name="csX27" fmla="*/ 5510 w 155855"/>
                <a:gd name="csY27" fmla="*/ 103216 h 108885"/>
                <a:gd name="csX28" fmla="*/ 262 w 155855"/>
                <a:gd name="csY28" fmla="*/ 106564 h 108885"/>
                <a:gd name="csX29" fmla="*/ 3061 w 155855"/>
                <a:gd name="csY29" fmla="*/ 108956 h 108885"/>
                <a:gd name="csX30" fmla="*/ 25801 w 155855"/>
                <a:gd name="csY30" fmla="*/ 108318 h 108885"/>
                <a:gd name="csX31" fmla="*/ 37870 w 155855"/>
                <a:gd name="csY31" fmla="*/ 108477 h 108885"/>
                <a:gd name="csX32" fmla="*/ 49065 w 155855"/>
                <a:gd name="csY32" fmla="*/ 108956 h 108885"/>
                <a:gd name="csX33" fmla="*/ 52739 w 155855"/>
                <a:gd name="csY33" fmla="*/ 105608 h 108885"/>
                <a:gd name="csX34" fmla="*/ 46966 w 155855"/>
                <a:gd name="csY34" fmla="*/ 103216 h 108885"/>
                <a:gd name="csX35" fmla="*/ 40319 w 155855"/>
                <a:gd name="csY35" fmla="*/ 102898 h 108885"/>
                <a:gd name="csX36" fmla="*/ 36471 w 155855"/>
                <a:gd name="csY36" fmla="*/ 100506 h 108885"/>
                <a:gd name="csX37" fmla="*/ 37170 w 155855"/>
                <a:gd name="csY37" fmla="*/ 96999 h 108885"/>
                <a:gd name="csX38" fmla="*/ 48715 w 155855"/>
                <a:gd name="csY38" fmla="*/ 55230 h 108885"/>
                <a:gd name="csX39" fmla="*/ 107314 w 155855"/>
                <a:gd name="csY39" fmla="*/ 55230 h 108885"/>
                <a:gd name="csX40" fmla="*/ 95944 w 155855"/>
                <a:gd name="csY40" fmla="*/ 96521 h 108885"/>
                <a:gd name="csX41" fmla="*/ 80551 w 155855"/>
                <a:gd name="csY41" fmla="*/ 103216 h 108885"/>
                <a:gd name="csX42" fmla="*/ 75303 w 155855"/>
                <a:gd name="csY42" fmla="*/ 106564 h 108885"/>
                <a:gd name="csX43" fmla="*/ 78102 w 155855"/>
                <a:gd name="csY43" fmla="*/ 108956 h 108885"/>
                <a:gd name="csX44" fmla="*/ 100842 w 155855"/>
                <a:gd name="csY44" fmla="*/ 108318 h 108885"/>
                <a:gd name="csX45" fmla="*/ 112912 w 155855"/>
                <a:gd name="csY45" fmla="*/ 108477 h 108885"/>
                <a:gd name="csX46" fmla="*/ 124107 w 155855"/>
                <a:gd name="csY46" fmla="*/ 108956 h 108885"/>
                <a:gd name="csX47" fmla="*/ 127780 w 155855"/>
                <a:gd name="csY47" fmla="*/ 105608 h 108885"/>
                <a:gd name="csX48" fmla="*/ 122007 w 155855"/>
                <a:gd name="csY48" fmla="*/ 103216 h 108885"/>
                <a:gd name="csX49" fmla="*/ 115360 w 155855"/>
                <a:gd name="csY49" fmla="*/ 102898 h 108885"/>
                <a:gd name="csX50" fmla="*/ 111512 w 155855"/>
                <a:gd name="csY50" fmla="*/ 100506 h 108885"/>
                <a:gd name="csX51" fmla="*/ 112212 w 155855"/>
                <a:gd name="csY51" fmla="*/ 96999 h 108885"/>
                <a:gd name="csX52" fmla="*/ 135301 w 155855"/>
                <a:gd name="csY52" fmla="*/ 12983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5855" h="108885">
                  <a:moveTo>
                    <a:pt x="135301" y="12983"/>
                  </a:moveTo>
                  <a:cubicBezTo>
                    <a:pt x="136876" y="7085"/>
                    <a:pt x="137226" y="5809"/>
                    <a:pt x="150170" y="5809"/>
                  </a:cubicBezTo>
                  <a:cubicBezTo>
                    <a:pt x="154018" y="5809"/>
                    <a:pt x="156117" y="5809"/>
                    <a:pt x="156117" y="2302"/>
                  </a:cubicBezTo>
                  <a:cubicBezTo>
                    <a:pt x="156117" y="1664"/>
                    <a:pt x="155592" y="70"/>
                    <a:pt x="153318" y="70"/>
                  </a:cubicBezTo>
                  <a:cubicBezTo>
                    <a:pt x="148246" y="70"/>
                    <a:pt x="135476" y="708"/>
                    <a:pt x="130404" y="708"/>
                  </a:cubicBezTo>
                  <a:cubicBezTo>
                    <a:pt x="127430" y="708"/>
                    <a:pt x="121308" y="708"/>
                    <a:pt x="118334" y="548"/>
                  </a:cubicBezTo>
                  <a:cubicBezTo>
                    <a:pt x="114836" y="389"/>
                    <a:pt x="110638" y="70"/>
                    <a:pt x="107314" y="70"/>
                  </a:cubicBezTo>
                  <a:cubicBezTo>
                    <a:pt x="106264" y="70"/>
                    <a:pt x="103641" y="70"/>
                    <a:pt x="103641" y="3578"/>
                  </a:cubicBezTo>
                  <a:cubicBezTo>
                    <a:pt x="103641" y="5809"/>
                    <a:pt x="105740" y="5809"/>
                    <a:pt x="109238" y="5809"/>
                  </a:cubicBezTo>
                  <a:cubicBezTo>
                    <a:pt x="109413" y="5809"/>
                    <a:pt x="112737" y="5809"/>
                    <a:pt x="115885" y="6128"/>
                  </a:cubicBezTo>
                  <a:cubicBezTo>
                    <a:pt x="119559" y="6447"/>
                    <a:pt x="119908" y="6766"/>
                    <a:pt x="119908" y="8360"/>
                  </a:cubicBezTo>
                  <a:cubicBezTo>
                    <a:pt x="119908" y="8520"/>
                    <a:pt x="119908" y="9476"/>
                    <a:pt x="119209" y="11867"/>
                  </a:cubicBezTo>
                  <a:lnTo>
                    <a:pt x="108888" y="49491"/>
                  </a:lnTo>
                  <a:lnTo>
                    <a:pt x="50290" y="49491"/>
                  </a:lnTo>
                  <a:lnTo>
                    <a:pt x="60435" y="12505"/>
                  </a:lnTo>
                  <a:cubicBezTo>
                    <a:pt x="62009" y="7085"/>
                    <a:pt x="62359" y="5809"/>
                    <a:pt x="75828" y="5809"/>
                  </a:cubicBezTo>
                  <a:cubicBezTo>
                    <a:pt x="78802" y="5809"/>
                    <a:pt x="81076" y="5809"/>
                    <a:pt x="81076" y="2302"/>
                  </a:cubicBezTo>
                  <a:cubicBezTo>
                    <a:pt x="81076" y="1664"/>
                    <a:pt x="80551" y="70"/>
                    <a:pt x="78277" y="70"/>
                  </a:cubicBezTo>
                  <a:cubicBezTo>
                    <a:pt x="73204" y="70"/>
                    <a:pt x="60435" y="708"/>
                    <a:pt x="55362" y="708"/>
                  </a:cubicBezTo>
                  <a:cubicBezTo>
                    <a:pt x="52389" y="708"/>
                    <a:pt x="46266" y="708"/>
                    <a:pt x="43293" y="548"/>
                  </a:cubicBezTo>
                  <a:cubicBezTo>
                    <a:pt x="39794" y="389"/>
                    <a:pt x="35596" y="70"/>
                    <a:pt x="32273" y="70"/>
                  </a:cubicBezTo>
                  <a:cubicBezTo>
                    <a:pt x="31223" y="70"/>
                    <a:pt x="28599" y="70"/>
                    <a:pt x="28599" y="3578"/>
                  </a:cubicBezTo>
                  <a:cubicBezTo>
                    <a:pt x="28599" y="5809"/>
                    <a:pt x="30698" y="5809"/>
                    <a:pt x="34197" y="5809"/>
                  </a:cubicBezTo>
                  <a:cubicBezTo>
                    <a:pt x="34372" y="5809"/>
                    <a:pt x="37695" y="5809"/>
                    <a:pt x="40844" y="6128"/>
                  </a:cubicBezTo>
                  <a:cubicBezTo>
                    <a:pt x="44517" y="6447"/>
                    <a:pt x="44867" y="6766"/>
                    <a:pt x="44867" y="8360"/>
                  </a:cubicBezTo>
                  <a:cubicBezTo>
                    <a:pt x="44867" y="8679"/>
                    <a:pt x="44867" y="9476"/>
                    <a:pt x="44167" y="11867"/>
                  </a:cubicBezTo>
                  <a:lnTo>
                    <a:pt x="20903" y="96521"/>
                  </a:lnTo>
                  <a:cubicBezTo>
                    <a:pt x="19503" y="101941"/>
                    <a:pt x="19154" y="103216"/>
                    <a:pt x="5510" y="103216"/>
                  </a:cubicBezTo>
                  <a:cubicBezTo>
                    <a:pt x="2536" y="103216"/>
                    <a:pt x="262" y="103216"/>
                    <a:pt x="262" y="106564"/>
                  </a:cubicBezTo>
                  <a:cubicBezTo>
                    <a:pt x="262" y="108158"/>
                    <a:pt x="1486" y="108956"/>
                    <a:pt x="3061" y="108956"/>
                  </a:cubicBezTo>
                  <a:cubicBezTo>
                    <a:pt x="8134" y="108956"/>
                    <a:pt x="20728" y="108318"/>
                    <a:pt x="25801" y="108318"/>
                  </a:cubicBezTo>
                  <a:cubicBezTo>
                    <a:pt x="28774" y="108318"/>
                    <a:pt x="34896" y="108318"/>
                    <a:pt x="37870" y="108477"/>
                  </a:cubicBezTo>
                  <a:cubicBezTo>
                    <a:pt x="41369" y="108637"/>
                    <a:pt x="45742" y="108956"/>
                    <a:pt x="49065" y="108956"/>
                  </a:cubicBezTo>
                  <a:cubicBezTo>
                    <a:pt x="49940" y="108956"/>
                    <a:pt x="52739" y="108956"/>
                    <a:pt x="52739" y="105608"/>
                  </a:cubicBezTo>
                  <a:cubicBezTo>
                    <a:pt x="52739" y="103216"/>
                    <a:pt x="50989" y="103216"/>
                    <a:pt x="46966" y="103216"/>
                  </a:cubicBezTo>
                  <a:cubicBezTo>
                    <a:pt x="44167" y="103216"/>
                    <a:pt x="43468" y="103216"/>
                    <a:pt x="40319" y="102898"/>
                  </a:cubicBezTo>
                  <a:cubicBezTo>
                    <a:pt x="36471" y="102419"/>
                    <a:pt x="36471" y="102100"/>
                    <a:pt x="36471" y="100506"/>
                  </a:cubicBezTo>
                  <a:cubicBezTo>
                    <a:pt x="36471" y="100347"/>
                    <a:pt x="36471" y="99390"/>
                    <a:pt x="37170" y="96999"/>
                  </a:cubicBezTo>
                  <a:lnTo>
                    <a:pt x="48715" y="55230"/>
                  </a:lnTo>
                  <a:lnTo>
                    <a:pt x="107314" y="55230"/>
                  </a:lnTo>
                  <a:lnTo>
                    <a:pt x="95944" y="96521"/>
                  </a:lnTo>
                  <a:cubicBezTo>
                    <a:pt x="94545" y="101941"/>
                    <a:pt x="94195" y="103216"/>
                    <a:pt x="80551" y="103216"/>
                  </a:cubicBezTo>
                  <a:cubicBezTo>
                    <a:pt x="77577" y="103216"/>
                    <a:pt x="75303" y="103216"/>
                    <a:pt x="75303" y="106564"/>
                  </a:cubicBezTo>
                  <a:cubicBezTo>
                    <a:pt x="75303" y="108158"/>
                    <a:pt x="76528" y="108956"/>
                    <a:pt x="78102" y="108956"/>
                  </a:cubicBezTo>
                  <a:cubicBezTo>
                    <a:pt x="83175" y="108956"/>
                    <a:pt x="95769" y="108318"/>
                    <a:pt x="100842" y="108318"/>
                  </a:cubicBezTo>
                  <a:cubicBezTo>
                    <a:pt x="103816" y="108318"/>
                    <a:pt x="109938" y="108318"/>
                    <a:pt x="112912" y="108477"/>
                  </a:cubicBezTo>
                  <a:cubicBezTo>
                    <a:pt x="116410" y="108637"/>
                    <a:pt x="120783" y="108956"/>
                    <a:pt x="124107" y="108956"/>
                  </a:cubicBezTo>
                  <a:cubicBezTo>
                    <a:pt x="124981" y="108956"/>
                    <a:pt x="127780" y="108956"/>
                    <a:pt x="127780" y="105608"/>
                  </a:cubicBezTo>
                  <a:cubicBezTo>
                    <a:pt x="127780" y="103216"/>
                    <a:pt x="126031" y="103216"/>
                    <a:pt x="122007" y="103216"/>
                  </a:cubicBezTo>
                  <a:cubicBezTo>
                    <a:pt x="119209" y="103216"/>
                    <a:pt x="118509" y="103216"/>
                    <a:pt x="115360" y="102898"/>
                  </a:cubicBezTo>
                  <a:cubicBezTo>
                    <a:pt x="111512" y="102419"/>
                    <a:pt x="111512" y="102100"/>
                    <a:pt x="111512" y="100506"/>
                  </a:cubicBezTo>
                  <a:cubicBezTo>
                    <a:pt x="111512" y="99550"/>
                    <a:pt x="112037" y="97955"/>
                    <a:pt x="112212" y="96999"/>
                  </a:cubicBezTo>
                  <a:lnTo>
                    <a:pt x="135301" y="1298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8382D92-D161-C381-F6F3-6647171126AB}"/>
              </a:ext>
            </a:extLst>
          </p:cNvPr>
          <p:cNvCxnSpPr>
            <a:cxnSpLocks/>
          </p:cNvCxnSpPr>
          <p:nvPr/>
        </p:nvCxnSpPr>
        <p:spPr>
          <a:xfrm flipH="1" flipV="1">
            <a:off x="7095846" y="2877954"/>
            <a:ext cx="1143275" cy="39823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CF331533-6063-CC8A-E147-8F139C7FD852}"/>
              </a:ext>
            </a:extLst>
          </p:cNvPr>
          <p:cNvSpPr txBox="1"/>
          <p:nvPr/>
        </p:nvSpPr>
        <p:spPr>
          <a:xfrm>
            <a:off x="8536031" y="3388619"/>
            <a:ext cx="17200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1-loop x 1-loop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AEB881F-B7AD-C707-8E0F-D5B1C2477355}"/>
              </a:ext>
            </a:extLst>
          </p:cNvPr>
          <p:cNvSpPr txBox="1"/>
          <p:nvPr/>
        </p:nvSpPr>
        <p:spPr>
          <a:xfrm>
            <a:off x="2495600" y="3389683"/>
            <a:ext cx="216084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b="1" dirty="0"/>
              <a:t>2-loop triangles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A30736A-0CEC-0E0A-4818-984A8991446F}"/>
              </a:ext>
            </a:extLst>
          </p:cNvPr>
          <p:cNvCxnSpPr>
            <a:cxnSpLocks/>
          </p:cNvCxnSpPr>
          <p:nvPr/>
        </p:nvCxnSpPr>
        <p:spPr>
          <a:xfrm flipV="1">
            <a:off x="4511824" y="2911929"/>
            <a:ext cx="1250928" cy="36426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7172C3D-A2D8-9E41-3444-EE41F76E1ED0}"/>
              </a:ext>
            </a:extLst>
          </p:cNvPr>
          <p:cNvSpPr txBox="1"/>
          <p:nvPr/>
        </p:nvSpPr>
        <p:spPr>
          <a:xfrm>
            <a:off x="8209551" y="4819652"/>
            <a:ext cx="140448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Results from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303BCA1-637E-9CDB-FD5C-6C690BD2C7FB}"/>
              </a:ext>
            </a:extLst>
          </p:cNvPr>
          <p:cNvSpPr txBox="1"/>
          <p:nvPr/>
        </p:nvSpPr>
        <p:spPr>
          <a:xfrm>
            <a:off x="9552384" y="4869160"/>
            <a:ext cx="22596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i="0" u="none" strike="noStrike" dirty="0">
                <a:solidFill>
                  <a:srgbClr val="222222"/>
                </a:solidFill>
                <a:effectLst/>
                <a:hlinkClick r:id="rId13"/>
              </a:rPr>
              <a:t>[Mühlleitner et al. JHEP 10 (2022) 185]</a:t>
            </a:r>
            <a:endParaRPr lang="en-GB" sz="900" b="1" dirty="0"/>
          </a:p>
        </p:txBody>
      </p:sp>
      <p:sp>
        <p:nvSpPr>
          <p:cNvPr id="54" name="Down Arrow 53">
            <a:extLst>
              <a:ext uri="{FF2B5EF4-FFF2-40B4-BE49-F238E27FC236}">
                <a16:creationId xmlns:a16="http://schemas.microsoft.com/office/drawing/2014/main" id="{1AE8D718-074E-367C-9321-69B5258201A5}"/>
              </a:ext>
            </a:extLst>
          </p:cNvPr>
          <p:cNvSpPr/>
          <p:nvPr/>
        </p:nvSpPr>
        <p:spPr>
          <a:xfrm>
            <a:off x="3143672" y="3838920"/>
            <a:ext cx="288032" cy="74220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56" name="Down Arrow 55">
            <a:extLst>
              <a:ext uri="{FF2B5EF4-FFF2-40B4-BE49-F238E27FC236}">
                <a16:creationId xmlns:a16="http://schemas.microsoft.com/office/drawing/2014/main" id="{9C3D8455-41C4-0E18-C2F8-BBE5AEFA3935}"/>
              </a:ext>
            </a:extLst>
          </p:cNvPr>
          <p:cNvSpPr/>
          <p:nvPr/>
        </p:nvSpPr>
        <p:spPr>
          <a:xfrm>
            <a:off x="9264352" y="3823740"/>
            <a:ext cx="288032" cy="742208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6DA8518A-95F3-963F-CE0E-715A97FDC1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4094" y="4638328"/>
            <a:ext cx="4541400" cy="796736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3890E88A-B0FC-49E8-E045-6C5AB16A1844}"/>
              </a:ext>
            </a:extLst>
          </p:cNvPr>
          <p:cNvSpPr txBox="1"/>
          <p:nvPr/>
        </p:nvSpPr>
        <p:spPr>
          <a:xfrm>
            <a:off x="2412438" y="5477569"/>
            <a:ext cx="34304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OS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E6C08C-B744-96E6-0E7C-D51295E0FE2F}"/>
              </a:ext>
            </a:extLst>
          </p:cNvPr>
          <p:cNvSpPr txBox="1"/>
          <p:nvPr/>
        </p:nvSpPr>
        <p:spPr>
          <a:xfrm>
            <a:off x="3863752" y="5477568"/>
            <a:ext cx="34304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OS</a:t>
            </a:r>
          </a:p>
        </p:txBody>
      </p:sp>
      <p:cxnSp>
        <p:nvCxnSpPr>
          <p:cNvPr id="91" name="Curved Connector 90">
            <a:extLst>
              <a:ext uri="{FF2B5EF4-FFF2-40B4-BE49-F238E27FC236}">
                <a16:creationId xmlns:a16="http://schemas.microsoft.com/office/drawing/2014/main" id="{BF9A0E9D-E517-7087-E972-9130068389B4}"/>
              </a:ext>
            </a:extLst>
          </p:cNvPr>
          <p:cNvCxnSpPr>
            <a:stCxn id="80" idx="2"/>
          </p:cNvCxnSpPr>
          <p:nvPr/>
        </p:nvCxnSpPr>
        <p:spPr>
          <a:xfrm rot="5400000">
            <a:off x="2859113" y="5503599"/>
            <a:ext cx="514216" cy="377146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CBCCD810-EC4E-BC0F-DEF8-55A0FBE0C693}"/>
              </a:ext>
            </a:extLst>
          </p:cNvPr>
          <p:cNvSpPr txBox="1"/>
          <p:nvPr/>
        </p:nvSpPr>
        <p:spPr>
          <a:xfrm>
            <a:off x="1874791" y="6054332"/>
            <a:ext cx="291573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Muon decay in </a:t>
            </a:r>
            <a:r>
              <a:rPr lang="en-GB" sz="2000" b="1" dirty="0"/>
              <a:t>G</a:t>
            </a:r>
            <a:r>
              <a:rPr lang="en-GB" sz="2000" b="1" baseline="-25000" dirty="0"/>
              <a:t>F</a:t>
            </a:r>
            <a:r>
              <a:rPr lang="en-GB" sz="2000" b="1" dirty="0"/>
              <a:t> scheme</a:t>
            </a:r>
          </a:p>
        </p:txBody>
      </p:sp>
    </p:spTree>
    <p:extLst>
      <p:ext uri="{BB962C8B-B14F-4D97-AF65-F5344CB8AC3E}">
        <p14:creationId xmlns:p14="http://schemas.microsoft.com/office/powerpoint/2010/main" val="3900980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3AE5-D95C-D099-B313-74FDE3CBA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7AE7EB50-F344-6FF1-D19B-C20509EF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Renormalisation Rundown: Top-Yukawa</a:t>
            </a:r>
            <a:endParaRPr lang="en-GB" sz="3600" dirty="0">
              <a:solidFill>
                <a:schemeClr val="bg2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0C17293-56FC-95DE-C724-1CBE7059F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20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B0CE302-0EBA-F930-61DB-58271C6D8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7BABCB-964C-C515-2673-93A10251536A}"/>
              </a:ext>
            </a:extLst>
          </p:cNvPr>
          <p:cNvSpPr txBox="1"/>
          <p:nvPr/>
        </p:nvSpPr>
        <p:spPr>
          <a:xfrm>
            <a:off x="1170432" y="2148840"/>
            <a:ext cx="147444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b="1" dirty="0"/>
              <a:t>Triangles</a:t>
            </a:r>
            <a:r>
              <a:rPr lang="en-GB" sz="2000" dirty="0"/>
              <a:t>:</a:t>
            </a:r>
          </a:p>
        </p:txBody>
      </p:sp>
      <p:grpSp>
        <p:nvGrpSpPr>
          <p:cNvPr id="22" name="Group 21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_{\triangle} =  \delta_{1} +\Delta_{HHH} &#10;\end{align*}&#10;&#10;&#10;\end{document}" title="IguanaTex Shape Display">
            <a:extLst>
              <a:ext uri="{FF2B5EF4-FFF2-40B4-BE49-F238E27FC236}">
                <a16:creationId xmlns:a16="http://schemas.microsoft.com/office/drawing/2014/main" id="{96D1C262-D5F4-B93A-3647-9C155664EBD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105400" y="2641600"/>
            <a:ext cx="1978694" cy="197228"/>
            <a:chOff x="9872685" y="4056214"/>
            <a:chExt cx="1978694" cy="1972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D3713AD-39C0-3F50-0669-A02ECE24E27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9872685" y="4056214"/>
              <a:ext cx="184417" cy="163066"/>
            </a:xfrm>
            <a:custGeom>
              <a:avLst/>
              <a:gdLst>
                <a:gd name="csX0" fmla="*/ 98895 w 184417"/>
                <a:gd name="csY0" fmla="*/ 4168 h 163066"/>
                <a:gd name="csX1" fmla="*/ 92398 w 184417"/>
                <a:gd name="csY1" fmla="*/ 69 h 163066"/>
                <a:gd name="csX2" fmla="*/ 85901 w 184417"/>
                <a:gd name="csY2" fmla="*/ 4168 h 163066"/>
                <a:gd name="csX3" fmla="*/ 1439 w 184417"/>
                <a:gd name="csY3" fmla="*/ 158580 h 163066"/>
                <a:gd name="csX4" fmla="*/ 189 w 184417"/>
                <a:gd name="csY4" fmla="*/ 161313 h 163066"/>
                <a:gd name="csX5" fmla="*/ 5687 w 184417"/>
                <a:gd name="csY5" fmla="*/ 163135 h 163066"/>
                <a:gd name="csX6" fmla="*/ 179109 w 184417"/>
                <a:gd name="csY6" fmla="*/ 163135 h 163066"/>
                <a:gd name="csX7" fmla="*/ 184607 w 184417"/>
                <a:gd name="csY7" fmla="*/ 161313 h 163066"/>
                <a:gd name="csX8" fmla="*/ 183357 w 184417"/>
                <a:gd name="csY8" fmla="*/ 158580 h 163066"/>
                <a:gd name="csX9" fmla="*/ 98895 w 184417"/>
                <a:gd name="csY9" fmla="*/ 4168 h 163066"/>
                <a:gd name="csX10" fmla="*/ 84402 w 184417"/>
                <a:gd name="csY10" fmla="*/ 22843 h 163066"/>
                <a:gd name="csX11" fmla="*/ 151621 w 184417"/>
                <a:gd name="csY11" fmla="*/ 145826 h 163066"/>
                <a:gd name="csX12" fmla="*/ 16932 w 184417"/>
                <a:gd name="csY12" fmla="*/ 145826 h 163066"/>
                <a:gd name="csX13" fmla="*/ 84402 w 184417"/>
                <a:gd name="csY13" fmla="*/ 22843 h 1630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4417" h="163066">
                  <a:moveTo>
                    <a:pt x="98895" y="4168"/>
                  </a:moveTo>
                  <a:cubicBezTo>
                    <a:pt x="97146" y="1207"/>
                    <a:pt x="96646" y="69"/>
                    <a:pt x="92398" y="69"/>
                  </a:cubicBezTo>
                  <a:cubicBezTo>
                    <a:pt x="88150" y="69"/>
                    <a:pt x="87650" y="1207"/>
                    <a:pt x="85901" y="4168"/>
                  </a:cubicBezTo>
                  <a:lnTo>
                    <a:pt x="1439" y="158580"/>
                  </a:lnTo>
                  <a:cubicBezTo>
                    <a:pt x="189" y="160630"/>
                    <a:pt x="189" y="161085"/>
                    <a:pt x="189" y="161313"/>
                  </a:cubicBezTo>
                  <a:cubicBezTo>
                    <a:pt x="189" y="163135"/>
                    <a:pt x="1689" y="163135"/>
                    <a:pt x="5687" y="163135"/>
                  </a:cubicBezTo>
                  <a:lnTo>
                    <a:pt x="179109" y="163135"/>
                  </a:lnTo>
                  <a:cubicBezTo>
                    <a:pt x="183107" y="163135"/>
                    <a:pt x="184607" y="163135"/>
                    <a:pt x="184607" y="161313"/>
                  </a:cubicBezTo>
                  <a:cubicBezTo>
                    <a:pt x="184607" y="161085"/>
                    <a:pt x="184607" y="160630"/>
                    <a:pt x="183357" y="158580"/>
                  </a:cubicBezTo>
                  <a:lnTo>
                    <a:pt x="98895" y="4168"/>
                  </a:lnTo>
                  <a:close/>
                  <a:moveTo>
                    <a:pt x="84402" y="22843"/>
                  </a:moveTo>
                  <a:lnTo>
                    <a:pt x="151621" y="145826"/>
                  </a:lnTo>
                  <a:lnTo>
                    <a:pt x="16932" y="145826"/>
                  </a:lnTo>
                  <a:lnTo>
                    <a:pt x="84402" y="2284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49D895F-C965-984E-4993-E94CDDF069E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083525" y="4139615"/>
              <a:ext cx="148858" cy="113827"/>
            </a:xfrm>
            <a:custGeom>
              <a:avLst/>
              <a:gdLst>
                <a:gd name="csX0" fmla="*/ 79262 w 148858"/>
                <a:gd name="csY0" fmla="*/ 3259 h 113827"/>
                <a:gd name="csX1" fmla="*/ 74714 w 148858"/>
                <a:gd name="csY1" fmla="*/ 70 h 113827"/>
                <a:gd name="csX2" fmla="*/ 70166 w 148858"/>
                <a:gd name="csY2" fmla="*/ 3099 h 113827"/>
                <a:gd name="csX3" fmla="*/ 1772 w 148858"/>
                <a:gd name="csY3" fmla="*/ 106724 h 113827"/>
                <a:gd name="csX4" fmla="*/ 198 w 148858"/>
                <a:gd name="csY4" fmla="*/ 109912 h 113827"/>
                <a:gd name="csX5" fmla="*/ 7195 w 148858"/>
                <a:gd name="csY5" fmla="*/ 113898 h 113827"/>
                <a:gd name="csX6" fmla="*/ 142059 w 148858"/>
                <a:gd name="csY6" fmla="*/ 113898 h 113827"/>
                <a:gd name="csX7" fmla="*/ 149056 w 148858"/>
                <a:gd name="csY7" fmla="*/ 109912 h 113827"/>
                <a:gd name="csX8" fmla="*/ 147831 w 148858"/>
                <a:gd name="csY8" fmla="*/ 107043 h 113827"/>
                <a:gd name="csX9" fmla="*/ 79262 w 148858"/>
                <a:gd name="csY9" fmla="*/ 3259 h 113827"/>
                <a:gd name="csX10" fmla="*/ 74539 w 148858"/>
                <a:gd name="csY10" fmla="*/ 11549 h 113827"/>
                <a:gd name="csX11" fmla="*/ 137161 w 148858"/>
                <a:gd name="csY11" fmla="*/ 106086 h 113827"/>
                <a:gd name="csX12" fmla="*/ 12092 w 148858"/>
                <a:gd name="csY12" fmla="*/ 106086 h 113827"/>
                <a:gd name="csX13" fmla="*/ 74539 w 148858"/>
                <a:gd name="csY13" fmla="*/ 11549 h 113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48858" h="113827">
                  <a:moveTo>
                    <a:pt x="79262" y="3259"/>
                  </a:moveTo>
                  <a:cubicBezTo>
                    <a:pt x="77338" y="549"/>
                    <a:pt x="75939" y="70"/>
                    <a:pt x="74714" y="70"/>
                  </a:cubicBezTo>
                  <a:cubicBezTo>
                    <a:pt x="72265" y="70"/>
                    <a:pt x="71216" y="1505"/>
                    <a:pt x="70166" y="3099"/>
                  </a:cubicBezTo>
                  <a:lnTo>
                    <a:pt x="1772" y="106724"/>
                  </a:lnTo>
                  <a:cubicBezTo>
                    <a:pt x="198" y="108956"/>
                    <a:pt x="198" y="109274"/>
                    <a:pt x="198" y="109912"/>
                  </a:cubicBezTo>
                  <a:cubicBezTo>
                    <a:pt x="198" y="113898"/>
                    <a:pt x="4221" y="113898"/>
                    <a:pt x="7195" y="113898"/>
                  </a:cubicBezTo>
                  <a:lnTo>
                    <a:pt x="142059" y="113898"/>
                  </a:lnTo>
                  <a:cubicBezTo>
                    <a:pt x="145033" y="113898"/>
                    <a:pt x="149056" y="113898"/>
                    <a:pt x="149056" y="109912"/>
                  </a:cubicBezTo>
                  <a:cubicBezTo>
                    <a:pt x="149056" y="109115"/>
                    <a:pt x="148881" y="108637"/>
                    <a:pt x="147831" y="107043"/>
                  </a:cubicBezTo>
                  <a:lnTo>
                    <a:pt x="79262" y="3259"/>
                  </a:lnTo>
                  <a:close/>
                  <a:moveTo>
                    <a:pt x="74539" y="11549"/>
                  </a:moveTo>
                  <a:lnTo>
                    <a:pt x="137161" y="106086"/>
                  </a:lnTo>
                  <a:lnTo>
                    <a:pt x="12092" y="106086"/>
                  </a:lnTo>
                  <a:lnTo>
                    <a:pt x="74539" y="11549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B3FB9DC-A8A3-CE65-D4D6-01353992C27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0342779" y="4135698"/>
              <a:ext cx="166175" cy="53292"/>
            </a:xfrm>
            <a:custGeom>
              <a:avLst/>
              <a:gdLst>
                <a:gd name="csX0" fmla="*/ 157887 w 166175"/>
                <a:gd name="csY0" fmla="*/ 9179 h 53292"/>
                <a:gd name="csX1" fmla="*/ 166384 w 166175"/>
                <a:gd name="csY1" fmla="*/ 4624 h 53292"/>
                <a:gd name="csX2" fmla="*/ 158137 w 166175"/>
                <a:gd name="csY2" fmla="*/ 69 h 53292"/>
                <a:gd name="csX3" fmla="*/ 8454 w 166175"/>
                <a:gd name="csY3" fmla="*/ 69 h 53292"/>
                <a:gd name="csX4" fmla="*/ 208 w 166175"/>
                <a:gd name="csY4" fmla="*/ 4624 h 53292"/>
                <a:gd name="csX5" fmla="*/ 8704 w 166175"/>
                <a:gd name="csY5" fmla="*/ 9179 h 53292"/>
                <a:gd name="csX6" fmla="*/ 157887 w 166175"/>
                <a:gd name="csY6" fmla="*/ 9179 h 53292"/>
                <a:gd name="csX7" fmla="*/ 158137 w 166175"/>
                <a:gd name="csY7" fmla="*/ 53361 h 53292"/>
                <a:gd name="csX8" fmla="*/ 166384 w 166175"/>
                <a:gd name="csY8" fmla="*/ 48806 h 53292"/>
                <a:gd name="csX9" fmla="*/ 157887 w 166175"/>
                <a:gd name="csY9" fmla="*/ 44251 h 53292"/>
                <a:gd name="csX10" fmla="*/ 8704 w 166175"/>
                <a:gd name="csY10" fmla="*/ 44251 h 53292"/>
                <a:gd name="csX11" fmla="*/ 208 w 166175"/>
                <a:gd name="csY11" fmla="*/ 48806 h 53292"/>
                <a:gd name="csX12" fmla="*/ 8454 w 166175"/>
                <a:gd name="csY12" fmla="*/ 53361 h 53292"/>
                <a:gd name="csX13" fmla="*/ 158137 w 166175"/>
                <a:gd name="csY13" fmla="*/ 53361 h 53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175" h="53292">
                  <a:moveTo>
                    <a:pt x="157887" y="9179"/>
                  </a:moveTo>
                  <a:cubicBezTo>
                    <a:pt x="161636" y="9179"/>
                    <a:pt x="166384" y="9179"/>
                    <a:pt x="166384" y="4624"/>
                  </a:cubicBezTo>
                  <a:cubicBezTo>
                    <a:pt x="166384" y="69"/>
                    <a:pt x="161636" y="69"/>
                    <a:pt x="158137" y="69"/>
                  </a:cubicBezTo>
                  <a:lnTo>
                    <a:pt x="8454" y="69"/>
                  </a:lnTo>
                  <a:cubicBezTo>
                    <a:pt x="4956" y="69"/>
                    <a:pt x="208" y="69"/>
                    <a:pt x="208" y="4624"/>
                  </a:cubicBezTo>
                  <a:cubicBezTo>
                    <a:pt x="208" y="9179"/>
                    <a:pt x="4956" y="9179"/>
                    <a:pt x="8704" y="9179"/>
                  </a:cubicBezTo>
                  <a:lnTo>
                    <a:pt x="157887" y="9179"/>
                  </a:lnTo>
                  <a:close/>
                  <a:moveTo>
                    <a:pt x="158137" y="53361"/>
                  </a:moveTo>
                  <a:cubicBezTo>
                    <a:pt x="161636" y="53361"/>
                    <a:pt x="166384" y="53361"/>
                    <a:pt x="166384" y="48806"/>
                  </a:cubicBezTo>
                  <a:cubicBezTo>
                    <a:pt x="166384" y="44251"/>
                    <a:pt x="161636" y="44251"/>
                    <a:pt x="157887" y="44251"/>
                  </a:cubicBezTo>
                  <a:lnTo>
                    <a:pt x="8704" y="44251"/>
                  </a:lnTo>
                  <a:cubicBezTo>
                    <a:pt x="4956" y="44251"/>
                    <a:pt x="208" y="44251"/>
                    <a:pt x="208" y="48806"/>
                  </a:cubicBezTo>
                  <a:cubicBezTo>
                    <a:pt x="208" y="53361"/>
                    <a:pt x="4956" y="53361"/>
                    <a:pt x="8454" y="53361"/>
                  </a:cubicBezTo>
                  <a:lnTo>
                    <a:pt x="158137" y="53361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F3F187E-E299-18A6-AD91-4AC4868E5A5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603050" y="4057353"/>
              <a:ext cx="102454" cy="164660"/>
            </a:xfrm>
            <a:custGeom>
              <a:avLst/>
              <a:gdLst>
                <a:gd name="csX0" fmla="*/ 55694 w 102454"/>
                <a:gd name="csY0" fmla="*/ 62471 h 164660"/>
                <a:gd name="csX1" fmla="*/ 219 w 102454"/>
                <a:gd name="csY1" fmla="*/ 126468 h 164660"/>
                <a:gd name="csX2" fmla="*/ 39701 w 102454"/>
                <a:gd name="csY2" fmla="*/ 164729 h 164660"/>
                <a:gd name="csX3" fmla="*/ 89678 w 102454"/>
                <a:gd name="csY3" fmla="*/ 97544 h 164660"/>
                <a:gd name="csX4" fmla="*/ 71187 w 102454"/>
                <a:gd name="csY4" fmla="*/ 55183 h 164660"/>
                <a:gd name="csX5" fmla="*/ 47447 w 102454"/>
                <a:gd name="csY5" fmla="*/ 17833 h 164660"/>
                <a:gd name="csX6" fmla="*/ 61191 w 102454"/>
                <a:gd name="csY6" fmla="*/ 7357 h 164660"/>
                <a:gd name="csX7" fmla="*/ 78933 w 102454"/>
                <a:gd name="csY7" fmla="*/ 13506 h 164660"/>
                <a:gd name="csX8" fmla="*/ 92677 w 102454"/>
                <a:gd name="csY8" fmla="*/ 19199 h 164660"/>
                <a:gd name="csX9" fmla="*/ 102673 w 102454"/>
                <a:gd name="csY9" fmla="*/ 10090 h 164660"/>
                <a:gd name="csX10" fmla="*/ 89678 w 102454"/>
                <a:gd name="csY10" fmla="*/ 2574 h 164660"/>
                <a:gd name="csX11" fmla="*/ 69188 w 102454"/>
                <a:gd name="csY11" fmla="*/ 69 h 164660"/>
                <a:gd name="csX12" fmla="*/ 40700 w 102454"/>
                <a:gd name="csY12" fmla="*/ 23527 h 164660"/>
                <a:gd name="csX13" fmla="*/ 55694 w 102454"/>
                <a:gd name="csY13" fmla="*/ 62471 h 164660"/>
                <a:gd name="csX14" fmla="*/ 58692 w 102454"/>
                <a:gd name="csY14" fmla="*/ 67482 h 164660"/>
                <a:gd name="csX15" fmla="*/ 72436 w 102454"/>
                <a:gd name="csY15" fmla="*/ 106654 h 164660"/>
                <a:gd name="csX16" fmla="*/ 39701 w 102454"/>
                <a:gd name="csY16" fmla="*/ 159719 h 164660"/>
                <a:gd name="csX17" fmla="*/ 15712 w 102454"/>
                <a:gd name="csY17" fmla="*/ 132845 h 164660"/>
                <a:gd name="csX18" fmla="*/ 58692 w 102454"/>
                <a:gd name="csY18" fmla="*/ 67482 h 164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2454" h="164660">
                  <a:moveTo>
                    <a:pt x="55694" y="62471"/>
                  </a:moveTo>
                  <a:cubicBezTo>
                    <a:pt x="24458" y="69304"/>
                    <a:pt x="219" y="98910"/>
                    <a:pt x="219" y="126468"/>
                  </a:cubicBezTo>
                  <a:cubicBezTo>
                    <a:pt x="219" y="148331"/>
                    <a:pt x="16211" y="164729"/>
                    <a:pt x="39701" y="164729"/>
                  </a:cubicBezTo>
                  <a:cubicBezTo>
                    <a:pt x="68938" y="164729"/>
                    <a:pt x="89678" y="128973"/>
                    <a:pt x="89678" y="97544"/>
                  </a:cubicBezTo>
                  <a:cubicBezTo>
                    <a:pt x="89678" y="76819"/>
                    <a:pt x="79683" y="65432"/>
                    <a:pt x="71187" y="55183"/>
                  </a:cubicBezTo>
                  <a:cubicBezTo>
                    <a:pt x="62191" y="44935"/>
                    <a:pt x="47447" y="27854"/>
                    <a:pt x="47447" y="17833"/>
                  </a:cubicBezTo>
                  <a:cubicBezTo>
                    <a:pt x="47447" y="12823"/>
                    <a:pt x="52445" y="7357"/>
                    <a:pt x="61191" y="7357"/>
                  </a:cubicBezTo>
                  <a:cubicBezTo>
                    <a:pt x="68688" y="7357"/>
                    <a:pt x="73686" y="10317"/>
                    <a:pt x="78933" y="13506"/>
                  </a:cubicBezTo>
                  <a:cubicBezTo>
                    <a:pt x="83931" y="16239"/>
                    <a:pt x="88929" y="19199"/>
                    <a:pt x="92677" y="19199"/>
                  </a:cubicBezTo>
                  <a:cubicBezTo>
                    <a:pt x="98924" y="19199"/>
                    <a:pt x="102673" y="13733"/>
                    <a:pt x="102673" y="10090"/>
                  </a:cubicBezTo>
                  <a:cubicBezTo>
                    <a:pt x="102673" y="5079"/>
                    <a:pt x="98674" y="4396"/>
                    <a:pt x="89678" y="2574"/>
                  </a:cubicBezTo>
                  <a:cubicBezTo>
                    <a:pt x="76684" y="69"/>
                    <a:pt x="73186" y="69"/>
                    <a:pt x="69188" y="69"/>
                  </a:cubicBezTo>
                  <a:cubicBezTo>
                    <a:pt x="49696" y="69"/>
                    <a:pt x="40700" y="9862"/>
                    <a:pt x="40700" y="23527"/>
                  </a:cubicBezTo>
                  <a:cubicBezTo>
                    <a:pt x="40700" y="35825"/>
                    <a:pt x="47947" y="48579"/>
                    <a:pt x="55694" y="62471"/>
                  </a:cubicBezTo>
                  <a:close/>
                  <a:moveTo>
                    <a:pt x="58692" y="67482"/>
                  </a:moveTo>
                  <a:cubicBezTo>
                    <a:pt x="64940" y="77958"/>
                    <a:pt x="72436" y="90256"/>
                    <a:pt x="72436" y="106654"/>
                  </a:cubicBezTo>
                  <a:cubicBezTo>
                    <a:pt x="72436" y="121685"/>
                    <a:pt x="62940" y="159719"/>
                    <a:pt x="39701" y="159719"/>
                  </a:cubicBezTo>
                  <a:cubicBezTo>
                    <a:pt x="25957" y="159719"/>
                    <a:pt x="15712" y="150153"/>
                    <a:pt x="15712" y="132845"/>
                  </a:cubicBezTo>
                  <a:cubicBezTo>
                    <a:pt x="15712" y="118497"/>
                    <a:pt x="24957" y="75680"/>
                    <a:pt x="58692" y="67482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0F89857-86E5-D5EC-781C-343E43B1C03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0722683" y="4147586"/>
              <a:ext cx="63671" cy="105856"/>
            </a:xfrm>
            <a:custGeom>
              <a:avLst/>
              <a:gdLst>
                <a:gd name="csX0" fmla="*/ 39755 w 63671"/>
                <a:gd name="csY0" fmla="*/ 4534 h 105856"/>
                <a:gd name="csX1" fmla="*/ 34508 w 63671"/>
                <a:gd name="csY1" fmla="*/ 70 h 105856"/>
                <a:gd name="csX2" fmla="*/ 223 w 63671"/>
                <a:gd name="csY2" fmla="*/ 10273 h 105856"/>
                <a:gd name="csX3" fmla="*/ 223 w 63671"/>
                <a:gd name="csY3" fmla="*/ 16012 h 105856"/>
                <a:gd name="csX4" fmla="*/ 25587 w 63671"/>
                <a:gd name="csY4" fmla="*/ 11549 h 105856"/>
                <a:gd name="csX5" fmla="*/ 25587 w 63671"/>
                <a:gd name="csY5" fmla="*/ 92854 h 105856"/>
                <a:gd name="csX6" fmla="*/ 8094 w 63671"/>
                <a:gd name="csY6" fmla="*/ 100187 h 105856"/>
                <a:gd name="csX7" fmla="*/ 1447 w 63671"/>
                <a:gd name="csY7" fmla="*/ 100187 h 105856"/>
                <a:gd name="csX8" fmla="*/ 1447 w 63671"/>
                <a:gd name="csY8" fmla="*/ 105927 h 105856"/>
                <a:gd name="csX9" fmla="*/ 32583 w 63671"/>
                <a:gd name="csY9" fmla="*/ 105289 h 105856"/>
                <a:gd name="csX10" fmla="*/ 63894 w 63671"/>
                <a:gd name="csY10" fmla="*/ 105927 h 105856"/>
                <a:gd name="csX11" fmla="*/ 63894 w 63671"/>
                <a:gd name="csY11" fmla="*/ 100187 h 105856"/>
                <a:gd name="csX12" fmla="*/ 57247 w 63671"/>
                <a:gd name="csY12" fmla="*/ 100187 h 105856"/>
                <a:gd name="csX13" fmla="*/ 39755 w 63671"/>
                <a:gd name="csY13" fmla="*/ 92854 h 105856"/>
                <a:gd name="csX14" fmla="*/ 39755 w 63671"/>
                <a:gd name="csY14" fmla="*/ 4534 h 105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671" h="105856">
                  <a:moveTo>
                    <a:pt x="39755" y="4534"/>
                  </a:moveTo>
                  <a:cubicBezTo>
                    <a:pt x="39755" y="230"/>
                    <a:pt x="39405" y="70"/>
                    <a:pt x="34508" y="70"/>
                  </a:cubicBezTo>
                  <a:cubicBezTo>
                    <a:pt x="23313" y="10114"/>
                    <a:pt x="7395" y="10273"/>
                    <a:pt x="223" y="10273"/>
                  </a:cubicBezTo>
                  <a:lnTo>
                    <a:pt x="223" y="16012"/>
                  </a:lnTo>
                  <a:cubicBezTo>
                    <a:pt x="4421" y="16012"/>
                    <a:pt x="15966" y="16012"/>
                    <a:pt x="25587" y="11549"/>
                  </a:cubicBezTo>
                  <a:lnTo>
                    <a:pt x="25587" y="92854"/>
                  </a:lnTo>
                  <a:cubicBezTo>
                    <a:pt x="25587" y="98115"/>
                    <a:pt x="25587" y="100187"/>
                    <a:pt x="8094" y="100187"/>
                  </a:cubicBezTo>
                  <a:lnTo>
                    <a:pt x="1447" y="100187"/>
                  </a:lnTo>
                  <a:lnTo>
                    <a:pt x="1447" y="105927"/>
                  </a:lnTo>
                  <a:cubicBezTo>
                    <a:pt x="4596" y="105767"/>
                    <a:pt x="26111" y="105289"/>
                    <a:pt x="32583" y="105289"/>
                  </a:cubicBezTo>
                  <a:cubicBezTo>
                    <a:pt x="38006" y="105289"/>
                    <a:pt x="60046" y="105767"/>
                    <a:pt x="63894" y="105927"/>
                  </a:cubicBezTo>
                  <a:lnTo>
                    <a:pt x="63894" y="100187"/>
                  </a:lnTo>
                  <a:lnTo>
                    <a:pt x="57247" y="100187"/>
                  </a:lnTo>
                  <a:cubicBezTo>
                    <a:pt x="39755" y="100187"/>
                    <a:pt x="39755" y="98115"/>
                    <a:pt x="39755" y="92854"/>
                  </a:cubicBezTo>
                  <a:lnTo>
                    <a:pt x="39755" y="4534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6D6CD250-AD7A-3DCB-889D-DDD2F55140C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0885242" y="4086505"/>
              <a:ext cx="166175" cy="151678"/>
            </a:xfrm>
            <a:custGeom>
              <a:avLst/>
              <a:gdLst>
                <a:gd name="csX0" fmla="*/ 88440 w 166175"/>
                <a:gd name="csY0" fmla="*/ 80463 h 151678"/>
                <a:gd name="csX1" fmla="*/ 158159 w 166175"/>
                <a:gd name="csY1" fmla="*/ 80463 h 151678"/>
                <a:gd name="csX2" fmla="*/ 166405 w 166175"/>
                <a:gd name="csY2" fmla="*/ 75908 h 151678"/>
                <a:gd name="csX3" fmla="*/ 158159 w 166175"/>
                <a:gd name="csY3" fmla="*/ 71353 h 151678"/>
                <a:gd name="csX4" fmla="*/ 88440 w 166175"/>
                <a:gd name="csY4" fmla="*/ 71353 h 151678"/>
                <a:gd name="csX5" fmla="*/ 88440 w 166175"/>
                <a:gd name="csY5" fmla="*/ 7584 h 151678"/>
                <a:gd name="csX6" fmla="*/ 83442 w 166175"/>
                <a:gd name="csY6" fmla="*/ 69 h 151678"/>
                <a:gd name="csX7" fmla="*/ 78445 w 166175"/>
                <a:gd name="csY7" fmla="*/ 7584 h 151678"/>
                <a:gd name="csX8" fmla="*/ 78445 w 166175"/>
                <a:gd name="csY8" fmla="*/ 71353 h 151678"/>
                <a:gd name="csX9" fmla="*/ 8476 w 166175"/>
                <a:gd name="csY9" fmla="*/ 71353 h 151678"/>
                <a:gd name="csX10" fmla="*/ 230 w 166175"/>
                <a:gd name="csY10" fmla="*/ 75908 h 151678"/>
                <a:gd name="csX11" fmla="*/ 8476 w 166175"/>
                <a:gd name="csY11" fmla="*/ 80463 h 151678"/>
                <a:gd name="csX12" fmla="*/ 78445 w 166175"/>
                <a:gd name="csY12" fmla="*/ 80463 h 151678"/>
                <a:gd name="csX13" fmla="*/ 78445 w 166175"/>
                <a:gd name="csY13" fmla="*/ 144232 h 151678"/>
                <a:gd name="csX14" fmla="*/ 83442 w 166175"/>
                <a:gd name="csY14" fmla="*/ 151748 h 151678"/>
                <a:gd name="csX15" fmla="*/ 88440 w 166175"/>
                <a:gd name="csY15" fmla="*/ 144232 h 151678"/>
                <a:gd name="csX16" fmla="*/ 88440 w 166175"/>
                <a:gd name="csY16" fmla="*/ 80463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6175" h="151678">
                  <a:moveTo>
                    <a:pt x="88440" y="80463"/>
                  </a:moveTo>
                  <a:lnTo>
                    <a:pt x="158159" y="80463"/>
                  </a:lnTo>
                  <a:cubicBezTo>
                    <a:pt x="161657" y="80463"/>
                    <a:pt x="166405" y="80463"/>
                    <a:pt x="166405" y="75908"/>
                  </a:cubicBezTo>
                  <a:cubicBezTo>
                    <a:pt x="166405" y="71353"/>
                    <a:pt x="161657" y="71353"/>
                    <a:pt x="158159" y="71353"/>
                  </a:cubicBezTo>
                  <a:lnTo>
                    <a:pt x="88440" y="71353"/>
                  </a:lnTo>
                  <a:lnTo>
                    <a:pt x="88440" y="7584"/>
                  </a:lnTo>
                  <a:cubicBezTo>
                    <a:pt x="88440" y="4396"/>
                    <a:pt x="88440" y="69"/>
                    <a:pt x="83442" y="69"/>
                  </a:cubicBezTo>
                  <a:cubicBezTo>
                    <a:pt x="78445" y="69"/>
                    <a:pt x="78445" y="4396"/>
                    <a:pt x="78445" y="7584"/>
                  </a:cubicBezTo>
                  <a:lnTo>
                    <a:pt x="78445" y="71353"/>
                  </a:lnTo>
                  <a:lnTo>
                    <a:pt x="8476" y="71353"/>
                  </a:lnTo>
                  <a:cubicBezTo>
                    <a:pt x="4978" y="71353"/>
                    <a:pt x="230" y="71353"/>
                    <a:pt x="230" y="75908"/>
                  </a:cubicBezTo>
                  <a:cubicBezTo>
                    <a:pt x="230" y="80463"/>
                    <a:pt x="4978" y="80463"/>
                    <a:pt x="8476" y="80463"/>
                  </a:cubicBezTo>
                  <a:lnTo>
                    <a:pt x="78445" y="80463"/>
                  </a:lnTo>
                  <a:lnTo>
                    <a:pt x="78445" y="144232"/>
                  </a:lnTo>
                  <a:cubicBezTo>
                    <a:pt x="78445" y="147420"/>
                    <a:pt x="78445" y="151748"/>
                    <a:pt x="83442" y="151748"/>
                  </a:cubicBezTo>
                  <a:cubicBezTo>
                    <a:pt x="88440" y="151748"/>
                    <a:pt x="88440" y="147420"/>
                    <a:pt x="88440" y="144232"/>
                  </a:cubicBezTo>
                  <a:lnTo>
                    <a:pt x="88440" y="8046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6DFAC3-7A1D-BDC1-6B31-BD1FDFBEE85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1132881" y="4056214"/>
              <a:ext cx="184417" cy="163066"/>
            </a:xfrm>
            <a:custGeom>
              <a:avLst/>
              <a:gdLst>
                <a:gd name="csX0" fmla="*/ 98945 w 184417"/>
                <a:gd name="csY0" fmla="*/ 4168 h 163066"/>
                <a:gd name="csX1" fmla="*/ 92448 w 184417"/>
                <a:gd name="csY1" fmla="*/ 69 h 163066"/>
                <a:gd name="csX2" fmla="*/ 85951 w 184417"/>
                <a:gd name="csY2" fmla="*/ 4168 h 163066"/>
                <a:gd name="csX3" fmla="*/ 1489 w 184417"/>
                <a:gd name="csY3" fmla="*/ 158580 h 163066"/>
                <a:gd name="csX4" fmla="*/ 240 w 184417"/>
                <a:gd name="csY4" fmla="*/ 161313 h 163066"/>
                <a:gd name="csX5" fmla="*/ 5737 w 184417"/>
                <a:gd name="csY5" fmla="*/ 163135 h 163066"/>
                <a:gd name="csX6" fmla="*/ 179159 w 184417"/>
                <a:gd name="csY6" fmla="*/ 163135 h 163066"/>
                <a:gd name="csX7" fmla="*/ 184657 w 184417"/>
                <a:gd name="csY7" fmla="*/ 161313 h 163066"/>
                <a:gd name="csX8" fmla="*/ 183407 w 184417"/>
                <a:gd name="csY8" fmla="*/ 158580 h 163066"/>
                <a:gd name="csX9" fmla="*/ 98945 w 184417"/>
                <a:gd name="csY9" fmla="*/ 4168 h 163066"/>
                <a:gd name="csX10" fmla="*/ 84452 w 184417"/>
                <a:gd name="csY10" fmla="*/ 22843 h 163066"/>
                <a:gd name="csX11" fmla="*/ 151672 w 184417"/>
                <a:gd name="csY11" fmla="*/ 145826 h 163066"/>
                <a:gd name="csX12" fmla="*/ 16982 w 184417"/>
                <a:gd name="csY12" fmla="*/ 145826 h 163066"/>
                <a:gd name="csX13" fmla="*/ 84452 w 184417"/>
                <a:gd name="csY13" fmla="*/ 22843 h 1630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4417" h="163066">
                  <a:moveTo>
                    <a:pt x="98945" y="4168"/>
                  </a:moveTo>
                  <a:cubicBezTo>
                    <a:pt x="97196" y="1207"/>
                    <a:pt x="96696" y="69"/>
                    <a:pt x="92448" y="69"/>
                  </a:cubicBezTo>
                  <a:cubicBezTo>
                    <a:pt x="88200" y="69"/>
                    <a:pt x="87700" y="1207"/>
                    <a:pt x="85951" y="4168"/>
                  </a:cubicBezTo>
                  <a:lnTo>
                    <a:pt x="1489" y="158580"/>
                  </a:lnTo>
                  <a:cubicBezTo>
                    <a:pt x="240" y="160630"/>
                    <a:pt x="240" y="161085"/>
                    <a:pt x="240" y="161313"/>
                  </a:cubicBezTo>
                  <a:cubicBezTo>
                    <a:pt x="240" y="163135"/>
                    <a:pt x="1739" y="163135"/>
                    <a:pt x="5737" y="163135"/>
                  </a:cubicBezTo>
                  <a:lnTo>
                    <a:pt x="179159" y="163135"/>
                  </a:lnTo>
                  <a:cubicBezTo>
                    <a:pt x="183158" y="163135"/>
                    <a:pt x="184657" y="163135"/>
                    <a:pt x="184657" y="161313"/>
                  </a:cubicBezTo>
                  <a:cubicBezTo>
                    <a:pt x="184657" y="161085"/>
                    <a:pt x="184657" y="160630"/>
                    <a:pt x="183407" y="158580"/>
                  </a:cubicBezTo>
                  <a:lnTo>
                    <a:pt x="98945" y="4168"/>
                  </a:lnTo>
                  <a:close/>
                  <a:moveTo>
                    <a:pt x="84452" y="22843"/>
                  </a:moveTo>
                  <a:lnTo>
                    <a:pt x="151672" y="145826"/>
                  </a:lnTo>
                  <a:lnTo>
                    <a:pt x="16982" y="145826"/>
                  </a:lnTo>
                  <a:lnTo>
                    <a:pt x="84452" y="2284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8947002-454A-62A0-93BD-C5E088587A2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1341446" y="4144557"/>
              <a:ext cx="155855" cy="108885"/>
            </a:xfrm>
            <a:custGeom>
              <a:avLst/>
              <a:gdLst>
                <a:gd name="csX0" fmla="*/ 135287 w 155855"/>
                <a:gd name="csY0" fmla="*/ 12983 h 108885"/>
                <a:gd name="csX1" fmla="*/ 150156 w 155855"/>
                <a:gd name="csY1" fmla="*/ 5809 h 108885"/>
                <a:gd name="csX2" fmla="*/ 156103 w 155855"/>
                <a:gd name="csY2" fmla="*/ 2302 h 108885"/>
                <a:gd name="csX3" fmla="*/ 153304 w 155855"/>
                <a:gd name="csY3" fmla="*/ 70 h 108885"/>
                <a:gd name="csX4" fmla="*/ 130390 w 155855"/>
                <a:gd name="csY4" fmla="*/ 708 h 108885"/>
                <a:gd name="csX5" fmla="*/ 118320 w 155855"/>
                <a:gd name="csY5" fmla="*/ 548 h 108885"/>
                <a:gd name="csX6" fmla="*/ 107300 w 155855"/>
                <a:gd name="csY6" fmla="*/ 70 h 108885"/>
                <a:gd name="csX7" fmla="*/ 103627 w 155855"/>
                <a:gd name="csY7" fmla="*/ 3578 h 108885"/>
                <a:gd name="csX8" fmla="*/ 109224 w 155855"/>
                <a:gd name="csY8" fmla="*/ 5809 h 108885"/>
                <a:gd name="csX9" fmla="*/ 115871 w 155855"/>
                <a:gd name="csY9" fmla="*/ 6128 h 108885"/>
                <a:gd name="csX10" fmla="*/ 119894 w 155855"/>
                <a:gd name="csY10" fmla="*/ 8360 h 108885"/>
                <a:gd name="csX11" fmla="*/ 119195 w 155855"/>
                <a:gd name="csY11" fmla="*/ 11867 h 108885"/>
                <a:gd name="csX12" fmla="*/ 108874 w 155855"/>
                <a:gd name="csY12" fmla="*/ 49491 h 108885"/>
                <a:gd name="csX13" fmla="*/ 50275 w 155855"/>
                <a:gd name="csY13" fmla="*/ 49491 h 108885"/>
                <a:gd name="csX14" fmla="*/ 60421 w 155855"/>
                <a:gd name="csY14" fmla="*/ 12505 h 108885"/>
                <a:gd name="csX15" fmla="*/ 75814 w 155855"/>
                <a:gd name="csY15" fmla="*/ 5809 h 108885"/>
                <a:gd name="csX16" fmla="*/ 81062 w 155855"/>
                <a:gd name="csY16" fmla="*/ 2302 h 108885"/>
                <a:gd name="csX17" fmla="*/ 78263 w 155855"/>
                <a:gd name="csY17" fmla="*/ 70 h 108885"/>
                <a:gd name="csX18" fmla="*/ 55348 w 155855"/>
                <a:gd name="csY18" fmla="*/ 708 h 108885"/>
                <a:gd name="csX19" fmla="*/ 43279 w 155855"/>
                <a:gd name="csY19" fmla="*/ 548 h 108885"/>
                <a:gd name="csX20" fmla="*/ 32259 w 155855"/>
                <a:gd name="csY20" fmla="*/ 70 h 108885"/>
                <a:gd name="csX21" fmla="*/ 28585 w 155855"/>
                <a:gd name="csY21" fmla="*/ 3578 h 108885"/>
                <a:gd name="csX22" fmla="*/ 34183 w 155855"/>
                <a:gd name="csY22" fmla="*/ 5809 h 108885"/>
                <a:gd name="csX23" fmla="*/ 40830 w 155855"/>
                <a:gd name="csY23" fmla="*/ 6128 h 108885"/>
                <a:gd name="csX24" fmla="*/ 44853 w 155855"/>
                <a:gd name="csY24" fmla="*/ 8360 h 108885"/>
                <a:gd name="csX25" fmla="*/ 44153 w 155855"/>
                <a:gd name="csY25" fmla="*/ 11867 h 108885"/>
                <a:gd name="csX26" fmla="*/ 20889 w 155855"/>
                <a:gd name="csY26" fmla="*/ 96521 h 108885"/>
                <a:gd name="csX27" fmla="*/ 5496 w 155855"/>
                <a:gd name="csY27" fmla="*/ 103216 h 108885"/>
                <a:gd name="csX28" fmla="*/ 248 w 155855"/>
                <a:gd name="csY28" fmla="*/ 106564 h 108885"/>
                <a:gd name="csX29" fmla="*/ 3047 w 155855"/>
                <a:gd name="csY29" fmla="*/ 108956 h 108885"/>
                <a:gd name="csX30" fmla="*/ 25786 w 155855"/>
                <a:gd name="csY30" fmla="*/ 108318 h 108885"/>
                <a:gd name="csX31" fmla="*/ 37856 w 155855"/>
                <a:gd name="csY31" fmla="*/ 108477 h 108885"/>
                <a:gd name="csX32" fmla="*/ 49051 w 155855"/>
                <a:gd name="csY32" fmla="*/ 108956 h 108885"/>
                <a:gd name="csX33" fmla="*/ 52724 w 155855"/>
                <a:gd name="csY33" fmla="*/ 105608 h 108885"/>
                <a:gd name="csX34" fmla="*/ 46952 w 155855"/>
                <a:gd name="csY34" fmla="*/ 103216 h 108885"/>
                <a:gd name="csX35" fmla="*/ 40305 w 155855"/>
                <a:gd name="csY35" fmla="*/ 102898 h 108885"/>
                <a:gd name="csX36" fmla="*/ 36457 w 155855"/>
                <a:gd name="csY36" fmla="*/ 100506 h 108885"/>
                <a:gd name="csX37" fmla="*/ 37156 w 155855"/>
                <a:gd name="csY37" fmla="*/ 96999 h 108885"/>
                <a:gd name="csX38" fmla="*/ 48701 w 155855"/>
                <a:gd name="csY38" fmla="*/ 55230 h 108885"/>
                <a:gd name="csX39" fmla="*/ 107300 w 155855"/>
                <a:gd name="csY39" fmla="*/ 55230 h 108885"/>
                <a:gd name="csX40" fmla="*/ 95930 w 155855"/>
                <a:gd name="csY40" fmla="*/ 96521 h 108885"/>
                <a:gd name="csX41" fmla="*/ 80537 w 155855"/>
                <a:gd name="csY41" fmla="*/ 103216 h 108885"/>
                <a:gd name="csX42" fmla="*/ 75289 w 155855"/>
                <a:gd name="csY42" fmla="*/ 106564 h 108885"/>
                <a:gd name="csX43" fmla="*/ 78088 w 155855"/>
                <a:gd name="csY43" fmla="*/ 108956 h 108885"/>
                <a:gd name="csX44" fmla="*/ 100828 w 155855"/>
                <a:gd name="csY44" fmla="*/ 108318 h 108885"/>
                <a:gd name="csX45" fmla="*/ 112897 w 155855"/>
                <a:gd name="csY45" fmla="*/ 108477 h 108885"/>
                <a:gd name="csX46" fmla="*/ 124092 w 155855"/>
                <a:gd name="csY46" fmla="*/ 108956 h 108885"/>
                <a:gd name="csX47" fmla="*/ 127766 w 155855"/>
                <a:gd name="csY47" fmla="*/ 105608 h 108885"/>
                <a:gd name="csX48" fmla="*/ 121993 w 155855"/>
                <a:gd name="csY48" fmla="*/ 103216 h 108885"/>
                <a:gd name="csX49" fmla="*/ 115346 w 155855"/>
                <a:gd name="csY49" fmla="*/ 102898 h 108885"/>
                <a:gd name="csX50" fmla="*/ 111498 w 155855"/>
                <a:gd name="csY50" fmla="*/ 100506 h 108885"/>
                <a:gd name="csX51" fmla="*/ 112198 w 155855"/>
                <a:gd name="csY51" fmla="*/ 96999 h 108885"/>
                <a:gd name="csX52" fmla="*/ 135287 w 155855"/>
                <a:gd name="csY52" fmla="*/ 12983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5855" h="108885">
                  <a:moveTo>
                    <a:pt x="135287" y="12983"/>
                  </a:moveTo>
                  <a:cubicBezTo>
                    <a:pt x="136862" y="7085"/>
                    <a:pt x="137212" y="5809"/>
                    <a:pt x="150156" y="5809"/>
                  </a:cubicBezTo>
                  <a:cubicBezTo>
                    <a:pt x="154004" y="5809"/>
                    <a:pt x="156103" y="5809"/>
                    <a:pt x="156103" y="2302"/>
                  </a:cubicBezTo>
                  <a:cubicBezTo>
                    <a:pt x="156103" y="1664"/>
                    <a:pt x="155578" y="70"/>
                    <a:pt x="153304" y="70"/>
                  </a:cubicBezTo>
                  <a:cubicBezTo>
                    <a:pt x="148232" y="70"/>
                    <a:pt x="135462" y="708"/>
                    <a:pt x="130390" y="708"/>
                  </a:cubicBezTo>
                  <a:cubicBezTo>
                    <a:pt x="127416" y="708"/>
                    <a:pt x="121294" y="708"/>
                    <a:pt x="118320" y="548"/>
                  </a:cubicBezTo>
                  <a:cubicBezTo>
                    <a:pt x="114822" y="389"/>
                    <a:pt x="110623" y="70"/>
                    <a:pt x="107300" y="70"/>
                  </a:cubicBezTo>
                  <a:cubicBezTo>
                    <a:pt x="106250" y="70"/>
                    <a:pt x="103627" y="70"/>
                    <a:pt x="103627" y="3578"/>
                  </a:cubicBezTo>
                  <a:cubicBezTo>
                    <a:pt x="103627" y="5809"/>
                    <a:pt x="105726" y="5809"/>
                    <a:pt x="109224" y="5809"/>
                  </a:cubicBezTo>
                  <a:cubicBezTo>
                    <a:pt x="109399" y="5809"/>
                    <a:pt x="112722" y="5809"/>
                    <a:pt x="115871" y="6128"/>
                  </a:cubicBezTo>
                  <a:cubicBezTo>
                    <a:pt x="119544" y="6447"/>
                    <a:pt x="119894" y="6766"/>
                    <a:pt x="119894" y="8360"/>
                  </a:cubicBezTo>
                  <a:cubicBezTo>
                    <a:pt x="119894" y="8520"/>
                    <a:pt x="119894" y="9476"/>
                    <a:pt x="119195" y="11867"/>
                  </a:cubicBezTo>
                  <a:lnTo>
                    <a:pt x="108874" y="49491"/>
                  </a:lnTo>
                  <a:lnTo>
                    <a:pt x="50275" y="49491"/>
                  </a:lnTo>
                  <a:lnTo>
                    <a:pt x="60421" y="12505"/>
                  </a:lnTo>
                  <a:cubicBezTo>
                    <a:pt x="61995" y="7085"/>
                    <a:pt x="62345" y="5809"/>
                    <a:pt x="75814" y="5809"/>
                  </a:cubicBezTo>
                  <a:cubicBezTo>
                    <a:pt x="78788" y="5809"/>
                    <a:pt x="81062" y="5809"/>
                    <a:pt x="81062" y="2302"/>
                  </a:cubicBezTo>
                  <a:cubicBezTo>
                    <a:pt x="81062" y="1664"/>
                    <a:pt x="80537" y="70"/>
                    <a:pt x="78263" y="70"/>
                  </a:cubicBezTo>
                  <a:cubicBezTo>
                    <a:pt x="73190" y="70"/>
                    <a:pt x="60421" y="708"/>
                    <a:pt x="55348" y="708"/>
                  </a:cubicBezTo>
                  <a:cubicBezTo>
                    <a:pt x="52375" y="708"/>
                    <a:pt x="46252" y="708"/>
                    <a:pt x="43279" y="548"/>
                  </a:cubicBezTo>
                  <a:cubicBezTo>
                    <a:pt x="39780" y="389"/>
                    <a:pt x="35582" y="70"/>
                    <a:pt x="32259" y="70"/>
                  </a:cubicBezTo>
                  <a:cubicBezTo>
                    <a:pt x="31209" y="70"/>
                    <a:pt x="28585" y="70"/>
                    <a:pt x="28585" y="3578"/>
                  </a:cubicBezTo>
                  <a:cubicBezTo>
                    <a:pt x="28585" y="5809"/>
                    <a:pt x="30684" y="5809"/>
                    <a:pt x="34183" y="5809"/>
                  </a:cubicBezTo>
                  <a:cubicBezTo>
                    <a:pt x="34358" y="5809"/>
                    <a:pt x="37681" y="5809"/>
                    <a:pt x="40830" y="6128"/>
                  </a:cubicBezTo>
                  <a:cubicBezTo>
                    <a:pt x="44503" y="6447"/>
                    <a:pt x="44853" y="6766"/>
                    <a:pt x="44853" y="8360"/>
                  </a:cubicBezTo>
                  <a:cubicBezTo>
                    <a:pt x="44853" y="8679"/>
                    <a:pt x="44853" y="9476"/>
                    <a:pt x="44153" y="11867"/>
                  </a:cubicBezTo>
                  <a:lnTo>
                    <a:pt x="20889" y="96521"/>
                  </a:lnTo>
                  <a:cubicBezTo>
                    <a:pt x="19489" y="101941"/>
                    <a:pt x="19139" y="103216"/>
                    <a:pt x="5496" y="103216"/>
                  </a:cubicBezTo>
                  <a:cubicBezTo>
                    <a:pt x="2522" y="103216"/>
                    <a:pt x="248" y="103216"/>
                    <a:pt x="248" y="106564"/>
                  </a:cubicBezTo>
                  <a:cubicBezTo>
                    <a:pt x="248" y="108158"/>
                    <a:pt x="1472" y="108956"/>
                    <a:pt x="3047" y="108956"/>
                  </a:cubicBezTo>
                  <a:cubicBezTo>
                    <a:pt x="8119" y="108956"/>
                    <a:pt x="20714" y="108318"/>
                    <a:pt x="25786" y="108318"/>
                  </a:cubicBezTo>
                  <a:cubicBezTo>
                    <a:pt x="28760" y="108318"/>
                    <a:pt x="34882" y="108318"/>
                    <a:pt x="37856" y="108477"/>
                  </a:cubicBezTo>
                  <a:cubicBezTo>
                    <a:pt x="41354" y="108637"/>
                    <a:pt x="45728" y="108956"/>
                    <a:pt x="49051" y="108956"/>
                  </a:cubicBezTo>
                  <a:cubicBezTo>
                    <a:pt x="49926" y="108956"/>
                    <a:pt x="52724" y="108956"/>
                    <a:pt x="52724" y="105608"/>
                  </a:cubicBezTo>
                  <a:cubicBezTo>
                    <a:pt x="52724" y="103216"/>
                    <a:pt x="50975" y="103216"/>
                    <a:pt x="46952" y="103216"/>
                  </a:cubicBezTo>
                  <a:cubicBezTo>
                    <a:pt x="44153" y="103216"/>
                    <a:pt x="43454" y="103216"/>
                    <a:pt x="40305" y="102898"/>
                  </a:cubicBezTo>
                  <a:cubicBezTo>
                    <a:pt x="36457" y="102419"/>
                    <a:pt x="36457" y="102100"/>
                    <a:pt x="36457" y="100506"/>
                  </a:cubicBezTo>
                  <a:cubicBezTo>
                    <a:pt x="36457" y="100347"/>
                    <a:pt x="36457" y="99390"/>
                    <a:pt x="37156" y="96999"/>
                  </a:cubicBezTo>
                  <a:lnTo>
                    <a:pt x="48701" y="55230"/>
                  </a:lnTo>
                  <a:lnTo>
                    <a:pt x="107300" y="55230"/>
                  </a:lnTo>
                  <a:lnTo>
                    <a:pt x="95930" y="96521"/>
                  </a:lnTo>
                  <a:cubicBezTo>
                    <a:pt x="94531" y="101941"/>
                    <a:pt x="94181" y="103216"/>
                    <a:pt x="80537" y="103216"/>
                  </a:cubicBezTo>
                  <a:cubicBezTo>
                    <a:pt x="77563" y="103216"/>
                    <a:pt x="75289" y="103216"/>
                    <a:pt x="75289" y="106564"/>
                  </a:cubicBezTo>
                  <a:cubicBezTo>
                    <a:pt x="75289" y="108158"/>
                    <a:pt x="76514" y="108956"/>
                    <a:pt x="78088" y="108956"/>
                  </a:cubicBezTo>
                  <a:cubicBezTo>
                    <a:pt x="83161" y="108956"/>
                    <a:pt x="95755" y="108318"/>
                    <a:pt x="100828" y="108318"/>
                  </a:cubicBezTo>
                  <a:cubicBezTo>
                    <a:pt x="103801" y="108318"/>
                    <a:pt x="109924" y="108318"/>
                    <a:pt x="112897" y="108477"/>
                  </a:cubicBezTo>
                  <a:cubicBezTo>
                    <a:pt x="116396" y="108637"/>
                    <a:pt x="120769" y="108956"/>
                    <a:pt x="124092" y="108956"/>
                  </a:cubicBezTo>
                  <a:cubicBezTo>
                    <a:pt x="124967" y="108956"/>
                    <a:pt x="127766" y="108956"/>
                    <a:pt x="127766" y="105608"/>
                  </a:cubicBezTo>
                  <a:cubicBezTo>
                    <a:pt x="127766" y="103216"/>
                    <a:pt x="126017" y="103216"/>
                    <a:pt x="121993" y="103216"/>
                  </a:cubicBezTo>
                  <a:cubicBezTo>
                    <a:pt x="119195" y="103216"/>
                    <a:pt x="118495" y="103216"/>
                    <a:pt x="115346" y="102898"/>
                  </a:cubicBezTo>
                  <a:cubicBezTo>
                    <a:pt x="111498" y="102419"/>
                    <a:pt x="111498" y="102100"/>
                    <a:pt x="111498" y="100506"/>
                  </a:cubicBezTo>
                  <a:cubicBezTo>
                    <a:pt x="111498" y="99550"/>
                    <a:pt x="112023" y="97955"/>
                    <a:pt x="112198" y="96999"/>
                  </a:cubicBezTo>
                  <a:lnTo>
                    <a:pt x="135287" y="1298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DAD5E7D-A6E0-278C-3FA7-6381B32FF44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518485" y="4144557"/>
              <a:ext cx="155855" cy="108885"/>
            </a:xfrm>
            <a:custGeom>
              <a:avLst/>
              <a:gdLst>
                <a:gd name="csX0" fmla="*/ 135294 w 155855"/>
                <a:gd name="csY0" fmla="*/ 12983 h 108885"/>
                <a:gd name="csX1" fmla="*/ 150163 w 155855"/>
                <a:gd name="csY1" fmla="*/ 5809 h 108885"/>
                <a:gd name="csX2" fmla="*/ 156110 w 155855"/>
                <a:gd name="csY2" fmla="*/ 2302 h 108885"/>
                <a:gd name="csX3" fmla="*/ 153311 w 155855"/>
                <a:gd name="csY3" fmla="*/ 70 h 108885"/>
                <a:gd name="csX4" fmla="*/ 130397 w 155855"/>
                <a:gd name="csY4" fmla="*/ 708 h 108885"/>
                <a:gd name="csX5" fmla="*/ 118327 w 155855"/>
                <a:gd name="csY5" fmla="*/ 548 h 108885"/>
                <a:gd name="csX6" fmla="*/ 107307 w 155855"/>
                <a:gd name="csY6" fmla="*/ 70 h 108885"/>
                <a:gd name="csX7" fmla="*/ 103634 w 155855"/>
                <a:gd name="csY7" fmla="*/ 3578 h 108885"/>
                <a:gd name="csX8" fmla="*/ 109231 w 155855"/>
                <a:gd name="csY8" fmla="*/ 5809 h 108885"/>
                <a:gd name="csX9" fmla="*/ 115878 w 155855"/>
                <a:gd name="csY9" fmla="*/ 6128 h 108885"/>
                <a:gd name="csX10" fmla="*/ 119901 w 155855"/>
                <a:gd name="csY10" fmla="*/ 8360 h 108885"/>
                <a:gd name="csX11" fmla="*/ 119202 w 155855"/>
                <a:gd name="csY11" fmla="*/ 11867 h 108885"/>
                <a:gd name="csX12" fmla="*/ 108881 w 155855"/>
                <a:gd name="csY12" fmla="*/ 49491 h 108885"/>
                <a:gd name="csX13" fmla="*/ 50283 w 155855"/>
                <a:gd name="csY13" fmla="*/ 49491 h 108885"/>
                <a:gd name="csX14" fmla="*/ 60428 w 155855"/>
                <a:gd name="csY14" fmla="*/ 12505 h 108885"/>
                <a:gd name="csX15" fmla="*/ 75821 w 155855"/>
                <a:gd name="csY15" fmla="*/ 5809 h 108885"/>
                <a:gd name="csX16" fmla="*/ 81069 w 155855"/>
                <a:gd name="csY16" fmla="*/ 2302 h 108885"/>
                <a:gd name="csX17" fmla="*/ 78270 w 155855"/>
                <a:gd name="csY17" fmla="*/ 70 h 108885"/>
                <a:gd name="csX18" fmla="*/ 55355 w 155855"/>
                <a:gd name="csY18" fmla="*/ 708 h 108885"/>
                <a:gd name="csX19" fmla="*/ 43286 w 155855"/>
                <a:gd name="csY19" fmla="*/ 548 h 108885"/>
                <a:gd name="csX20" fmla="*/ 32266 w 155855"/>
                <a:gd name="csY20" fmla="*/ 70 h 108885"/>
                <a:gd name="csX21" fmla="*/ 28592 w 155855"/>
                <a:gd name="csY21" fmla="*/ 3578 h 108885"/>
                <a:gd name="csX22" fmla="*/ 34190 w 155855"/>
                <a:gd name="csY22" fmla="*/ 5809 h 108885"/>
                <a:gd name="csX23" fmla="*/ 40837 w 155855"/>
                <a:gd name="csY23" fmla="*/ 6128 h 108885"/>
                <a:gd name="csX24" fmla="*/ 44860 w 155855"/>
                <a:gd name="csY24" fmla="*/ 8360 h 108885"/>
                <a:gd name="csX25" fmla="*/ 44160 w 155855"/>
                <a:gd name="csY25" fmla="*/ 11867 h 108885"/>
                <a:gd name="csX26" fmla="*/ 20896 w 155855"/>
                <a:gd name="csY26" fmla="*/ 96521 h 108885"/>
                <a:gd name="csX27" fmla="*/ 5503 w 155855"/>
                <a:gd name="csY27" fmla="*/ 103216 h 108885"/>
                <a:gd name="csX28" fmla="*/ 255 w 155855"/>
                <a:gd name="csY28" fmla="*/ 106564 h 108885"/>
                <a:gd name="csX29" fmla="*/ 3054 w 155855"/>
                <a:gd name="csY29" fmla="*/ 108956 h 108885"/>
                <a:gd name="csX30" fmla="*/ 25794 w 155855"/>
                <a:gd name="csY30" fmla="*/ 108318 h 108885"/>
                <a:gd name="csX31" fmla="*/ 37863 w 155855"/>
                <a:gd name="csY31" fmla="*/ 108477 h 108885"/>
                <a:gd name="csX32" fmla="*/ 49058 w 155855"/>
                <a:gd name="csY32" fmla="*/ 108956 h 108885"/>
                <a:gd name="csX33" fmla="*/ 52731 w 155855"/>
                <a:gd name="csY33" fmla="*/ 105608 h 108885"/>
                <a:gd name="csX34" fmla="*/ 46959 w 155855"/>
                <a:gd name="csY34" fmla="*/ 103216 h 108885"/>
                <a:gd name="csX35" fmla="*/ 40312 w 155855"/>
                <a:gd name="csY35" fmla="*/ 102898 h 108885"/>
                <a:gd name="csX36" fmla="*/ 36464 w 155855"/>
                <a:gd name="csY36" fmla="*/ 100506 h 108885"/>
                <a:gd name="csX37" fmla="*/ 37163 w 155855"/>
                <a:gd name="csY37" fmla="*/ 96999 h 108885"/>
                <a:gd name="csX38" fmla="*/ 48708 w 155855"/>
                <a:gd name="csY38" fmla="*/ 55230 h 108885"/>
                <a:gd name="csX39" fmla="*/ 107307 w 155855"/>
                <a:gd name="csY39" fmla="*/ 55230 h 108885"/>
                <a:gd name="csX40" fmla="*/ 95937 w 155855"/>
                <a:gd name="csY40" fmla="*/ 96521 h 108885"/>
                <a:gd name="csX41" fmla="*/ 80544 w 155855"/>
                <a:gd name="csY41" fmla="*/ 103216 h 108885"/>
                <a:gd name="csX42" fmla="*/ 75296 w 155855"/>
                <a:gd name="csY42" fmla="*/ 106564 h 108885"/>
                <a:gd name="csX43" fmla="*/ 78095 w 155855"/>
                <a:gd name="csY43" fmla="*/ 108956 h 108885"/>
                <a:gd name="csX44" fmla="*/ 100835 w 155855"/>
                <a:gd name="csY44" fmla="*/ 108318 h 108885"/>
                <a:gd name="csX45" fmla="*/ 112904 w 155855"/>
                <a:gd name="csY45" fmla="*/ 108477 h 108885"/>
                <a:gd name="csX46" fmla="*/ 124099 w 155855"/>
                <a:gd name="csY46" fmla="*/ 108956 h 108885"/>
                <a:gd name="csX47" fmla="*/ 127773 w 155855"/>
                <a:gd name="csY47" fmla="*/ 105608 h 108885"/>
                <a:gd name="csX48" fmla="*/ 122000 w 155855"/>
                <a:gd name="csY48" fmla="*/ 103216 h 108885"/>
                <a:gd name="csX49" fmla="*/ 115353 w 155855"/>
                <a:gd name="csY49" fmla="*/ 102898 h 108885"/>
                <a:gd name="csX50" fmla="*/ 111505 w 155855"/>
                <a:gd name="csY50" fmla="*/ 100506 h 108885"/>
                <a:gd name="csX51" fmla="*/ 112205 w 155855"/>
                <a:gd name="csY51" fmla="*/ 96999 h 108885"/>
                <a:gd name="csX52" fmla="*/ 135294 w 155855"/>
                <a:gd name="csY52" fmla="*/ 12983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5855" h="108885">
                  <a:moveTo>
                    <a:pt x="135294" y="12983"/>
                  </a:moveTo>
                  <a:cubicBezTo>
                    <a:pt x="136869" y="7085"/>
                    <a:pt x="137219" y="5809"/>
                    <a:pt x="150163" y="5809"/>
                  </a:cubicBezTo>
                  <a:cubicBezTo>
                    <a:pt x="154011" y="5809"/>
                    <a:pt x="156110" y="5809"/>
                    <a:pt x="156110" y="2302"/>
                  </a:cubicBezTo>
                  <a:cubicBezTo>
                    <a:pt x="156110" y="1664"/>
                    <a:pt x="155585" y="70"/>
                    <a:pt x="153311" y="70"/>
                  </a:cubicBezTo>
                  <a:cubicBezTo>
                    <a:pt x="148239" y="70"/>
                    <a:pt x="135469" y="708"/>
                    <a:pt x="130397" y="708"/>
                  </a:cubicBezTo>
                  <a:cubicBezTo>
                    <a:pt x="127423" y="708"/>
                    <a:pt x="121301" y="708"/>
                    <a:pt x="118327" y="548"/>
                  </a:cubicBezTo>
                  <a:cubicBezTo>
                    <a:pt x="114829" y="389"/>
                    <a:pt x="110630" y="70"/>
                    <a:pt x="107307" y="70"/>
                  </a:cubicBezTo>
                  <a:cubicBezTo>
                    <a:pt x="106257" y="70"/>
                    <a:pt x="103634" y="70"/>
                    <a:pt x="103634" y="3578"/>
                  </a:cubicBezTo>
                  <a:cubicBezTo>
                    <a:pt x="103634" y="5809"/>
                    <a:pt x="105733" y="5809"/>
                    <a:pt x="109231" y="5809"/>
                  </a:cubicBezTo>
                  <a:cubicBezTo>
                    <a:pt x="109406" y="5809"/>
                    <a:pt x="112730" y="5809"/>
                    <a:pt x="115878" y="6128"/>
                  </a:cubicBezTo>
                  <a:cubicBezTo>
                    <a:pt x="119551" y="6447"/>
                    <a:pt x="119901" y="6766"/>
                    <a:pt x="119901" y="8360"/>
                  </a:cubicBezTo>
                  <a:cubicBezTo>
                    <a:pt x="119901" y="8520"/>
                    <a:pt x="119901" y="9476"/>
                    <a:pt x="119202" y="11867"/>
                  </a:cubicBezTo>
                  <a:lnTo>
                    <a:pt x="108881" y="49491"/>
                  </a:lnTo>
                  <a:lnTo>
                    <a:pt x="50283" y="49491"/>
                  </a:lnTo>
                  <a:lnTo>
                    <a:pt x="60428" y="12505"/>
                  </a:lnTo>
                  <a:cubicBezTo>
                    <a:pt x="62002" y="7085"/>
                    <a:pt x="62352" y="5809"/>
                    <a:pt x="75821" y="5809"/>
                  </a:cubicBezTo>
                  <a:cubicBezTo>
                    <a:pt x="78795" y="5809"/>
                    <a:pt x="81069" y="5809"/>
                    <a:pt x="81069" y="2302"/>
                  </a:cubicBezTo>
                  <a:cubicBezTo>
                    <a:pt x="81069" y="1664"/>
                    <a:pt x="80544" y="70"/>
                    <a:pt x="78270" y="70"/>
                  </a:cubicBezTo>
                  <a:cubicBezTo>
                    <a:pt x="73197" y="70"/>
                    <a:pt x="60428" y="708"/>
                    <a:pt x="55355" y="708"/>
                  </a:cubicBezTo>
                  <a:cubicBezTo>
                    <a:pt x="52382" y="708"/>
                    <a:pt x="46259" y="708"/>
                    <a:pt x="43286" y="548"/>
                  </a:cubicBezTo>
                  <a:cubicBezTo>
                    <a:pt x="39787" y="389"/>
                    <a:pt x="35589" y="70"/>
                    <a:pt x="32266" y="70"/>
                  </a:cubicBezTo>
                  <a:cubicBezTo>
                    <a:pt x="31216" y="70"/>
                    <a:pt x="28592" y="70"/>
                    <a:pt x="28592" y="3578"/>
                  </a:cubicBezTo>
                  <a:cubicBezTo>
                    <a:pt x="28592" y="5809"/>
                    <a:pt x="30691" y="5809"/>
                    <a:pt x="34190" y="5809"/>
                  </a:cubicBezTo>
                  <a:cubicBezTo>
                    <a:pt x="34365" y="5809"/>
                    <a:pt x="37688" y="5809"/>
                    <a:pt x="40837" y="6128"/>
                  </a:cubicBezTo>
                  <a:cubicBezTo>
                    <a:pt x="44510" y="6447"/>
                    <a:pt x="44860" y="6766"/>
                    <a:pt x="44860" y="8360"/>
                  </a:cubicBezTo>
                  <a:cubicBezTo>
                    <a:pt x="44860" y="8679"/>
                    <a:pt x="44860" y="9476"/>
                    <a:pt x="44160" y="11867"/>
                  </a:cubicBezTo>
                  <a:lnTo>
                    <a:pt x="20896" y="96521"/>
                  </a:lnTo>
                  <a:cubicBezTo>
                    <a:pt x="19496" y="101941"/>
                    <a:pt x="19147" y="103216"/>
                    <a:pt x="5503" y="103216"/>
                  </a:cubicBezTo>
                  <a:cubicBezTo>
                    <a:pt x="2529" y="103216"/>
                    <a:pt x="255" y="103216"/>
                    <a:pt x="255" y="106564"/>
                  </a:cubicBezTo>
                  <a:cubicBezTo>
                    <a:pt x="255" y="108158"/>
                    <a:pt x="1479" y="108956"/>
                    <a:pt x="3054" y="108956"/>
                  </a:cubicBezTo>
                  <a:cubicBezTo>
                    <a:pt x="8126" y="108956"/>
                    <a:pt x="20721" y="108318"/>
                    <a:pt x="25794" y="108318"/>
                  </a:cubicBezTo>
                  <a:cubicBezTo>
                    <a:pt x="28767" y="108318"/>
                    <a:pt x="34889" y="108318"/>
                    <a:pt x="37863" y="108477"/>
                  </a:cubicBezTo>
                  <a:cubicBezTo>
                    <a:pt x="41362" y="108637"/>
                    <a:pt x="45735" y="108956"/>
                    <a:pt x="49058" y="108956"/>
                  </a:cubicBezTo>
                  <a:cubicBezTo>
                    <a:pt x="49933" y="108956"/>
                    <a:pt x="52731" y="108956"/>
                    <a:pt x="52731" y="105608"/>
                  </a:cubicBezTo>
                  <a:cubicBezTo>
                    <a:pt x="52731" y="103216"/>
                    <a:pt x="50982" y="103216"/>
                    <a:pt x="46959" y="103216"/>
                  </a:cubicBezTo>
                  <a:cubicBezTo>
                    <a:pt x="44160" y="103216"/>
                    <a:pt x="43461" y="103216"/>
                    <a:pt x="40312" y="102898"/>
                  </a:cubicBezTo>
                  <a:cubicBezTo>
                    <a:pt x="36464" y="102419"/>
                    <a:pt x="36464" y="102100"/>
                    <a:pt x="36464" y="100506"/>
                  </a:cubicBezTo>
                  <a:cubicBezTo>
                    <a:pt x="36464" y="100347"/>
                    <a:pt x="36464" y="99390"/>
                    <a:pt x="37163" y="96999"/>
                  </a:cubicBezTo>
                  <a:lnTo>
                    <a:pt x="48708" y="55230"/>
                  </a:lnTo>
                  <a:lnTo>
                    <a:pt x="107307" y="55230"/>
                  </a:lnTo>
                  <a:lnTo>
                    <a:pt x="95937" y="96521"/>
                  </a:lnTo>
                  <a:cubicBezTo>
                    <a:pt x="94538" y="101941"/>
                    <a:pt x="94188" y="103216"/>
                    <a:pt x="80544" y="103216"/>
                  </a:cubicBezTo>
                  <a:cubicBezTo>
                    <a:pt x="77570" y="103216"/>
                    <a:pt x="75296" y="103216"/>
                    <a:pt x="75296" y="106564"/>
                  </a:cubicBezTo>
                  <a:cubicBezTo>
                    <a:pt x="75296" y="108158"/>
                    <a:pt x="76521" y="108956"/>
                    <a:pt x="78095" y="108956"/>
                  </a:cubicBezTo>
                  <a:cubicBezTo>
                    <a:pt x="83168" y="108956"/>
                    <a:pt x="95762" y="108318"/>
                    <a:pt x="100835" y="108318"/>
                  </a:cubicBezTo>
                  <a:cubicBezTo>
                    <a:pt x="103809" y="108318"/>
                    <a:pt x="109931" y="108318"/>
                    <a:pt x="112904" y="108477"/>
                  </a:cubicBezTo>
                  <a:cubicBezTo>
                    <a:pt x="116403" y="108637"/>
                    <a:pt x="120776" y="108956"/>
                    <a:pt x="124099" y="108956"/>
                  </a:cubicBezTo>
                  <a:cubicBezTo>
                    <a:pt x="124974" y="108956"/>
                    <a:pt x="127773" y="108956"/>
                    <a:pt x="127773" y="105608"/>
                  </a:cubicBezTo>
                  <a:cubicBezTo>
                    <a:pt x="127773" y="103216"/>
                    <a:pt x="126024" y="103216"/>
                    <a:pt x="122000" y="103216"/>
                  </a:cubicBezTo>
                  <a:cubicBezTo>
                    <a:pt x="119202" y="103216"/>
                    <a:pt x="118502" y="103216"/>
                    <a:pt x="115353" y="102898"/>
                  </a:cubicBezTo>
                  <a:cubicBezTo>
                    <a:pt x="111505" y="102419"/>
                    <a:pt x="111505" y="102100"/>
                    <a:pt x="111505" y="100506"/>
                  </a:cubicBezTo>
                  <a:cubicBezTo>
                    <a:pt x="111505" y="99550"/>
                    <a:pt x="112030" y="97955"/>
                    <a:pt x="112205" y="96999"/>
                  </a:cubicBezTo>
                  <a:lnTo>
                    <a:pt x="135294" y="1298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A49ACA7-2970-7342-9150-1904B7E1B0A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695524" y="4144557"/>
              <a:ext cx="155855" cy="108885"/>
            </a:xfrm>
            <a:custGeom>
              <a:avLst/>
              <a:gdLst>
                <a:gd name="csX0" fmla="*/ 135301 w 155855"/>
                <a:gd name="csY0" fmla="*/ 12983 h 108885"/>
                <a:gd name="csX1" fmla="*/ 150170 w 155855"/>
                <a:gd name="csY1" fmla="*/ 5809 h 108885"/>
                <a:gd name="csX2" fmla="*/ 156117 w 155855"/>
                <a:gd name="csY2" fmla="*/ 2302 h 108885"/>
                <a:gd name="csX3" fmla="*/ 153318 w 155855"/>
                <a:gd name="csY3" fmla="*/ 70 h 108885"/>
                <a:gd name="csX4" fmla="*/ 130404 w 155855"/>
                <a:gd name="csY4" fmla="*/ 708 h 108885"/>
                <a:gd name="csX5" fmla="*/ 118334 w 155855"/>
                <a:gd name="csY5" fmla="*/ 548 h 108885"/>
                <a:gd name="csX6" fmla="*/ 107314 w 155855"/>
                <a:gd name="csY6" fmla="*/ 70 h 108885"/>
                <a:gd name="csX7" fmla="*/ 103641 w 155855"/>
                <a:gd name="csY7" fmla="*/ 3578 h 108885"/>
                <a:gd name="csX8" fmla="*/ 109238 w 155855"/>
                <a:gd name="csY8" fmla="*/ 5809 h 108885"/>
                <a:gd name="csX9" fmla="*/ 115885 w 155855"/>
                <a:gd name="csY9" fmla="*/ 6128 h 108885"/>
                <a:gd name="csX10" fmla="*/ 119908 w 155855"/>
                <a:gd name="csY10" fmla="*/ 8360 h 108885"/>
                <a:gd name="csX11" fmla="*/ 119209 w 155855"/>
                <a:gd name="csY11" fmla="*/ 11867 h 108885"/>
                <a:gd name="csX12" fmla="*/ 108888 w 155855"/>
                <a:gd name="csY12" fmla="*/ 49491 h 108885"/>
                <a:gd name="csX13" fmla="*/ 50290 w 155855"/>
                <a:gd name="csY13" fmla="*/ 49491 h 108885"/>
                <a:gd name="csX14" fmla="*/ 60435 w 155855"/>
                <a:gd name="csY14" fmla="*/ 12505 h 108885"/>
                <a:gd name="csX15" fmla="*/ 75828 w 155855"/>
                <a:gd name="csY15" fmla="*/ 5809 h 108885"/>
                <a:gd name="csX16" fmla="*/ 81076 w 155855"/>
                <a:gd name="csY16" fmla="*/ 2302 h 108885"/>
                <a:gd name="csX17" fmla="*/ 78277 w 155855"/>
                <a:gd name="csY17" fmla="*/ 70 h 108885"/>
                <a:gd name="csX18" fmla="*/ 55362 w 155855"/>
                <a:gd name="csY18" fmla="*/ 708 h 108885"/>
                <a:gd name="csX19" fmla="*/ 43293 w 155855"/>
                <a:gd name="csY19" fmla="*/ 548 h 108885"/>
                <a:gd name="csX20" fmla="*/ 32273 w 155855"/>
                <a:gd name="csY20" fmla="*/ 70 h 108885"/>
                <a:gd name="csX21" fmla="*/ 28599 w 155855"/>
                <a:gd name="csY21" fmla="*/ 3578 h 108885"/>
                <a:gd name="csX22" fmla="*/ 34197 w 155855"/>
                <a:gd name="csY22" fmla="*/ 5809 h 108885"/>
                <a:gd name="csX23" fmla="*/ 40844 w 155855"/>
                <a:gd name="csY23" fmla="*/ 6128 h 108885"/>
                <a:gd name="csX24" fmla="*/ 44867 w 155855"/>
                <a:gd name="csY24" fmla="*/ 8360 h 108885"/>
                <a:gd name="csX25" fmla="*/ 44167 w 155855"/>
                <a:gd name="csY25" fmla="*/ 11867 h 108885"/>
                <a:gd name="csX26" fmla="*/ 20903 w 155855"/>
                <a:gd name="csY26" fmla="*/ 96521 h 108885"/>
                <a:gd name="csX27" fmla="*/ 5510 w 155855"/>
                <a:gd name="csY27" fmla="*/ 103216 h 108885"/>
                <a:gd name="csX28" fmla="*/ 262 w 155855"/>
                <a:gd name="csY28" fmla="*/ 106564 h 108885"/>
                <a:gd name="csX29" fmla="*/ 3061 w 155855"/>
                <a:gd name="csY29" fmla="*/ 108956 h 108885"/>
                <a:gd name="csX30" fmla="*/ 25801 w 155855"/>
                <a:gd name="csY30" fmla="*/ 108318 h 108885"/>
                <a:gd name="csX31" fmla="*/ 37870 w 155855"/>
                <a:gd name="csY31" fmla="*/ 108477 h 108885"/>
                <a:gd name="csX32" fmla="*/ 49065 w 155855"/>
                <a:gd name="csY32" fmla="*/ 108956 h 108885"/>
                <a:gd name="csX33" fmla="*/ 52739 w 155855"/>
                <a:gd name="csY33" fmla="*/ 105608 h 108885"/>
                <a:gd name="csX34" fmla="*/ 46966 w 155855"/>
                <a:gd name="csY34" fmla="*/ 103216 h 108885"/>
                <a:gd name="csX35" fmla="*/ 40319 w 155855"/>
                <a:gd name="csY35" fmla="*/ 102898 h 108885"/>
                <a:gd name="csX36" fmla="*/ 36471 w 155855"/>
                <a:gd name="csY36" fmla="*/ 100506 h 108885"/>
                <a:gd name="csX37" fmla="*/ 37170 w 155855"/>
                <a:gd name="csY37" fmla="*/ 96999 h 108885"/>
                <a:gd name="csX38" fmla="*/ 48715 w 155855"/>
                <a:gd name="csY38" fmla="*/ 55230 h 108885"/>
                <a:gd name="csX39" fmla="*/ 107314 w 155855"/>
                <a:gd name="csY39" fmla="*/ 55230 h 108885"/>
                <a:gd name="csX40" fmla="*/ 95944 w 155855"/>
                <a:gd name="csY40" fmla="*/ 96521 h 108885"/>
                <a:gd name="csX41" fmla="*/ 80551 w 155855"/>
                <a:gd name="csY41" fmla="*/ 103216 h 108885"/>
                <a:gd name="csX42" fmla="*/ 75303 w 155855"/>
                <a:gd name="csY42" fmla="*/ 106564 h 108885"/>
                <a:gd name="csX43" fmla="*/ 78102 w 155855"/>
                <a:gd name="csY43" fmla="*/ 108956 h 108885"/>
                <a:gd name="csX44" fmla="*/ 100842 w 155855"/>
                <a:gd name="csY44" fmla="*/ 108318 h 108885"/>
                <a:gd name="csX45" fmla="*/ 112912 w 155855"/>
                <a:gd name="csY45" fmla="*/ 108477 h 108885"/>
                <a:gd name="csX46" fmla="*/ 124107 w 155855"/>
                <a:gd name="csY46" fmla="*/ 108956 h 108885"/>
                <a:gd name="csX47" fmla="*/ 127780 w 155855"/>
                <a:gd name="csY47" fmla="*/ 105608 h 108885"/>
                <a:gd name="csX48" fmla="*/ 122007 w 155855"/>
                <a:gd name="csY48" fmla="*/ 103216 h 108885"/>
                <a:gd name="csX49" fmla="*/ 115360 w 155855"/>
                <a:gd name="csY49" fmla="*/ 102898 h 108885"/>
                <a:gd name="csX50" fmla="*/ 111512 w 155855"/>
                <a:gd name="csY50" fmla="*/ 100506 h 108885"/>
                <a:gd name="csX51" fmla="*/ 112212 w 155855"/>
                <a:gd name="csY51" fmla="*/ 96999 h 108885"/>
                <a:gd name="csX52" fmla="*/ 135301 w 155855"/>
                <a:gd name="csY52" fmla="*/ 12983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5855" h="108885">
                  <a:moveTo>
                    <a:pt x="135301" y="12983"/>
                  </a:moveTo>
                  <a:cubicBezTo>
                    <a:pt x="136876" y="7085"/>
                    <a:pt x="137226" y="5809"/>
                    <a:pt x="150170" y="5809"/>
                  </a:cubicBezTo>
                  <a:cubicBezTo>
                    <a:pt x="154018" y="5809"/>
                    <a:pt x="156117" y="5809"/>
                    <a:pt x="156117" y="2302"/>
                  </a:cubicBezTo>
                  <a:cubicBezTo>
                    <a:pt x="156117" y="1664"/>
                    <a:pt x="155592" y="70"/>
                    <a:pt x="153318" y="70"/>
                  </a:cubicBezTo>
                  <a:cubicBezTo>
                    <a:pt x="148246" y="70"/>
                    <a:pt x="135476" y="708"/>
                    <a:pt x="130404" y="708"/>
                  </a:cubicBezTo>
                  <a:cubicBezTo>
                    <a:pt x="127430" y="708"/>
                    <a:pt x="121308" y="708"/>
                    <a:pt x="118334" y="548"/>
                  </a:cubicBezTo>
                  <a:cubicBezTo>
                    <a:pt x="114836" y="389"/>
                    <a:pt x="110638" y="70"/>
                    <a:pt x="107314" y="70"/>
                  </a:cubicBezTo>
                  <a:cubicBezTo>
                    <a:pt x="106264" y="70"/>
                    <a:pt x="103641" y="70"/>
                    <a:pt x="103641" y="3578"/>
                  </a:cubicBezTo>
                  <a:cubicBezTo>
                    <a:pt x="103641" y="5809"/>
                    <a:pt x="105740" y="5809"/>
                    <a:pt x="109238" y="5809"/>
                  </a:cubicBezTo>
                  <a:cubicBezTo>
                    <a:pt x="109413" y="5809"/>
                    <a:pt x="112737" y="5809"/>
                    <a:pt x="115885" y="6128"/>
                  </a:cubicBezTo>
                  <a:cubicBezTo>
                    <a:pt x="119559" y="6447"/>
                    <a:pt x="119908" y="6766"/>
                    <a:pt x="119908" y="8360"/>
                  </a:cubicBezTo>
                  <a:cubicBezTo>
                    <a:pt x="119908" y="8520"/>
                    <a:pt x="119908" y="9476"/>
                    <a:pt x="119209" y="11867"/>
                  </a:cubicBezTo>
                  <a:lnTo>
                    <a:pt x="108888" y="49491"/>
                  </a:lnTo>
                  <a:lnTo>
                    <a:pt x="50290" y="49491"/>
                  </a:lnTo>
                  <a:lnTo>
                    <a:pt x="60435" y="12505"/>
                  </a:lnTo>
                  <a:cubicBezTo>
                    <a:pt x="62009" y="7085"/>
                    <a:pt x="62359" y="5809"/>
                    <a:pt x="75828" y="5809"/>
                  </a:cubicBezTo>
                  <a:cubicBezTo>
                    <a:pt x="78802" y="5809"/>
                    <a:pt x="81076" y="5809"/>
                    <a:pt x="81076" y="2302"/>
                  </a:cubicBezTo>
                  <a:cubicBezTo>
                    <a:pt x="81076" y="1664"/>
                    <a:pt x="80551" y="70"/>
                    <a:pt x="78277" y="70"/>
                  </a:cubicBezTo>
                  <a:cubicBezTo>
                    <a:pt x="73204" y="70"/>
                    <a:pt x="60435" y="708"/>
                    <a:pt x="55362" y="708"/>
                  </a:cubicBezTo>
                  <a:cubicBezTo>
                    <a:pt x="52389" y="708"/>
                    <a:pt x="46266" y="708"/>
                    <a:pt x="43293" y="548"/>
                  </a:cubicBezTo>
                  <a:cubicBezTo>
                    <a:pt x="39794" y="389"/>
                    <a:pt x="35596" y="70"/>
                    <a:pt x="32273" y="70"/>
                  </a:cubicBezTo>
                  <a:cubicBezTo>
                    <a:pt x="31223" y="70"/>
                    <a:pt x="28599" y="70"/>
                    <a:pt x="28599" y="3578"/>
                  </a:cubicBezTo>
                  <a:cubicBezTo>
                    <a:pt x="28599" y="5809"/>
                    <a:pt x="30698" y="5809"/>
                    <a:pt x="34197" y="5809"/>
                  </a:cubicBezTo>
                  <a:cubicBezTo>
                    <a:pt x="34372" y="5809"/>
                    <a:pt x="37695" y="5809"/>
                    <a:pt x="40844" y="6128"/>
                  </a:cubicBezTo>
                  <a:cubicBezTo>
                    <a:pt x="44517" y="6447"/>
                    <a:pt x="44867" y="6766"/>
                    <a:pt x="44867" y="8360"/>
                  </a:cubicBezTo>
                  <a:cubicBezTo>
                    <a:pt x="44867" y="8679"/>
                    <a:pt x="44867" y="9476"/>
                    <a:pt x="44167" y="11867"/>
                  </a:cubicBezTo>
                  <a:lnTo>
                    <a:pt x="20903" y="96521"/>
                  </a:lnTo>
                  <a:cubicBezTo>
                    <a:pt x="19503" y="101941"/>
                    <a:pt x="19154" y="103216"/>
                    <a:pt x="5510" y="103216"/>
                  </a:cubicBezTo>
                  <a:cubicBezTo>
                    <a:pt x="2536" y="103216"/>
                    <a:pt x="262" y="103216"/>
                    <a:pt x="262" y="106564"/>
                  </a:cubicBezTo>
                  <a:cubicBezTo>
                    <a:pt x="262" y="108158"/>
                    <a:pt x="1486" y="108956"/>
                    <a:pt x="3061" y="108956"/>
                  </a:cubicBezTo>
                  <a:cubicBezTo>
                    <a:pt x="8134" y="108956"/>
                    <a:pt x="20728" y="108318"/>
                    <a:pt x="25801" y="108318"/>
                  </a:cubicBezTo>
                  <a:cubicBezTo>
                    <a:pt x="28774" y="108318"/>
                    <a:pt x="34896" y="108318"/>
                    <a:pt x="37870" y="108477"/>
                  </a:cubicBezTo>
                  <a:cubicBezTo>
                    <a:pt x="41369" y="108637"/>
                    <a:pt x="45742" y="108956"/>
                    <a:pt x="49065" y="108956"/>
                  </a:cubicBezTo>
                  <a:cubicBezTo>
                    <a:pt x="49940" y="108956"/>
                    <a:pt x="52739" y="108956"/>
                    <a:pt x="52739" y="105608"/>
                  </a:cubicBezTo>
                  <a:cubicBezTo>
                    <a:pt x="52739" y="103216"/>
                    <a:pt x="50989" y="103216"/>
                    <a:pt x="46966" y="103216"/>
                  </a:cubicBezTo>
                  <a:cubicBezTo>
                    <a:pt x="44167" y="103216"/>
                    <a:pt x="43468" y="103216"/>
                    <a:pt x="40319" y="102898"/>
                  </a:cubicBezTo>
                  <a:cubicBezTo>
                    <a:pt x="36471" y="102419"/>
                    <a:pt x="36471" y="102100"/>
                    <a:pt x="36471" y="100506"/>
                  </a:cubicBezTo>
                  <a:cubicBezTo>
                    <a:pt x="36471" y="100347"/>
                    <a:pt x="36471" y="99390"/>
                    <a:pt x="37170" y="96999"/>
                  </a:cubicBezTo>
                  <a:lnTo>
                    <a:pt x="48715" y="55230"/>
                  </a:lnTo>
                  <a:lnTo>
                    <a:pt x="107314" y="55230"/>
                  </a:lnTo>
                  <a:lnTo>
                    <a:pt x="95944" y="96521"/>
                  </a:lnTo>
                  <a:cubicBezTo>
                    <a:pt x="94545" y="101941"/>
                    <a:pt x="94195" y="103216"/>
                    <a:pt x="80551" y="103216"/>
                  </a:cubicBezTo>
                  <a:cubicBezTo>
                    <a:pt x="77577" y="103216"/>
                    <a:pt x="75303" y="103216"/>
                    <a:pt x="75303" y="106564"/>
                  </a:cubicBezTo>
                  <a:cubicBezTo>
                    <a:pt x="75303" y="108158"/>
                    <a:pt x="76528" y="108956"/>
                    <a:pt x="78102" y="108956"/>
                  </a:cubicBezTo>
                  <a:cubicBezTo>
                    <a:pt x="83175" y="108956"/>
                    <a:pt x="95769" y="108318"/>
                    <a:pt x="100842" y="108318"/>
                  </a:cubicBezTo>
                  <a:cubicBezTo>
                    <a:pt x="103816" y="108318"/>
                    <a:pt x="109938" y="108318"/>
                    <a:pt x="112912" y="108477"/>
                  </a:cubicBezTo>
                  <a:cubicBezTo>
                    <a:pt x="116410" y="108637"/>
                    <a:pt x="120783" y="108956"/>
                    <a:pt x="124107" y="108956"/>
                  </a:cubicBezTo>
                  <a:cubicBezTo>
                    <a:pt x="124981" y="108956"/>
                    <a:pt x="127780" y="108956"/>
                    <a:pt x="127780" y="105608"/>
                  </a:cubicBezTo>
                  <a:cubicBezTo>
                    <a:pt x="127780" y="103216"/>
                    <a:pt x="126031" y="103216"/>
                    <a:pt x="122007" y="103216"/>
                  </a:cubicBezTo>
                  <a:cubicBezTo>
                    <a:pt x="119209" y="103216"/>
                    <a:pt x="118509" y="103216"/>
                    <a:pt x="115360" y="102898"/>
                  </a:cubicBezTo>
                  <a:cubicBezTo>
                    <a:pt x="111512" y="102419"/>
                    <a:pt x="111512" y="102100"/>
                    <a:pt x="111512" y="100506"/>
                  </a:cubicBezTo>
                  <a:cubicBezTo>
                    <a:pt x="111512" y="99550"/>
                    <a:pt x="112037" y="97955"/>
                    <a:pt x="112212" y="96999"/>
                  </a:cubicBezTo>
                  <a:lnTo>
                    <a:pt x="135301" y="1298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51996E2-2E7E-6036-2AC8-1070F4A5C61B}"/>
              </a:ext>
            </a:extLst>
          </p:cNvPr>
          <p:cNvGrpSpPr/>
          <p:nvPr/>
        </p:nvGrpSpPr>
        <p:grpSpPr>
          <a:xfrm>
            <a:off x="1200501" y="3559730"/>
            <a:ext cx="6976768" cy="1846659"/>
            <a:chOff x="1199456" y="2167572"/>
            <a:chExt cx="6976768" cy="18466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35E11E0-FEEF-8FA0-BDFF-611A350241C0}"/>
                </a:ext>
              </a:extLst>
            </p:cNvPr>
            <p:cNvSpPr txBox="1"/>
            <p:nvPr/>
          </p:nvSpPr>
          <p:spPr>
            <a:xfrm>
              <a:off x="1199456" y="2167572"/>
              <a:ext cx="5256584" cy="1846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342900" indent="-342900" algn="l">
                <a:buFont typeface="Courier New" panose="02070309020205020404" pitchFamily="49" charset="0"/>
                <a:buChar char="o"/>
              </a:pPr>
              <a:r>
                <a:rPr lang="en-GB" sz="2000" b="1" dirty="0"/>
                <a:t>2-loop boxes:</a:t>
              </a:r>
            </a:p>
            <a:p>
              <a:pPr marL="342900" indent="-342900" algn="l">
                <a:buFont typeface="Courier New" panose="02070309020205020404" pitchFamily="49" charset="0"/>
                <a:buChar char="o"/>
              </a:pPr>
              <a:endParaRPr lang="en-GB" sz="2000" dirty="0"/>
            </a:p>
            <a:p>
              <a:pPr marL="342900" indent="-342900" algn="l">
                <a:buFont typeface="Courier New" panose="02070309020205020404" pitchFamily="49" charset="0"/>
                <a:buChar char="o"/>
              </a:pPr>
              <a:endParaRPr lang="en-GB" sz="2000" dirty="0"/>
            </a:p>
            <a:p>
              <a:pPr marL="342900" indent="-342900" algn="l">
                <a:buFont typeface="Courier New" panose="02070309020205020404" pitchFamily="49" charset="0"/>
                <a:buChar char="o"/>
              </a:pPr>
              <a:endParaRPr lang="en-GB" sz="2000" dirty="0"/>
            </a:p>
            <a:p>
              <a:pPr marL="342900" indent="-342900" algn="l">
                <a:buFont typeface="Courier New" panose="02070309020205020404" pitchFamily="49" charset="0"/>
                <a:buChar char="o"/>
              </a:pPr>
              <a:endParaRPr lang="en-GB" sz="2000" dirty="0"/>
            </a:p>
            <a:p>
              <a:pPr algn="l"/>
              <a:endParaRPr lang="en-GB" sz="2000" dirty="0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8CC8FF3-7947-CA21-CC4A-8DB8DED3A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614487" y="2588841"/>
              <a:ext cx="4418186" cy="1387820"/>
            </a:xfrm>
            <a:prstGeom prst="rect">
              <a:avLst/>
            </a:prstGeom>
          </p:spPr>
        </p:pic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FC32E5BC-B1D4-B3E8-26B3-27885EF2339A}"/>
                </a:ext>
              </a:extLst>
            </p:cNvPr>
            <p:cNvSpPr/>
            <p:nvPr/>
          </p:nvSpPr>
          <p:spPr>
            <a:xfrm>
              <a:off x="5877919" y="2767739"/>
              <a:ext cx="1512168" cy="36004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ABD9E1C-3A7B-1984-A27D-32CA30352415}"/>
                </a:ext>
              </a:extLst>
            </p:cNvPr>
            <p:cNvGrpSpPr/>
            <p:nvPr/>
          </p:nvGrpSpPr>
          <p:grpSpPr>
            <a:xfrm>
              <a:off x="7841898" y="2839404"/>
              <a:ext cx="288007" cy="216710"/>
              <a:chOff x="7976592" y="3327857"/>
              <a:chExt cx="288007" cy="216710"/>
            </a:xfrm>
          </p:grpSpPr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DC4BD926-CE9C-6C09-763F-CA76509BBCEE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7976592" y="3327857"/>
                <a:ext cx="174242" cy="172074"/>
              </a:xfrm>
              <a:custGeom>
                <a:avLst/>
                <a:gdLst>
                  <a:gd name="csX0" fmla="*/ 65176 w 174242"/>
                  <a:gd name="csY0" fmla="*/ 89902 h 172074"/>
                  <a:gd name="csX1" fmla="*/ 88955 w 174242"/>
                  <a:gd name="csY1" fmla="*/ 89902 h 172074"/>
                  <a:gd name="csX2" fmla="*/ 109302 w 174242"/>
                  <a:gd name="csY2" fmla="*/ 101289 h 172074"/>
                  <a:gd name="csX3" fmla="*/ 107586 w 174242"/>
                  <a:gd name="csY3" fmla="*/ 113689 h 172074"/>
                  <a:gd name="csX4" fmla="*/ 106851 w 174242"/>
                  <a:gd name="csY4" fmla="*/ 116472 h 172074"/>
                  <a:gd name="csX5" fmla="*/ 109792 w 174242"/>
                  <a:gd name="csY5" fmla="*/ 119509 h 172074"/>
                  <a:gd name="csX6" fmla="*/ 113470 w 174242"/>
                  <a:gd name="csY6" fmla="*/ 114195 h 172074"/>
                  <a:gd name="csX7" fmla="*/ 126952 w 174242"/>
                  <a:gd name="csY7" fmla="*/ 59283 h 172074"/>
                  <a:gd name="csX8" fmla="*/ 127688 w 174242"/>
                  <a:gd name="csY8" fmla="*/ 55234 h 172074"/>
                  <a:gd name="csX9" fmla="*/ 124746 w 174242"/>
                  <a:gd name="csY9" fmla="*/ 52450 h 172074"/>
                  <a:gd name="csX10" fmla="*/ 121069 w 174242"/>
                  <a:gd name="csY10" fmla="*/ 57764 h 172074"/>
                  <a:gd name="csX11" fmla="*/ 89446 w 174242"/>
                  <a:gd name="csY11" fmla="*/ 82057 h 172074"/>
                  <a:gd name="csX12" fmla="*/ 67138 w 174242"/>
                  <a:gd name="csY12" fmla="*/ 82057 h 172074"/>
                  <a:gd name="csX13" fmla="*/ 82827 w 174242"/>
                  <a:gd name="csY13" fmla="*/ 17782 h 172074"/>
                  <a:gd name="csX14" fmla="*/ 96064 w 174242"/>
                  <a:gd name="csY14" fmla="*/ 7913 h 172074"/>
                  <a:gd name="csX15" fmla="*/ 128423 w 174242"/>
                  <a:gd name="csY15" fmla="*/ 7913 h 172074"/>
                  <a:gd name="csX16" fmla="*/ 164214 w 174242"/>
                  <a:gd name="csY16" fmla="*/ 35749 h 172074"/>
                  <a:gd name="csX17" fmla="*/ 163479 w 174242"/>
                  <a:gd name="csY17" fmla="*/ 49414 h 172074"/>
                  <a:gd name="csX18" fmla="*/ 162989 w 174242"/>
                  <a:gd name="csY18" fmla="*/ 53969 h 172074"/>
                  <a:gd name="csX19" fmla="*/ 165930 w 174242"/>
                  <a:gd name="csY19" fmla="*/ 57005 h 172074"/>
                  <a:gd name="csX20" fmla="*/ 169362 w 174242"/>
                  <a:gd name="csY20" fmla="*/ 50679 h 172074"/>
                  <a:gd name="csX21" fmla="*/ 174265 w 174242"/>
                  <a:gd name="csY21" fmla="*/ 6901 h 172074"/>
                  <a:gd name="csX22" fmla="*/ 167646 w 174242"/>
                  <a:gd name="csY22" fmla="*/ 69 h 172074"/>
                  <a:gd name="csX23" fmla="*/ 47526 w 174242"/>
                  <a:gd name="csY23" fmla="*/ 69 h 172074"/>
                  <a:gd name="csX24" fmla="*/ 40172 w 174242"/>
                  <a:gd name="csY24" fmla="*/ 5130 h 172074"/>
                  <a:gd name="csX25" fmla="*/ 47036 w 174242"/>
                  <a:gd name="csY25" fmla="*/ 7913 h 172074"/>
                  <a:gd name="csX26" fmla="*/ 62970 w 174242"/>
                  <a:gd name="csY26" fmla="*/ 12468 h 172074"/>
                  <a:gd name="csX27" fmla="*/ 61744 w 174242"/>
                  <a:gd name="csY27" fmla="*/ 18541 h 172074"/>
                  <a:gd name="csX28" fmla="*/ 29385 w 174242"/>
                  <a:gd name="csY28" fmla="*/ 152405 h 172074"/>
                  <a:gd name="csX29" fmla="*/ 7077 w 174242"/>
                  <a:gd name="csY29" fmla="*/ 164299 h 172074"/>
                  <a:gd name="csX30" fmla="*/ 213 w 174242"/>
                  <a:gd name="csY30" fmla="*/ 169107 h 172074"/>
                  <a:gd name="csX31" fmla="*/ 3891 w 174242"/>
                  <a:gd name="csY31" fmla="*/ 172143 h 172074"/>
                  <a:gd name="csX32" fmla="*/ 36249 w 174242"/>
                  <a:gd name="csY32" fmla="*/ 171384 h 172074"/>
                  <a:gd name="csX33" fmla="*/ 72776 w 174242"/>
                  <a:gd name="csY33" fmla="*/ 172143 h 172074"/>
                  <a:gd name="csX34" fmla="*/ 77924 w 174242"/>
                  <a:gd name="csY34" fmla="*/ 167335 h 172074"/>
                  <a:gd name="csX35" fmla="*/ 76453 w 174242"/>
                  <a:gd name="csY35" fmla="*/ 164552 h 172074"/>
                  <a:gd name="csX36" fmla="*/ 69589 w 174242"/>
                  <a:gd name="csY36" fmla="*/ 164299 h 172074"/>
                  <a:gd name="csX37" fmla="*/ 56842 w 174242"/>
                  <a:gd name="csY37" fmla="*/ 163793 h 172074"/>
                  <a:gd name="csX38" fmla="*/ 48997 w 174242"/>
                  <a:gd name="csY38" fmla="*/ 158732 h 172074"/>
                  <a:gd name="csX39" fmla="*/ 49978 w 174242"/>
                  <a:gd name="csY39" fmla="*/ 152912 h 172074"/>
                  <a:gd name="csX40" fmla="*/ 65176 w 174242"/>
                  <a:gd name="csY40" fmla="*/ 89902 h 1720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74242" h="172074">
                    <a:moveTo>
                      <a:pt x="65176" y="89902"/>
                    </a:moveTo>
                    <a:lnTo>
                      <a:pt x="88955" y="89902"/>
                    </a:lnTo>
                    <a:cubicBezTo>
                      <a:pt x="107341" y="89902"/>
                      <a:pt x="109302" y="93951"/>
                      <a:pt x="109302" y="101289"/>
                    </a:cubicBezTo>
                    <a:cubicBezTo>
                      <a:pt x="109302" y="103061"/>
                      <a:pt x="109302" y="106097"/>
                      <a:pt x="107586" y="113689"/>
                    </a:cubicBezTo>
                    <a:cubicBezTo>
                      <a:pt x="107096" y="114954"/>
                      <a:pt x="106851" y="115966"/>
                      <a:pt x="106851" y="116472"/>
                    </a:cubicBezTo>
                    <a:cubicBezTo>
                      <a:pt x="106851" y="118497"/>
                      <a:pt x="108322" y="119509"/>
                      <a:pt x="109792" y="119509"/>
                    </a:cubicBezTo>
                    <a:cubicBezTo>
                      <a:pt x="112244" y="119509"/>
                      <a:pt x="112244" y="118750"/>
                      <a:pt x="113470" y="114195"/>
                    </a:cubicBezTo>
                    <a:lnTo>
                      <a:pt x="126952" y="59283"/>
                    </a:lnTo>
                    <a:cubicBezTo>
                      <a:pt x="127688" y="56499"/>
                      <a:pt x="127688" y="55993"/>
                      <a:pt x="127688" y="55234"/>
                    </a:cubicBezTo>
                    <a:cubicBezTo>
                      <a:pt x="127688" y="54728"/>
                      <a:pt x="127198" y="52450"/>
                      <a:pt x="124746" y="52450"/>
                    </a:cubicBezTo>
                    <a:cubicBezTo>
                      <a:pt x="122295" y="52450"/>
                      <a:pt x="122050" y="53716"/>
                      <a:pt x="121069" y="57764"/>
                    </a:cubicBezTo>
                    <a:cubicBezTo>
                      <a:pt x="115921" y="77502"/>
                      <a:pt x="110283" y="82057"/>
                      <a:pt x="89446" y="82057"/>
                    </a:cubicBezTo>
                    <a:lnTo>
                      <a:pt x="67138" y="82057"/>
                    </a:lnTo>
                    <a:lnTo>
                      <a:pt x="82827" y="17782"/>
                    </a:lnTo>
                    <a:cubicBezTo>
                      <a:pt x="85033" y="8926"/>
                      <a:pt x="85278" y="7913"/>
                      <a:pt x="96064" y="7913"/>
                    </a:cubicBezTo>
                    <a:lnTo>
                      <a:pt x="128423" y="7913"/>
                    </a:lnTo>
                    <a:cubicBezTo>
                      <a:pt x="158576" y="7913"/>
                      <a:pt x="164214" y="16264"/>
                      <a:pt x="164214" y="35749"/>
                    </a:cubicBezTo>
                    <a:cubicBezTo>
                      <a:pt x="164214" y="41569"/>
                      <a:pt x="164214" y="42581"/>
                      <a:pt x="163479" y="49414"/>
                    </a:cubicBezTo>
                    <a:cubicBezTo>
                      <a:pt x="162989" y="52703"/>
                      <a:pt x="162989" y="53209"/>
                      <a:pt x="162989" y="53969"/>
                    </a:cubicBezTo>
                    <a:cubicBezTo>
                      <a:pt x="162989" y="55234"/>
                      <a:pt x="163724" y="57005"/>
                      <a:pt x="165930" y="57005"/>
                    </a:cubicBezTo>
                    <a:cubicBezTo>
                      <a:pt x="168627" y="57005"/>
                      <a:pt x="168872" y="55487"/>
                      <a:pt x="169362" y="50679"/>
                    </a:cubicBezTo>
                    <a:lnTo>
                      <a:pt x="174265" y="6901"/>
                    </a:lnTo>
                    <a:cubicBezTo>
                      <a:pt x="175001" y="69"/>
                      <a:pt x="173775" y="69"/>
                      <a:pt x="167646" y="69"/>
                    </a:cubicBezTo>
                    <a:lnTo>
                      <a:pt x="47526" y="69"/>
                    </a:lnTo>
                    <a:cubicBezTo>
                      <a:pt x="42623" y="69"/>
                      <a:pt x="40172" y="69"/>
                      <a:pt x="40172" y="5130"/>
                    </a:cubicBezTo>
                    <a:cubicBezTo>
                      <a:pt x="40172" y="7913"/>
                      <a:pt x="42378" y="7913"/>
                      <a:pt x="47036" y="7913"/>
                    </a:cubicBezTo>
                    <a:cubicBezTo>
                      <a:pt x="56106" y="7913"/>
                      <a:pt x="62970" y="7913"/>
                      <a:pt x="62970" y="12468"/>
                    </a:cubicBezTo>
                    <a:cubicBezTo>
                      <a:pt x="62970" y="13480"/>
                      <a:pt x="62970" y="13987"/>
                      <a:pt x="61744" y="18541"/>
                    </a:cubicBezTo>
                    <a:lnTo>
                      <a:pt x="29385" y="152405"/>
                    </a:lnTo>
                    <a:cubicBezTo>
                      <a:pt x="26934" y="162274"/>
                      <a:pt x="26444" y="164299"/>
                      <a:pt x="7077" y="164299"/>
                    </a:cubicBezTo>
                    <a:cubicBezTo>
                      <a:pt x="2910" y="164299"/>
                      <a:pt x="213" y="164299"/>
                      <a:pt x="213" y="169107"/>
                    </a:cubicBezTo>
                    <a:cubicBezTo>
                      <a:pt x="213" y="172143"/>
                      <a:pt x="3155" y="172143"/>
                      <a:pt x="3891" y="172143"/>
                    </a:cubicBezTo>
                    <a:cubicBezTo>
                      <a:pt x="11000" y="172143"/>
                      <a:pt x="29140" y="171384"/>
                      <a:pt x="36249" y="171384"/>
                    </a:cubicBezTo>
                    <a:cubicBezTo>
                      <a:pt x="44339" y="171384"/>
                      <a:pt x="64686" y="172143"/>
                      <a:pt x="72776" y="172143"/>
                    </a:cubicBezTo>
                    <a:cubicBezTo>
                      <a:pt x="74982" y="172143"/>
                      <a:pt x="77924" y="172143"/>
                      <a:pt x="77924" y="167335"/>
                    </a:cubicBezTo>
                    <a:cubicBezTo>
                      <a:pt x="77924" y="165311"/>
                      <a:pt x="76453" y="164805"/>
                      <a:pt x="76453" y="164552"/>
                    </a:cubicBezTo>
                    <a:cubicBezTo>
                      <a:pt x="75718" y="164299"/>
                      <a:pt x="75227" y="164299"/>
                      <a:pt x="69589" y="164299"/>
                    </a:cubicBezTo>
                    <a:cubicBezTo>
                      <a:pt x="64196" y="164299"/>
                      <a:pt x="62970" y="164299"/>
                      <a:pt x="56842" y="163793"/>
                    </a:cubicBezTo>
                    <a:cubicBezTo>
                      <a:pt x="49732" y="163034"/>
                      <a:pt x="48997" y="162021"/>
                      <a:pt x="48997" y="158732"/>
                    </a:cubicBezTo>
                    <a:cubicBezTo>
                      <a:pt x="48997" y="158226"/>
                      <a:pt x="48997" y="156707"/>
                      <a:pt x="49978" y="152912"/>
                    </a:cubicBezTo>
                    <a:lnTo>
                      <a:pt x="65176" y="89902"/>
                    </a:lnTo>
                    <a:close/>
                  </a:path>
                </a:pathLst>
              </a:custGeom>
              <a:solidFill>
                <a:srgbClr val="000000"/>
              </a:solidFill>
              <a:ln w="2440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1DB1B6FB-F632-1C54-6F92-F660E3B4F4E9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8138302" y="3410653"/>
                <a:ext cx="126297" cy="133914"/>
              </a:xfrm>
              <a:custGeom>
                <a:avLst/>
                <a:gdLst>
                  <a:gd name="csX0" fmla="*/ 126518 w 126297"/>
                  <a:gd name="csY0" fmla="*/ 6979 h 133914"/>
                  <a:gd name="csX1" fmla="*/ 119825 w 126297"/>
                  <a:gd name="csY1" fmla="*/ 70 h 133914"/>
                  <a:gd name="csX2" fmla="*/ 6912 w 126297"/>
                  <a:gd name="csY2" fmla="*/ 70 h 133914"/>
                  <a:gd name="csX3" fmla="*/ 220 w 126297"/>
                  <a:gd name="csY3" fmla="*/ 6979 h 133914"/>
                  <a:gd name="csX4" fmla="*/ 220 w 126297"/>
                  <a:gd name="csY4" fmla="*/ 127077 h 133914"/>
                  <a:gd name="csX5" fmla="*/ 7084 w 126297"/>
                  <a:gd name="csY5" fmla="*/ 133985 h 133914"/>
                  <a:gd name="csX6" fmla="*/ 119654 w 126297"/>
                  <a:gd name="csY6" fmla="*/ 133985 h 133914"/>
                  <a:gd name="csX7" fmla="*/ 126518 w 126297"/>
                  <a:gd name="csY7" fmla="*/ 126900 h 133914"/>
                  <a:gd name="csX8" fmla="*/ 126518 w 126297"/>
                  <a:gd name="csY8" fmla="*/ 6979 h 133914"/>
                  <a:gd name="csX9" fmla="*/ 8628 w 126297"/>
                  <a:gd name="csY9" fmla="*/ 8750 h 133914"/>
                  <a:gd name="csX10" fmla="*/ 118109 w 126297"/>
                  <a:gd name="csY10" fmla="*/ 8750 h 133914"/>
                  <a:gd name="csX11" fmla="*/ 118109 w 126297"/>
                  <a:gd name="csY11" fmla="*/ 125305 h 133914"/>
                  <a:gd name="csX12" fmla="*/ 8628 w 126297"/>
                  <a:gd name="csY12" fmla="*/ 125305 h 133914"/>
                  <a:gd name="csX13" fmla="*/ 8628 w 126297"/>
                  <a:gd name="csY13" fmla="*/ 8750 h 133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26297" h="133914">
                    <a:moveTo>
                      <a:pt x="126518" y="6979"/>
                    </a:moveTo>
                    <a:cubicBezTo>
                      <a:pt x="126518" y="1310"/>
                      <a:pt x="125831" y="70"/>
                      <a:pt x="119825" y="70"/>
                    </a:cubicBezTo>
                    <a:lnTo>
                      <a:pt x="6912" y="70"/>
                    </a:lnTo>
                    <a:cubicBezTo>
                      <a:pt x="1078" y="70"/>
                      <a:pt x="220" y="1133"/>
                      <a:pt x="220" y="6979"/>
                    </a:cubicBezTo>
                    <a:lnTo>
                      <a:pt x="220" y="127077"/>
                    </a:lnTo>
                    <a:cubicBezTo>
                      <a:pt x="220" y="133099"/>
                      <a:pt x="1249" y="133985"/>
                      <a:pt x="7084" y="133985"/>
                    </a:cubicBezTo>
                    <a:lnTo>
                      <a:pt x="119654" y="133985"/>
                    </a:lnTo>
                    <a:cubicBezTo>
                      <a:pt x="125831" y="133985"/>
                      <a:pt x="126518" y="132922"/>
                      <a:pt x="126518" y="126900"/>
                    </a:cubicBezTo>
                    <a:lnTo>
                      <a:pt x="126518" y="6979"/>
                    </a:lnTo>
                    <a:close/>
                    <a:moveTo>
                      <a:pt x="8628" y="8750"/>
                    </a:moveTo>
                    <a:lnTo>
                      <a:pt x="118109" y="8750"/>
                    </a:lnTo>
                    <a:lnTo>
                      <a:pt x="118109" y="125305"/>
                    </a:lnTo>
                    <a:lnTo>
                      <a:pt x="8628" y="125305"/>
                    </a:lnTo>
                    <a:lnTo>
                      <a:pt x="8628" y="8750"/>
                    </a:lnTo>
                    <a:close/>
                  </a:path>
                </a:pathLst>
              </a:custGeom>
              <a:solidFill>
                <a:srgbClr val="000000"/>
              </a:solidFill>
              <a:ln w="2440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63681BA-AFFC-CA9A-6ADD-3C0E1D086E80}"/>
                </a:ext>
              </a:extLst>
            </p:cNvPr>
            <p:cNvGrpSpPr/>
            <p:nvPr/>
          </p:nvGrpSpPr>
          <p:grpSpPr>
            <a:xfrm>
              <a:off x="7856055" y="3429000"/>
              <a:ext cx="320169" cy="223036"/>
              <a:chOff x="8411598" y="3321531"/>
              <a:chExt cx="320169" cy="223036"/>
            </a:xfrm>
          </p:grpSpPr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834DBEB7-5660-7724-69AE-16E812C88835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8411598" y="3321531"/>
                <a:ext cx="174051" cy="183968"/>
              </a:xfrm>
              <a:custGeom>
                <a:avLst/>
                <a:gdLst>
                  <a:gd name="csX0" fmla="*/ 174283 w 174051"/>
                  <a:gd name="csY0" fmla="*/ 2599 h 183968"/>
                  <a:gd name="csX1" fmla="*/ 171586 w 174051"/>
                  <a:gd name="csY1" fmla="*/ 69 h 183968"/>
                  <a:gd name="csX2" fmla="*/ 167909 w 174051"/>
                  <a:gd name="csY2" fmla="*/ 3105 h 183968"/>
                  <a:gd name="csX3" fmla="*/ 150749 w 174051"/>
                  <a:gd name="csY3" fmla="*/ 22590 h 183968"/>
                  <a:gd name="csX4" fmla="*/ 110055 w 174051"/>
                  <a:gd name="csY4" fmla="*/ 69 h 183968"/>
                  <a:gd name="csX5" fmla="*/ 231 w 174051"/>
                  <a:gd name="csY5" fmla="*/ 114701 h 183968"/>
                  <a:gd name="csX6" fmla="*/ 67155 w 174051"/>
                  <a:gd name="csY6" fmla="*/ 184037 h 183968"/>
                  <a:gd name="csX7" fmla="*/ 97798 w 174051"/>
                  <a:gd name="csY7" fmla="*/ 177964 h 183968"/>
                  <a:gd name="csX8" fmla="*/ 119125 w 174051"/>
                  <a:gd name="csY8" fmla="*/ 162528 h 183968"/>
                  <a:gd name="csX9" fmla="*/ 130157 w 174051"/>
                  <a:gd name="csY9" fmla="*/ 178217 h 183968"/>
                  <a:gd name="csX10" fmla="*/ 131873 w 174051"/>
                  <a:gd name="csY10" fmla="*/ 177204 h 183968"/>
                  <a:gd name="csX11" fmla="*/ 136040 w 174051"/>
                  <a:gd name="csY11" fmla="*/ 161768 h 183968"/>
                  <a:gd name="csX12" fmla="*/ 140698 w 174051"/>
                  <a:gd name="csY12" fmla="*/ 142283 h 183968"/>
                  <a:gd name="csX13" fmla="*/ 143885 w 174051"/>
                  <a:gd name="csY13" fmla="*/ 129378 h 183968"/>
                  <a:gd name="csX14" fmla="*/ 160800 w 174051"/>
                  <a:gd name="csY14" fmla="*/ 117231 h 183968"/>
                  <a:gd name="csX15" fmla="*/ 164722 w 174051"/>
                  <a:gd name="csY15" fmla="*/ 112170 h 183968"/>
                  <a:gd name="csX16" fmla="*/ 161535 w 174051"/>
                  <a:gd name="csY16" fmla="*/ 109387 h 183968"/>
                  <a:gd name="csX17" fmla="*/ 135795 w 174051"/>
                  <a:gd name="csY17" fmla="*/ 110146 h 183968"/>
                  <a:gd name="csX18" fmla="*/ 101475 w 174051"/>
                  <a:gd name="csY18" fmla="*/ 109387 h 183968"/>
                  <a:gd name="csX19" fmla="*/ 96327 w 174051"/>
                  <a:gd name="csY19" fmla="*/ 114448 h 183968"/>
                  <a:gd name="csX20" fmla="*/ 103681 w 174051"/>
                  <a:gd name="csY20" fmla="*/ 117231 h 183968"/>
                  <a:gd name="csX21" fmla="*/ 116674 w 174051"/>
                  <a:gd name="csY21" fmla="*/ 117737 h 183968"/>
                  <a:gd name="csX22" fmla="*/ 124273 w 174051"/>
                  <a:gd name="csY22" fmla="*/ 122545 h 183968"/>
                  <a:gd name="csX23" fmla="*/ 119125 w 174051"/>
                  <a:gd name="csY23" fmla="*/ 145573 h 183968"/>
                  <a:gd name="csX24" fmla="*/ 71813 w 174051"/>
                  <a:gd name="csY24" fmla="*/ 176192 h 183968"/>
                  <a:gd name="csX25" fmla="*/ 22539 w 174051"/>
                  <a:gd name="csY25" fmla="*/ 123052 h 183968"/>
                  <a:gd name="csX26" fmla="*/ 50731 w 174051"/>
                  <a:gd name="csY26" fmla="*/ 40557 h 183968"/>
                  <a:gd name="csX27" fmla="*/ 112016 w 174051"/>
                  <a:gd name="csY27" fmla="*/ 7913 h 183968"/>
                  <a:gd name="csX28" fmla="*/ 151484 w 174051"/>
                  <a:gd name="csY28" fmla="*/ 56752 h 183968"/>
                  <a:gd name="csX29" fmla="*/ 150749 w 174051"/>
                  <a:gd name="csY29" fmla="*/ 69658 h 183968"/>
                  <a:gd name="csX30" fmla="*/ 154426 w 174051"/>
                  <a:gd name="csY30" fmla="*/ 72188 h 183968"/>
                  <a:gd name="csX31" fmla="*/ 158839 w 174051"/>
                  <a:gd name="csY31" fmla="*/ 67127 h 183968"/>
                  <a:gd name="csX32" fmla="*/ 174283 w 174051"/>
                  <a:gd name="csY32" fmla="*/ 2599 h 1839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74051" h="183968">
                    <a:moveTo>
                      <a:pt x="174283" y="2599"/>
                    </a:moveTo>
                    <a:cubicBezTo>
                      <a:pt x="174283" y="1840"/>
                      <a:pt x="173792" y="69"/>
                      <a:pt x="171586" y="69"/>
                    </a:cubicBezTo>
                    <a:cubicBezTo>
                      <a:pt x="170851" y="69"/>
                      <a:pt x="170606" y="322"/>
                      <a:pt x="167909" y="3105"/>
                    </a:cubicBezTo>
                    <a:lnTo>
                      <a:pt x="150749" y="22590"/>
                    </a:lnTo>
                    <a:cubicBezTo>
                      <a:pt x="148543" y="19048"/>
                      <a:pt x="137266" y="69"/>
                      <a:pt x="110055" y="69"/>
                    </a:cubicBezTo>
                    <a:cubicBezTo>
                      <a:pt x="55388" y="69"/>
                      <a:pt x="231" y="55993"/>
                      <a:pt x="231" y="114701"/>
                    </a:cubicBezTo>
                    <a:cubicBezTo>
                      <a:pt x="231" y="154936"/>
                      <a:pt x="27442" y="184037"/>
                      <a:pt x="67155" y="184037"/>
                    </a:cubicBezTo>
                    <a:cubicBezTo>
                      <a:pt x="77941" y="184037"/>
                      <a:pt x="88973" y="181759"/>
                      <a:pt x="97798" y="177964"/>
                    </a:cubicBezTo>
                    <a:cubicBezTo>
                      <a:pt x="110055" y="172903"/>
                      <a:pt x="114713" y="167589"/>
                      <a:pt x="119125" y="162528"/>
                    </a:cubicBezTo>
                    <a:cubicBezTo>
                      <a:pt x="121332" y="168854"/>
                      <a:pt x="127705" y="178217"/>
                      <a:pt x="130157" y="178217"/>
                    </a:cubicBezTo>
                    <a:cubicBezTo>
                      <a:pt x="131383" y="178217"/>
                      <a:pt x="131873" y="177458"/>
                      <a:pt x="131873" y="177204"/>
                    </a:cubicBezTo>
                    <a:cubicBezTo>
                      <a:pt x="132363" y="176698"/>
                      <a:pt x="134815" y="167082"/>
                      <a:pt x="136040" y="161768"/>
                    </a:cubicBezTo>
                    <a:lnTo>
                      <a:pt x="140698" y="142283"/>
                    </a:lnTo>
                    <a:cubicBezTo>
                      <a:pt x="141679" y="137982"/>
                      <a:pt x="142904" y="133680"/>
                      <a:pt x="143885" y="129378"/>
                    </a:cubicBezTo>
                    <a:cubicBezTo>
                      <a:pt x="146582" y="117991"/>
                      <a:pt x="146827" y="117484"/>
                      <a:pt x="160800" y="117231"/>
                    </a:cubicBezTo>
                    <a:cubicBezTo>
                      <a:pt x="162026" y="117231"/>
                      <a:pt x="164722" y="116978"/>
                      <a:pt x="164722" y="112170"/>
                    </a:cubicBezTo>
                    <a:cubicBezTo>
                      <a:pt x="164722" y="110399"/>
                      <a:pt x="163496" y="109387"/>
                      <a:pt x="161535" y="109387"/>
                    </a:cubicBezTo>
                    <a:cubicBezTo>
                      <a:pt x="155897" y="109387"/>
                      <a:pt x="141434" y="110146"/>
                      <a:pt x="135795" y="110146"/>
                    </a:cubicBezTo>
                    <a:cubicBezTo>
                      <a:pt x="128196" y="110146"/>
                      <a:pt x="109075" y="109387"/>
                      <a:pt x="101475" y="109387"/>
                    </a:cubicBezTo>
                    <a:cubicBezTo>
                      <a:pt x="99269" y="109387"/>
                      <a:pt x="96327" y="109387"/>
                      <a:pt x="96327" y="114448"/>
                    </a:cubicBezTo>
                    <a:cubicBezTo>
                      <a:pt x="96327" y="117231"/>
                      <a:pt x="98288" y="117231"/>
                      <a:pt x="103681" y="117231"/>
                    </a:cubicBezTo>
                    <a:cubicBezTo>
                      <a:pt x="103927" y="117231"/>
                      <a:pt x="111036" y="117231"/>
                      <a:pt x="116674" y="117737"/>
                    </a:cubicBezTo>
                    <a:cubicBezTo>
                      <a:pt x="123048" y="118497"/>
                      <a:pt x="124273" y="119256"/>
                      <a:pt x="124273" y="122545"/>
                    </a:cubicBezTo>
                    <a:cubicBezTo>
                      <a:pt x="124273" y="124823"/>
                      <a:pt x="121577" y="136210"/>
                      <a:pt x="119125" y="145573"/>
                    </a:cubicBezTo>
                    <a:cubicBezTo>
                      <a:pt x="112261" y="173409"/>
                      <a:pt x="80393" y="176192"/>
                      <a:pt x="71813" y="176192"/>
                    </a:cubicBezTo>
                    <a:cubicBezTo>
                      <a:pt x="48279" y="176192"/>
                      <a:pt x="22539" y="161768"/>
                      <a:pt x="22539" y="123052"/>
                    </a:cubicBezTo>
                    <a:cubicBezTo>
                      <a:pt x="22539" y="115207"/>
                      <a:pt x="24990" y="73454"/>
                      <a:pt x="50731" y="40557"/>
                    </a:cubicBezTo>
                    <a:cubicBezTo>
                      <a:pt x="63968" y="23349"/>
                      <a:pt x="87747" y="7913"/>
                      <a:pt x="112016" y="7913"/>
                    </a:cubicBezTo>
                    <a:cubicBezTo>
                      <a:pt x="137021" y="7913"/>
                      <a:pt x="151484" y="27398"/>
                      <a:pt x="151484" y="56752"/>
                    </a:cubicBezTo>
                    <a:cubicBezTo>
                      <a:pt x="151484" y="66874"/>
                      <a:pt x="150749" y="67127"/>
                      <a:pt x="150749" y="69658"/>
                    </a:cubicBezTo>
                    <a:cubicBezTo>
                      <a:pt x="150749" y="72188"/>
                      <a:pt x="153446" y="72188"/>
                      <a:pt x="154426" y="72188"/>
                    </a:cubicBezTo>
                    <a:cubicBezTo>
                      <a:pt x="157613" y="72188"/>
                      <a:pt x="157613" y="71682"/>
                      <a:pt x="158839" y="67127"/>
                    </a:cubicBezTo>
                    <a:lnTo>
                      <a:pt x="174283" y="2599"/>
                    </a:lnTo>
                    <a:close/>
                  </a:path>
                </a:pathLst>
              </a:custGeom>
              <a:solidFill>
                <a:srgbClr val="000000"/>
              </a:solidFill>
              <a:ln w="2440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A8DB934C-2B48-23DC-3E2C-02EB1D3C85D3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8605470" y="3410653"/>
                <a:ext cx="126297" cy="133914"/>
              </a:xfrm>
              <a:custGeom>
                <a:avLst/>
                <a:gdLst>
                  <a:gd name="csX0" fmla="*/ 126537 w 126297"/>
                  <a:gd name="csY0" fmla="*/ 6979 h 133914"/>
                  <a:gd name="csX1" fmla="*/ 119844 w 126297"/>
                  <a:gd name="csY1" fmla="*/ 70 h 133914"/>
                  <a:gd name="csX2" fmla="*/ 6931 w 126297"/>
                  <a:gd name="csY2" fmla="*/ 70 h 133914"/>
                  <a:gd name="csX3" fmla="*/ 239 w 126297"/>
                  <a:gd name="csY3" fmla="*/ 6979 h 133914"/>
                  <a:gd name="csX4" fmla="*/ 239 w 126297"/>
                  <a:gd name="csY4" fmla="*/ 127077 h 133914"/>
                  <a:gd name="csX5" fmla="*/ 7103 w 126297"/>
                  <a:gd name="csY5" fmla="*/ 133985 h 133914"/>
                  <a:gd name="csX6" fmla="*/ 119673 w 126297"/>
                  <a:gd name="csY6" fmla="*/ 133985 h 133914"/>
                  <a:gd name="csX7" fmla="*/ 126537 w 126297"/>
                  <a:gd name="csY7" fmla="*/ 126900 h 133914"/>
                  <a:gd name="csX8" fmla="*/ 126537 w 126297"/>
                  <a:gd name="csY8" fmla="*/ 6979 h 133914"/>
                  <a:gd name="csX9" fmla="*/ 8647 w 126297"/>
                  <a:gd name="csY9" fmla="*/ 8750 h 133914"/>
                  <a:gd name="csX10" fmla="*/ 118128 w 126297"/>
                  <a:gd name="csY10" fmla="*/ 8750 h 133914"/>
                  <a:gd name="csX11" fmla="*/ 118128 w 126297"/>
                  <a:gd name="csY11" fmla="*/ 125305 h 133914"/>
                  <a:gd name="csX12" fmla="*/ 8647 w 126297"/>
                  <a:gd name="csY12" fmla="*/ 125305 h 133914"/>
                  <a:gd name="csX13" fmla="*/ 8647 w 126297"/>
                  <a:gd name="csY13" fmla="*/ 8750 h 133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26297" h="133914">
                    <a:moveTo>
                      <a:pt x="126537" y="6979"/>
                    </a:moveTo>
                    <a:cubicBezTo>
                      <a:pt x="126537" y="1310"/>
                      <a:pt x="125850" y="70"/>
                      <a:pt x="119844" y="70"/>
                    </a:cubicBezTo>
                    <a:lnTo>
                      <a:pt x="6931" y="70"/>
                    </a:lnTo>
                    <a:cubicBezTo>
                      <a:pt x="1097" y="70"/>
                      <a:pt x="239" y="1133"/>
                      <a:pt x="239" y="6979"/>
                    </a:cubicBezTo>
                    <a:lnTo>
                      <a:pt x="239" y="127077"/>
                    </a:lnTo>
                    <a:cubicBezTo>
                      <a:pt x="239" y="133099"/>
                      <a:pt x="1268" y="133985"/>
                      <a:pt x="7103" y="133985"/>
                    </a:cubicBezTo>
                    <a:lnTo>
                      <a:pt x="119673" y="133985"/>
                    </a:lnTo>
                    <a:cubicBezTo>
                      <a:pt x="125850" y="133985"/>
                      <a:pt x="126537" y="132922"/>
                      <a:pt x="126537" y="126900"/>
                    </a:cubicBezTo>
                    <a:lnTo>
                      <a:pt x="126537" y="6979"/>
                    </a:lnTo>
                    <a:close/>
                    <a:moveTo>
                      <a:pt x="8647" y="8750"/>
                    </a:moveTo>
                    <a:lnTo>
                      <a:pt x="118128" y="8750"/>
                    </a:lnTo>
                    <a:lnTo>
                      <a:pt x="118128" y="125305"/>
                    </a:lnTo>
                    <a:lnTo>
                      <a:pt x="8647" y="125305"/>
                    </a:lnTo>
                    <a:lnTo>
                      <a:pt x="8647" y="8750"/>
                    </a:lnTo>
                    <a:close/>
                  </a:path>
                </a:pathLst>
              </a:custGeom>
              <a:solidFill>
                <a:srgbClr val="000000"/>
              </a:solidFill>
              <a:ln w="2440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9D0246B1-EF3B-78F3-AE3E-120FADF41D50}"/>
                </a:ext>
              </a:extLst>
            </p:cNvPr>
            <p:cNvSpPr/>
            <p:nvPr/>
          </p:nvSpPr>
          <p:spPr>
            <a:xfrm>
              <a:off x="5878931" y="3367906"/>
              <a:ext cx="1512168" cy="36004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2304505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2D3F9-0ABC-8BBF-8131-7A82418BA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B4720147-7D5B-76E3-33EC-FEDD2D43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Tadpole Renormalisation Schemes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26B79F7-5321-B8AE-185F-498B2E0E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21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A44A07E-04B9-DF17-B753-6BC4F0095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BCDD1BC1-ABCC-1B52-E785-04059D966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10730"/>
              </p:ext>
            </p:extLst>
          </p:nvPr>
        </p:nvGraphicFramePr>
        <p:xfrm>
          <a:off x="695400" y="1196752"/>
          <a:ext cx="6510327" cy="3959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109">
                  <a:extLst>
                    <a:ext uri="{9D8B030D-6E8A-4147-A177-3AD203B41FA5}">
                      <a16:colId xmlns:a16="http://schemas.microsoft.com/office/drawing/2014/main" val="3591271474"/>
                    </a:ext>
                  </a:extLst>
                </a:gridCol>
                <a:gridCol w="2170109">
                  <a:extLst>
                    <a:ext uri="{9D8B030D-6E8A-4147-A177-3AD203B41FA5}">
                      <a16:colId xmlns:a16="http://schemas.microsoft.com/office/drawing/2014/main" val="9303314"/>
                    </a:ext>
                  </a:extLst>
                </a:gridCol>
                <a:gridCol w="2170109">
                  <a:extLst>
                    <a:ext uri="{9D8B030D-6E8A-4147-A177-3AD203B41FA5}">
                      <a16:colId xmlns:a16="http://schemas.microsoft.com/office/drawing/2014/main" val="2234497484"/>
                    </a:ext>
                  </a:extLst>
                </a:gridCol>
              </a:tblGrid>
              <a:tr h="750617">
                <a:tc>
                  <a:txBody>
                    <a:bodyPr/>
                    <a:lstStyle/>
                    <a:p>
                      <a:r>
                        <a:rPr lang="en-GB" sz="1400" dirty="0"/>
                        <a:t>Tadpole Schemes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Parameter-renormalised (PR)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Fleischer-</a:t>
                      </a:r>
                      <a:r>
                        <a:rPr lang="en-GB" sz="1400" dirty="0" err="1"/>
                        <a:t>Jegerlehner</a:t>
                      </a:r>
                      <a:r>
                        <a:rPr lang="en-GB" sz="1400" dirty="0"/>
                        <a:t> (FJ)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209512"/>
                  </a:ext>
                </a:extLst>
              </a:tr>
              <a:tr h="1059696">
                <a:tc>
                  <a:txBody>
                    <a:bodyPr/>
                    <a:lstStyle/>
                    <a:p>
                      <a:r>
                        <a:rPr lang="en-GB" sz="1400" dirty="0"/>
                        <a:t>Origin of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Renormalisation of tadpole parameter t in Higgs 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Shift of Higgs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59361"/>
                  </a:ext>
                </a:extLst>
              </a:tr>
              <a:tr h="946642">
                <a:tc>
                  <a:txBody>
                    <a:bodyPr/>
                    <a:lstStyle/>
                    <a:p>
                      <a:r>
                        <a:rPr lang="en-GB" sz="1400" dirty="0"/>
                        <a:t>Tadpole diagrams?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Cancel against      ; dropped everywhere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Kept explicitly in all 2-point functions and 3-point bosonic vertices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643555"/>
                  </a:ext>
                </a:extLst>
              </a:tr>
              <a:tr h="661557">
                <a:tc>
                  <a:txBody>
                    <a:bodyPr/>
                    <a:lstStyle/>
                    <a:p>
                      <a:r>
                        <a:rPr lang="en-GB" sz="1400" dirty="0"/>
                        <a:t>Consequences to </a:t>
                      </a:r>
                      <a:r>
                        <a:rPr lang="en-GB" sz="1400" dirty="0" err="1"/>
                        <a:t>counterterms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Mass CTs gauge dependent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Gauge independent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024090"/>
                  </a:ext>
                </a:extLst>
              </a:tr>
              <a:tr h="541055">
                <a:tc>
                  <a:txBody>
                    <a:bodyPr/>
                    <a:lstStyle/>
                    <a:p>
                      <a:r>
                        <a:rPr lang="en-GB" sz="1400" dirty="0"/>
                        <a:t>Physical 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Gauge independent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Gauge independent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37154"/>
                  </a:ext>
                </a:extLst>
              </a:tr>
            </a:tbl>
          </a:graphicData>
        </a:graphic>
      </p:graphicFrame>
      <p:grpSp>
        <p:nvGrpSpPr>
          <p:cNvPr id="56" name="Group 5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 title="IguanaTex Shape Display">
            <a:extLst>
              <a:ext uri="{FF2B5EF4-FFF2-40B4-BE49-F238E27FC236}">
                <a16:creationId xmlns:a16="http://schemas.microsoft.com/office/drawing/2014/main" id="{B5375D09-458C-9226-DB65-86D364CF765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28366" y="2044818"/>
            <a:ext cx="154182" cy="124042"/>
            <a:chOff x="8273215" y="3882399"/>
            <a:chExt cx="194923" cy="156819"/>
          </a:xfrm>
        </p:grpSpPr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94DA939-F0C3-74BD-E42F-E2A2E6EF06D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273215" y="3882399"/>
              <a:ext cx="103750" cy="156819"/>
            </a:xfrm>
            <a:custGeom>
              <a:avLst/>
              <a:gdLst>
                <a:gd name="csX0" fmla="*/ 56403 w 103750"/>
                <a:gd name="csY0" fmla="*/ 59500 h 156819"/>
                <a:gd name="csX1" fmla="*/ 225 w 103750"/>
                <a:gd name="csY1" fmla="*/ 120449 h 156819"/>
                <a:gd name="csX2" fmla="*/ 40207 w 103750"/>
                <a:gd name="csY2" fmla="*/ 156888 h 156819"/>
                <a:gd name="csX3" fmla="*/ 90818 w 103750"/>
                <a:gd name="csY3" fmla="*/ 92902 h 156819"/>
                <a:gd name="csX4" fmla="*/ 72092 w 103750"/>
                <a:gd name="csY4" fmla="*/ 52559 h 156819"/>
                <a:gd name="csX5" fmla="*/ 48052 w 103750"/>
                <a:gd name="csY5" fmla="*/ 16987 h 156819"/>
                <a:gd name="csX6" fmla="*/ 61970 w 103750"/>
                <a:gd name="csY6" fmla="*/ 7010 h 156819"/>
                <a:gd name="csX7" fmla="*/ 79936 w 103750"/>
                <a:gd name="csY7" fmla="*/ 12866 h 156819"/>
                <a:gd name="csX8" fmla="*/ 93854 w 103750"/>
                <a:gd name="csY8" fmla="*/ 18288 h 156819"/>
                <a:gd name="csX9" fmla="*/ 103976 w 103750"/>
                <a:gd name="csY9" fmla="*/ 9612 h 156819"/>
                <a:gd name="csX10" fmla="*/ 90818 w 103750"/>
                <a:gd name="csY10" fmla="*/ 2455 h 156819"/>
                <a:gd name="csX11" fmla="*/ 70067 w 103750"/>
                <a:gd name="csY11" fmla="*/ 69 h 156819"/>
                <a:gd name="csX12" fmla="*/ 41220 w 103750"/>
                <a:gd name="csY12" fmla="*/ 22410 h 156819"/>
                <a:gd name="csX13" fmla="*/ 56403 w 103750"/>
                <a:gd name="csY13" fmla="*/ 59500 h 156819"/>
                <a:gd name="csX14" fmla="*/ 59439 w 103750"/>
                <a:gd name="csY14" fmla="*/ 64271 h 156819"/>
                <a:gd name="csX15" fmla="*/ 73357 w 103750"/>
                <a:gd name="csY15" fmla="*/ 101578 h 156819"/>
                <a:gd name="csX16" fmla="*/ 40207 w 103750"/>
                <a:gd name="csY16" fmla="*/ 152116 h 156819"/>
                <a:gd name="csX17" fmla="*/ 15914 w 103750"/>
                <a:gd name="csY17" fmla="*/ 126522 h 156819"/>
                <a:gd name="csX18" fmla="*/ 59439 w 103750"/>
                <a:gd name="csY18" fmla="*/ 64271 h 15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56819">
                  <a:moveTo>
                    <a:pt x="56403" y="59500"/>
                  </a:moveTo>
                  <a:cubicBezTo>
                    <a:pt x="24771" y="66007"/>
                    <a:pt x="225" y="94204"/>
                    <a:pt x="225" y="120449"/>
                  </a:cubicBezTo>
                  <a:cubicBezTo>
                    <a:pt x="225" y="141271"/>
                    <a:pt x="16421" y="156888"/>
                    <a:pt x="40207" y="156888"/>
                  </a:cubicBezTo>
                  <a:cubicBezTo>
                    <a:pt x="69814" y="156888"/>
                    <a:pt x="90818" y="122835"/>
                    <a:pt x="90818" y="92902"/>
                  </a:cubicBezTo>
                  <a:cubicBezTo>
                    <a:pt x="90818" y="73164"/>
                    <a:pt x="80696" y="62319"/>
                    <a:pt x="72092" y="52559"/>
                  </a:cubicBezTo>
                  <a:cubicBezTo>
                    <a:pt x="62982" y="42798"/>
                    <a:pt x="48052" y="26531"/>
                    <a:pt x="48052" y="16987"/>
                  </a:cubicBezTo>
                  <a:cubicBezTo>
                    <a:pt x="48052" y="12215"/>
                    <a:pt x="53113" y="7010"/>
                    <a:pt x="61970" y="7010"/>
                  </a:cubicBezTo>
                  <a:cubicBezTo>
                    <a:pt x="69561" y="7010"/>
                    <a:pt x="74622" y="9829"/>
                    <a:pt x="79936" y="12866"/>
                  </a:cubicBezTo>
                  <a:cubicBezTo>
                    <a:pt x="84997" y="15469"/>
                    <a:pt x="90058" y="18288"/>
                    <a:pt x="93854" y="18288"/>
                  </a:cubicBezTo>
                  <a:cubicBezTo>
                    <a:pt x="100180" y="18288"/>
                    <a:pt x="103976" y="13083"/>
                    <a:pt x="103976" y="9612"/>
                  </a:cubicBezTo>
                  <a:cubicBezTo>
                    <a:pt x="103976" y="4841"/>
                    <a:pt x="99927" y="4190"/>
                    <a:pt x="90818" y="2455"/>
                  </a:cubicBezTo>
                  <a:cubicBezTo>
                    <a:pt x="77659" y="69"/>
                    <a:pt x="74116" y="69"/>
                    <a:pt x="70067" y="69"/>
                  </a:cubicBezTo>
                  <a:cubicBezTo>
                    <a:pt x="50329" y="69"/>
                    <a:pt x="41220" y="9395"/>
                    <a:pt x="41220" y="22410"/>
                  </a:cubicBezTo>
                  <a:cubicBezTo>
                    <a:pt x="41220" y="34122"/>
                    <a:pt x="48558" y="46269"/>
                    <a:pt x="56403" y="59500"/>
                  </a:cubicBezTo>
                  <a:close/>
                  <a:moveTo>
                    <a:pt x="59439" y="64271"/>
                  </a:moveTo>
                  <a:cubicBezTo>
                    <a:pt x="65766" y="74249"/>
                    <a:pt x="73357" y="85961"/>
                    <a:pt x="73357" y="101578"/>
                  </a:cubicBezTo>
                  <a:cubicBezTo>
                    <a:pt x="73357" y="115894"/>
                    <a:pt x="63741" y="152116"/>
                    <a:pt x="40207" y="152116"/>
                  </a:cubicBezTo>
                  <a:cubicBezTo>
                    <a:pt x="26290" y="152116"/>
                    <a:pt x="15914" y="143006"/>
                    <a:pt x="15914" y="126522"/>
                  </a:cubicBezTo>
                  <a:cubicBezTo>
                    <a:pt x="15914" y="112857"/>
                    <a:pt x="25277" y="72080"/>
                    <a:pt x="59439" y="64271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1286175A-1052-3596-1945-D8288D75FE5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390452" y="3900836"/>
              <a:ext cx="77686" cy="138165"/>
            </a:xfrm>
            <a:custGeom>
              <a:avLst/>
              <a:gdLst>
                <a:gd name="csX0" fmla="*/ 46538 w 77686"/>
                <a:gd name="csY0" fmla="*/ 49088 h 138165"/>
                <a:gd name="csX1" fmla="*/ 70325 w 77686"/>
                <a:gd name="csY1" fmla="*/ 49088 h 138165"/>
                <a:gd name="csX2" fmla="*/ 77917 w 77686"/>
                <a:gd name="csY2" fmla="*/ 44750 h 138165"/>
                <a:gd name="csX3" fmla="*/ 70831 w 77686"/>
                <a:gd name="csY3" fmla="*/ 42364 h 138165"/>
                <a:gd name="csX4" fmla="*/ 48563 w 77686"/>
                <a:gd name="csY4" fmla="*/ 42364 h 138165"/>
                <a:gd name="csX5" fmla="*/ 58938 w 77686"/>
                <a:gd name="csY5" fmla="*/ 5925 h 138165"/>
                <a:gd name="csX6" fmla="*/ 51599 w 77686"/>
                <a:gd name="csY6" fmla="*/ 69 h 138165"/>
                <a:gd name="csX7" fmla="*/ 41477 w 77686"/>
                <a:gd name="csY7" fmla="*/ 7877 h 138165"/>
                <a:gd name="csX8" fmla="*/ 31608 w 77686"/>
                <a:gd name="csY8" fmla="*/ 42364 h 138165"/>
                <a:gd name="csX9" fmla="*/ 7822 w 77686"/>
                <a:gd name="csY9" fmla="*/ 42364 h 138165"/>
                <a:gd name="csX10" fmla="*/ 230 w 77686"/>
                <a:gd name="csY10" fmla="*/ 46486 h 138165"/>
                <a:gd name="csX11" fmla="*/ 7316 w 77686"/>
                <a:gd name="csY11" fmla="*/ 49088 h 138165"/>
                <a:gd name="csX12" fmla="*/ 29584 w 77686"/>
                <a:gd name="csY12" fmla="*/ 49088 h 138165"/>
                <a:gd name="csX13" fmla="*/ 10352 w 77686"/>
                <a:gd name="csY13" fmla="*/ 118280 h 138165"/>
                <a:gd name="csX14" fmla="*/ 33633 w 77686"/>
                <a:gd name="csY14" fmla="*/ 138235 h 138165"/>
                <a:gd name="csX15" fmla="*/ 73868 w 77686"/>
                <a:gd name="csY15" fmla="*/ 104832 h 138165"/>
                <a:gd name="csX16" fmla="*/ 70831 w 77686"/>
                <a:gd name="csY16" fmla="*/ 102663 h 138165"/>
                <a:gd name="csX17" fmla="*/ 67036 w 77686"/>
                <a:gd name="csY17" fmla="*/ 105699 h 138165"/>
                <a:gd name="csX18" fmla="*/ 34139 w 77686"/>
                <a:gd name="csY18" fmla="*/ 133463 h 138165"/>
                <a:gd name="csX19" fmla="*/ 26294 w 77686"/>
                <a:gd name="csY19" fmla="*/ 123485 h 138165"/>
                <a:gd name="csX20" fmla="*/ 27813 w 77686"/>
                <a:gd name="csY20" fmla="*/ 113074 h 138165"/>
                <a:gd name="csX21" fmla="*/ 46538 w 77686"/>
                <a:gd name="csY21" fmla="*/ 49088 h 138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38165">
                  <a:moveTo>
                    <a:pt x="46538" y="49088"/>
                  </a:moveTo>
                  <a:lnTo>
                    <a:pt x="70325" y="49088"/>
                  </a:lnTo>
                  <a:cubicBezTo>
                    <a:pt x="75386" y="49088"/>
                    <a:pt x="77917" y="49088"/>
                    <a:pt x="77917" y="44750"/>
                  </a:cubicBezTo>
                  <a:cubicBezTo>
                    <a:pt x="77917" y="42364"/>
                    <a:pt x="75386" y="42364"/>
                    <a:pt x="70831" y="42364"/>
                  </a:cubicBezTo>
                  <a:lnTo>
                    <a:pt x="48563" y="42364"/>
                  </a:lnTo>
                  <a:cubicBezTo>
                    <a:pt x="57673" y="11564"/>
                    <a:pt x="58938" y="7226"/>
                    <a:pt x="58938" y="5925"/>
                  </a:cubicBezTo>
                  <a:cubicBezTo>
                    <a:pt x="58938" y="2238"/>
                    <a:pt x="55901" y="69"/>
                    <a:pt x="51599" y="69"/>
                  </a:cubicBezTo>
                  <a:cubicBezTo>
                    <a:pt x="50840" y="69"/>
                    <a:pt x="43755" y="286"/>
                    <a:pt x="41477" y="7877"/>
                  </a:cubicBezTo>
                  <a:lnTo>
                    <a:pt x="31608" y="42364"/>
                  </a:lnTo>
                  <a:lnTo>
                    <a:pt x="7822" y="42364"/>
                  </a:lnTo>
                  <a:cubicBezTo>
                    <a:pt x="2761" y="42364"/>
                    <a:pt x="230" y="42364"/>
                    <a:pt x="230" y="46486"/>
                  </a:cubicBezTo>
                  <a:cubicBezTo>
                    <a:pt x="230" y="49088"/>
                    <a:pt x="2255" y="49088"/>
                    <a:pt x="7316" y="49088"/>
                  </a:cubicBezTo>
                  <a:lnTo>
                    <a:pt x="29584" y="49088"/>
                  </a:lnTo>
                  <a:cubicBezTo>
                    <a:pt x="11364" y="110688"/>
                    <a:pt x="10352" y="114376"/>
                    <a:pt x="10352" y="118280"/>
                  </a:cubicBezTo>
                  <a:cubicBezTo>
                    <a:pt x="10352" y="129992"/>
                    <a:pt x="19968" y="138235"/>
                    <a:pt x="33633" y="138235"/>
                  </a:cubicBezTo>
                  <a:cubicBezTo>
                    <a:pt x="59444" y="138235"/>
                    <a:pt x="73868" y="106567"/>
                    <a:pt x="73868" y="104832"/>
                  </a:cubicBezTo>
                  <a:cubicBezTo>
                    <a:pt x="73868" y="102663"/>
                    <a:pt x="71844" y="102663"/>
                    <a:pt x="70831" y="102663"/>
                  </a:cubicBezTo>
                  <a:cubicBezTo>
                    <a:pt x="68554" y="102663"/>
                    <a:pt x="68301" y="103314"/>
                    <a:pt x="67036" y="105699"/>
                  </a:cubicBezTo>
                  <a:cubicBezTo>
                    <a:pt x="56154" y="128257"/>
                    <a:pt x="42743" y="133463"/>
                    <a:pt x="34139" y="133463"/>
                  </a:cubicBezTo>
                  <a:cubicBezTo>
                    <a:pt x="28825" y="133463"/>
                    <a:pt x="26294" y="130643"/>
                    <a:pt x="26294" y="123485"/>
                  </a:cubicBezTo>
                  <a:cubicBezTo>
                    <a:pt x="26294" y="118280"/>
                    <a:pt x="26800" y="116761"/>
                    <a:pt x="27813" y="113074"/>
                  </a:cubicBezTo>
                  <a:lnTo>
                    <a:pt x="46538" y="49088"/>
                  </a:ln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08627EA-6E4F-72AD-CAB5-9A97B2A7ED76}"/>
              </a:ext>
            </a:extLst>
          </p:cNvPr>
          <p:cNvSpPr txBox="1"/>
          <p:nvPr/>
        </p:nvSpPr>
        <p:spPr>
          <a:xfrm>
            <a:off x="4992216" y="958566"/>
            <a:ext cx="26159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u="sng" dirty="0"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</a:t>
            </a:r>
            <a:r>
              <a:rPr lang="en-GB" sz="900" b="1" u="sng" dirty="0"/>
              <a:t>Fleischer, </a:t>
            </a:r>
            <a:r>
              <a:rPr lang="en-GB" sz="900" b="1" u="sng" dirty="0" err="1"/>
              <a:t>Jegerlehner</a:t>
            </a:r>
            <a:r>
              <a:rPr lang="en-GB" sz="900" b="1" u="sng" dirty="0"/>
              <a:t>, PRD 23 (1981) 2001</a:t>
            </a:r>
            <a:r>
              <a:rPr lang="en-GB" sz="900" b="1" dirty="0">
                <a:hlinkClick r:id="rId17"/>
              </a:rPr>
              <a:t>]</a:t>
            </a:r>
            <a:endParaRPr lang="en-GB" sz="600" b="1" i="0" u="none" strike="noStrike" dirty="0">
              <a:effectLst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903B8C9-AA65-9C66-11E8-E576F5798283}"/>
              </a:ext>
            </a:extLst>
          </p:cNvPr>
          <p:cNvSpPr txBox="1"/>
          <p:nvPr/>
        </p:nvSpPr>
        <p:spPr>
          <a:xfrm>
            <a:off x="2471936" y="966793"/>
            <a:ext cx="26159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u="sng" dirty="0">
                <a:hlinkClick r:id="rId17"/>
              </a:rPr>
              <a:t>[Denner </a:t>
            </a:r>
            <a:r>
              <a:rPr lang="en-GB" sz="900" b="1" u="sng" dirty="0" err="1"/>
              <a:t>Fortschr</a:t>
            </a:r>
            <a:r>
              <a:rPr lang="en-GB" sz="900" b="1" u="sng" dirty="0"/>
              <a:t>. Phys. 41 (1993) 307–420</a:t>
            </a:r>
            <a:r>
              <a:rPr lang="en-GB" sz="900" b="1" u="sng" dirty="0"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]</a:t>
            </a:r>
            <a:endParaRPr lang="en-GB" sz="900" b="1" u="sng" dirty="0"/>
          </a:p>
        </p:txBody>
      </p:sp>
      <p:grpSp>
        <p:nvGrpSpPr>
          <p:cNvPr id="62" name="Group 61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 title="IguanaTex Shape Display">
            <a:extLst>
              <a:ext uri="{FF2B5EF4-FFF2-40B4-BE49-F238E27FC236}">
                <a16:creationId xmlns:a16="http://schemas.microsoft.com/office/drawing/2014/main" id="{509FDC94-70DC-3431-8AEF-06BABB35FA1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141618" y="3088934"/>
            <a:ext cx="154182" cy="124042"/>
            <a:chOff x="8273215" y="3882399"/>
            <a:chExt cx="194923" cy="156819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640B7043-FBFC-07FF-D5AB-322B784A20DB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273215" y="3882399"/>
              <a:ext cx="103750" cy="156819"/>
            </a:xfrm>
            <a:custGeom>
              <a:avLst/>
              <a:gdLst>
                <a:gd name="csX0" fmla="*/ 56403 w 103750"/>
                <a:gd name="csY0" fmla="*/ 59500 h 156819"/>
                <a:gd name="csX1" fmla="*/ 225 w 103750"/>
                <a:gd name="csY1" fmla="*/ 120449 h 156819"/>
                <a:gd name="csX2" fmla="*/ 40207 w 103750"/>
                <a:gd name="csY2" fmla="*/ 156888 h 156819"/>
                <a:gd name="csX3" fmla="*/ 90818 w 103750"/>
                <a:gd name="csY3" fmla="*/ 92902 h 156819"/>
                <a:gd name="csX4" fmla="*/ 72092 w 103750"/>
                <a:gd name="csY4" fmla="*/ 52559 h 156819"/>
                <a:gd name="csX5" fmla="*/ 48052 w 103750"/>
                <a:gd name="csY5" fmla="*/ 16987 h 156819"/>
                <a:gd name="csX6" fmla="*/ 61970 w 103750"/>
                <a:gd name="csY6" fmla="*/ 7010 h 156819"/>
                <a:gd name="csX7" fmla="*/ 79936 w 103750"/>
                <a:gd name="csY7" fmla="*/ 12866 h 156819"/>
                <a:gd name="csX8" fmla="*/ 93854 w 103750"/>
                <a:gd name="csY8" fmla="*/ 18288 h 156819"/>
                <a:gd name="csX9" fmla="*/ 103976 w 103750"/>
                <a:gd name="csY9" fmla="*/ 9612 h 156819"/>
                <a:gd name="csX10" fmla="*/ 90818 w 103750"/>
                <a:gd name="csY10" fmla="*/ 2455 h 156819"/>
                <a:gd name="csX11" fmla="*/ 70067 w 103750"/>
                <a:gd name="csY11" fmla="*/ 69 h 156819"/>
                <a:gd name="csX12" fmla="*/ 41220 w 103750"/>
                <a:gd name="csY12" fmla="*/ 22410 h 156819"/>
                <a:gd name="csX13" fmla="*/ 56403 w 103750"/>
                <a:gd name="csY13" fmla="*/ 59500 h 156819"/>
                <a:gd name="csX14" fmla="*/ 59439 w 103750"/>
                <a:gd name="csY14" fmla="*/ 64271 h 156819"/>
                <a:gd name="csX15" fmla="*/ 73357 w 103750"/>
                <a:gd name="csY15" fmla="*/ 101578 h 156819"/>
                <a:gd name="csX16" fmla="*/ 40207 w 103750"/>
                <a:gd name="csY16" fmla="*/ 152116 h 156819"/>
                <a:gd name="csX17" fmla="*/ 15914 w 103750"/>
                <a:gd name="csY17" fmla="*/ 126522 h 156819"/>
                <a:gd name="csX18" fmla="*/ 59439 w 103750"/>
                <a:gd name="csY18" fmla="*/ 64271 h 15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56819">
                  <a:moveTo>
                    <a:pt x="56403" y="59500"/>
                  </a:moveTo>
                  <a:cubicBezTo>
                    <a:pt x="24771" y="66007"/>
                    <a:pt x="225" y="94204"/>
                    <a:pt x="225" y="120449"/>
                  </a:cubicBezTo>
                  <a:cubicBezTo>
                    <a:pt x="225" y="141271"/>
                    <a:pt x="16421" y="156888"/>
                    <a:pt x="40207" y="156888"/>
                  </a:cubicBezTo>
                  <a:cubicBezTo>
                    <a:pt x="69814" y="156888"/>
                    <a:pt x="90818" y="122835"/>
                    <a:pt x="90818" y="92902"/>
                  </a:cubicBezTo>
                  <a:cubicBezTo>
                    <a:pt x="90818" y="73164"/>
                    <a:pt x="80696" y="62319"/>
                    <a:pt x="72092" y="52559"/>
                  </a:cubicBezTo>
                  <a:cubicBezTo>
                    <a:pt x="62982" y="42798"/>
                    <a:pt x="48052" y="26531"/>
                    <a:pt x="48052" y="16987"/>
                  </a:cubicBezTo>
                  <a:cubicBezTo>
                    <a:pt x="48052" y="12215"/>
                    <a:pt x="53113" y="7010"/>
                    <a:pt x="61970" y="7010"/>
                  </a:cubicBezTo>
                  <a:cubicBezTo>
                    <a:pt x="69561" y="7010"/>
                    <a:pt x="74622" y="9829"/>
                    <a:pt x="79936" y="12866"/>
                  </a:cubicBezTo>
                  <a:cubicBezTo>
                    <a:pt x="84997" y="15469"/>
                    <a:pt x="90058" y="18288"/>
                    <a:pt x="93854" y="18288"/>
                  </a:cubicBezTo>
                  <a:cubicBezTo>
                    <a:pt x="100180" y="18288"/>
                    <a:pt x="103976" y="13083"/>
                    <a:pt x="103976" y="9612"/>
                  </a:cubicBezTo>
                  <a:cubicBezTo>
                    <a:pt x="103976" y="4841"/>
                    <a:pt x="99927" y="4190"/>
                    <a:pt x="90818" y="2455"/>
                  </a:cubicBezTo>
                  <a:cubicBezTo>
                    <a:pt x="77659" y="69"/>
                    <a:pt x="74116" y="69"/>
                    <a:pt x="70067" y="69"/>
                  </a:cubicBezTo>
                  <a:cubicBezTo>
                    <a:pt x="50329" y="69"/>
                    <a:pt x="41220" y="9395"/>
                    <a:pt x="41220" y="22410"/>
                  </a:cubicBezTo>
                  <a:cubicBezTo>
                    <a:pt x="41220" y="34122"/>
                    <a:pt x="48558" y="46269"/>
                    <a:pt x="56403" y="59500"/>
                  </a:cubicBezTo>
                  <a:close/>
                  <a:moveTo>
                    <a:pt x="59439" y="64271"/>
                  </a:moveTo>
                  <a:cubicBezTo>
                    <a:pt x="65766" y="74249"/>
                    <a:pt x="73357" y="85961"/>
                    <a:pt x="73357" y="101578"/>
                  </a:cubicBezTo>
                  <a:cubicBezTo>
                    <a:pt x="73357" y="115894"/>
                    <a:pt x="63741" y="152116"/>
                    <a:pt x="40207" y="152116"/>
                  </a:cubicBezTo>
                  <a:cubicBezTo>
                    <a:pt x="26290" y="152116"/>
                    <a:pt x="15914" y="143006"/>
                    <a:pt x="15914" y="126522"/>
                  </a:cubicBezTo>
                  <a:cubicBezTo>
                    <a:pt x="15914" y="112857"/>
                    <a:pt x="25277" y="72080"/>
                    <a:pt x="59439" y="64271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813AF149-97FF-E128-52CB-AABCC317981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390452" y="3900836"/>
              <a:ext cx="77686" cy="138165"/>
            </a:xfrm>
            <a:custGeom>
              <a:avLst/>
              <a:gdLst>
                <a:gd name="csX0" fmla="*/ 46538 w 77686"/>
                <a:gd name="csY0" fmla="*/ 49088 h 138165"/>
                <a:gd name="csX1" fmla="*/ 70325 w 77686"/>
                <a:gd name="csY1" fmla="*/ 49088 h 138165"/>
                <a:gd name="csX2" fmla="*/ 77917 w 77686"/>
                <a:gd name="csY2" fmla="*/ 44750 h 138165"/>
                <a:gd name="csX3" fmla="*/ 70831 w 77686"/>
                <a:gd name="csY3" fmla="*/ 42364 h 138165"/>
                <a:gd name="csX4" fmla="*/ 48563 w 77686"/>
                <a:gd name="csY4" fmla="*/ 42364 h 138165"/>
                <a:gd name="csX5" fmla="*/ 58938 w 77686"/>
                <a:gd name="csY5" fmla="*/ 5925 h 138165"/>
                <a:gd name="csX6" fmla="*/ 51599 w 77686"/>
                <a:gd name="csY6" fmla="*/ 69 h 138165"/>
                <a:gd name="csX7" fmla="*/ 41477 w 77686"/>
                <a:gd name="csY7" fmla="*/ 7877 h 138165"/>
                <a:gd name="csX8" fmla="*/ 31608 w 77686"/>
                <a:gd name="csY8" fmla="*/ 42364 h 138165"/>
                <a:gd name="csX9" fmla="*/ 7822 w 77686"/>
                <a:gd name="csY9" fmla="*/ 42364 h 138165"/>
                <a:gd name="csX10" fmla="*/ 230 w 77686"/>
                <a:gd name="csY10" fmla="*/ 46486 h 138165"/>
                <a:gd name="csX11" fmla="*/ 7316 w 77686"/>
                <a:gd name="csY11" fmla="*/ 49088 h 138165"/>
                <a:gd name="csX12" fmla="*/ 29584 w 77686"/>
                <a:gd name="csY12" fmla="*/ 49088 h 138165"/>
                <a:gd name="csX13" fmla="*/ 10352 w 77686"/>
                <a:gd name="csY13" fmla="*/ 118280 h 138165"/>
                <a:gd name="csX14" fmla="*/ 33633 w 77686"/>
                <a:gd name="csY14" fmla="*/ 138235 h 138165"/>
                <a:gd name="csX15" fmla="*/ 73868 w 77686"/>
                <a:gd name="csY15" fmla="*/ 104832 h 138165"/>
                <a:gd name="csX16" fmla="*/ 70831 w 77686"/>
                <a:gd name="csY16" fmla="*/ 102663 h 138165"/>
                <a:gd name="csX17" fmla="*/ 67036 w 77686"/>
                <a:gd name="csY17" fmla="*/ 105699 h 138165"/>
                <a:gd name="csX18" fmla="*/ 34139 w 77686"/>
                <a:gd name="csY18" fmla="*/ 133463 h 138165"/>
                <a:gd name="csX19" fmla="*/ 26294 w 77686"/>
                <a:gd name="csY19" fmla="*/ 123485 h 138165"/>
                <a:gd name="csX20" fmla="*/ 27813 w 77686"/>
                <a:gd name="csY20" fmla="*/ 113074 h 138165"/>
                <a:gd name="csX21" fmla="*/ 46538 w 77686"/>
                <a:gd name="csY21" fmla="*/ 49088 h 138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38165">
                  <a:moveTo>
                    <a:pt x="46538" y="49088"/>
                  </a:moveTo>
                  <a:lnTo>
                    <a:pt x="70325" y="49088"/>
                  </a:lnTo>
                  <a:cubicBezTo>
                    <a:pt x="75386" y="49088"/>
                    <a:pt x="77917" y="49088"/>
                    <a:pt x="77917" y="44750"/>
                  </a:cubicBezTo>
                  <a:cubicBezTo>
                    <a:pt x="77917" y="42364"/>
                    <a:pt x="75386" y="42364"/>
                    <a:pt x="70831" y="42364"/>
                  </a:cubicBezTo>
                  <a:lnTo>
                    <a:pt x="48563" y="42364"/>
                  </a:lnTo>
                  <a:cubicBezTo>
                    <a:pt x="57673" y="11564"/>
                    <a:pt x="58938" y="7226"/>
                    <a:pt x="58938" y="5925"/>
                  </a:cubicBezTo>
                  <a:cubicBezTo>
                    <a:pt x="58938" y="2238"/>
                    <a:pt x="55901" y="69"/>
                    <a:pt x="51599" y="69"/>
                  </a:cubicBezTo>
                  <a:cubicBezTo>
                    <a:pt x="50840" y="69"/>
                    <a:pt x="43755" y="286"/>
                    <a:pt x="41477" y="7877"/>
                  </a:cubicBezTo>
                  <a:lnTo>
                    <a:pt x="31608" y="42364"/>
                  </a:lnTo>
                  <a:lnTo>
                    <a:pt x="7822" y="42364"/>
                  </a:lnTo>
                  <a:cubicBezTo>
                    <a:pt x="2761" y="42364"/>
                    <a:pt x="230" y="42364"/>
                    <a:pt x="230" y="46486"/>
                  </a:cubicBezTo>
                  <a:cubicBezTo>
                    <a:pt x="230" y="49088"/>
                    <a:pt x="2255" y="49088"/>
                    <a:pt x="7316" y="49088"/>
                  </a:cubicBezTo>
                  <a:lnTo>
                    <a:pt x="29584" y="49088"/>
                  </a:lnTo>
                  <a:cubicBezTo>
                    <a:pt x="11364" y="110688"/>
                    <a:pt x="10352" y="114376"/>
                    <a:pt x="10352" y="118280"/>
                  </a:cubicBezTo>
                  <a:cubicBezTo>
                    <a:pt x="10352" y="129992"/>
                    <a:pt x="19968" y="138235"/>
                    <a:pt x="33633" y="138235"/>
                  </a:cubicBezTo>
                  <a:cubicBezTo>
                    <a:pt x="59444" y="138235"/>
                    <a:pt x="73868" y="106567"/>
                    <a:pt x="73868" y="104832"/>
                  </a:cubicBezTo>
                  <a:cubicBezTo>
                    <a:pt x="73868" y="102663"/>
                    <a:pt x="71844" y="102663"/>
                    <a:pt x="70831" y="102663"/>
                  </a:cubicBezTo>
                  <a:cubicBezTo>
                    <a:pt x="68554" y="102663"/>
                    <a:pt x="68301" y="103314"/>
                    <a:pt x="67036" y="105699"/>
                  </a:cubicBezTo>
                  <a:cubicBezTo>
                    <a:pt x="56154" y="128257"/>
                    <a:pt x="42743" y="133463"/>
                    <a:pt x="34139" y="133463"/>
                  </a:cubicBezTo>
                  <a:cubicBezTo>
                    <a:pt x="28825" y="133463"/>
                    <a:pt x="26294" y="130643"/>
                    <a:pt x="26294" y="123485"/>
                  </a:cubicBezTo>
                  <a:cubicBezTo>
                    <a:pt x="26294" y="118280"/>
                    <a:pt x="26800" y="116761"/>
                    <a:pt x="27813" y="113074"/>
                  </a:cubicBezTo>
                  <a:lnTo>
                    <a:pt x="46538" y="49088"/>
                  </a:ln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1B72B80-BC4B-E550-D15D-0B5469809B31}"/>
              </a:ext>
            </a:extLst>
          </p:cNvPr>
          <p:cNvGrpSpPr/>
          <p:nvPr/>
        </p:nvGrpSpPr>
        <p:grpSpPr>
          <a:xfrm>
            <a:off x="8548705" y="1393870"/>
            <a:ext cx="1737245" cy="689992"/>
            <a:chOff x="1265996" y="1715852"/>
            <a:chExt cx="1737245" cy="689992"/>
          </a:xfrm>
        </p:grpSpPr>
        <p:sp>
          <p:nvSpPr>
            <p:cNvPr id="4" name="Graphic 3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D3429EA5-42B7-0117-ABD8-56199AB527E3}"/>
                </a:ext>
              </a:extLst>
            </p:cNvPr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2944977" y="1984647"/>
              <a:ext cx="58264" cy="161193"/>
            </a:xfrm>
            <a:custGeom>
              <a:avLst/>
              <a:gdLst>
                <a:gd name="csX0" fmla="*/ 34959 w 58264"/>
                <a:gd name="csY0" fmla="*/ 57258 h 161193"/>
                <a:gd name="csX1" fmla="*/ 52799 w 58264"/>
                <a:gd name="csY1" fmla="*/ 57258 h 161193"/>
                <a:gd name="csX2" fmla="*/ 58493 w 58264"/>
                <a:gd name="csY2" fmla="*/ 52197 h 161193"/>
                <a:gd name="csX3" fmla="*/ 53179 w 58264"/>
                <a:gd name="csY3" fmla="*/ 49414 h 161193"/>
                <a:gd name="csX4" fmla="*/ 36477 w 58264"/>
                <a:gd name="csY4" fmla="*/ 49414 h 161193"/>
                <a:gd name="csX5" fmla="*/ 44259 w 58264"/>
                <a:gd name="csY5" fmla="*/ 6901 h 161193"/>
                <a:gd name="csX6" fmla="*/ 38755 w 58264"/>
                <a:gd name="csY6" fmla="*/ 69 h 161193"/>
                <a:gd name="csX7" fmla="*/ 31163 w 58264"/>
                <a:gd name="csY7" fmla="*/ 9179 h 161193"/>
                <a:gd name="csX8" fmla="*/ 23761 w 58264"/>
                <a:gd name="csY8" fmla="*/ 49414 h 161193"/>
                <a:gd name="csX9" fmla="*/ 5921 w 58264"/>
                <a:gd name="csY9" fmla="*/ 49414 h 161193"/>
                <a:gd name="csX10" fmla="*/ 228 w 58264"/>
                <a:gd name="csY10" fmla="*/ 54222 h 161193"/>
                <a:gd name="csX11" fmla="*/ 5542 w 58264"/>
                <a:gd name="csY11" fmla="*/ 57258 h 161193"/>
                <a:gd name="csX12" fmla="*/ 22243 w 58264"/>
                <a:gd name="csY12" fmla="*/ 57258 h 161193"/>
                <a:gd name="csX13" fmla="*/ 7819 w 58264"/>
                <a:gd name="csY13" fmla="*/ 137982 h 161193"/>
                <a:gd name="csX14" fmla="*/ 25280 w 58264"/>
                <a:gd name="csY14" fmla="*/ 161262 h 161193"/>
                <a:gd name="csX15" fmla="*/ 55456 w 58264"/>
                <a:gd name="csY15" fmla="*/ 122292 h 161193"/>
                <a:gd name="csX16" fmla="*/ 53179 w 58264"/>
                <a:gd name="csY16" fmla="*/ 119762 h 161193"/>
                <a:gd name="csX17" fmla="*/ 50332 w 58264"/>
                <a:gd name="csY17" fmla="*/ 123305 h 161193"/>
                <a:gd name="csX18" fmla="*/ 25659 w 58264"/>
                <a:gd name="csY18" fmla="*/ 155695 h 161193"/>
                <a:gd name="csX19" fmla="*/ 19776 w 58264"/>
                <a:gd name="csY19" fmla="*/ 144055 h 161193"/>
                <a:gd name="csX20" fmla="*/ 20915 w 58264"/>
                <a:gd name="csY20" fmla="*/ 131908 h 161193"/>
                <a:gd name="csX21" fmla="*/ 34959 w 58264"/>
                <a:gd name="csY21" fmla="*/ 57258 h 161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58264" h="161193">
                  <a:moveTo>
                    <a:pt x="34959" y="57258"/>
                  </a:moveTo>
                  <a:lnTo>
                    <a:pt x="52799" y="57258"/>
                  </a:lnTo>
                  <a:cubicBezTo>
                    <a:pt x="56595" y="57258"/>
                    <a:pt x="58493" y="57258"/>
                    <a:pt x="58493" y="52197"/>
                  </a:cubicBezTo>
                  <a:cubicBezTo>
                    <a:pt x="58493" y="49414"/>
                    <a:pt x="56595" y="49414"/>
                    <a:pt x="53179" y="49414"/>
                  </a:cubicBezTo>
                  <a:lnTo>
                    <a:pt x="36477" y="49414"/>
                  </a:lnTo>
                  <a:cubicBezTo>
                    <a:pt x="43310" y="13480"/>
                    <a:pt x="44259" y="8419"/>
                    <a:pt x="44259" y="6901"/>
                  </a:cubicBezTo>
                  <a:cubicBezTo>
                    <a:pt x="44259" y="2599"/>
                    <a:pt x="41981" y="69"/>
                    <a:pt x="38755" y="69"/>
                  </a:cubicBezTo>
                  <a:cubicBezTo>
                    <a:pt x="38185" y="69"/>
                    <a:pt x="32871" y="322"/>
                    <a:pt x="31163" y="9179"/>
                  </a:cubicBezTo>
                  <a:lnTo>
                    <a:pt x="23761" y="49414"/>
                  </a:lnTo>
                  <a:lnTo>
                    <a:pt x="5921" y="49414"/>
                  </a:lnTo>
                  <a:cubicBezTo>
                    <a:pt x="2126" y="49414"/>
                    <a:pt x="228" y="49414"/>
                    <a:pt x="228" y="54222"/>
                  </a:cubicBezTo>
                  <a:cubicBezTo>
                    <a:pt x="228" y="57258"/>
                    <a:pt x="1746" y="57258"/>
                    <a:pt x="5542" y="57258"/>
                  </a:cubicBezTo>
                  <a:lnTo>
                    <a:pt x="22243" y="57258"/>
                  </a:lnTo>
                  <a:cubicBezTo>
                    <a:pt x="8578" y="129125"/>
                    <a:pt x="7819" y="133427"/>
                    <a:pt x="7819" y="137982"/>
                  </a:cubicBezTo>
                  <a:cubicBezTo>
                    <a:pt x="7819" y="151646"/>
                    <a:pt x="15031" y="161262"/>
                    <a:pt x="25280" y="161262"/>
                  </a:cubicBezTo>
                  <a:cubicBezTo>
                    <a:pt x="44638" y="161262"/>
                    <a:pt x="55456" y="124317"/>
                    <a:pt x="55456" y="122292"/>
                  </a:cubicBezTo>
                  <a:cubicBezTo>
                    <a:pt x="55456" y="119762"/>
                    <a:pt x="53938" y="119762"/>
                    <a:pt x="53179" y="119762"/>
                  </a:cubicBezTo>
                  <a:cubicBezTo>
                    <a:pt x="51471" y="119762"/>
                    <a:pt x="51281" y="120521"/>
                    <a:pt x="50332" y="123305"/>
                  </a:cubicBezTo>
                  <a:cubicBezTo>
                    <a:pt x="42171" y="149622"/>
                    <a:pt x="32112" y="155695"/>
                    <a:pt x="25659" y="155695"/>
                  </a:cubicBezTo>
                  <a:cubicBezTo>
                    <a:pt x="21674" y="155695"/>
                    <a:pt x="19776" y="152405"/>
                    <a:pt x="19776" y="144055"/>
                  </a:cubicBezTo>
                  <a:cubicBezTo>
                    <a:pt x="19776" y="137982"/>
                    <a:pt x="20155" y="136210"/>
                    <a:pt x="20915" y="131908"/>
                  </a:cubicBezTo>
                  <a:lnTo>
                    <a:pt x="34959" y="5725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FAB368-4E93-22B8-C962-289FED8E6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265996" y="1715852"/>
              <a:ext cx="1678981" cy="68999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C00D7A4-F85E-9EE2-4AEB-E3EA6111822F}"/>
              </a:ext>
            </a:extLst>
          </p:cNvPr>
          <p:cNvSpPr txBox="1"/>
          <p:nvPr/>
        </p:nvSpPr>
        <p:spPr>
          <a:xfrm>
            <a:off x="7787775" y="2384553"/>
            <a:ext cx="175300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b="1" dirty="0"/>
              <a:t>Requirement</a:t>
            </a:r>
            <a:r>
              <a:rPr lang="en-GB" sz="2000" dirty="0"/>
              <a:t>:</a:t>
            </a:r>
          </a:p>
        </p:txBody>
      </p:sp>
      <p:grpSp>
        <p:nvGrpSpPr>
          <p:cNvPr id="7" name="Group 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^{H} + \delta t =0&#10;\end{align*}&#10;&#10;&#10;\end{document}" title="IguanaTex Shape Display">
            <a:extLst>
              <a:ext uri="{FF2B5EF4-FFF2-40B4-BE49-F238E27FC236}">
                <a16:creationId xmlns:a16="http://schemas.microsoft.com/office/drawing/2014/main" id="{73861CCD-11D8-9116-28AE-AE14A6739F07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701131" y="2468192"/>
            <a:ext cx="1320476" cy="221822"/>
            <a:chOff x="7599124" y="3908527"/>
            <a:chExt cx="1320476" cy="221822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859DF58-10D0-430A-9644-32A3CF7A0D1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599124" y="3957263"/>
              <a:ext cx="168888" cy="154184"/>
            </a:xfrm>
            <a:custGeom>
              <a:avLst/>
              <a:gdLst>
                <a:gd name="csX0" fmla="*/ 100294 w 168888"/>
                <a:gd name="csY0" fmla="*/ 16011 h 154184"/>
                <a:gd name="csX1" fmla="*/ 106006 w 168888"/>
                <a:gd name="csY1" fmla="*/ 7584 h 154184"/>
                <a:gd name="csX2" fmla="*/ 121653 w 168888"/>
                <a:gd name="csY2" fmla="*/ 7129 h 154184"/>
                <a:gd name="csX3" fmla="*/ 157914 w 168888"/>
                <a:gd name="csY3" fmla="*/ 25804 h 154184"/>
                <a:gd name="csX4" fmla="*/ 155928 w 168888"/>
                <a:gd name="csY4" fmla="*/ 44024 h 154184"/>
                <a:gd name="csX5" fmla="*/ 155182 w 168888"/>
                <a:gd name="csY5" fmla="*/ 48351 h 154184"/>
                <a:gd name="csX6" fmla="*/ 158163 w 168888"/>
                <a:gd name="csY6" fmla="*/ 51312 h 154184"/>
                <a:gd name="csX7" fmla="*/ 161888 w 168888"/>
                <a:gd name="csY7" fmla="*/ 46073 h 154184"/>
                <a:gd name="csX8" fmla="*/ 168594 w 168888"/>
                <a:gd name="csY8" fmla="*/ 6446 h 154184"/>
                <a:gd name="csX9" fmla="*/ 169091 w 168888"/>
                <a:gd name="csY9" fmla="*/ 2574 h 154184"/>
                <a:gd name="csX10" fmla="*/ 162385 w 168888"/>
                <a:gd name="csY10" fmla="*/ 69 h 154184"/>
                <a:gd name="csX11" fmla="*/ 24542 w 168888"/>
                <a:gd name="csY11" fmla="*/ 69 h 154184"/>
                <a:gd name="csX12" fmla="*/ 16595 w 168888"/>
                <a:gd name="csY12" fmla="*/ 4624 h 154184"/>
                <a:gd name="csX13" fmla="*/ 1693 w 168888"/>
                <a:gd name="csY13" fmla="*/ 44707 h 154184"/>
                <a:gd name="csX14" fmla="*/ 203 w 168888"/>
                <a:gd name="csY14" fmla="*/ 48806 h 154184"/>
                <a:gd name="csX15" fmla="*/ 3183 w 168888"/>
                <a:gd name="csY15" fmla="*/ 51312 h 154184"/>
                <a:gd name="csX16" fmla="*/ 7405 w 168888"/>
                <a:gd name="csY16" fmla="*/ 46529 h 154184"/>
                <a:gd name="csX17" fmla="*/ 64032 w 168888"/>
                <a:gd name="csY17" fmla="*/ 7129 h 154184"/>
                <a:gd name="csX18" fmla="*/ 73719 w 168888"/>
                <a:gd name="csY18" fmla="*/ 7129 h 154184"/>
                <a:gd name="csX19" fmla="*/ 80673 w 168888"/>
                <a:gd name="csY19" fmla="*/ 9862 h 154184"/>
                <a:gd name="csX20" fmla="*/ 79679 w 168888"/>
                <a:gd name="csY20" fmla="*/ 14644 h 154184"/>
                <a:gd name="csX21" fmla="*/ 46399 w 168888"/>
                <a:gd name="csY21" fmla="*/ 136261 h 154184"/>
                <a:gd name="csX22" fmla="*/ 16843 w 168888"/>
                <a:gd name="csY22" fmla="*/ 147193 h 154184"/>
                <a:gd name="csX23" fmla="*/ 6412 w 168888"/>
                <a:gd name="csY23" fmla="*/ 151520 h 154184"/>
                <a:gd name="csX24" fmla="*/ 10634 w 168888"/>
                <a:gd name="csY24" fmla="*/ 154253 h 154184"/>
                <a:gd name="csX25" fmla="*/ 31000 w 168888"/>
                <a:gd name="csY25" fmla="*/ 153797 h 154184"/>
                <a:gd name="csX26" fmla="*/ 52111 w 168888"/>
                <a:gd name="csY26" fmla="*/ 153570 h 154184"/>
                <a:gd name="csX27" fmla="*/ 72725 w 168888"/>
                <a:gd name="csY27" fmla="*/ 153797 h 154184"/>
                <a:gd name="csX28" fmla="*/ 94333 w 168888"/>
                <a:gd name="csY28" fmla="*/ 154253 h 154184"/>
                <a:gd name="csX29" fmla="*/ 99797 w 168888"/>
                <a:gd name="csY29" fmla="*/ 149698 h 154184"/>
                <a:gd name="csX30" fmla="*/ 91353 w 168888"/>
                <a:gd name="csY30" fmla="*/ 147193 h 154184"/>
                <a:gd name="csX31" fmla="*/ 75457 w 168888"/>
                <a:gd name="csY31" fmla="*/ 146737 h 154184"/>
                <a:gd name="csX32" fmla="*/ 66268 w 168888"/>
                <a:gd name="csY32" fmla="*/ 141727 h 154184"/>
                <a:gd name="csX33" fmla="*/ 67261 w 168888"/>
                <a:gd name="csY33" fmla="*/ 136944 h 154184"/>
                <a:gd name="csX34" fmla="*/ 100294 w 168888"/>
                <a:gd name="csY34" fmla="*/ 16011 h 154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68888" h="154184">
                  <a:moveTo>
                    <a:pt x="100294" y="16011"/>
                  </a:moveTo>
                  <a:cubicBezTo>
                    <a:pt x="102032" y="9634"/>
                    <a:pt x="103026" y="8268"/>
                    <a:pt x="106006" y="7584"/>
                  </a:cubicBezTo>
                  <a:cubicBezTo>
                    <a:pt x="108241" y="7129"/>
                    <a:pt x="116437" y="7129"/>
                    <a:pt x="121653" y="7129"/>
                  </a:cubicBezTo>
                  <a:cubicBezTo>
                    <a:pt x="146738" y="7129"/>
                    <a:pt x="157914" y="8040"/>
                    <a:pt x="157914" y="25804"/>
                  </a:cubicBezTo>
                  <a:cubicBezTo>
                    <a:pt x="157914" y="29220"/>
                    <a:pt x="156921" y="38102"/>
                    <a:pt x="155928" y="44024"/>
                  </a:cubicBezTo>
                  <a:cubicBezTo>
                    <a:pt x="155679" y="44935"/>
                    <a:pt x="155182" y="47668"/>
                    <a:pt x="155182" y="48351"/>
                  </a:cubicBezTo>
                  <a:cubicBezTo>
                    <a:pt x="155182" y="49717"/>
                    <a:pt x="155928" y="51312"/>
                    <a:pt x="158163" y="51312"/>
                  </a:cubicBezTo>
                  <a:cubicBezTo>
                    <a:pt x="160895" y="51312"/>
                    <a:pt x="161392" y="49490"/>
                    <a:pt x="161888" y="46073"/>
                  </a:cubicBezTo>
                  <a:lnTo>
                    <a:pt x="168594" y="6446"/>
                  </a:lnTo>
                  <a:cubicBezTo>
                    <a:pt x="168843" y="5535"/>
                    <a:pt x="169091" y="3257"/>
                    <a:pt x="169091" y="2574"/>
                  </a:cubicBezTo>
                  <a:cubicBezTo>
                    <a:pt x="169091" y="69"/>
                    <a:pt x="166607" y="69"/>
                    <a:pt x="162385" y="69"/>
                  </a:cubicBezTo>
                  <a:lnTo>
                    <a:pt x="24542" y="69"/>
                  </a:lnTo>
                  <a:cubicBezTo>
                    <a:pt x="18582" y="69"/>
                    <a:pt x="18333" y="296"/>
                    <a:pt x="16595" y="4624"/>
                  </a:cubicBezTo>
                  <a:lnTo>
                    <a:pt x="1693" y="44707"/>
                  </a:lnTo>
                  <a:cubicBezTo>
                    <a:pt x="1445" y="45162"/>
                    <a:pt x="203" y="48351"/>
                    <a:pt x="203" y="48806"/>
                  </a:cubicBezTo>
                  <a:cubicBezTo>
                    <a:pt x="203" y="50173"/>
                    <a:pt x="1445" y="51312"/>
                    <a:pt x="3183" y="51312"/>
                  </a:cubicBezTo>
                  <a:cubicBezTo>
                    <a:pt x="5667" y="51312"/>
                    <a:pt x="5915" y="50173"/>
                    <a:pt x="7405" y="46529"/>
                  </a:cubicBezTo>
                  <a:cubicBezTo>
                    <a:pt x="20817" y="11228"/>
                    <a:pt x="27274" y="7129"/>
                    <a:pt x="64032" y="7129"/>
                  </a:cubicBezTo>
                  <a:lnTo>
                    <a:pt x="73719" y="7129"/>
                  </a:lnTo>
                  <a:cubicBezTo>
                    <a:pt x="80673" y="7129"/>
                    <a:pt x="80673" y="8040"/>
                    <a:pt x="80673" y="9862"/>
                  </a:cubicBezTo>
                  <a:cubicBezTo>
                    <a:pt x="80673" y="11228"/>
                    <a:pt x="79928" y="13961"/>
                    <a:pt x="79679" y="14644"/>
                  </a:cubicBezTo>
                  <a:lnTo>
                    <a:pt x="46399" y="136261"/>
                  </a:lnTo>
                  <a:cubicBezTo>
                    <a:pt x="44163" y="144687"/>
                    <a:pt x="43418" y="147193"/>
                    <a:pt x="16843" y="147193"/>
                  </a:cubicBezTo>
                  <a:cubicBezTo>
                    <a:pt x="7902" y="147193"/>
                    <a:pt x="6412" y="147193"/>
                    <a:pt x="6412" y="151520"/>
                  </a:cubicBezTo>
                  <a:cubicBezTo>
                    <a:pt x="6412" y="154253"/>
                    <a:pt x="9144" y="154253"/>
                    <a:pt x="10634" y="154253"/>
                  </a:cubicBezTo>
                  <a:cubicBezTo>
                    <a:pt x="17340" y="154253"/>
                    <a:pt x="24294" y="153797"/>
                    <a:pt x="31000" y="153797"/>
                  </a:cubicBezTo>
                  <a:cubicBezTo>
                    <a:pt x="37954" y="153797"/>
                    <a:pt x="45157" y="153570"/>
                    <a:pt x="52111" y="153570"/>
                  </a:cubicBezTo>
                  <a:cubicBezTo>
                    <a:pt x="59065" y="153570"/>
                    <a:pt x="66019" y="153797"/>
                    <a:pt x="72725" y="153797"/>
                  </a:cubicBezTo>
                  <a:cubicBezTo>
                    <a:pt x="79928" y="153797"/>
                    <a:pt x="87379" y="154253"/>
                    <a:pt x="94333" y="154253"/>
                  </a:cubicBezTo>
                  <a:cubicBezTo>
                    <a:pt x="96817" y="154253"/>
                    <a:pt x="99797" y="154253"/>
                    <a:pt x="99797" y="149698"/>
                  </a:cubicBezTo>
                  <a:cubicBezTo>
                    <a:pt x="99797" y="147193"/>
                    <a:pt x="97810" y="147193"/>
                    <a:pt x="91353" y="147193"/>
                  </a:cubicBezTo>
                  <a:cubicBezTo>
                    <a:pt x="85144" y="147193"/>
                    <a:pt x="81915" y="147193"/>
                    <a:pt x="75457" y="146737"/>
                  </a:cubicBezTo>
                  <a:cubicBezTo>
                    <a:pt x="68255" y="146054"/>
                    <a:pt x="66268" y="145371"/>
                    <a:pt x="66268" y="141727"/>
                  </a:cubicBezTo>
                  <a:cubicBezTo>
                    <a:pt x="66268" y="141499"/>
                    <a:pt x="66268" y="140360"/>
                    <a:pt x="67261" y="136944"/>
                  </a:cubicBezTo>
                  <a:lnTo>
                    <a:pt x="100294" y="16011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9A7FB02-5274-D6B1-95EF-5E4468A0C7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784793" y="3908527"/>
              <a:ext cx="154905" cy="108885"/>
            </a:xfrm>
            <a:custGeom>
              <a:avLst/>
              <a:gdLst>
                <a:gd name="csX0" fmla="*/ 134426 w 154905"/>
                <a:gd name="csY0" fmla="*/ 12978 h 108885"/>
                <a:gd name="csX1" fmla="*/ 149204 w 154905"/>
                <a:gd name="csY1" fmla="*/ 5804 h 108885"/>
                <a:gd name="csX2" fmla="*/ 155115 w 154905"/>
                <a:gd name="csY2" fmla="*/ 2297 h 108885"/>
                <a:gd name="csX3" fmla="*/ 152333 w 154905"/>
                <a:gd name="csY3" fmla="*/ 65 h 108885"/>
                <a:gd name="csX4" fmla="*/ 129558 w 154905"/>
                <a:gd name="csY4" fmla="*/ 702 h 108885"/>
                <a:gd name="csX5" fmla="*/ 117562 w 154905"/>
                <a:gd name="csY5" fmla="*/ 543 h 108885"/>
                <a:gd name="csX6" fmla="*/ 106609 w 154905"/>
                <a:gd name="csY6" fmla="*/ 65 h 108885"/>
                <a:gd name="csX7" fmla="*/ 102958 w 154905"/>
                <a:gd name="csY7" fmla="*/ 3572 h 108885"/>
                <a:gd name="csX8" fmla="*/ 108522 w 154905"/>
                <a:gd name="csY8" fmla="*/ 5804 h 108885"/>
                <a:gd name="csX9" fmla="*/ 115128 w 154905"/>
                <a:gd name="csY9" fmla="*/ 6123 h 108885"/>
                <a:gd name="csX10" fmla="*/ 119127 w 154905"/>
                <a:gd name="csY10" fmla="*/ 8355 h 108885"/>
                <a:gd name="csX11" fmla="*/ 118432 w 154905"/>
                <a:gd name="csY11" fmla="*/ 11862 h 108885"/>
                <a:gd name="csX12" fmla="*/ 108174 w 154905"/>
                <a:gd name="csY12" fmla="*/ 49486 h 108885"/>
                <a:gd name="csX13" fmla="*/ 49933 w 154905"/>
                <a:gd name="csY13" fmla="*/ 49486 h 108885"/>
                <a:gd name="csX14" fmla="*/ 60016 w 154905"/>
                <a:gd name="csY14" fmla="*/ 12500 h 108885"/>
                <a:gd name="csX15" fmla="*/ 75315 w 154905"/>
                <a:gd name="csY15" fmla="*/ 5804 h 108885"/>
                <a:gd name="csX16" fmla="*/ 80531 w 154905"/>
                <a:gd name="csY16" fmla="*/ 2297 h 108885"/>
                <a:gd name="csX17" fmla="*/ 77749 w 154905"/>
                <a:gd name="csY17" fmla="*/ 65 h 108885"/>
                <a:gd name="csX18" fmla="*/ 54974 w 154905"/>
                <a:gd name="csY18" fmla="*/ 702 h 108885"/>
                <a:gd name="csX19" fmla="*/ 42978 w 154905"/>
                <a:gd name="csY19" fmla="*/ 543 h 108885"/>
                <a:gd name="csX20" fmla="*/ 32025 w 154905"/>
                <a:gd name="csY20" fmla="*/ 65 h 108885"/>
                <a:gd name="csX21" fmla="*/ 28374 w 154905"/>
                <a:gd name="csY21" fmla="*/ 3572 h 108885"/>
                <a:gd name="csX22" fmla="*/ 33938 w 154905"/>
                <a:gd name="csY22" fmla="*/ 5804 h 108885"/>
                <a:gd name="csX23" fmla="*/ 40544 w 154905"/>
                <a:gd name="csY23" fmla="*/ 6123 h 108885"/>
                <a:gd name="csX24" fmla="*/ 44543 w 154905"/>
                <a:gd name="csY24" fmla="*/ 8355 h 108885"/>
                <a:gd name="csX25" fmla="*/ 43848 w 154905"/>
                <a:gd name="csY25" fmla="*/ 11862 h 108885"/>
                <a:gd name="csX26" fmla="*/ 20725 w 154905"/>
                <a:gd name="csY26" fmla="*/ 96515 h 108885"/>
                <a:gd name="csX27" fmla="*/ 5426 w 154905"/>
                <a:gd name="csY27" fmla="*/ 103211 h 108885"/>
                <a:gd name="csX28" fmla="*/ 210 w 154905"/>
                <a:gd name="csY28" fmla="*/ 106559 h 108885"/>
                <a:gd name="csX29" fmla="*/ 2992 w 154905"/>
                <a:gd name="csY29" fmla="*/ 108950 h 108885"/>
                <a:gd name="csX30" fmla="*/ 25593 w 154905"/>
                <a:gd name="csY30" fmla="*/ 108312 h 108885"/>
                <a:gd name="csX31" fmla="*/ 37589 w 154905"/>
                <a:gd name="csY31" fmla="*/ 108472 h 108885"/>
                <a:gd name="csX32" fmla="*/ 48716 w 154905"/>
                <a:gd name="csY32" fmla="*/ 108950 h 108885"/>
                <a:gd name="csX33" fmla="*/ 52367 w 154905"/>
                <a:gd name="csY33" fmla="*/ 105602 h 108885"/>
                <a:gd name="csX34" fmla="*/ 46629 w 154905"/>
                <a:gd name="csY34" fmla="*/ 103211 h 108885"/>
                <a:gd name="csX35" fmla="*/ 40023 w 154905"/>
                <a:gd name="csY35" fmla="*/ 102892 h 108885"/>
                <a:gd name="csX36" fmla="*/ 36198 w 154905"/>
                <a:gd name="csY36" fmla="*/ 100501 h 108885"/>
                <a:gd name="csX37" fmla="*/ 36893 w 154905"/>
                <a:gd name="csY37" fmla="*/ 96993 h 108885"/>
                <a:gd name="csX38" fmla="*/ 48368 w 154905"/>
                <a:gd name="csY38" fmla="*/ 55225 h 108885"/>
                <a:gd name="csX39" fmla="*/ 106609 w 154905"/>
                <a:gd name="csY39" fmla="*/ 55225 h 108885"/>
                <a:gd name="csX40" fmla="*/ 95309 w 154905"/>
                <a:gd name="csY40" fmla="*/ 96515 h 108885"/>
                <a:gd name="csX41" fmla="*/ 80010 w 154905"/>
                <a:gd name="csY41" fmla="*/ 103211 h 108885"/>
                <a:gd name="csX42" fmla="*/ 74794 w 154905"/>
                <a:gd name="csY42" fmla="*/ 106559 h 108885"/>
                <a:gd name="csX43" fmla="*/ 77576 w 154905"/>
                <a:gd name="csY43" fmla="*/ 108950 h 108885"/>
                <a:gd name="csX44" fmla="*/ 100177 w 154905"/>
                <a:gd name="csY44" fmla="*/ 108312 h 108885"/>
                <a:gd name="csX45" fmla="*/ 112173 w 154905"/>
                <a:gd name="csY45" fmla="*/ 108472 h 108885"/>
                <a:gd name="csX46" fmla="*/ 123300 w 154905"/>
                <a:gd name="csY46" fmla="*/ 108950 h 108885"/>
                <a:gd name="csX47" fmla="*/ 126951 w 154905"/>
                <a:gd name="csY47" fmla="*/ 105602 h 108885"/>
                <a:gd name="csX48" fmla="*/ 121213 w 154905"/>
                <a:gd name="csY48" fmla="*/ 103211 h 108885"/>
                <a:gd name="csX49" fmla="*/ 114607 w 154905"/>
                <a:gd name="csY49" fmla="*/ 102892 h 108885"/>
                <a:gd name="csX50" fmla="*/ 110782 w 154905"/>
                <a:gd name="csY50" fmla="*/ 100501 h 108885"/>
                <a:gd name="csX51" fmla="*/ 111477 w 154905"/>
                <a:gd name="csY51" fmla="*/ 96993 h 108885"/>
                <a:gd name="csX52" fmla="*/ 134426 w 154905"/>
                <a:gd name="csY52" fmla="*/ 12978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4905" h="108885">
                  <a:moveTo>
                    <a:pt x="134426" y="12978"/>
                  </a:moveTo>
                  <a:cubicBezTo>
                    <a:pt x="135991" y="7079"/>
                    <a:pt x="136339" y="5804"/>
                    <a:pt x="149204" y="5804"/>
                  </a:cubicBezTo>
                  <a:cubicBezTo>
                    <a:pt x="153029" y="5804"/>
                    <a:pt x="155115" y="5804"/>
                    <a:pt x="155115" y="2297"/>
                  </a:cubicBezTo>
                  <a:cubicBezTo>
                    <a:pt x="155115" y="1659"/>
                    <a:pt x="154594" y="65"/>
                    <a:pt x="152333" y="65"/>
                  </a:cubicBezTo>
                  <a:cubicBezTo>
                    <a:pt x="147292" y="65"/>
                    <a:pt x="134600" y="702"/>
                    <a:pt x="129558" y="702"/>
                  </a:cubicBezTo>
                  <a:cubicBezTo>
                    <a:pt x="126603" y="702"/>
                    <a:pt x="120518" y="702"/>
                    <a:pt x="117562" y="543"/>
                  </a:cubicBezTo>
                  <a:cubicBezTo>
                    <a:pt x="114085" y="383"/>
                    <a:pt x="109913" y="65"/>
                    <a:pt x="106609" y="65"/>
                  </a:cubicBezTo>
                  <a:cubicBezTo>
                    <a:pt x="105566" y="65"/>
                    <a:pt x="102958" y="65"/>
                    <a:pt x="102958" y="3572"/>
                  </a:cubicBezTo>
                  <a:cubicBezTo>
                    <a:pt x="102958" y="5804"/>
                    <a:pt x="105045" y="5804"/>
                    <a:pt x="108522" y="5804"/>
                  </a:cubicBezTo>
                  <a:cubicBezTo>
                    <a:pt x="108696" y="5804"/>
                    <a:pt x="111999" y="5804"/>
                    <a:pt x="115128" y="6123"/>
                  </a:cubicBezTo>
                  <a:cubicBezTo>
                    <a:pt x="118779" y="6442"/>
                    <a:pt x="119127" y="6760"/>
                    <a:pt x="119127" y="8355"/>
                  </a:cubicBezTo>
                  <a:cubicBezTo>
                    <a:pt x="119127" y="8514"/>
                    <a:pt x="119127" y="9471"/>
                    <a:pt x="118432" y="11862"/>
                  </a:cubicBezTo>
                  <a:lnTo>
                    <a:pt x="108174" y="49486"/>
                  </a:lnTo>
                  <a:lnTo>
                    <a:pt x="49933" y="49486"/>
                  </a:lnTo>
                  <a:lnTo>
                    <a:pt x="60016" y="12500"/>
                  </a:lnTo>
                  <a:cubicBezTo>
                    <a:pt x="61581" y="7079"/>
                    <a:pt x="61929" y="5804"/>
                    <a:pt x="75315" y="5804"/>
                  </a:cubicBezTo>
                  <a:cubicBezTo>
                    <a:pt x="78271" y="5804"/>
                    <a:pt x="80531" y="5804"/>
                    <a:pt x="80531" y="2297"/>
                  </a:cubicBezTo>
                  <a:cubicBezTo>
                    <a:pt x="80531" y="1659"/>
                    <a:pt x="80010" y="65"/>
                    <a:pt x="77749" y="65"/>
                  </a:cubicBezTo>
                  <a:cubicBezTo>
                    <a:pt x="72708" y="65"/>
                    <a:pt x="60016" y="702"/>
                    <a:pt x="54974" y="702"/>
                  </a:cubicBezTo>
                  <a:cubicBezTo>
                    <a:pt x="52019" y="702"/>
                    <a:pt x="45934" y="702"/>
                    <a:pt x="42978" y="543"/>
                  </a:cubicBezTo>
                  <a:cubicBezTo>
                    <a:pt x="39501" y="383"/>
                    <a:pt x="35329" y="65"/>
                    <a:pt x="32025" y="65"/>
                  </a:cubicBezTo>
                  <a:cubicBezTo>
                    <a:pt x="30982" y="65"/>
                    <a:pt x="28374" y="65"/>
                    <a:pt x="28374" y="3572"/>
                  </a:cubicBezTo>
                  <a:cubicBezTo>
                    <a:pt x="28374" y="5804"/>
                    <a:pt x="30461" y="5804"/>
                    <a:pt x="33938" y="5804"/>
                  </a:cubicBezTo>
                  <a:cubicBezTo>
                    <a:pt x="34112" y="5804"/>
                    <a:pt x="37415" y="5804"/>
                    <a:pt x="40544" y="6123"/>
                  </a:cubicBezTo>
                  <a:cubicBezTo>
                    <a:pt x="44195" y="6442"/>
                    <a:pt x="44543" y="6760"/>
                    <a:pt x="44543" y="8355"/>
                  </a:cubicBezTo>
                  <a:cubicBezTo>
                    <a:pt x="44543" y="8673"/>
                    <a:pt x="44543" y="9471"/>
                    <a:pt x="43848" y="11862"/>
                  </a:cubicBezTo>
                  <a:lnTo>
                    <a:pt x="20725" y="96515"/>
                  </a:lnTo>
                  <a:cubicBezTo>
                    <a:pt x="19334" y="101935"/>
                    <a:pt x="18986" y="103211"/>
                    <a:pt x="5426" y="103211"/>
                  </a:cubicBezTo>
                  <a:cubicBezTo>
                    <a:pt x="2470" y="103211"/>
                    <a:pt x="210" y="103211"/>
                    <a:pt x="210" y="106559"/>
                  </a:cubicBezTo>
                  <a:cubicBezTo>
                    <a:pt x="210" y="108153"/>
                    <a:pt x="1427" y="108950"/>
                    <a:pt x="2992" y="108950"/>
                  </a:cubicBezTo>
                  <a:cubicBezTo>
                    <a:pt x="8033" y="108950"/>
                    <a:pt x="20551" y="108312"/>
                    <a:pt x="25593" y="108312"/>
                  </a:cubicBezTo>
                  <a:cubicBezTo>
                    <a:pt x="28548" y="108312"/>
                    <a:pt x="34633" y="108312"/>
                    <a:pt x="37589" y="108472"/>
                  </a:cubicBezTo>
                  <a:cubicBezTo>
                    <a:pt x="41066" y="108631"/>
                    <a:pt x="45412" y="108950"/>
                    <a:pt x="48716" y="108950"/>
                  </a:cubicBezTo>
                  <a:cubicBezTo>
                    <a:pt x="49585" y="108950"/>
                    <a:pt x="52367" y="108950"/>
                    <a:pt x="52367" y="105602"/>
                  </a:cubicBezTo>
                  <a:cubicBezTo>
                    <a:pt x="52367" y="103211"/>
                    <a:pt x="50628" y="103211"/>
                    <a:pt x="46629" y="103211"/>
                  </a:cubicBezTo>
                  <a:cubicBezTo>
                    <a:pt x="43848" y="103211"/>
                    <a:pt x="43152" y="103211"/>
                    <a:pt x="40023" y="102892"/>
                  </a:cubicBezTo>
                  <a:cubicBezTo>
                    <a:pt x="36198" y="102414"/>
                    <a:pt x="36198" y="102095"/>
                    <a:pt x="36198" y="100501"/>
                  </a:cubicBezTo>
                  <a:cubicBezTo>
                    <a:pt x="36198" y="100341"/>
                    <a:pt x="36198" y="99385"/>
                    <a:pt x="36893" y="96993"/>
                  </a:cubicBezTo>
                  <a:lnTo>
                    <a:pt x="48368" y="55225"/>
                  </a:lnTo>
                  <a:lnTo>
                    <a:pt x="106609" y="55225"/>
                  </a:lnTo>
                  <a:lnTo>
                    <a:pt x="95309" y="96515"/>
                  </a:lnTo>
                  <a:cubicBezTo>
                    <a:pt x="93918" y="101935"/>
                    <a:pt x="93570" y="103211"/>
                    <a:pt x="80010" y="103211"/>
                  </a:cubicBezTo>
                  <a:cubicBezTo>
                    <a:pt x="77054" y="103211"/>
                    <a:pt x="74794" y="103211"/>
                    <a:pt x="74794" y="106559"/>
                  </a:cubicBezTo>
                  <a:cubicBezTo>
                    <a:pt x="74794" y="108153"/>
                    <a:pt x="76011" y="108950"/>
                    <a:pt x="77576" y="108950"/>
                  </a:cubicBezTo>
                  <a:cubicBezTo>
                    <a:pt x="82617" y="108950"/>
                    <a:pt x="95135" y="108312"/>
                    <a:pt x="100177" y="108312"/>
                  </a:cubicBezTo>
                  <a:cubicBezTo>
                    <a:pt x="103132" y="108312"/>
                    <a:pt x="109217" y="108312"/>
                    <a:pt x="112173" y="108472"/>
                  </a:cubicBezTo>
                  <a:cubicBezTo>
                    <a:pt x="115650" y="108631"/>
                    <a:pt x="119996" y="108950"/>
                    <a:pt x="123300" y="108950"/>
                  </a:cubicBezTo>
                  <a:cubicBezTo>
                    <a:pt x="124169" y="108950"/>
                    <a:pt x="126951" y="108950"/>
                    <a:pt x="126951" y="105602"/>
                  </a:cubicBezTo>
                  <a:cubicBezTo>
                    <a:pt x="126951" y="103211"/>
                    <a:pt x="125212" y="103211"/>
                    <a:pt x="121213" y="103211"/>
                  </a:cubicBezTo>
                  <a:cubicBezTo>
                    <a:pt x="118432" y="103211"/>
                    <a:pt x="117736" y="103211"/>
                    <a:pt x="114607" y="102892"/>
                  </a:cubicBezTo>
                  <a:cubicBezTo>
                    <a:pt x="110782" y="102414"/>
                    <a:pt x="110782" y="102095"/>
                    <a:pt x="110782" y="100501"/>
                  </a:cubicBezTo>
                  <a:cubicBezTo>
                    <a:pt x="110782" y="99544"/>
                    <a:pt x="111304" y="97950"/>
                    <a:pt x="111477" y="96993"/>
                  </a:cubicBezTo>
                  <a:lnTo>
                    <a:pt x="134426" y="12978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240E035-0DFD-EA14-4620-35B087360A2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8030275" y="3978671"/>
              <a:ext cx="165162" cy="151678"/>
            </a:xfrm>
            <a:custGeom>
              <a:avLst/>
              <a:gdLst>
                <a:gd name="csX0" fmla="*/ 87892 w 165162"/>
                <a:gd name="csY0" fmla="*/ 80463 h 151678"/>
                <a:gd name="csX1" fmla="*/ 157186 w 165162"/>
                <a:gd name="csY1" fmla="*/ 80463 h 151678"/>
                <a:gd name="csX2" fmla="*/ 165382 w 165162"/>
                <a:gd name="csY2" fmla="*/ 75908 h 151678"/>
                <a:gd name="csX3" fmla="*/ 157186 w 165162"/>
                <a:gd name="csY3" fmla="*/ 71353 h 151678"/>
                <a:gd name="csX4" fmla="*/ 87892 w 165162"/>
                <a:gd name="csY4" fmla="*/ 71353 h 151678"/>
                <a:gd name="csX5" fmla="*/ 87892 w 165162"/>
                <a:gd name="csY5" fmla="*/ 7584 h 151678"/>
                <a:gd name="csX6" fmla="*/ 82925 w 165162"/>
                <a:gd name="csY6" fmla="*/ 69 h 151678"/>
                <a:gd name="csX7" fmla="*/ 77958 w 165162"/>
                <a:gd name="csY7" fmla="*/ 7584 h 151678"/>
                <a:gd name="csX8" fmla="*/ 77958 w 165162"/>
                <a:gd name="csY8" fmla="*/ 71353 h 151678"/>
                <a:gd name="csX9" fmla="*/ 8416 w 165162"/>
                <a:gd name="csY9" fmla="*/ 71353 h 151678"/>
                <a:gd name="csX10" fmla="*/ 220 w 165162"/>
                <a:gd name="csY10" fmla="*/ 75908 h 151678"/>
                <a:gd name="csX11" fmla="*/ 8416 w 165162"/>
                <a:gd name="csY11" fmla="*/ 80463 h 151678"/>
                <a:gd name="csX12" fmla="*/ 77958 w 165162"/>
                <a:gd name="csY12" fmla="*/ 80463 h 151678"/>
                <a:gd name="csX13" fmla="*/ 77958 w 165162"/>
                <a:gd name="csY13" fmla="*/ 144232 h 151678"/>
                <a:gd name="csX14" fmla="*/ 82925 w 165162"/>
                <a:gd name="csY14" fmla="*/ 151748 h 151678"/>
                <a:gd name="csX15" fmla="*/ 87892 w 165162"/>
                <a:gd name="csY15" fmla="*/ 144232 h 151678"/>
                <a:gd name="csX16" fmla="*/ 87892 w 165162"/>
                <a:gd name="csY16" fmla="*/ 80463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5162" h="151678">
                  <a:moveTo>
                    <a:pt x="87892" y="80463"/>
                  </a:moveTo>
                  <a:lnTo>
                    <a:pt x="157186" y="80463"/>
                  </a:lnTo>
                  <a:cubicBezTo>
                    <a:pt x="160663" y="80463"/>
                    <a:pt x="165382" y="80463"/>
                    <a:pt x="165382" y="75908"/>
                  </a:cubicBezTo>
                  <a:cubicBezTo>
                    <a:pt x="165382" y="71353"/>
                    <a:pt x="160663" y="71353"/>
                    <a:pt x="157186" y="71353"/>
                  </a:cubicBezTo>
                  <a:lnTo>
                    <a:pt x="87892" y="71353"/>
                  </a:lnTo>
                  <a:lnTo>
                    <a:pt x="87892" y="7584"/>
                  </a:lnTo>
                  <a:cubicBezTo>
                    <a:pt x="87892" y="4396"/>
                    <a:pt x="87892" y="69"/>
                    <a:pt x="82925" y="69"/>
                  </a:cubicBezTo>
                  <a:cubicBezTo>
                    <a:pt x="77958" y="69"/>
                    <a:pt x="77958" y="4396"/>
                    <a:pt x="77958" y="7584"/>
                  </a:cubicBezTo>
                  <a:lnTo>
                    <a:pt x="77958" y="71353"/>
                  </a:lnTo>
                  <a:lnTo>
                    <a:pt x="8416" y="71353"/>
                  </a:lnTo>
                  <a:cubicBezTo>
                    <a:pt x="4939" y="71353"/>
                    <a:pt x="220" y="71353"/>
                    <a:pt x="220" y="75908"/>
                  </a:cubicBezTo>
                  <a:cubicBezTo>
                    <a:pt x="220" y="80463"/>
                    <a:pt x="4939" y="80463"/>
                    <a:pt x="8416" y="80463"/>
                  </a:cubicBezTo>
                  <a:lnTo>
                    <a:pt x="77958" y="80463"/>
                  </a:lnTo>
                  <a:lnTo>
                    <a:pt x="77958" y="144232"/>
                  </a:lnTo>
                  <a:cubicBezTo>
                    <a:pt x="77958" y="147420"/>
                    <a:pt x="77958" y="151748"/>
                    <a:pt x="82925" y="151748"/>
                  </a:cubicBezTo>
                  <a:cubicBezTo>
                    <a:pt x="87892" y="151748"/>
                    <a:pt x="87892" y="147420"/>
                    <a:pt x="87892" y="144232"/>
                  </a:cubicBezTo>
                  <a:lnTo>
                    <a:pt x="87892" y="80463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A4E651B-C3C7-317B-85F7-5A568407DF5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275162" y="3949519"/>
              <a:ext cx="101829" cy="164660"/>
            </a:xfrm>
            <a:custGeom>
              <a:avLst/>
              <a:gdLst>
                <a:gd name="csX0" fmla="*/ 55367 w 101829"/>
                <a:gd name="csY0" fmla="*/ 62471 h 164660"/>
                <a:gd name="csX1" fmla="*/ 230 w 101829"/>
                <a:gd name="csY1" fmla="*/ 126468 h 164660"/>
                <a:gd name="csX2" fmla="*/ 39471 w 101829"/>
                <a:gd name="csY2" fmla="*/ 164729 h 164660"/>
                <a:gd name="csX3" fmla="*/ 89144 w 101829"/>
                <a:gd name="csY3" fmla="*/ 97544 h 164660"/>
                <a:gd name="csX4" fmla="*/ 70765 w 101829"/>
                <a:gd name="csY4" fmla="*/ 55183 h 164660"/>
                <a:gd name="csX5" fmla="*/ 47171 w 101829"/>
                <a:gd name="csY5" fmla="*/ 17833 h 164660"/>
                <a:gd name="csX6" fmla="*/ 60831 w 101829"/>
                <a:gd name="csY6" fmla="*/ 7357 h 164660"/>
                <a:gd name="csX7" fmla="*/ 78465 w 101829"/>
                <a:gd name="csY7" fmla="*/ 13506 h 164660"/>
                <a:gd name="csX8" fmla="*/ 92125 w 101829"/>
                <a:gd name="csY8" fmla="*/ 19199 h 164660"/>
                <a:gd name="csX9" fmla="*/ 102059 w 101829"/>
                <a:gd name="csY9" fmla="*/ 10090 h 164660"/>
                <a:gd name="csX10" fmla="*/ 89144 w 101829"/>
                <a:gd name="csY10" fmla="*/ 2574 h 164660"/>
                <a:gd name="csX11" fmla="*/ 68778 w 101829"/>
                <a:gd name="csY11" fmla="*/ 69 h 164660"/>
                <a:gd name="csX12" fmla="*/ 40465 w 101829"/>
                <a:gd name="csY12" fmla="*/ 23527 h 164660"/>
                <a:gd name="csX13" fmla="*/ 55367 w 101829"/>
                <a:gd name="csY13" fmla="*/ 62471 h 164660"/>
                <a:gd name="csX14" fmla="*/ 58347 w 101829"/>
                <a:gd name="csY14" fmla="*/ 67482 h 164660"/>
                <a:gd name="csX15" fmla="*/ 72007 w 101829"/>
                <a:gd name="csY15" fmla="*/ 106654 h 164660"/>
                <a:gd name="csX16" fmla="*/ 39471 w 101829"/>
                <a:gd name="csY16" fmla="*/ 159719 h 164660"/>
                <a:gd name="csX17" fmla="*/ 15628 w 101829"/>
                <a:gd name="csY17" fmla="*/ 132845 h 164660"/>
                <a:gd name="csX18" fmla="*/ 58347 w 101829"/>
                <a:gd name="csY18" fmla="*/ 67482 h 164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1829" h="164660">
                  <a:moveTo>
                    <a:pt x="55367" y="62471"/>
                  </a:moveTo>
                  <a:cubicBezTo>
                    <a:pt x="24321" y="69304"/>
                    <a:pt x="230" y="98910"/>
                    <a:pt x="230" y="126468"/>
                  </a:cubicBezTo>
                  <a:cubicBezTo>
                    <a:pt x="230" y="148331"/>
                    <a:pt x="16125" y="164729"/>
                    <a:pt x="39471" y="164729"/>
                  </a:cubicBezTo>
                  <a:cubicBezTo>
                    <a:pt x="68530" y="164729"/>
                    <a:pt x="89144" y="128973"/>
                    <a:pt x="89144" y="97544"/>
                  </a:cubicBezTo>
                  <a:cubicBezTo>
                    <a:pt x="89144" y="76819"/>
                    <a:pt x="79210" y="65432"/>
                    <a:pt x="70765" y="55183"/>
                  </a:cubicBezTo>
                  <a:cubicBezTo>
                    <a:pt x="61824" y="44935"/>
                    <a:pt x="47171" y="27854"/>
                    <a:pt x="47171" y="17833"/>
                  </a:cubicBezTo>
                  <a:cubicBezTo>
                    <a:pt x="47171" y="12823"/>
                    <a:pt x="52138" y="7357"/>
                    <a:pt x="60831" y="7357"/>
                  </a:cubicBezTo>
                  <a:cubicBezTo>
                    <a:pt x="68282" y="7357"/>
                    <a:pt x="73249" y="10317"/>
                    <a:pt x="78465" y="13506"/>
                  </a:cubicBezTo>
                  <a:cubicBezTo>
                    <a:pt x="83432" y="16239"/>
                    <a:pt x="88399" y="19199"/>
                    <a:pt x="92125" y="19199"/>
                  </a:cubicBezTo>
                  <a:cubicBezTo>
                    <a:pt x="98334" y="19199"/>
                    <a:pt x="102059" y="13733"/>
                    <a:pt x="102059" y="10090"/>
                  </a:cubicBezTo>
                  <a:cubicBezTo>
                    <a:pt x="102059" y="5079"/>
                    <a:pt x="98085" y="4396"/>
                    <a:pt x="89144" y="2574"/>
                  </a:cubicBezTo>
                  <a:cubicBezTo>
                    <a:pt x="76229" y="69"/>
                    <a:pt x="72752" y="69"/>
                    <a:pt x="68778" y="69"/>
                  </a:cubicBezTo>
                  <a:cubicBezTo>
                    <a:pt x="49406" y="69"/>
                    <a:pt x="40465" y="9862"/>
                    <a:pt x="40465" y="23527"/>
                  </a:cubicBezTo>
                  <a:cubicBezTo>
                    <a:pt x="40465" y="35825"/>
                    <a:pt x="47667" y="48579"/>
                    <a:pt x="55367" y="62471"/>
                  </a:cubicBezTo>
                  <a:close/>
                  <a:moveTo>
                    <a:pt x="58347" y="67482"/>
                  </a:moveTo>
                  <a:cubicBezTo>
                    <a:pt x="64556" y="77958"/>
                    <a:pt x="72007" y="90256"/>
                    <a:pt x="72007" y="106654"/>
                  </a:cubicBezTo>
                  <a:cubicBezTo>
                    <a:pt x="72007" y="121685"/>
                    <a:pt x="62569" y="159719"/>
                    <a:pt x="39471" y="159719"/>
                  </a:cubicBezTo>
                  <a:cubicBezTo>
                    <a:pt x="25811" y="159719"/>
                    <a:pt x="15628" y="150153"/>
                    <a:pt x="15628" y="132845"/>
                  </a:cubicBezTo>
                  <a:cubicBezTo>
                    <a:pt x="15628" y="118497"/>
                    <a:pt x="24818" y="75680"/>
                    <a:pt x="58347" y="67482"/>
                  </a:cubicBez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A78F5B9-0AF4-B351-039E-1E6BC37EA8F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390227" y="3968878"/>
              <a:ext cx="76248" cy="145074"/>
            </a:xfrm>
            <a:custGeom>
              <a:avLst/>
              <a:gdLst>
                <a:gd name="csX0" fmla="*/ 45685 w 76248"/>
                <a:gd name="csY0" fmla="*/ 51539 h 145074"/>
                <a:gd name="csX1" fmla="*/ 69032 w 76248"/>
                <a:gd name="csY1" fmla="*/ 51539 h 145074"/>
                <a:gd name="csX2" fmla="*/ 76482 w 76248"/>
                <a:gd name="csY2" fmla="*/ 46984 h 145074"/>
                <a:gd name="csX3" fmla="*/ 69528 w 76248"/>
                <a:gd name="csY3" fmla="*/ 44479 h 145074"/>
                <a:gd name="csX4" fmla="*/ 47672 w 76248"/>
                <a:gd name="csY4" fmla="*/ 44479 h 145074"/>
                <a:gd name="csX5" fmla="*/ 57855 w 76248"/>
                <a:gd name="csY5" fmla="*/ 6218 h 145074"/>
                <a:gd name="csX6" fmla="*/ 50653 w 76248"/>
                <a:gd name="csY6" fmla="*/ 69 h 145074"/>
                <a:gd name="csX7" fmla="*/ 40718 w 76248"/>
                <a:gd name="csY7" fmla="*/ 8268 h 145074"/>
                <a:gd name="csX8" fmla="*/ 31032 w 76248"/>
                <a:gd name="csY8" fmla="*/ 44479 h 145074"/>
                <a:gd name="csX9" fmla="*/ 7685 w 76248"/>
                <a:gd name="csY9" fmla="*/ 44479 h 145074"/>
                <a:gd name="csX10" fmla="*/ 234 w 76248"/>
                <a:gd name="csY10" fmla="*/ 48806 h 145074"/>
                <a:gd name="csX11" fmla="*/ 7189 w 76248"/>
                <a:gd name="csY11" fmla="*/ 51539 h 145074"/>
                <a:gd name="csX12" fmla="*/ 29045 w 76248"/>
                <a:gd name="csY12" fmla="*/ 51539 h 145074"/>
                <a:gd name="csX13" fmla="*/ 10169 w 76248"/>
                <a:gd name="csY13" fmla="*/ 124190 h 145074"/>
                <a:gd name="csX14" fmla="*/ 33019 w 76248"/>
                <a:gd name="csY14" fmla="*/ 145143 h 145074"/>
                <a:gd name="csX15" fmla="*/ 72509 w 76248"/>
                <a:gd name="csY15" fmla="*/ 110070 h 145074"/>
                <a:gd name="csX16" fmla="*/ 69528 w 76248"/>
                <a:gd name="csY16" fmla="*/ 107793 h 145074"/>
                <a:gd name="csX17" fmla="*/ 65803 w 76248"/>
                <a:gd name="csY17" fmla="*/ 110981 h 145074"/>
                <a:gd name="csX18" fmla="*/ 33515 w 76248"/>
                <a:gd name="csY18" fmla="*/ 140133 h 145074"/>
                <a:gd name="csX19" fmla="*/ 25816 w 76248"/>
                <a:gd name="csY19" fmla="*/ 129656 h 145074"/>
                <a:gd name="csX20" fmla="*/ 27306 w 76248"/>
                <a:gd name="csY20" fmla="*/ 118724 h 145074"/>
                <a:gd name="csX21" fmla="*/ 45685 w 76248"/>
                <a:gd name="csY21" fmla="*/ 51539 h 145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6248" h="145074">
                  <a:moveTo>
                    <a:pt x="45685" y="51539"/>
                  </a:moveTo>
                  <a:lnTo>
                    <a:pt x="69032" y="51539"/>
                  </a:lnTo>
                  <a:cubicBezTo>
                    <a:pt x="73999" y="51539"/>
                    <a:pt x="76482" y="51539"/>
                    <a:pt x="76482" y="46984"/>
                  </a:cubicBezTo>
                  <a:cubicBezTo>
                    <a:pt x="76482" y="44479"/>
                    <a:pt x="73999" y="44479"/>
                    <a:pt x="69528" y="44479"/>
                  </a:cubicBezTo>
                  <a:lnTo>
                    <a:pt x="47672" y="44479"/>
                  </a:lnTo>
                  <a:cubicBezTo>
                    <a:pt x="56613" y="12139"/>
                    <a:pt x="57855" y="7584"/>
                    <a:pt x="57855" y="6218"/>
                  </a:cubicBezTo>
                  <a:cubicBezTo>
                    <a:pt x="57855" y="2346"/>
                    <a:pt x="54875" y="69"/>
                    <a:pt x="50653" y="69"/>
                  </a:cubicBezTo>
                  <a:cubicBezTo>
                    <a:pt x="49907" y="69"/>
                    <a:pt x="42953" y="296"/>
                    <a:pt x="40718" y="8268"/>
                  </a:cubicBezTo>
                  <a:lnTo>
                    <a:pt x="31032" y="44479"/>
                  </a:lnTo>
                  <a:lnTo>
                    <a:pt x="7685" y="44479"/>
                  </a:lnTo>
                  <a:cubicBezTo>
                    <a:pt x="2718" y="44479"/>
                    <a:pt x="234" y="44479"/>
                    <a:pt x="234" y="48806"/>
                  </a:cubicBezTo>
                  <a:cubicBezTo>
                    <a:pt x="234" y="51539"/>
                    <a:pt x="2221" y="51539"/>
                    <a:pt x="7189" y="51539"/>
                  </a:cubicBezTo>
                  <a:lnTo>
                    <a:pt x="29045" y="51539"/>
                  </a:lnTo>
                  <a:cubicBezTo>
                    <a:pt x="11162" y="116219"/>
                    <a:pt x="10169" y="120091"/>
                    <a:pt x="10169" y="124190"/>
                  </a:cubicBezTo>
                  <a:cubicBezTo>
                    <a:pt x="10169" y="136489"/>
                    <a:pt x="19607" y="145143"/>
                    <a:pt x="33019" y="145143"/>
                  </a:cubicBezTo>
                  <a:cubicBezTo>
                    <a:pt x="58352" y="145143"/>
                    <a:pt x="72509" y="111892"/>
                    <a:pt x="72509" y="110070"/>
                  </a:cubicBezTo>
                  <a:cubicBezTo>
                    <a:pt x="72509" y="107793"/>
                    <a:pt x="70522" y="107793"/>
                    <a:pt x="69528" y="107793"/>
                  </a:cubicBezTo>
                  <a:cubicBezTo>
                    <a:pt x="67293" y="107793"/>
                    <a:pt x="67045" y="108476"/>
                    <a:pt x="65803" y="110981"/>
                  </a:cubicBezTo>
                  <a:cubicBezTo>
                    <a:pt x="55123" y="134667"/>
                    <a:pt x="41960" y="140133"/>
                    <a:pt x="33515" y="140133"/>
                  </a:cubicBezTo>
                  <a:cubicBezTo>
                    <a:pt x="28300" y="140133"/>
                    <a:pt x="25816" y="137172"/>
                    <a:pt x="25816" y="129656"/>
                  </a:cubicBezTo>
                  <a:cubicBezTo>
                    <a:pt x="25816" y="124190"/>
                    <a:pt x="26313" y="122596"/>
                    <a:pt x="27306" y="118724"/>
                  </a:cubicBezTo>
                  <a:lnTo>
                    <a:pt x="45685" y="51539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184859F-38EC-A827-A540-E2725332AB1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557099" y="4027864"/>
              <a:ext cx="165162" cy="53292"/>
            </a:xfrm>
            <a:custGeom>
              <a:avLst/>
              <a:gdLst>
                <a:gd name="csX0" fmla="*/ 156959 w 165162"/>
                <a:gd name="csY0" fmla="*/ 9179 h 53292"/>
                <a:gd name="csX1" fmla="*/ 165403 w 165162"/>
                <a:gd name="csY1" fmla="*/ 4624 h 53292"/>
                <a:gd name="csX2" fmla="*/ 157207 w 165162"/>
                <a:gd name="csY2" fmla="*/ 69 h 53292"/>
                <a:gd name="csX3" fmla="*/ 8437 w 165162"/>
                <a:gd name="csY3" fmla="*/ 69 h 53292"/>
                <a:gd name="csX4" fmla="*/ 241 w 165162"/>
                <a:gd name="csY4" fmla="*/ 4624 h 53292"/>
                <a:gd name="csX5" fmla="*/ 8685 w 165162"/>
                <a:gd name="csY5" fmla="*/ 9179 h 53292"/>
                <a:gd name="csX6" fmla="*/ 156959 w 165162"/>
                <a:gd name="csY6" fmla="*/ 9179 h 53292"/>
                <a:gd name="csX7" fmla="*/ 157207 w 165162"/>
                <a:gd name="csY7" fmla="*/ 53361 h 53292"/>
                <a:gd name="csX8" fmla="*/ 165403 w 165162"/>
                <a:gd name="csY8" fmla="*/ 48806 h 53292"/>
                <a:gd name="csX9" fmla="*/ 156959 w 165162"/>
                <a:gd name="csY9" fmla="*/ 44251 h 53292"/>
                <a:gd name="csX10" fmla="*/ 8685 w 165162"/>
                <a:gd name="csY10" fmla="*/ 44251 h 53292"/>
                <a:gd name="csX11" fmla="*/ 241 w 165162"/>
                <a:gd name="csY11" fmla="*/ 48806 h 53292"/>
                <a:gd name="csX12" fmla="*/ 8437 w 165162"/>
                <a:gd name="csY12" fmla="*/ 53361 h 53292"/>
                <a:gd name="csX13" fmla="*/ 157207 w 165162"/>
                <a:gd name="csY13" fmla="*/ 53361 h 53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5162" h="53292">
                  <a:moveTo>
                    <a:pt x="156959" y="9179"/>
                  </a:moveTo>
                  <a:cubicBezTo>
                    <a:pt x="160685" y="9179"/>
                    <a:pt x="165403" y="9179"/>
                    <a:pt x="165403" y="4624"/>
                  </a:cubicBezTo>
                  <a:cubicBezTo>
                    <a:pt x="165403" y="69"/>
                    <a:pt x="160685" y="69"/>
                    <a:pt x="157207" y="69"/>
                  </a:cubicBezTo>
                  <a:lnTo>
                    <a:pt x="8437" y="69"/>
                  </a:lnTo>
                  <a:cubicBezTo>
                    <a:pt x="4960" y="69"/>
                    <a:pt x="241" y="69"/>
                    <a:pt x="241" y="4624"/>
                  </a:cubicBezTo>
                  <a:cubicBezTo>
                    <a:pt x="241" y="9179"/>
                    <a:pt x="4960" y="9179"/>
                    <a:pt x="8685" y="9179"/>
                  </a:cubicBezTo>
                  <a:lnTo>
                    <a:pt x="156959" y="9179"/>
                  </a:lnTo>
                  <a:close/>
                  <a:moveTo>
                    <a:pt x="157207" y="53361"/>
                  </a:moveTo>
                  <a:cubicBezTo>
                    <a:pt x="160685" y="53361"/>
                    <a:pt x="165403" y="53361"/>
                    <a:pt x="165403" y="48806"/>
                  </a:cubicBezTo>
                  <a:cubicBezTo>
                    <a:pt x="165403" y="44251"/>
                    <a:pt x="160685" y="44251"/>
                    <a:pt x="156959" y="44251"/>
                  </a:cubicBezTo>
                  <a:lnTo>
                    <a:pt x="8685" y="44251"/>
                  </a:lnTo>
                  <a:cubicBezTo>
                    <a:pt x="4960" y="44251"/>
                    <a:pt x="241" y="44251"/>
                    <a:pt x="241" y="48806"/>
                  </a:cubicBezTo>
                  <a:cubicBezTo>
                    <a:pt x="241" y="53361"/>
                    <a:pt x="4960" y="53361"/>
                    <a:pt x="8437" y="53361"/>
                  </a:cubicBezTo>
                  <a:lnTo>
                    <a:pt x="157207" y="53361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24889CC-FB80-04DB-5835-F8A6F078047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815039" y="3959768"/>
              <a:ext cx="104561" cy="156689"/>
            </a:xfrm>
            <a:custGeom>
              <a:avLst/>
              <a:gdLst>
                <a:gd name="csX0" fmla="*/ 104813 w 104561"/>
                <a:gd name="csY0" fmla="*/ 78869 h 156689"/>
                <a:gd name="csX1" fmla="*/ 94878 w 104561"/>
                <a:gd name="csY1" fmla="*/ 25576 h 156689"/>
                <a:gd name="csX2" fmla="*/ 52656 w 104561"/>
                <a:gd name="csY2" fmla="*/ 69 h 156689"/>
                <a:gd name="csX3" fmla="*/ 9441 w 104561"/>
                <a:gd name="csY3" fmla="*/ 27171 h 156689"/>
                <a:gd name="csX4" fmla="*/ 251 w 104561"/>
                <a:gd name="csY4" fmla="*/ 78869 h 156689"/>
                <a:gd name="csX5" fmla="*/ 11428 w 104561"/>
                <a:gd name="csY5" fmla="*/ 133756 h 156689"/>
                <a:gd name="csX6" fmla="*/ 52408 w 104561"/>
                <a:gd name="csY6" fmla="*/ 156758 h 156689"/>
                <a:gd name="csX7" fmla="*/ 95623 w 104561"/>
                <a:gd name="csY7" fmla="*/ 130339 h 156689"/>
                <a:gd name="csX8" fmla="*/ 104813 w 104561"/>
                <a:gd name="csY8" fmla="*/ 78869 h 156689"/>
                <a:gd name="csX9" fmla="*/ 52408 w 104561"/>
                <a:gd name="csY9" fmla="*/ 151748 h 156689"/>
                <a:gd name="csX10" fmla="*/ 23598 w 104561"/>
                <a:gd name="csY10" fmla="*/ 124190 h 156689"/>
                <a:gd name="csX11" fmla="*/ 20866 w 104561"/>
                <a:gd name="csY11" fmla="*/ 76136 h 156689"/>
                <a:gd name="csX12" fmla="*/ 22853 w 104561"/>
                <a:gd name="csY12" fmla="*/ 34231 h 156689"/>
                <a:gd name="csX13" fmla="*/ 52408 w 104561"/>
                <a:gd name="csY13" fmla="*/ 5079 h 156689"/>
                <a:gd name="csX14" fmla="*/ 81715 w 104561"/>
                <a:gd name="csY14" fmla="*/ 31725 h 156689"/>
                <a:gd name="csX15" fmla="*/ 84199 w 104561"/>
                <a:gd name="csY15" fmla="*/ 76136 h 156689"/>
                <a:gd name="csX16" fmla="*/ 81467 w 104561"/>
                <a:gd name="csY16" fmla="*/ 123279 h 156689"/>
                <a:gd name="csX17" fmla="*/ 52408 w 104561"/>
                <a:gd name="csY17" fmla="*/ 151748 h 156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4561" h="156689">
                  <a:moveTo>
                    <a:pt x="104813" y="78869"/>
                  </a:moveTo>
                  <a:cubicBezTo>
                    <a:pt x="104813" y="60649"/>
                    <a:pt x="103571" y="42429"/>
                    <a:pt x="94878" y="25576"/>
                  </a:cubicBezTo>
                  <a:cubicBezTo>
                    <a:pt x="83454" y="3713"/>
                    <a:pt x="63088" y="69"/>
                    <a:pt x="52656" y="69"/>
                  </a:cubicBezTo>
                  <a:cubicBezTo>
                    <a:pt x="37754" y="69"/>
                    <a:pt x="19624" y="5990"/>
                    <a:pt x="9441" y="27171"/>
                  </a:cubicBezTo>
                  <a:cubicBezTo>
                    <a:pt x="1493" y="42885"/>
                    <a:pt x="251" y="60649"/>
                    <a:pt x="251" y="78869"/>
                  </a:cubicBezTo>
                  <a:cubicBezTo>
                    <a:pt x="251" y="95950"/>
                    <a:pt x="1245" y="116447"/>
                    <a:pt x="11428" y="133756"/>
                  </a:cubicBezTo>
                  <a:cubicBezTo>
                    <a:pt x="22107" y="152203"/>
                    <a:pt x="40238" y="156758"/>
                    <a:pt x="52408" y="156758"/>
                  </a:cubicBezTo>
                  <a:cubicBezTo>
                    <a:pt x="65820" y="156758"/>
                    <a:pt x="84695" y="151975"/>
                    <a:pt x="95623" y="130339"/>
                  </a:cubicBezTo>
                  <a:cubicBezTo>
                    <a:pt x="103571" y="114625"/>
                    <a:pt x="104813" y="96861"/>
                    <a:pt x="104813" y="78869"/>
                  </a:cubicBezTo>
                  <a:close/>
                  <a:moveTo>
                    <a:pt x="52408" y="151748"/>
                  </a:moveTo>
                  <a:cubicBezTo>
                    <a:pt x="42722" y="151748"/>
                    <a:pt x="28068" y="146054"/>
                    <a:pt x="23598" y="124190"/>
                  </a:cubicBezTo>
                  <a:cubicBezTo>
                    <a:pt x="20866" y="110526"/>
                    <a:pt x="20866" y="89573"/>
                    <a:pt x="20866" y="76136"/>
                  </a:cubicBezTo>
                  <a:cubicBezTo>
                    <a:pt x="20866" y="61560"/>
                    <a:pt x="20866" y="46529"/>
                    <a:pt x="22853" y="34231"/>
                  </a:cubicBezTo>
                  <a:cubicBezTo>
                    <a:pt x="27571" y="7129"/>
                    <a:pt x="46199" y="5079"/>
                    <a:pt x="52408" y="5079"/>
                  </a:cubicBezTo>
                  <a:cubicBezTo>
                    <a:pt x="60604" y="5079"/>
                    <a:pt x="76996" y="9179"/>
                    <a:pt x="81715" y="31725"/>
                  </a:cubicBezTo>
                  <a:cubicBezTo>
                    <a:pt x="84199" y="44479"/>
                    <a:pt x="84199" y="61788"/>
                    <a:pt x="84199" y="76136"/>
                  </a:cubicBezTo>
                  <a:cubicBezTo>
                    <a:pt x="84199" y="93217"/>
                    <a:pt x="84199" y="108704"/>
                    <a:pt x="81467" y="123279"/>
                  </a:cubicBezTo>
                  <a:cubicBezTo>
                    <a:pt x="77741" y="144915"/>
                    <a:pt x="63584" y="151748"/>
                    <a:pt x="52408" y="151748"/>
                  </a:cubicBez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2" name="Frame 131">
            <a:extLst>
              <a:ext uri="{FF2B5EF4-FFF2-40B4-BE49-F238E27FC236}">
                <a16:creationId xmlns:a16="http://schemas.microsoft.com/office/drawing/2014/main" id="{8F426CAF-50F7-B752-946E-341F46EA2FB5}"/>
              </a:ext>
            </a:extLst>
          </p:cNvPr>
          <p:cNvSpPr/>
          <p:nvPr/>
        </p:nvSpPr>
        <p:spPr>
          <a:xfrm>
            <a:off x="9540779" y="2384553"/>
            <a:ext cx="1667789" cy="396375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D2EAA-7E67-882E-D157-C2EC46BF5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718DFB7A-7C7A-26FA-E407-E06712102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Tadpole Renormalisation Schemes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3AC8F21-349B-52B4-87ED-CD65280A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22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E3815894-1ED4-8548-99D1-2B8E1FCC5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E6A9BB6-5F8E-44D9-5C1D-4A6E91A20C4D}"/>
              </a:ext>
            </a:extLst>
          </p:cNvPr>
          <p:cNvGraphicFramePr>
            <a:graphicFrameLocks noGrp="1"/>
          </p:cNvGraphicFramePr>
          <p:nvPr/>
        </p:nvGraphicFramePr>
        <p:xfrm>
          <a:off x="695400" y="1196752"/>
          <a:ext cx="6510327" cy="3959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109">
                  <a:extLst>
                    <a:ext uri="{9D8B030D-6E8A-4147-A177-3AD203B41FA5}">
                      <a16:colId xmlns:a16="http://schemas.microsoft.com/office/drawing/2014/main" val="3591271474"/>
                    </a:ext>
                  </a:extLst>
                </a:gridCol>
                <a:gridCol w="2170109">
                  <a:extLst>
                    <a:ext uri="{9D8B030D-6E8A-4147-A177-3AD203B41FA5}">
                      <a16:colId xmlns:a16="http://schemas.microsoft.com/office/drawing/2014/main" val="9303314"/>
                    </a:ext>
                  </a:extLst>
                </a:gridCol>
                <a:gridCol w="2170109">
                  <a:extLst>
                    <a:ext uri="{9D8B030D-6E8A-4147-A177-3AD203B41FA5}">
                      <a16:colId xmlns:a16="http://schemas.microsoft.com/office/drawing/2014/main" val="2234497484"/>
                    </a:ext>
                  </a:extLst>
                </a:gridCol>
              </a:tblGrid>
              <a:tr h="750617">
                <a:tc>
                  <a:txBody>
                    <a:bodyPr/>
                    <a:lstStyle/>
                    <a:p>
                      <a:r>
                        <a:rPr lang="en-GB" sz="1400" dirty="0"/>
                        <a:t>Tadpole Schemes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Parameter-renormalised (PR)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Fleischer-</a:t>
                      </a:r>
                      <a:r>
                        <a:rPr lang="en-GB" sz="1400" dirty="0" err="1"/>
                        <a:t>Jegerlehner</a:t>
                      </a:r>
                      <a:r>
                        <a:rPr lang="en-GB" sz="1400" dirty="0"/>
                        <a:t> (FJ)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209512"/>
                  </a:ext>
                </a:extLst>
              </a:tr>
              <a:tr h="1059696">
                <a:tc>
                  <a:txBody>
                    <a:bodyPr/>
                    <a:lstStyle/>
                    <a:p>
                      <a:r>
                        <a:rPr lang="en-GB" sz="1400" dirty="0"/>
                        <a:t>Origin of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Renormalisation of tadpole parameter t in Higgs 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Shift of Higgs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59361"/>
                  </a:ext>
                </a:extLst>
              </a:tr>
              <a:tr h="946642">
                <a:tc>
                  <a:txBody>
                    <a:bodyPr/>
                    <a:lstStyle/>
                    <a:p>
                      <a:r>
                        <a:rPr lang="en-GB" sz="1400" dirty="0"/>
                        <a:t>Tadpole diagrams?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Cancel against      ; dropped everywhere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Kept explicitly in all 2-point functions and 3-point bosonic vertices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643555"/>
                  </a:ext>
                </a:extLst>
              </a:tr>
              <a:tr h="661557">
                <a:tc>
                  <a:txBody>
                    <a:bodyPr/>
                    <a:lstStyle/>
                    <a:p>
                      <a:r>
                        <a:rPr lang="en-GB" sz="1400" dirty="0"/>
                        <a:t>Consequences to </a:t>
                      </a:r>
                      <a:r>
                        <a:rPr lang="en-GB" sz="1400" dirty="0" err="1"/>
                        <a:t>counterterms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Mass CTs gauge dependent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Gauge independent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024090"/>
                  </a:ext>
                </a:extLst>
              </a:tr>
              <a:tr h="541055">
                <a:tc>
                  <a:txBody>
                    <a:bodyPr/>
                    <a:lstStyle/>
                    <a:p>
                      <a:r>
                        <a:rPr lang="en-GB" sz="1400" dirty="0"/>
                        <a:t>Physical 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Gauge independent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Gauge independent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37154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01EEB956-5B28-D693-B03B-6B6B539344CC}"/>
              </a:ext>
            </a:extLst>
          </p:cNvPr>
          <p:cNvSpPr txBox="1"/>
          <p:nvPr/>
        </p:nvSpPr>
        <p:spPr>
          <a:xfrm>
            <a:off x="2451248" y="5446898"/>
            <a:ext cx="72895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Renormalized amplitude identical in FJ and PR schemes: tadpole-dependent </a:t>
            </a:r>
            <a:r>
              <a:rPr lang="en-GB" sz="2000" b="1" dirty="0" err="1"/>
              <a:t>counterterm</a:t>
            </a:r>
            <a:r>
              <a:rPr lang="en-GB" sz="2000" b="1" dirty="0"/>
              <a:t> pieces cancel </a:t>
            </a:r>
            <a:endParaRPr lang="en-GB" sz="2000" b="1" dirty="0">
              <a:solidFill>
                <a:srgbClr val="FF0000"/>
              </a:solidFill>
            </a:endParaRPr>
          </a:p>
        </p:txBody>
      </p:sp>
      <p:grpSp>
        <p:nvGrpSpPr>
          <p:cNvPr id="56" name="Group 55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 title="IguanaTex Shape Display">
            <a:extLst>
              <a:ext uri="{FF2B5EF4-FFF2-40B4-BE49-F238E27FC236}">
                <a16:creationId xmlns:a16="http://schemas.microsoft.com/office/drawing/2014/main" id="{D272862E-70CD-7771-931F-D7F99FBEEBC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28366" y="2044818"/>
            <a:ext cx="154182" cy="124042"/>
            <a:chOff x="8273215" y="3882399"/>
            <a:chExt cx="194923" cy="156819"/>
          </a:xfrm>
        </p:grpSpPr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ED66EA26-10AB-4445-1ED3-D828C78FAC01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273215" y="3882399"/>
              <a:ext cx="103750" cy="156819"/>
            </a:xfrm>
            <a:custGeom>
              <a:avLst/>
              <a:gdLst>
                <a:gd name="csX0" fmla="*/ 56403 w 103750"/>
                <a:gd name="csY0" fmla="*/ 59500 h 156819"/>
                <a:gd name="csX1" fmla="*/ 225 w 103750"/>
                <a:gd name="csY1" fmla="*/ 120449 h 156819"/>
                <a:gd name="csX2" fmla="*/ 40207 w 103750"/>
                <a:gd name="csY2" fmla="*/ 156888 h 156819"/>
                <a:gd name="csX3" fmla="*/ 90818 w 103750"/>
                <a:gd name="csY3" fmla="*/ 92902 h 156819"/>
                <a:gd name="csX4" fmla="*/ 72092 w 103750"/>
                <a:gd name="csY4" fmla="*/ 52559 h 156819"/>
                <a:gd name="csX5" fmla="*/ 48052 w 103750"/>
                <a:gd name="csY5" fmla="*/ 16987 h 156819"/>
                <a:gd name="csX6" fmla="*/ 61970 w 103750"/>
                <a:gd name="csY6" fmla="*/ 7010 h 156819"/>
                <a:gd name="csX7" fmla="*/ 79936 w 103750"/>
                <a:gd name="csY7" fmla="*/ 12866 h 156819"/>
                <a:gd name="csX8" fmla="*/ 93854 w 103750"/>
                <a:gd name="csY8" fmla="*/ 18288 h 156819"/>
                <a:gd name="csX9" fmla="*/ 103976 w 103750"/>
                <a:gd name="csY9" fmla="*/ 9612 h 156819"/>
                <a:gd name="csX10" fmla="*/ 90818 w 103750"/>
                <a:gd name="csY10" fmla="*/ 2455 h 156819"/>
                <a:gd name="csX11" fmla="*/ 70067 w 103750"/>
                <a:gd name="csY11" fmla="*/ 69 h 156819"/>
                <a:gd name="csX12" fmla="*/ 41220 w 103750"/>
                <a:gd name="csY12" fmla="*/ 22410 h 156819"/>
                <a:gd name="csX13" fmla="*/ 56403 w 103750"/>
                <a:gd name="csY13" fmla="*/ 59500 h 156819"/>
                <a:gd name="csX14" fmla="*/ 59439 w 103750"/>
                <a:gd name="csY14" fmla="*/ 64271 h 156819"/>
                <a:gd name="csX15" fmla="*/ 73357 w 103750"/>
                <a:gd name="csY15" fmla="*/ 101578 h 156819"/>
                <a:gd name="csX16" fmla="*/ 40207 w 103750"/>
                <a:gd name="csY16" fmla="*/ 152116 h 156819"/>
                <a:gd name="csX17" fmla="*/ 15914 w 103750"/>
                <a:gd name="csY17" fmla="*/ 126522 h 156819"/>
                <a:gd name="csX18" fmla="*/ 59439 w 103750"/>
                <a:gd name="csY18" fmla="*/ 64271 h 15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56819">
                  <a:moveTo>
                    <a:pt x="56403" y="59500"/>
                  </a:moveTo>
                  <a:cubicBezTo>
                    <a:pt x="24771" y="66007"/>
                    <a:pt x="225" y="94204"/>
                    <a:pt x="225" y="120449"/>
                  </a:cubicBezTo>
                  <a:cubicBezTo>
                    <a:pt x="225" y="141271"/>
                    <a:pt x="16421" y="156888"/>
                    <a:pt x="40207" y="156888"/>
                  </a:cubicBezTo>
                  <a:cubicBezTo>
                    <a:pt x="69814" y="156888"/>
                    <a:pt x="90818" y="122835"/>
                    <a:pt x="90818" y="92902"/>
                  </a:cubicBezTo>
                  <a:cubicBezTo>
                    <a:pt x="90818" y="73164"/>
                    <a:pt x="80696" y="62319"/>
                    <a:pt x="72092" y="52559"/>
                  </a:cubicBezTo>
                  <a:cubicBezTo>
                    <a:pt x="62982" y="42798"/>
                    <a:pt x="48052" y="26531"/>
                    <a:pt x="48052" y="16987"/>
                  </a:cubicBezTo>
                  <a:cubicBezTo>
                    <a:pt x="48052" y="12215"/>
                    <a:pt x="53113" y="7010"/>
                    <a:pt x="61970" y="7010"/>
                  </a:cubicBezTo>
                  <a:cubicBezTo>
                    <a:pt x="69561" y="7010"/>
                    <a:pt x="74622" y="9829"/>
                    <a:pt x="79936" y="12866"/>
                  </a:cubicBezTo>
                  <a:cubicBezTo>
                    <a:pt x="84997" y="15469"/>
                    <a:pt x="90058" y="18288"/>
                    <a:pt x="93854" y="18288"/>
                  </a:cubicBezTo>
                  <a:cubicBezTo>
                    <a:pt x="100180" y="18288"/>
                    <a:pt x="103976" y="13083"/>
                    <a:pt x="103976" y="9612"/>
                  </a:cubicBezTo>
                  <a:cubicBezTo>
                    <a:pt x="103976" y="4841"/>
                    <a:pt x="99927" y="4190"/>
                    <a:pt x="90818" y="2455"/>
                  </a:cubicBezTo>
                  <a:cubicBezTo>
                    <a:pt x="77659" y="69"/>
                    <a:pt x="74116" y="69"/>
                    <a:pt x="70067" y="69"/>
                  </a:cubicBezTo>
                  <a:cubicBezTo>
                    <a:pt x="50329" y="69"/>
                    <a:pt x="41220" y="9395"/>
                    <a:pt x="41220" y="22410"/>
                  </a:cubicBezTo>
                  <a:cubicBezTo>
                    <a:pt x="41220" y="34122"/>
                    <a:pt x="48558" y="46269"/>
                    <a:pt x="56403" y="59500"/>
                  </a:cubicBezTo>
                  <a:close/>
                  <a:moveTo>
                    <a:pt x="59439" y="64271"/>
                  </a:moveTo>
                  <a:cubicBezTo>
                    <a:pt x="65766" y="74249"/>
                    <a:pt x="73357" y="85961"/>
                    <a:pt x="73357" y="101578"/>
                  </a:cubicBezTo>
                  <a:cubicBezTo>
                    <a:pt x="73357" y="115894"/>
                    <a:pt x="63741" y="152116"/>
                    <a:pt x="40207" y="152116"/>
                  </a:cubicBezTo>
                  <a:cubicBezTo>
                    <a:pt x="26290" y="152116"/>
                    <a:pt x="15914" y="143006"/>
                    <a:pt x="15914" y="126522"/>
                  </a:cubicBezTo>
                  <a:cubicBezTo>
                    <a:pt x="15914" y="112857"/>
                    <a:pt x="25277" y="72080"/>
                    <a:pt x="59439" y="64271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1748DFD3-86EE-C42F-C8F2-ADC9F012FEFB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8390452" y="3900836"/>
              <a:ext cx="77686" cy="138165"/>
            </a:xfrm>
            <a:custGeom>
              <a:avLst/>
              <a:gdLst>
                <a:gd name="csX0" fmla="*/ 46538 w 77686"/>
                <a:gd name="csY0" fmla="*/ 49088 h 138165"/>
                <a:gd name="csX1" fmla="*/ 70325 w 77686"/>
                <a:gd name="csY1" fmla="*/ 49088 h 138165"/>
                <a:gd name="csX2" fmla="*/ 77917 w 77686"/>
                <a:gd name="csY2" fmla="*/ 44750 h 138165"/>
                <a:gd name="csX3" fmla="*/ 70831 w 77686"/>
                <a:gd name="csY3" fmla="*/ 42364 h 138165"/>
                <a:gd name="csX4" fmla="*/ 48563 w 77686"/>
                <a:gd name="csY4" fmla="*/ 42364 h 138165"/>
                <a:gd name="csX5" fmla="*/ 58938 w 77686"/>
                <a:gd name="csY5" fmla="*/ 5925 h 138165"/>
                <a:gd name="csX6" fmla="*/ 51599 w 77686"/>
                <a:gd name="csY6" fmla="*/ 69 h 138165"/>
                <a:gd name="csX7" fmla="*/ 41477 w 77686"/>
                <a:gd name="csY7" fmla="*/ 7877 h 138165"/>
                <a:gd name="csX8" fmla="*/ 31608 w 77686"/>
                <a:gd name="csY8" fmla="*/ 42364 h 138165"/>
                <a:gd name="csX9" fmla="*/ 7822 w 77686"/>
                <a:gd name="csY9" fmla="*/ 42364 h 138165"/>
                <a:gd name="csX10" fmla="*/ 230 w 77686"/>
                <a:gd name="csY10" fmla="*/ 46486 h 138165"/>
                <a:gd name="csX11" fmla="*/ 7316 w 77686"/>
                <a:gd name="csY11" fmla="*/ 49088 h 138165"/>
                <a:gd name="csX12" fmla="*/ 29584 w 77686"/>
                <a:gd name="csY12" fmla="*/ 49088 h 138165"/>
                <a:gd name="csX13" fmla="*/ 10352 w 77686"/>
                <a:gd name="csY13" fmla="*/ 118280 h 138165"/>
                <a:gd name="csX14" fmla="*/ 33633 w 77686"/>
                <a:gd name="csY14" fmla="*/ 138235 h 138165"/>
                <a:gd name="csX15" fmla="*/ 73868 w 77686"/>
                <a:gd name="csY15" fmla="*/ 104832 h 138165"/>
                <a:gd name="csX16" fmla="*/ 70831 w 77686"/>
                <a:gd name="csY16" fmla="*/ 102663 h 138165"/>
                <a:gd name="csX17" fmla="*/ 67036 w 77686"/>
                <a:gd name="csY17" fmla="*/ 105699 h 138165"/>
                <a:gd name="csX18" fmla="*/ 34139 w 77686"/>
                <a:gd name="csY18" fmla="*/ 133463 h 138165"/>
                <a:gd name="csX19" fmla="*/ 26294 w 77686"/>
                <a:gd name="csY19" fmla="*/ 123485 h 138165"/>
                <a:gd name="csX20" fmla="*/ 27813 w 77686"/>
                <a:gd name="csY20" fmla="*/ 113074 h 138165"/>
                <a:gd name="csX21" fmla="*/ 46538 w 77686"/>
                <a:gd name="csY21" fmla="*/ 49088 h 138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38165">
                  <a:moveTo>
                    <a:pt x="46538" y="49088"/>
                  </a:moveTo>
                  <a:lnTo>
                    <a:pt x="70325" y="49088"/>
                  </a:lnTo>
                  <a:cubicBezTo>
                    <a:pt x="75386" y="49088"/>
                    <a:pt x="77917" y="49088"/>
                    <a:pt x="77917" y="44750"/>
                  </a:cubicBezTo>
                  <a:cubicBezTo>
                    <a:pt x="77917" y="42364"/>
                    <a:pt x="75386" y="42364"/>
                    <a:pt x="70831" y="42364"/>
                  </a:cubicBezTo>
                  <a:lnTo>
                    <a:pt x="48563" y="42364"/>
                  </a:lnTo>
                  <a:cubicBezTo>
                    <a:pt x="57673" y="11564"/>
                    <a:pt x="58938" y="7226"/>
                    <a:pt x="58938" y="5925"/>
                  </a:cubicBezTo>
                  <a:cubicBezTo>
                    <a:pt x="58938" y="2238"/>
                    <a:pt x="55901" y="69"/>
                    <a:pt x="51599" y="69"/>
                  </a:cubicBezTo>
                  <a:cubicBezTo>
                    <a:pt x="50840" y="69"/>
                    <a:pt x="43755" y="286"/>
                    <a:pt x="41477" y="7877"/>
                  </a:cubicBezTo>
                  <a:lnTo>
                    <a:pt x="31608" y="42364"/>
                  </a:lnTo>
                  <a:lnTo>
                    <a:pt x="7822" y="42364"/>
                  </a:lnTo>
                  <a:cubicBezTo>
                    <a:pt x="2761" y="42364"/>
                    <a:pt x="230" y="42364"/>
                    <a:pt x="230" y="46486"/>
                  </a:cubicBezTo>
                  <a:cubicBezTo>
                    <a:pt x="230" y="49088"/>
                    <a:pt x="2255" y="49088"/>
                    <a:pt x="7316" y="49088"/>
                  </a:cubicBezTo>
                  <a:lnTo>
                    <a:pt x="29584" y="49088"/>
                  </a:lnTo>
                  <a:cubicBezTo>
                    <a:pt x="11364" y="110688"/>
                    <a:pt x="10352" y="114376"/>
                    <a:pt x="10352" y="118280"/>
                  </a:cubicBezTo>
                  <a:cubicBezTo>
                    <a:pt x="10352" y="129992"/>
                    <a:pt x="19968" y="138235"/>
                    <a:pt x="33633" y="138235"/>
                  </a:cubicBezTo>
                  <a:cubicBezTo>
                    <a:pt x="59444" y="138235"/>
                    <a:pt x="73868" y="106567"/>
                    <a:pt x="73868" y="104832"/>
                  </a:cubicBezTo>
                  <a:cubicBezTo>
                    <a:pt x="73868" y="102663"/>
                    <a:pt x="71844" y="102663"/>
                    <a:pt x="70831" y="102663"/>
                  </a:cubicBezTo>
                  <a:cubicBezTo>
                    <a:pt x="68554" y="102663"/>
                    <a:pt x="68301" y="103314"/>
                    <a:pt x="67036" y="105699"/>
                  </a:cubicBezTo>
                  <a:cubicBezTo>
                    <a:pt x="56154" y="128257"/>
                    <a:pt x="42743" y="133463"/>
                    <a:pt x="34139" y="133463"/>
                  </a:cubicBezTo>
                  <a:cubicBezTo>
                    <a:pt x="28825" y="133463"/>
                    <a:pt x="26294" y="130643"/>
                    <a:pt x="26294" y="123485"/>
                  </a:cubicBezTo>
                  <a:cubicBezTo>
                    <a:pt x="26294" y="118280"/>
                    <a:pt x="26800" y="116761"/>
                    <a:pt x="27813" y="113074"/>
                  </a:cubicBezTo>
                  <a:lnTo>
                    <a:pt x="46538" y="49088"/>
                  </a:ln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E383A5B0-FC56-B293-370E-5C5972FFA166}"/>
              </a:ext>
            </a:extLst>
          </p:cNvPr>
          <p:cNvSpPr txBox="1"/>
          <p:nvPr/>
        </p:nvSpPr>
        <p:spPr>
          <a:xfrm>
            <a:off x="4992216" y="958566"/>
            <a:ext cx="26159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u="sng" dirty="0">
                <a:hlinkClick r:id="rId6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</a:t>
            </a:r>
            <a:r>
              <a:rPr lang="en-GB" sz="900" b="1" u="sng" dirty="0"/>
              <a:t>Fleischer, </a:t>
            </a:r>
            <a:r>
              <a:rPr lang="en-GB" sz="900" b="1" u="sng" dirty="0" err="1"/>
              <a:t>Jegerlehner</a:t>
            </a:r>
            <a:r>
              <a:rPr lang="en-GB" sz="900" b="1" u="sng" dirty="0"/>
              <a:t>, PRD 23 (1981) 2001</a:t>
            </a:r>
            <a:r>
              <a:rPr lang="en-GB" sz="900" b="1" dirty="0">
                <a:hlinkClick r:id="rId62"/>
              </a:rPr>
              <a:t>]</a:t>
            </a:r>
            <a:endParaRPr lang="en-GB" sz="600" b="1" i="0" u="none" strike="noStrike" dirty="0">
              <a:effectLst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7EEF72-B6F0-0C9B-52B2-5BE5659D9A1C}"/>
              </a:ext>
            </a:extLst>
          </p:cNvPr>
          <p:cNvSpPr txBox="1"/>
          <p:nvPr/>
        </p:nvSpPr>
        <p:spPr>
          <a:xfrm>
            <a:off x="2471936" y="966793"/>
            <a:ext cx="26159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u="sng" dirty="0">
                <a:hlinkClick r:id="rId62"/>
              </a:rPr>
              <a:t>[Denner </a:t>
            </a:r>
            <a:r>
              <a:rPr lang="en-GB" sz="900" b="1" u="sng" dirty="0" err="1"/>
              <a:t>Fortschr</a:t>
            </a:r>
            <a:r>
              <a:rPr lang="en-GB" sz="900" b="1" u="sng" dirty="0"/>
              <a:t>. Phys. 41 (1993) 307–420</a:t>
            </a:r>
            <a:r>
              <a:rPr lang="en-GB" sz="900" b="1" u="sng" dirty="0">
                <a:hlinkClick r:id="rId6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]</a:t>
            </a:r>
            <a:endParaRPr lang="en-GB" sz="900" b="1" u="sng" dirty="0"/>
          </a:p>
        </p:txBody>
      </p:sp>
      <p:pic>
        <p:nvPicPr>
          <p:cNvPr id="61" name="Graphic 60" descr="Tick with solid fill">
            <a:extLst>
              <a:ext uri="{FF2B5EF4-FFF2-40B4-BE49-F238E27FC236}">
                <a16:creationId xmlns:a16="http://schemas.microsoft.com/office/drawing/2014/main" id="{33FC298F-4977-5715-55E2-69D9C3A72B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8140964" y="5768956"/>
            <a:ext cx="365016" cy="365016"/>
          </a:xfrm>
          <a:prstGeom prst="rect">
            <a:avLst/>
          </a:prstGeom>
        </p:spPr>
      </p:pic>
      <p:grpSp>
        <p:nvGrpSpPr>
          <p:cNvPr id="62" name="Group 61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 title="IguanaTex Shape Display">
            <a:extLst>
              <a:ext uri="{FF2B5EF4-FFF2-40B4-BE49-F238E27FC236}">
                <a16:creationId xmlns:a16="http://schemas.microsoft.com/office/drawing/2014/main" id="{D16D0FD6-7170-A367-3438-3081F59D344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141618" y="3088934"/>
            <a:ext cx="154182" cy="124042"/>
            <a:chOff x="8273215" y="3882399"/>
            <a:chExt cx="194923" cy="156819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E47A8E24-8E17-9F8D-9C0C-31B18B55B4B3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273215" y="3882399"/>
              <a:ext cx="103750" cy="156819"/>
            </a:xfrm>
            <a:custGeom>
              <a:avLst/>
              <a:gdLst>
                <a:gd name="csX0" fmla="*/ 56403 w 103750"/>
                <a:gd name="csY0" fmla="*/ 59500 h 156819"/>
                <a:gd name="csX1" fmla="*/ 225 w 103750"/>
                <a:gd name="csY1" fmla="*/ 120449 h 156819"/>
                <a:gd name="csX2" fmla="*/ 40207 w 103750"/>
                <a:gd name="csY2" fmla="*/ 156888 h 156819"/>
                <a:gd name="csX3" fmla="*/ 90818 w 103750"/>
                <a:gd name="csY3" fmla="*/ 92902 h 156819"/>
                <a:gd name="csX4" fmla="*/ 72092 w 103750"/>
                <a:gd name="csY4" fmla="*/ 52559 h 156819"/>
                <a:gd name="csX5" fmla="*/ 48052 w 103750"/>
                <a:gd name="csY5" fmla="*/ 16987 h 156819"/>
                <a:gd name="csX6" fmla="*/ 61970 w 103750"/>
                <a:gd name="csY6" fmla="*/ 7010 h 156819"/>
                <a:gd name="csX7" fmla="*/ 79936 w 103750"/>
                <a:gd name="csY7" fmla="*/ 12866 h 156819"/>
                <a:gd name="csX8" fmla="*/ 93854 w 103750"/>
                <a:gd name="csY8" fmla="*/ 18288 h 156819"/>
                <a:gd name="csX9" fmla="*/ 103976 w 103750"/>
                <a:gd name="csY9" fmla="*/ 9612 h 156819"/>
                <a:gd name="csX10" fmla="*/ 90818 w 103750"/>
                <a:gd name="csY10" fmla="*/ 2455 h 156819"/>
                <a:gd name="csX11" fmla="*/ 70067 w 103750"/>
                <a:gd name="csY11" fmla="*/ 69 h 156819"/>
                <a:gd name="csX12" fmla="*/ 41220 w 103750"/>
                <a:gd name="csY12" fmla="*/ 22410 h 156819"/>
                <a:gd name="csX13" fmla="*/ 56403 w 103750"/>
                <a:gd name="csY13" fmla="*/ 59500 h 156819"/>
                <a:gd name="csX14" fmla="*/ 59439 w 103750"/>
                <a:gd name="csY14" fmla="*/ 64271 h 156819"/>
                <a:gd name="csX15" fmla="*/ 73357 w 103750"/>
                <a:gd name="csY15" fmla="*/ 101578 h 156819"/>
                <a:gd name="csX16" fmla="*/ 40207 w 103750"/>
                <a:gd name="csY16" fmla="*/ 152116 h 156819"/>
                <a:gd name="csX17" fmla="*/ 15914 w 103750"/>
                <a:gd name="csY17" fmla="*/ 126522 h 156819"/>
                <a:gd name="csX18" fmla="*/ 59439 w 103750"/>
                <a:gd name="csY18" fmla="*/ 64271 h 1568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56819">
                  <a:moveTo>
                    <a:pt x="56403" y="59500"/>
                  </a:moveTo>
                  <a:cubicBezTo>
                    <a:pt x="24771" y="66007"/>
                    <a:pt x="225" y="94204"/>
                    <a:pt x="225" y="120449"/>
                  </a:cubicBezTo>
                  <a:cubicBezTo>
                    <a:pt x="225" y="141271"/>
                    <a:pt x="16421" y="156888"/>
                    <a:pt x="40207" y="156888"/>
                  </a:cubicBezTo>
                  <a:cubicBezTo>
                    <a:pt x="69814" y="156888"/>
                    <a:pt x="90818" y="122835"/>
                    <a:pt x="90818" y="92902"/>
                  </a:cubicBezTo>
                  <a:cubicBezTo>
                    <a:pt x="90818" y="73164"/>
                    <a:pt x="80696" y="62319"/>
                    <a:pt x="72092" y="52559"/>
                  </a:cubicBezTo>
                  <a:cubicBezTo>
                    <a:pt x="62982" y="42798"/>
                    <a:pt x="48052" y="26531"/>
                    <a:pt x="48052" y="16987"/>
                  </a:cubicBezTo>
                  <a:cubicBezTo>
                    <a:pt x="48052" y="12215"/>
                    <a:pt x="53113" y="7010"/>
                    <a:pt x="61970" y="7010"/>
                  </a:cubicBezTo>
                  <a:cubicBezTo>
                    <a:pt x="69561" y="7010"/>
                    <a:pt x="74622" y="9829"/>
                    <a:pt x="79936" y="12866"/>
                  </a:cubicBezTo>
                  <a:cubicBezTo>
                    <a:pt x="84997" y="15469"/>
                    <a:pt x="90058" y="18288"/>
                    <a:pt x="93854" y="18288"/>
                  </a:cubicBezTo>
                  <a:cubicBezTo>
                    <a:pt x="100180" y="18288"/>
                    <a:pt x="103976" y="13083"/>
                    <a:pt x="103976" y="9612"/>
                  </a:cubicBezTo>
                  <a:cubicBezTo>
                    <a:pt x="103976" y="4841"/>
                    <a:pt x="99927" y="4190"/>
                    <a:pt x="90818" y="2455"/>
                  </a:cubicBezTo>
                  <a:cubicBezTo>
                    <a:pt x="77659" y="69"/>
                    <a:pt x="74116" y="69"/>
                    <a:pt x="70067" y="69"/>
                  </a:cubicBezTo>
                  <a:cubicBezTo>
                    <a:pt x="50329" y="69"/>
                    <a:pt x="41220" y="9395"/>
                    <a:pt x="41220" y="22410"/>
                  </a:cubicBezTo>
                  <a:cubicBezTo>
                    <a:pt x="41220" y="34122"/>
                    <a:pt x="48558" y="46269"/>
                    <a:pt x="56403" y="59500"/>
                  </a:cubicBezTo>
                  <a:close/>
                  <a:moveTo>
                    <a:pt x="59439" y="64271"/>
                  </a:moveTo>
                  <a:cubicBezTo>
                    <a:pt x="65766" y="74249"/>
                    <a:pt x="73357" y="85961"/>
                    <a:pt x="73357" y="101578"/>
                  </a:cubicBezTo>
                  <a:cubicBezTo>
                    <a:pt x="73357" y="115894"/>
                    <a:pt x="63741" y="152116"/>
                    <a:pt x="40207" y="152116"/>
                  </a:cubicBezTo>
                  <a:cubicBezTo>
                    <a:pt x="26290" y="152116"/>
                    <a:pt x="15914" y="143006"/>
                    <a:pt x="15914" y="126522"/>
                  </a:cubicBezTo>
                  <a:cubicBezTo>
                    <a:pt x="15914" y="112857"/>
                    <a:pt x="25277" y="72080"/>
                    <a:pt x="59439" y="64271"/>
                  </a:cubicBez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D068056F-3892-0765-591D-6DECDAC96317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390452" y="3900836"/>
              <a:ext cx="77686" cy="138165"/>
            </a:xfrm>
            <a:custGeom>
              <a:avLst/>
              <a:gdLst>
                <a:gd name="csX0" fmla="*/ 46538 w 77686"/>
                <a:gd name="csY0" fmla="*/ 49088 h 138165"/>
                <a:gd name="csX1" fmla="*/ 70325 w 77686"/>
                <a:gd name="csY1" fmla="*/ 49088 h 138165"/>
                <a:gd name="csX2" fmla="*/ 77917 w 77686"/>
                <a:gd name="csY2" fmla="*/ 44750 h 138165"/>
                <a:gd name="csX3" fmla="*/ 70831 w 77686"/>
                <a:gd name="csY3" fmla="*/ 42364 h 138165"/>
                <a:gd name="csX4" fmla="*/ 48563 w 77686"/>
                <a:gd name="csY4" fmla="*/ 42364 h 138165"/>
                <a:gd name="csX5" fmla="*/ 58938 w 77686"/>
                <a:gd name="csY5" fmla="*/ 5925 h 138165"/>
                <a:gd name="csX6" fmla="*/ 51599 w 77686"/>
                <a:gd name="csY6" fmla="*/ 69 h 138165"/>
                <a:gd name="csX7" fmla="*/ 41477 w 77686"/>
                <a:gd name="csY7" fmla="*/ 7877 h 138165"/>
                <a:gd name="csX8" fmla="*/ 31608 w 77686"/>
                <a:gd name="csY8" fmla="*/ 42364 h 138165"/>
                <a:gd name="csX9" fmla="*/ 7822 w 77686"/>
                <a:gd name="csY9" fmla="*/ 42364 h 138165"/>
                <a:gd name="csX10" fmla="*/ 230 w 77686"/>
                <a:gd name="csY10" fmla="*/ 46486 h 138165"/>
                <a:gd name="csX11" fmla="*/ 7316 w 77686"/>
                <a:gd name="csY11" fmla="*/ 49088 h 138165"/>
                <a:gd name="csX12" fmla="*/ 29584 w 77686"/>
                <a:gd name="csY12" fmla="*/ 49088 h 138165"/>
                <a:gd name="csX13" fmla="*/ 10352 w 77686"/>
                <a:gd name="csY13" fmla="*/ 118280 h 138165"/>
                <a:gd name="csX14" fmla="*/ 33633 w 77686"/>
                <a:gd name="csY14" fmla="*/ 138235 h 138165"/>
                <a:gd name="csX15" fmla="*/ 73868 w 77686"/>
                <a:gd name="csY15" fmla="*/ 104832 h 138165"/>
                <a:gd name="csX16" fmla="*/ 70831 w 77686"/>
                <a:gd name="csY16" fmla="*/ 102663 h 138165"/>
                <a:gd name="csX17" fmla="*/ 67036 w 77686"/>
                <a:gd name="csY17" fmla="*/ 105699 h 138165"/>
                <a:gd name="csX18" fmla="*/ 34139 w 77686"/>
                <a:gd name="csY18" fmla="*/ 133463 h 138165"/>
                <a:gd name="csX19" fmla="*/ 26294 w 77686"/>
                <a:gd name="csY19" fmla="*/ 123485 h 138165"/>
                <a:gd name="csX20" fmla="*/ 27813 w 77686"/>
                <a:gd name="csY20" fmla="*/ 113074 h 138165"/>
                <a:gd name="csX21" fmla="*/ 46538 w 77686"/>
                <a:gd name="csY21" fmla="*/ 49088 h 1381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38165">
                  <a:moveTo>
                    <a:pt x="46538" y="49088"/>
                  </a:moveTo>
                  <a:lnTo>
                    <a:pt x="70325" y="49088"/>
                  </a:lnTo>
                  <a:cubicBezTo>
                    <a:pt x="75386" y="49088"/>
                    <a:pt x="77917" y="49088"/>
                    <a:pt x="77917" y="44750"/>
                  </a:cubicBezTo>
                  <a:cubicBezTo>
                    <a:pt x="77917" y="42364"/>
                    <a:pt x="75386" y="42364"/>
                    <a:pt x="70831" y="42364"/>
                  </a:cubicBezTo>
                  <a:lnTo>
                    <a:pt x="48563" y="42364"/>
                  </a:lnTo>
                  <a:cubicBezTo>
                    <a:pt x="57673" y="11564"/>
                    <a:pt x="58938" y="7226"/>
                    <a:pt x="58938" y="5925"/>
                  </a:cubicBezTo>
                  <a:cubicBezTo>
                    <a:pt x="58938" y="2238"/>
                    <a:pt x="55901" y="69"/>
                    <a:pt x="51599" y="69"/>
                  </a:cubicBezTo>
                  <a:cubicBezTo>
                    <a:pt x="50840" y="69"/>
                    <a:pt x="43755" y="286"/>
                    <a:pt x="41477" y="7877"/>
                  </a:cubicBezTo>
                  <a:lnTo>
                    <a:pt x="31608" y="42364"/>
                  </a:lnTo>
                  <a:lnTo>
                    <a:pt x="7822" y="42364"/>
                  </a:lnTo>
                  <a:cubicBezTo>
                    <a:pt x="2761" y="42364"/>
                    <a:pt x="230" y="42364"/>
                    <a:pt x="230" y="46486"/>
                  </a:cubicBezTo>
                  <a:cubicBezTo>
                    <a:pt x="230" y="49088"/>
                    <a:pt x="2255" y="49088"/>
                    <a:pt x="7316" y="49088"/>
                  </a:cubicBezTo>
                  <a:lnTo>
                    <a:pt x="29584" y="49088"/>
                  </a:lnTo>
                  <a:cubicBezTo>
                    <a:pt x="11364" y="110688"/>
                    <a:pt x="10352" y="114376"/>
                    <a:pt x="10352" y="118280"/>
                  </a:cubicBezTo>
                  <a:cubicBezTo>
                    <a:pt x="10352" y="129992"/>
                    <a:pt x="19968" y="138235"/>
                    <a:pt x="33633" y="138235"/>
                  </a:cubicBezTo>
                  <a:cubicBezTo>
                    <a:pt x="59444" y="138235"/>
                    <a:pt x="73868" y="106567"/>
                    <a:pt x="73868" y="104832"/>
                  </a:cubicBezTo>
                  <a:cubicBezTo>
                    <a:pt x="73868" y="102663"/>
                    <a:pt x="71844" y="102663"/>
                    <a:pt x="70831" y="102663"/>
                  </a:cubicBezTo>
                  <a:cubicBezTo>
                    <a:pt x="68554" y="102663"/>
                    <a:pt x="68301" y="103314"/>
                    <a:pt x="67036" y="105699"/>
                  </a:cubicBezTo>
                  <a:cubicBezTo>
                    <a:pt x="56154" y="128257"/>
                    <a:pt x="42743" y="133463"/>
                    <a:pt x="34139" y="133463"/>
                  </a:cubicBezTo>
                  <a:cubicBezTo>
                    <a:pt x="28825" y="133463"/>
                    <a:pt x="26294" y="130643"/>
                    <a:pt x="26294" y="123485"/>
                  </a:cubicBezTo>
                  <a:cubicBezTo>
                    <a:pt x="26294" y="118280"/>
                    <a:pt x="26800" y="116761"/>
                    <a:pt x="27813" y="113074"/>
                  </a:cubicBezTo>
                  <a:lnTo>
                    <a:pt x="46538" y="49088"/>
                  </a:lnTo>
                  <a:close/>
                </a:path>
              </a:pathLst>
            </a:custGeom>
            <a:solidFill>
              <a:srgbClr val="000000"/>
            </a:solidFill>
            <a:ln w="2500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0F3ED-F33B-2AFD-E742-9A8EDCEE859D}"/>
              </a:ext>
            </a:extLst>
          </p:cNvPr>
          <p:cNvGrpSpPr/>
          <p:nvPr/>
        </p:nvGrpSpPr>
        <p:grpSpPr>
          <a:xfrm>
            <a:off x="8548705" y="1393870"/>
            <a:ext cx="1737245" cy="689992"/>
            <a:chOff x="1265996" y="1715852"/>
            <a:chExt cx="1737245" cy="689992"/>
          </a:xfrm>
        </p:grpSpPr>
        <p:sp>
          <p:nvSpPr>
            <p:cNvPr id="4" name="Graphic 3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D7DDEA05-9114-C962-1958-0BBB0FD13766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2944977" y="1984647"/>
              <a:ext cx="58264" cy="161193"/>
            </a:xfrm>
            <a:custGeom>
              <a:avLst/>
              <a:gdLst>
                <a:gd name="csX0" fmla="*/ 34959 w 58264"/>
                <a:gd name="csY0" fmla="*/ 57258 h 161193"/>
                <a:gd name="csX1" fmla="*/ 52799 w 58264"/>
                <a:gd name="csY1" fmla="*/ 57258 h 161193"/>
                <a:gd name="csX2" fmla="*/ 58493 w 58264"/>
                <a:gd name="csY2" fmla="*/ 52197 h 161193"/>
                <a:gd name="csX3" fmla="*/ 53179 w 58264"/>
                <a:gd name="csY3" fmla="*/ 49414 h 161193"/>
                <a:gd name="csX4" fmla="*/ 36477 w 58264"/>
                <a:gd name="csY4" fmla="*/ 49414 h 161193"/>
                <a:gd name="csX5" fmla="*/ 44259 w 58264"/>
                <a:gd name="csY5" fmla="*/ 6901 h 161193"/>
                <a:gd name="csX6" fmla="*/ 38755 w 58264"/>
                <a:gd name="csY6" fmla="*/ 69 h 161193"/>
                <a:gd name="csX7" fmla="*/ 31163 w 58264"/>
                <a:gd name="csY7" fmla="*/ 9179 h 161193"/>
                <a:gd name="csX8" fmla="*/ 23761 w 58264"/>
                <a:gd name="csY8" fmla="*/ 49414 h 161193"/>
                <a:gd name="csX9" fmla="*/ 5921 w 58264"/>
                <a:gd name="csY9" fmla="*/ 49414 h 161193"/>
                <a:gd name="csX10" fmla="*/ 228 w 58264"/>
                <a:gd name="csY10" fmla="*/ 54222 h 161193"/>
                <a:gd name="csX11" fmla="*/ 5542 w 58264"/>
                <a:gd name="csY11" fmla="*/ 57258 h 161193"/>
                <a:gd name="csX12" fmla="*/ 22243 w 58264"/>
                <a:gd name="csY12" fmla="*/ 57258 h 161193"/>
                <a:gd name="csX13" fmla="*/ 7819 w 58264"/>
                <a:gd name="csY13" fmla="*/ 137982 h 161193"/>
                <a:gd name="csX14" fmla="*/ 25280 w 58264"/>
                <a:gd name="csY14" fmla="*/ 161262 h 161193"/>
                <a:gd name="csX15" fmla="*/ 55456 w 58264"/>
                <a:gd name="csY15" fmla="*/ 122292 h 161193"/>
                <a:gd name="csX16" fmla="*/ 53179 w 58264"/>
                <a:gd name="csY16" fmla="*/ 119762 h 161193"/>
                <a:gd name="csX17" fmla="*/ 50332 w 58264"/>
                <a:gd name="csY17" fmla="*/ 123305 h 161193"/>
                <a:gd name="csX18" fmla="*/ 25659 w 58264"/>
                <a:gd name="csY18" fmla="*/ 155695 h 161193"/>
                <a:gd name="csX19" fmla="*/ 19776 w 58264"/>
                <a:gd name="csY19" fmla="*/ 144055 h 161193"/>
                <a:gd name="csX20" fmla="*/ 20915 w 58264"/>
                <a:gd name="csY20" fmla="*/ 131908 h 161193"/>
                <a:gd name="csX21" fmla="*/ 34959 w 58264"/>
                <a:gd name="csY21" fmla="*/ 57258 h 161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58264" h="161193">
                  <a:moveTo>
                    <a:pt x="34959" y="57258"/>
                  </a:moveTo>
                  <a:lnTo>
                    <a:pt x="52799" y="57258"/>
                  </a:lnTo>
                  <a:cubicBezTo>
                    <a:pt x="56595" y="57258"/>
                    <a:pt x="58493" y="57258"/>
                    <a:pt x="58493" y="52197"/>
                  </a:cubicBezTo>
                  <a:cubicBezTo>
                    <a:pt x="58493" y="49414"/>
                    <a:pt x="56595" y="49414"/>
                    <a:pt x="53179" y="49414"/>
                  </a:cubicBezTo>
                  <a:lnTo>
                    <a:pt x="36477" y="49414"/>
                  </a:lnTo>
                  <a:cubicBezTo>
                    <a:pt x="43310" y="13480"/>
                    <a:pt x="44259" y="8419"/>
                    <a:pt x="44259" y="6901"/>
                  </a:cubicBezTo>
                  <a:cubicBezTo>
                    <a:pt x="44259" y="2599"/>
                    <a:pt x="41981" y="69"/>
                    <a:pt x="38755" y="69"/>
                  </a:cubicBezTo>
                  <a:cubicBezTo>
                    <a:pt x="38185" y="69"/>
                    <a:pt x="32871" y="322"/>
                    <a:pt x="31163" y="9179"/>
                  </a:cubicBezTo>
                  <a:lnTo>
                    <a:pt x="23761" y="49414"/>
                  </a:lnTo>
                  <a:lnTo>
                    <a:pt x="5921" y="49414"/>
                  </a:lnTo>
                  <a:cubicBezTo>
                    <a:pt x="2126" y="49414"/>
                    <a:pt x="228" y="49414"/>
                    <a:pt x="228" y="54222"/>
                  </a:cubicBezTo>
                  <a:cubicBezTo>
                    <a:pt x="228" y="57258"/>
                    <a:pt x="1746" y="57258"/>
                    <a:pt x="5542" y="57258"/>
                  </a:cubicBezTo>
                  <a:lnTo>
                    <a:pt x="22243" y="57258"/>
                  </a:lnTo>
                  <a:cubicBezTo>
                    <a:pt x="8578" y="129125"/>
                    <a:pt x="7819" y="133427"/>
                    <a:pt x="7819" y="137982"/>
                  </a:cubicBezTo>
                  <a:cubicBezTo>
                    <a:pt x="7819" y="151646"/>
                    <a:pt x="15031" y="161262"/>
                    <a:pt x="25280" y="161262"/>
                  </a:cubicBezTo>
                  <a:cubicBezTo>
                    <a:pt x="44638" y="161262"/>
                    <a:pt x="55456" y="124317"/>
                    <a:pt x="55456" y="122292"/>
                  </a:cubicBezTo>
                  <a:cubicBezTo>
                    <a:pt x="55456" y="119762"/>
                    <a:pt x="53938" y="119762"/>
                    <a:pt x="53179" y="119762"/>
                  </a:cubicBezTo>
                  <a:cubicBezTo>
                    <a:pt x="51471" y="119762"/>
                    <a:pt x="51281" y="120521"/>
                    <a:pt x="50332" y="123305"/>
                  </a:cubicBezTo>
                  <a:cubicBezTo>
                    <a:pt x="42171" y="149622"/>
                    <a:pt x="32112" y="155695"/>
                    <a:pt x="25659" y="155695"/>
                  </a:cubicBezTo>
                  <a:cubicBezTo>
                    <a:pt x="21674" y="155695"/>
                    <a:pt x="19776" y="152405"/>
                    <a:pt x="19776" y="144055"/>
                  </a:cubicBezTo>
                  <a:cubicBezTo>
                    <a:pt x="19776" y="137982"/>
                    <a:pt x="20155" y="136210"/>
                    <a:pt x="20915" y="131908"/>
                  </a:cubicBezTo>
                  <a:lnTo>
                    <a:pt x="34959" y="57258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218F6FE-49FB-EB5C-A13C-94FC58D0B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/>
            <a:stretch>
              <a:fillRect/>
            </a:stretch>
          </p:blipFill>
          <p:spPr>
            <a:xfrm>
              <a:off x="1265996" y="1715852"/>
              <a:ext cx="1678981" cy="68999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E1D556F-7B16-E2BC-1FB7-E64B7ABE9C6E}"/>
              </a:ext>
            </a:extLst>
          </p:cNvPr>
          <p:cNvSpPr txBox="1"/>
          <p:nvPr/>
        </p:nvSpPr>
        <p:spPr>
          <a:xfrm>
            <a:off x="7787775" y="2384553"/>
            <a:ext cx="175300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b="1" dirty="0"/>
              <a:t>Requirement</a:t>
            </a:r>
            <a:r>
              <a:rPr lang="en-GB" sz="2000" dirty="0"/>
              <a:t>:</a:t>
            </a:r>
          </a:p>
        </p:txBody>
      </p:sp>
      <p:grpSp>
        <p:nvGrpSpPr>
          <p:cNvPr id="7" name="Group 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^{H} + \delta t =0&#10;\end{align*}&#10;&#10;&#10;\end{document}" title="IguanaTex Shape Display">
            <a:extLst>
              <a:ext uri="{FF2B5EF4-FFF2-40B4-BE49-F238E27FC236}">
                <a16:creationId xmlns:a16="http://schemas.microsoft.com/office/drawing/2014/main" id="{C46C5BD9-AD25-EAFD-ACA0-B4F5E8CDE08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701131" y="2468192"/>
            <a:ext cx="1320476" cy="221822"/>
            <a:chOff x="7599124" y="3908527"/>
            <a:chExt cx="1320476" cy="221822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590E841-0189-E001-A336-C26F7D9C711C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599124" y="3957263"/>
              <a:ext cx="168888" cy="154184"/>
            </a:xfrm>
            <a:custGeom>
              <a:avLst/>
              <a:gdLst>
                <a:gd name="csX0" fmla="*/ 100294 w 168888"/>
                <a:gd name="csY0" fmla="*/ 16011 h 154184"/>
                <a:gd name="csX1" fmla="*/ 106006 w 168888"/>
                <a:gd name="csY1" fmla="*/ 7584 h 154184"/>
                <a:gd name="csX2" fmla="*/ 121653 w 168888"/>
                <a:gd name="csY2" fmla="*/ 7129 h 154184"/>
                <a:gd name="csX3" fmla="*/ 157914 w 168888"/>
                <a:gd name="csY3" fmla="*/ 25804 h 154184"/>
                <a:gd name="csX4" fmla="*/ 155928 w 168888"/>
                <a:gd name="csY4" fmla="*/ 44024 h 154184"/>
                <a:gd name="csX5" fmla="*/ 155182 w 168888"/>
                <a:gd name="csY5" fmla="*/ 48351 h 154184"/>
                <a:gd name="csX6" fmla="*/ 158163 w 168888"/>
                <a:gd name="csY6" fmla="*/ 51312 h 154184"/>
                <a:gd name="csX7" fmla="*/ 161888 w 168888"/>
                <a:gd name="csY7" fmla="*/ 46073 h 154184"/>
                <a:gd name="csX8" fmla="*/ 168594 w 168888"/>
                <a:gd name="csY8" fmla="*/ 6446 h 154184"/>
                <a:gd name="csX9" fmla="*/ 169091 w 168888"/>
                <a:gd name="csY9" fmla="*/ 2574 h 154184"/>
                <a:gd name="csX10" fmla="*/ 162385 w 168888"/>
                <a:gd name="csY10" fmla="*/ 69 h 154184"/>
                <a:gd name="csX11" fmla="*/ 24542 w 168888"/>
                <a:gd name="csY11" fmla="*/ 69 h 154184"/>
                <a:gd name="csX12" fmla="*/ 16595 w 168888"/>
                <a:gd name="csY12" fmla="*/ 4624 h 154184"/>
                <a:gd name="csX13" fmla="*/ 1693 w 168888"/>
                <a:gd name="csY13" fmla="*/ 44707 h 154184"/>
                <a:gd name="csX14" fmla="*/ 203 w 168888"/>
                <a:gd name="csY14" fmla="*/ 48806 h 154184"/>
                <a:gd name="csX15" fmla="*/ 3183 w 168888"/>
                <a:gd name="csY15" fmla="*/ 51312 h 154184"/>
                <a:gd name="csX16" fmla="*/ 7405 w 168888"/>
                <a:gd name="csY16" fmla="*/ 46529 h 154184"/>
                <a:gd name="csX17" fmla="*/ 64032 w 168888"/>
                <a:gd name="csY17" fmla="*/ 7129 h 154184"/>
                <a:gd name="csX18" fmla="*/ 73719 w 168888"/>
                <a:gd name="csY18" fmla="*/ 7129 h 154184"/>
                <a:gd name="csX19" fmla="*/ 80673 w 168888"/>
                <a:gd name="csY19" fmla="*/ 9862 h 154184"/>
                <a:gd name="csX20" fmla="*/ 79679 w 168888"/>
                <a:gd name="csY20" fmla="*/ 14644 h 154184"/>
                <a:gd name="csX21" fmla="*/ 46399 w 168888"/>
                <a:gd name="csY21" fmla="*/ 136261 h 154184"/>
                <a:gd name="csX22" fmla="*/ 16843 w 168888"/>
                <a:gd name="csY22" fmla="*/ 147193 h 154184"/>
                <a:gd name="csX23" fmla="*/ 6412 w 168888"/>
                <a:gd name="csY23" fmla="*/ 151520 h 154184"/>
                <a:gd name="csX24" fmla="*/ 10634 w 168888"/>
                <a:gd name="csY24" fmla="*/ 154253 h 154184"/>
                <a:gd name="csX25" fmla="*/ 31000 w 168888"/>
                <a:gd name="csY25" fmla="*/ 153797 h 154184"/>
                <a:gd name="csX26" fmla="*/ 52111 w 168888"/>
                <a:gd name="csY26" fmla="*/ 153570 h 154184"/>
                <a:gd name="csX27" fmla="*/ 72725 w 168888"/>
                <a:gd name="csY27" fmla="*/ 153797 h 154184"/>
                <a:gd name="csX28" fmla="*/ 94333 w 168888"/>
                <a:gd name="csY28" fmla="*/ 154253 h 154184"/>
                <a:gd name="csX29" fmla="*/ 99797 w 168888"/>
                <a:gd name="csY29" fmla="*/ 149698 h 154184"/>
                <a:gd name="csX30" fmla="*/ 91353 w 168888"/>
                <a:gd name="csY30" fmla="*/ 147193 h 154184"/>
                <a:gd name="csX31" fmla="*/ 75457 w 168888"/>
                <a:gd name="csY31" fmla="*/ 146737 h 154184"/>
                <a:gd name="csX32" fmla="*/ 66268 w 168888"/>
                <a:gd name="csY32" fmla="*/ 141727 h 154184"/>
                <a:gd name="csX33" fmla="*/ 67261 w 168888"/>
                <a:gd name="csY33" fmla="*/ 136944 h 154184"/>
                <a:gd name="csX34" fmla="*/ 100294 w 168888"/>
                <a:gd name="csY34" fmla="*/ 16011 h 154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68888" h="154184">
                  <a:moveTo>
                    <a:pt x="100294" y="16011"/>
                  </a:moveTo>
                  <a:cubicBezTo>
                    <a:pt x="102032" y="9634"/>
                    <a:pt x="103026" y="8268"/>
                    <a:pt x="106006" y="7584"/>
                  </a:cubicBezTo>
                  <a:cubicBezTo>
                    <a:pt x="108241" y="7129"/>
                    <a:pt x="116437" y="7129"/>
                    <a:pt x="121653" y="7129"/>
                  </a:cubicBezTo>
                  <a:cubicBezTo>
                    <a:pt x="146738" y="7129"/>
                    <a:pt x="157914" y="8040"/>
                    <a:pt x="157914" y="25804"/>
                  </a:cubicBezTo>
                  <a:cubicBezTo>
                    <a:pt x="157914" y="29220"/>
                    <a:pt x="156921" y="38102"/>
                    <a:pt x="155928" y="44024"/>
                  </a:cubicBezTo>
                  <a:cubicBezTo>
                    <a:pt x="155679" y="44935"/>
                    <a:pt x="155182" y="47668"/>
                    <a:pt x="155182" y="48351"/>
                  </a:cubicBezTo>
                  <a:cubicBezTo>
                    <a:pt x="155182" y="49717"/>
                    <a:pt x="155928" y="51312"/>
                    <a:pt x="158163" y="51312"/>
                  </a:cubicBezTo>
                  <a:cubicBezTo>
                    <a:pt x="160895" y="51312"/>
                    <a:pt x="161392" y="49490"/>
                    <a:pt x="161888" y="46073"/>
                  </a:cubicBezTo>
                  <a:lnTo>
                    <a:pt x="168594" y="6446"/>
                  </a:lnTo>
                  <a:cubicBezTo>
                    <a:pt x="168843" y="5535"/>
                    <a:pt x="169091" y="3257"/>
                    <a:pt x="169091" y="2574"/>
                  </a:cubicBezTo>
                  <a:cubicBezTo>
                    <a:pt x="169091" y="69"/>
                    <a:pt x="166607" y="69"/>
                    <a:pt x="162385" y="69"/>
                  </a:cubicBezTo>
                  <a:lnTo>
                    <a:pt x="24542" y="69"/>
                  </a:lnTo>
                  <a:cubicBezTo>
                    <a:pt x="18582" y="69"/>
                    <a:pt x="18333" y="296"/>
                    <a:pt x="16595" y="4624"/>
                  </a:cubicBezTo>
                  <a:lnTo>
                    <a:pt x="1693" y="44707"/>
                  </a:lnTo>
                  <a:cubicBezTo>
                    <a:pt x="1445" y="45162"/>
                    <a:pt x="203" y="48351"/>
                    <a:pt x="203" y="48806"/>
                  </a:cubicBezTo>
                  <a:cubicBezTo>
                    <a:pt x="203" y="50173"/>
                    <a:pt x="1445" y="51312"/>
                    <a:pt x="3183" y="51312"/>
                  </a:cubicBezTo>
                  <a:cubicBezTo>
                    <a:pt x="5667" y="51312"/>
                    <a:pt x="5915" y="50173"/>
                    <a:pt x="7405" y="46529"/>
                  </a:cubicBezTo>
                  <a:cubicBezTo>
                    <a:pt x="20817" y="11228"/>
                    <a:pt x="27274" y="7129"/>
                    <a:pt x="64032" y="7129"/>
                  </a:cubicBezTo>
                  <a:lnTo>
                    <a:pt x="73719" y="7129"/>
                  </a:lnTo>
                  <a:cubicBezTo>
                    <a:pt x="80673" y="7129"/>
                    <a:pt x="80673" y="8040"/>
                    <a:pt x="80673" y="9862"/>
                  </a:cubicBezTo>
                  <a:cubicBezTo>
                    <a:pt x="80673" y="11228"/>
                    <a:pt x="79928" y="13961"/>
                    <a:pt x="79679" y="14644"/>
                  </a:cubicBezTo>
                  <a:lnTo>
                    <a:pt x="46399" y="136261"/>
                  </a:lnTo>
                  <a:cubicBezTo>
                    <a:pt x="44163" y="144687"/>
                    <a:pt x="43418" y="147193"/>
                    <a:pt x="16843" y="147193"/>
                  </a:cubicBezTo>
                  <a:cubicBezTo>
                    <a:pt x="7902" y="147193"/>
                    <a:pt x="6412" y="147193"/>
                    <a:pt x="6412" y="151520"/>
                  </a:cubicBezTo>
                  <a:cubicBezTo>
                    <a:pt x="6412" y="154253"/>
                    <a:pt x="9144" y="154253"/>
                    <a:pt x="10634" y="154253"/>
                  </a:cubicBezTo>
                  <a:cubicBezTo>
                    <a:pt x="17340" y="154253"/>
                    <a:pt x="24294" y="153797"/>
                    <a:pt x="31000" y="153797"/>
                  </a:cubicBezTo>
                  <a:cubicBezTo>
                    <a:pt x="37954" y="153797"/>
                    <a:pt x="45157" y="153570"/>
                    <a:pt x="52111" y="153570"/>
                  </a:cubicBezTo>
                  <a:cubicBezTo>
                    <a:pt x="59065" y="153570"/>
                    <a:pt x="66019" y="153797"/>
                    <a:pt x="72725" y="153797"/>
                  </a:cubicBezTo>
                  <a:cubicBezTo>
                    <a:pt x="79928" y="153797"/>
                    <a:pt x="87379" y="154253"/>
                    <a:pt x="94333" y="154253"/>
                  </a:cubicBezTo>
                  <a:cubicBezTo>
                    <a:pt x="96817" y="154253"/>
                    <a:pt x="99797" y="154253"/>
                    <a:pt x="99797" y="149698"/>
                  </a:cubicBezTo>
                  <a:cubicBezTo>
                    <a:pt x="99797" y="147193"/>
                    <a:pt x="97810" y="147193"/>
                    <a:pt x="91353" y="147193"/>
                  </a:cubicBezTo>
                  <a:cubicBezTo>
                    <a:pt x="85144" y="147193"/>
                    <a:pt x="81915" y="147193"/>
                    <a:pt x="75457" y="146737"/>
                  </a:cubicBezTo>
                  <a:cubicBezTo>
                    <a:pt x="68255" y="146054"/>
                    <a:pt x="66268" y="145371"/>
                    <a:pt x="66268" y="141727"/>
                  </a:cubicBezTo>
                  <a:cubicBezTo>
                    <a:pt x="66268" y="141499"/>
                    <a:pt x="66268" y="140360"/>
                    <a:pt x="67261" y="136944"/>
                  </a:cubicBezTo>
                  <a:lnTo>
                    <a:pt x="100294" y="16011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C0CEFAF-4EBF-32AD-A438-DA395412DD2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784793" y="3908527"/>
              <a:ext cx="154905" cy="108885"/>
            </a:xfrm>
            <a:custGeom>
              <a:avLst/>
              <a:gdLst>
                <a:gd name="csX0" fmla="*/ 134426 w 154905"/>
                <a:gd name="csY0" fmla="*/ 12978 h 108885"/>
                <a:gd name="csX1" fmla="*/ 149204 w 154905"/>
                <a:gd name="csY1" fmla="*/ 5804 h 108885"/>
                <a:gd name="csX2" fmla="*/ 155115 w 154905"/>
                <a:gd name="csY2" fmla="*/ 2297 h 108885"/>
                <a:gd name="csX3" fmla="*/ 152333 w 154905"/>
                <a:gd name="csY3" fmla="*/ 65 h 108885"/>
                <a:gd name="csX4" fmla="*/ 129558 w 154905"/>
                <a:gd name="csY4" fmla="*/ 702 h 108885"/>
                <a:gd name="csX5" fmla="*/ 117562 w 154905"/>
                <a:gd name="csY5" fmla="*/ 543 h 108885"/>
                <a:gd name="csX6" fmla="*/ 106609 w 154905"/>
                <a:gd name="csY6" fmla="*/ 65 h 108885"/>
                <a:gd name="csX7" fmla="*/ 102958 w 154905"/>
                <a:gd name="csY7" fmla="*/ 3572 h 108885"/>
                <a:gd name="csX8" fmla="*/ 108522 w 154905"/>
                <a:gd name="csY8" fmla="*/ 5804 h 108885"/>
                <a:gd name="csX9" fmla="*/ 115128 w 154905"/>
                <a:gd name="csY9" fmla="*/ 6123 h 108885"/>
                <a:gd name="csX10" fmla="*/ 119127 w 154905"/>
                <a:gd name="csY10" fmla="*/ 8355 h 108885"/>
                <a:gd name="csX11" fmla="*/ 118432 w 154905"/>
                <a:gd name="csY11" fmla="*/ 11862 h 108885"/>
                <a:gd name="csX12" fmla="*/ 108174 w 154905"/>
                <a:gd name="csY12" fmla="*/ 49486 h 108885"/>
                <a:gd name="csX13" fmla="*/ 49933 w 154905"/>
                <a:gd name="csY13" fmla="*/ 49486 h 108885"/>
                <a:gd name="csX14" fmla="*/ 60016 w 154905"/>
                <a:gd name="csY14" fmla="*/ 12500 h 108885"/>
                <a:gd name="csX15" fmla="*/ 75315 w 154905"/>
                <a:gd name="csY15" fmla="*/ 5804 h 108885"/>
                <a:gd name="csX16" fmla="*/ 80531 w 154905"/>
                <a:gd name="csY16" fmla="*/ 2297 h 108885"/>
                <a:gd name="csX17" fmla="*/ 77749 w 154905"/>
                <a:gd name="csY17" fmla="*/ 65 h 108885"/>
                <a:gd name="csX18" fmla="*/ 54974 w 154905"/>
                <a:gd name="csY18" fmla="*/ 702 h 108885"/>
                <a:gd name="csX19" fmla="*/ 42978 w 154905"/>
                <a:gd name="csY19" fmla="*/ 543 h 108885"/>
                <a:gd name="csX20" fmla="*/ 32025 w 154905"/>
                <a:gd name="csY20" fmla="*/ 65 h 108885"/>
                <a:gd name="csX21" fmla="*/ 28374 w 154905"/>
                <a:gd name="csY21" fmla="*/ 3572 h 108885"/>
                <a:gd name="csX22" fmla="*/ 33938 w 154905"/>
                <a:gd name="csY22" fmla="*/ 5804 h 108885"/>
                <a:gd name="csX23" fmla="*/ 40544 w 154905"/>
                <a:gd name="csY23" fmla="*/ 6123 h 108885"/>
                <a:gd name="csX24" fmla="*/ 44543 w 154905"/>
                <a:gd name="csY24" fmla="*/ 8355 h 108885"/>
                <a:gd name="csX25" fmla="*/ 43848 w 154905"/>
                <a:gd name="csY25" fmla="*/ 11862 h 108885"/>
                <a:gd name="csX26" fmla="*/ 20725 w 154905"/>
                <a:gd name="csY26" fmla="*/ 96515 h 108885"/>
                <a:gd name="csX27" fmla="*/ 5426 w 154905"/>
                <a:gd name="csY27" fmla="*/ 103211 h 108885"/>
                <a:gd name="csX28" fmla="*/ 210 w 154905"/>
                <a:gd name="csY28" fmla="*/ 106559 h 108885"/>
                <a:gd name="csX29" fmla="*/ 2992 w 154905"/>
                <a:gd name="csY29" fmla="*/ 108950 h 108885"/>
                <a:gd name="csX30" fmla="*/ 25593 w 154905"/>
                <a:gd name="csY30" fmla="*/ 108312 h 108885"/>
                <a:gd name="csX31" fmla="*/ 37589 w 154905"/>
                <a:gd name="csY31" fmla="*/ 108472 h 108885"/>
                <a:gd name="csX32" fmla="*/ 48716 w 154905"/>
                <a:gd name="csY32" fmla="*/ 108950 h 108885"/>
                <a:gd name="csX33" fmla="*/ 52367 w 154905"/>
                <a:gd name="csY33" fmla="*/ 105602 h 108885"/>
                <a:gd name="csX34" fmla="*/ 46629 w 154905"/>
                <a:gd name="csY34" fmla="*/ 103211 h 108885"/>
                <a:gd name="csX35" fmla="*/ 40023 w 154905"/>
                <a:gd name="csY35" fmla="*/ 102892 h 108885"/>
                <a:gd name="csX36" fmla="*/ 36198 w 154905"/>
                <a:gd name="csY36" fmla="*/ 100501 h 108885"/>
                <a:gd name="csX37" fmla="*/ 36893 w 154905"/>
                <a:gd name="csY37" fmla="*/ 96993 h 108885"/>
                <a:gd name="csX38" fmla="*/ 48368 w 154905"/>
                <a:gd name="csY38" fmla="*/ 55225 h 108885"/>
                <a:gd name="csX39" fmla="*/ 106609 w 154905"/>
                <a:gd name="csY39" fmla="*/ 55225 h 108885"/>
                <a:gd name="csX40" fmla="*/ 95309 w 154905"/>
                <a:gd name="csY40" fmla="*/ 96515 h 108885"/>
                <a:gd name="csX41" fmla="*/ 80010 w 154905"/>
                <a:gd name="csY41" fmla="*/ 103211 h 108885"/>
                <a:gd name="csX42" fmla="*/ 74794 w 154905"/>
                <a:gd name="csY42" fmla="*/ 106559 h 108885"/>
                <a:gd name="csX43" fmla="*/ 77576 w 154905"/>
                <a:gd name="csY43" fmla="*/ 108950 h 108885"/>
                <a:gd name="csX44" fmla="*/ 100177 w 154905"/>
                <a:gd name="csY44" fmla="*/ 108312 h 108885"/>
                <a:gd name="csX45" fmla="*/ 112173 w 154905"/>
                <a:gd name="csY45" fmla="*/ 108472 h 108885"/>
                <a:gd name="csX46" fmla="*/ 123300 w 154905"/>
                <a:gd name="csY46" fmla="*/ 108950 h 108885"/>
                <a:gd name="csX47" fmla="*/ 126951 w 154905"/>
                <a:gd name="csY47" fmla="*/ 105602 h 108885"/>
                <a:gd name="csX48" fmla="*/ 121213 w 154905"/>
                <a:gd name="csY48" fmla="*/ 103211 h 108885"/>
                <a:gd name="csX49" fmla="*/ 114607 w 154905"/>
                <a:gd name="csY49" fmla="*/ 102892 h 108885"/>
                <a:gd name="csX50" fmla="*/ 110782 w 154905"/>
                <a:gd name="csY50" fmla="*/ 100501 h 108885"/>
                <a:gd name="csX51" fmla="*/ 111477 w 154905"/>
                <a:gd name="csY51" fmla="*/ 96993 h 108885"/>
                <a:gd name="csX52" fmla="*/ 134426 w 154905"/>
                <a:gd name="csY52" fmla="*/ 12978 h 10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4905" h="108885">
                  <a:moveTo>
                    <a:pt x="134426" y="12978"/>
                  </a:moveTo>
                  <a:cubicBezTo>
                    <a:pt x="135991" y="7079"/>
                    <a:pt x="136339" y="5804"/>
                    <a:pt x="149204" y="5804"/>
                  </a:cubicBezTo>
                  <a:cubicBezTo>
                    <a:pt x="153029" y="5804"/>
                    <a:pt x="155115" y="5804"/>
                    <a:pt x="155115" y="2297"/>
                  </a:cubicBezTo>
                  <a:cubicBezTo>
                    <a:pt x="155115" y="1659"/>
                    <a:pt x="154594" y="65"/>
                    <a:pt x="152333" y="65"/>
                  </a:cubicBezTo>
                  <a:cubicBezTo>
                    <a:pt x="147292" y="65"/>
                    <a:pt x="134600" y="702"/>
                    <a:pt x="129558" y="702"/>
                  </a:cubicBezTo>
                  <a:cubicBezTo>
                    <a:pt x="126603" y="702"/>
                    <a:pt x="120518" y="702"/>
                    <a:pt x="117562" y="543"/>
                  </a:cubicBezTo>
                  <a:cubicBezTo>
                    <a:pt x="114085" y="383"/>
                    <a:pt x="109913" y="65"/>
                    <a:pt x="106609" y="65"/>
                  </a:cubicBezTo>
                  <a:cubicBezTo>
                    <a:pt x="105566" y="65"/>
                    <a:pt x="102958" y="65"/>
                    <a:pt x="102958" y="3572"/>
                  </a:cubicBezTo>
                  <a:cubicBezTo>
                    <a:pt x="102958" y="5804"/>
                    <a:pt x="105045" y="5804"/>
                    <a:pt x="108522" y="5804"/>
                  </a:cubicBezTo>
                  <a:cubicBezTo>
                    <a:pt x="108696" y="5804"/>
                    <a:pt x="111999" y="5804"/>
                    <a:pt x="115128" y="6123"/>
                  </a:cubicBezTo>
                  <a:cubicBezTo>
                    <a:pt x="118779" y="6442"/>
                    <a:pt x="119127" y="6760"/>
                    <a:pt x="119127" y="8355"/>
                  </a:cubicBezTo>
                  <a:cubicBezTo>
                    <a:pt x="119127" y="8514"/>
                    <a:pt x="119127" y="9471"/>
                    <a:pt x="118432" y="11862"/>
                  </a:cubicBezTo>
                  <a:lnTo>
                    <a:pt x="108174" y="49486"/>
                  </a:lnTo>
                  <a:lnTo>
                    <a:pt x="49933" y="49486"/>
                  </a:lnTo>
                  <a:lnTo>
                    <a:pt x="60016" y="12500"/>
                  </a:lnTo>
                  <a:cubicBezTo>
                    <a:pt x="61581" y="7079"/>
                    <a:pt x="61929" y="5804"/>
                    <a:pt x="75315" y="5804"/>
                  </a:cubicBezTo>
                  <a:cubicBezTo>
                    <a:pt x="78271" y="5804"/>
                    <a:pt x="80531" y="5804"/>
                    <a:pt x="80531" y="2297"/>
                  </a:cubicBezTo>
                  <a:cubicBezTo>
                    <a:pt x="80531" y="1659"/>
                    <a:pt x="80010" y="65"/>
                    <a:pt x="77749" y="65"/>
                  </a:cubicBezTo>
                  <a:cubicBezTo>
                    <a:pt x="72708" y="65"/>
                    <a:pt x="60016" y="702"/>
                    <a:pt x="54974" y="702"/>
                  </a:cubicBezTo>
                  <a:cubicBezTo>
                    <a:pt x="52019" y="702"/>
                    <a:pt x="45934" y="702"/>
                    <a:pt x="42978" y="543"/>
                  </a:cubicBezTo>
                  <a:cubicBezTo>
                    <a:pt x="39501" y="383"/>
                    <a:pt x="35329" y="65"/>
                    <a:pt x="32025" y="65"/>
                  </a:cubicBezTo>
                  <a:cubicBezTo>
                    <a:pt x="30982" y="65"/>
                    <a:pt x="28374" y="65"/>
                    <a:pt x="28374" y="3572"/>
                  </a:cubicBezTo>
                  <a:cubicBezTo>
                    <a:pt x="28374" y="5804"/>
                    <a:pt x="30461" y="5804"/>
                    <a:pt x="33938" y="5804"/>
                  </a:cubicBezTo>
                  <a:cubicBezTo>
                    <a:pt x="34112" y="5804"/>
                    <a:pt x="37415" y="5804"/>
                    <a:pt x="40544" y="6123"/>
                  </a:cubicBezTo>
                  <a:cubicBezTo>
                    <a:pt x="44195" y="6442"/>
                    <a:pt x="44543" y="6760"/>
                    <a:pt x="44543" y="8355"/>
                  </a:cubicBezTo>
                  <a:cubicBezTo>
                    <a:pt x="44543" y="8673"/>
                    <a:pt x="44543" y="9471"/>
                    <a:pt x="43848" y="11862"/>
                  </a:cubicBezTo>
                  <a:lnTo>
                    <a:pt x="20725" y="96515"/>
                  </a:lnTo>
                  <a:cubicBezTo>
                    <a:pt x="19334" y="101935"/>
                    <a:pt x="18986" y="103211"/>
                    <a:pt x="5426" y="103211"/>
                  </a:cubicBezTo>
                  <a:cubicBezTo>
                    <a:pt x="2470" y="103211"/>
                    <a:pt x="210" y="103211"/>
                    <a:pt x="210" y="106559"/>
                  </a:cubicBezTo>
                  <a:cubicBezTo>
                    <a:pt x="210" y="108153"/>
                    <a:pt x="1427" y="108950"/>
                    <a:pt x="2992" y="108950"/>
                  </a:cubicBezTo>
                  <a:cubicBezTo>
                    <a:pt x="8033" y="108950"/>
                    <a:pt x="20551" y="108312"/>
                    <a:pt x="25593" y="108312"/>
                  </a:cubicBezTo>
                  <a:cubicBezTo>
                    <a:pt x="28548" y="108312"/>
                    <a:pt x="34633" y="108312"/>
                    <a:pt x="37589" y="108472"/>
                  </a:cubicBezTo>
                  <a:cubicBezTo>
                    <a:pt x="41066" y="108631"/>
                    <a:pt x="45412" y="108950"/>
                    <a:pt x="48716" y="108950"/>
                  </a:cubicBezTo>
                  <a:cubicBezTo>
                    <a:pt x="49585" y="108950"/>
                    <a:pt x="52367" y="108950"/>
                    <a:pt x="52367" y="105602"/>
                  </a:cubicBezTo>
                  <a:cubicBezTo>
                    <a:pt x="52367" y="103211"/>
                    <a:pt x="50628" y="103211"/>
                    <a:pt x="46629" y="103211"/>
                  </a:cubicBezTo>
                  <a:cubicBezTo>
                    <a:pt x="43848" y="103211"/>
                    <a:pt x="43152" y="103211"/>
                    <a:pt x="40023" y="102892"/>
                  </a:cubicBezTo>
                  <a:cubicBezTo>
                    <a:pt x="36198" y="102414"/>
                    <a:pt x="36198" y="102095"/>
                    <a:pt x="36198" y="100501"/>
                  </a:cubicBezTo>
                  <a:cubicBezTo>
                    <a:pt x="36198" y="100341"/>
                    <a:pt x="36198" y="99385"/>
                    <a:pt x="36893" y="96993"/>
                  </a:cubicBezTo>
                  <a:lnTo>
                    <a:pt x="48368" y="55225"/>
                  </a:lnTo>
                  <a:lnTo>
                    <a:pt x="106609" y="55225"/>
                  </a:lnTo>
                  <a:lnTo>
                    <a:pt x="95309" y="96515"/>
                  </a:lnTo>
                  <a:cubicBezTo>
                    <a:pt x="93918" y="101935"/>
                    <a:pt x="93570" y="103211"/>
                    <a:pt x="80010" y="103211"/>
                  </a:cubicBezTo>
                  <a:cubicBezTo>
                    <a:pt x="77054" y="103211"/>
                    <a:pt x="74794" y="103211"/>
                    <a:pt x="74794" y="106559"/>
                  </a:cubicBezTo>
                  <a:cubicBezTo>
                    <a:pt x="74794" y="108153"/>
                    <a:pt x="76011" y="108950"/>
                    <a:pt x="77576" y="108950"/>
                  </a:cubicBezTo>
                  <a:cubicBezTo>
                    <a:pt x="82617" y="108950"/>
                    <a:pt x="95135" y="108312"/>
                    <a:pt x="100177" y="108312"/>
                  </a:cubicBezTo>
                  <a:cubicBezTo>
                    <a:pt x="103132" y="108312"/>
                    <a:pt x="109217" y="108312"/>
                    <a:pt x="112173" y="108472"/>
                  </a:cubicBezTo>
                  <a:cubicBezTo>
                    <a:pt x="115650" y="108631"/>
                    <a:pt x="119996" y="108950"/>
                    <a:pt x="123300" y="108950"/>
                  </a:cubicBezTo>
                  <a:cubicBezTo>
                    <a:pt x="124169" y="108950"/>
                    <a:pt x="126951" y="108950"/>
                    <a:pt x="126951" y="105602"/>
                  </a:cubicBezTo>
                  <a:cubicBezTo>
                    <a:pt x="126951" y="103211"/>
                    <a:pt x="125212" y="103211"/>
                    <a:pt x="121213" y="103211"/>
                  </a:cubicBezTo>
                  <a:cubicBezTo>
                    <a:pt x="118432" y="103211"/>
                    <a:pt x="117736" y="103211"/>
                    <a:pt x="114607" y="102892"/>
                  </a:cubicBezTo>
                  <a:cubicBezTo>
                    <a:pt x="110782" y="102414"/>
                    <a:pt x="110782" y="102095"/>
                    <a:pt x="110782" y="100501"/>
                  </a:cubicBezTo>
                  <a:cubicBezTo>
                    <a:pt x="110782" y="99544"/>
                    <a:pt x="111304" y="97950"/>
                    <a:pt x="111477" y="96993"/>
                  </a:cubicBezTo>
                  <a:lnTo>
                    <a:pt x="134426" y="12978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D9BB80D6-6EB4-F0EE-3313-3F7BCD40D2E7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030275" y="3978671"/>
              <a:ext cx="165162" cy="151678"/>
            </a:xfrm>
            <a:custGeom>
              <a:avLst/>
              <a:gdLst>
                <a:gd name="csX0" fmla="*/ 87892 w 165162"/>
                <a:gd name="csY0" fmla="*/ 80463 h 151678"/>
                <a:gd name="csX1" fmla="*/ 157186 w 165162"/>
                <a:gd name="csY1" fmla="*/ 80463 h 151678"/>
                <a:gd name="csX2" fmla="*/ 165382 w 165162"/>
                <a:gd name="csY2" fmla="*/ 75908 h 151678"/>
                <a:gd name="csX3" fmla="*/ 157186 w 165162"/>
                <a:gd name="csY3" fmla="*/ 71353 h 151678"/>
                <a:gd name="csX4" fmla="*/ 87892 w 165162"/>
                <a:gd name="csY4" fmla="*/ 71353 h 151678"/>
                <a:gd name="csX5" fmla="*/ 87892 w 165162"/>
                <a:gd name="csY5" fmla="*/ 7584 h 151678"/>
                <a:gd name="csX6" fmla="*/ 82925 w 165162"/>
                <a:gd name="csY6" fmla="*/ 69 h 151678"/>
                <a:gd name="csX7" fmla="*/ 77958 w 165162"/>
                <a:gd name="csY7" fmla="*/ 7584 h 151678"/>
                <a:gd name="csX8" fmla="*/ 77958 w 165162"/>
                <a:gd name="csY8" fmla="*/ 71353 h 151678"/>
                <a:gd name="csX9" fmla="*/ 8416 w 165162"/>
                <a:gd name="csY9" fmla="*/ 71353 h 151678"/>
                <a:gd name="csX10" fmla="*/ 220 w 165162"/>
                <a:gd name="csY10" fmla="*/ 75908 h 151678"/>
                <a:gd name="csX11" fmla="*/ 8416 w 165162"/>
                <a:gd name="csY11" fmla="*/ 80463 h 151678"/>
                <a:gd name="csX12" fmla="*/ 77958 w 165162"/>
                <a:gd name="csY12" fmla="*/ 80463 h 151678"/>
                <a:gd name="csX13" fmla="*/ 77958 w 165162"/>
                <a:gd name="csY13" fmla="*/ 144232 h 151678"/>
                <a:gd name="csX14" fmla="*/ 82925 w 165162"/>
                <a:gd name="csY14" fmla="*/ 151748 h 151678"/>
                <a:gd name="csX15" fmla="*/ 87892 w 165162"/>
                <a:gd name="csY15" fmla="*/ 144232 h 151678"/>
                <a:gd name="csX16" fmla="*/ 87892 w 165162"/>
                <a:gd name="csY16" fmla="*/ 80463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5162" h="151678">
                  <a:moveTo>
                    <a:pt x="87892" y="80463"/>
                  </a:moveTo>
                  <a:lnTo>
                    <a:pt x="157186" y="80463"/>
                  </a:lnTo>
                  <a:cubicBezTo>
                    <a:pt x="160663" y="80463"/>
                    <a:pt x="165382" y="80463"/>
                    <a:pt x="165382" y="75908"/>
                  </a:cubicBezTo>
                  <a:cubicBezTo>
                    <a:pt x="165382" y="71353"/>
                    <a:pt x="160663" y="71353"/>
                    <a:pt x="157186" y="71353"/>
                  </a:cubicBezTo>
                  <a:lnTo>
                    <a:pt x="87892" y="71353"/>
                  </a:lnTo>
                  <a:lnTo>
                    <a:pt x="87892" y="7584"/>
                  </a:lnTo>
                  <a:cubicBezTo>
                    <a:pt x="87892" y="4396"/>
                    <a:pt x="87892" y="69"/>
                    <a:pt x="82925" y="69"/>
                  </a:cubicBezTo>
                  <a:cubicBezTo>
                    <a:pt x="77958" y="69"/>
                    <a:pt x="77958" y="4396"/>
                    <a:pt x="77958" y="7584"/>
                  </a:cubicBezTo>
                  <a:lnTo>
                    <a:pt x="77958" y="71353"/>
                  </a:lnTo>
                  <a:lnTo>
                    <a:pt x="8416" y="71353"/>
                  </a:lnTo>
                  <a:cubicBezTo>
                    <a:pt x="4939" y="71353"/>
                    <a:pt x="220" y="71353"/>
                    <a:pt x="220" y="75908"/>
                  </a:cubicBezTo>
                  <a:cubicBezTo>
                    <a:pt x="220" y="80463"/>
                    <a:pt x="4939" y="80463"/>
                    <a:pt x="8416" y="80463"/>
                  </a:cubicBezTo>
                  <a:lnTo>
                    <a:pt x="77958" y="80463"/>
                  </a:lnTo>
                  <a:lnTo>
                    <a:pt x="77958" y="144232"/>
                  </a:lnTo>
                  <a:cubicBezTo>
                    <a:pt x="77958" y="147420"/>
                    <a:pt x="77958" y="151748"/>
                    <a:pt x="82925" y="151748"/>
                  </a:cubicBezTo>
                  <a:cubicBezTo>
                    <a:pt x="87892" y="151748"/>
                    <a:pt x="87892" y="147420"/>
                    <a:pt x="87892" y="144232"/>
                  </a:cubicBezTo>
                  <a:lnTo>
                    <a:pt x="87892" y="80463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A7ABA14-08C1-87B9-D8FD-321A5AD34B2F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275162" y="3949519"/>
              <a:ext cx="101829" cy="164660"/>
            </a:xfrm>
            <a:custGeom>
              <a:avLst/>
              <a:gdLst>
                <a:gd name="csX0" fmla="*/ 55367 w 101829"/>
                <a:gd name="csY0" fmla="*/ 62471 h 164660"/>
                <a:gd name="csX1" fmla="*/ 230 w 101829"/>
                <a:gd name="csY1" fmla="*/ 126468 h 164660"/>
                <a:gd name="csX2" fmla="*/ 39471 w 101829"/>
                <a:gd name="csY2" fmla="*/ 164729 h 164660"/>
                <a:gd name="csX3" fmla="*/ 89144 w 101829"/>
                <a:gd name="csY3" fmla="*/ 97544 h 164660"/>
                <a:gd name="csX4" fmla="*/ 70765 w 101829"/>
                <a:gd name="csY4" fmla="*/ 55183 h 164660"/>
                <a:gd name="csX5" fmla="*/ 47171 w 101829"/>
                <a:gd name="csY5" fmla="*/ 17833 h 164660"/>
                <a:gd name="csX6" fmla="*/ 60831 w 101829"/>
                <a:gd name="csY6" fmla="*/ 7357 h 164660"/>
                <a:gd name="csX7" fmla="*/ 78465 w 101829"/>
                <a:gd name="csY7" fmla="*/ 13506 h 164660"/>
                <a:gd name="csX8" fmla="*/ 92125 w 101829"/>
                <a:gd name="csY8" fmla="*/ 19199 h 164660"/>
                <a:gd name="csX9" fmla="*/ 102059 w 101829"/>
                <a:gd name="csY9" fmla="*/ 10090 h 164660"/>
                <a:gd name="csX10" fmla="*/ 89144 w 101829"/>
                <a:gd name="csY10" fmla="*/ 2574 h 164660"/>
                <a:gd name="csX11" fmla="*/ 68778 w 101829"/>
                <a:gd name="csY11" fmla="*/ 69 h 164660"/>
                <a:gd name="csX12" fmla="*/ 40465 w 101829"/>
                <a:gd name="csY12" fmla="*/ 23527 h 164660"/>
                <a:gd name="csX13" fmla="*/ 55367 w 101829"/>
                <a:gd name="csY13" fmla="*/ 62471 h 164660"/>
                <a:gd name="csX14" fmla="*/ 58347 w 101829"/>
                <a:gd name="csY14" fmla="*/ 67482 h 164660"/>
                <a:gd name="csX15" fmla="*/ 72007 w 101829"/>
                <a:gd name="csY15" fmla="*/ 106654 h 164660"/>
                <a:gd name="csX16" fmla="*/ 39471 w 101829"/>
                <a:gd name="csY16" fmla="*/ 159719 h 164660"/>
                <a:gd name="csX17" fmla="*/ 15628 w 101829"/>
                <a:gd name="csY17" fmla="*/ 132845 h 164660"/>
                <a:gd name="csX18" fmla="*/ 58347 w 101829"/>
                <a:gd name="csY18" fmla="*/ 67482 h 164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1829" h="164660">
                  <a:moveTo>
                    <a:pt x="55367" y="62471"/>
                  </a:moveTo>
                  <a:cubicBezTo>
                    <a:pt x="24321" y="69304"/>
                    <a:pt x="230" y="98910"/>
                    <a:pt x="230" y="126468"/>
                  </a:cubicBezTo>
                  <a:cubicBezTo>
                    <a:pt x="230" y="148331"/>
                    <a:pt x="16125" y="164729"/>
                    <a:pt x="39471" y="164729"/>
                  </a:cubicBezTo>
                  <a:cubicBezTo>
                    <a:pt x="68530" y="164729"/>
                    <a:pt x="89144" y="128973"/>
                    <a:pt x="89144" y="97544"/>
                  </a:cubicBezTo>
                  <a:cubicBezTo>
                    <a:pt x="89144" y="76819"/>
                    <a:pt x="79210" y="65432"/>
                    <a:pt x="70765" y="55183"/>
                  </a:cubicBezTo>
                  <a:cubicBezTo>
                    <a:pt x="61824" y="44935"/>
                    <a:pt x="47171" y="27854"/>
                    <a:pt x="47171" y="17833"/>
                  </a:cubicBezTo>
                  <a:cubicBezTo>
                    <a:pt x="47171" y="12823"/>
                    <a:pt x="52138" y="7357"/>
                    <a:pt x="60831" y="7357"/>
                  </a:cubicBezTo>
                  <a:cubicBezTo>
                    <a:pt x="68282" y="7357"/>
                    <a:pt x="73249" y="10317"/>
                    <a:pt x="78465" y="13506"/>
                  </a:cubicBezTo>
                  <a:cubicBezTo>
                    <a:pt x="83432" y="16239"/>
                    <a:pt x="88399" y="19199"/>
                    <a:pt x="92125" y="19199"/>
                  </a:cubicBezTo>
                  <a:cubicBezTo>
                    <a:pt x="98334" y="19199"/>
                    <a:pt x="102059" y="13733"/>
                    <a:pt x="102059" y="10090"/>
                  </a:cubicBezTo>
                  <a:cubicBezTo>
                    <a:pt x="102059" y="5079"/>
                    <a:pt x="98085" y="4396"/>
                    <a:pt x="89144" y="2574"/>
                  </a:cubicBezTo>
                  <a:cubicBezTo>
                    <a:pt x="76229" y="69"/>
                    <a:pt x="72752" y="69"/>
                    <a:pt x="68778" y="69"/>
                  </a:cubicBezTo>
                  <a:cubicBezTo>
                    <a:pt x="49406" y="69"/>
                    <a:pt x="40465" y="9862"/>
                    <a:pt x="40465" y="23527"/>
                  </a:cubicBezTo>
                  <a:cubicBezTo>
                    <a:pt x="40465" y="35825"/>
                    <a:pt x="47667" y="48579"/>
                    <a:pt x="55367" y="62471"/>
                  </a:cubicBezTo>
                  <a:close/>
                  <a:moveTo>
                    <a:pt x="58347" y="67482"/>
                  </a:moveTo>
                  <a:cubicBezTo>
                    <a:pt x="64556" y="77958"/>
                    <a:pt x="72007" y="90256"/>
                    <a:pt x="72007" y="106654"/>
                  </a:cubicBezTo>
                  <a:cubicBezTo>
                    <a:pt x="72007" y="121685"/>
                    <a:pt x="62569" y="159719"/>
                    <a:pt x="39471" y="159719"/>
                  </a:cubicBezTo>
                  <a:cubicBezTo>
                    <a:pt x="25811" y="159719"/>
                    <a:pt x="15628" y="150153"/>
                    <a:pt x="15628" y="132845"/>
                  </a:cubicBezTo>
                  <a:cubicBezTo>
                    <a:pt x="15628" y="118497"/>
                    <a:pt x="24818" y="75680"/>
                    <a:pt x="58347" y="67482"/>
                  </a:cubicBez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CEB3880-6719-8DBE-FACB-7CB0C70F02D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390227" y="3968878"/>
              <a:ext cx="76248" cy="145074"/>
            </a:xfrm>
            <a:custGeom>
              <a:avLst/>
              <a:gdLst>
                <a:gd name="csX0" fmla="*/ 45685 w 76248"/>
                <a:gd name="csY0" fmla="*/ 51539 h 145074"/>
                <a:gd name="csX1" fmla="*/ 69032 w 76248"/>
                <a:gd name="csY1" fmla="*/ 51539 h 145074"/>
                <a:gd name="csX2" fmla="*/ 76482 w 76248"/>
                <a:gd name="csY2" fmla="*/ 46984 h 145074"/>
                <a:gd name="csX3" fmla="*/ 69528 w 76248"/>
                <a:gd name="csY3" fmla="*/ 44479 h 145074"/>
                <a:gd name="csX4" fmla="*/ 47672 w 76248"/>
                <a:gd name="csY4" fmla="*/ 44479 h 145074"/>
                <a:gd name="csX5" fmla="*/ 57855 w 76248"/>
                <a:gd name="csY5" fmla="*/ 6218 h 145074"/>
                <a:gd name="csX6" fmla="*/ 50653 w 76248"/>
                <a:gd name="csY6" fmla="*/ 69 h 145074"/>
                <a:gd name="csX7" fmla="*/ 40718 w 76248"/>
                <a:gd name="csY7" fmla="*/ 8268 h 145074"/>
                <a:gd name="csX8" fmla="*/ 31032 w 76248"/>
                <a:gd name="csY8" fmla="*/ 44479 h 145074"/>
                <a:gd name="csX9" fmla="*/ 7685 w 76248"/>
                <a:gd name="csY9" fmla="*/ 44479 h 145074"/>
                <a:gd name="csX10" fmla="*/ 234 w 76248"/>
                <a:gd name="csY10" fmla="*/ 48806 h 145074"/>
                <a:gd name="csX11" fmla="*/ 7189 w 76248"/>
                <a:gd name="csY11" fmla="*/ 51539 h 145074"/>
                <a:gd name="csX12" fmla="*/ 29045 w 76248"/>
                <a:gd name="csY12" fmla="*/ 51539 h 145074"/>
                <a:gd name="csX13" fmla="*/ 10169 w 76248"/>
                <a:gd name="csY13" fmla="*/ 124190 h 145074"/>
                <a:gd name="csX14" fmla="*/ 33019 w 76248"/>
                <a:gd name="csY14" fmla="*/ 145143 h 145074"/>
                <a:gd name="csX15" fmla="*/ 72509 w 76248"/>
                <a:gd name="csY15" fmla="*/ 110070 h 145074"/>
                <a:gd name="csX16" fmla="*/ 69528 w 76248"/>
                <a:gd name="csY16" fmla="*/ 107793 h 145074"/>
                <a:gd name="csX17" fmla="*/ 65803 w 76248"/>
                <a:gd name="csY17" fmla="*/ 110981 h 145074"/>
                <a:gd name="csX18" fmla="*/ 33515 w 76248"/>
                <a:gd name="csY18" fmla="*/ 140133 h 145074"/>
                <a:gd name="csX19" fmla="*/ 25816 w 76248"/>
                <a:gd name="csY19" fmla="*/ 129656 h 145074"/>
                <a:gd name="csX20" fmla="*/ 27306 w 76248"/>
                <a:gd name="csY20" fmla="*/ 118724 h 145074"/>
                <a:gd name="csX21" fmla="*/ 45685 w 76248"/>
                <a:gd name="csY21" fmla="*/ 51539 h 145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6248" h="145074">
                  <a:moveTo>
                    <a:pt x="45685" y="51539"/>
                  </a:moveTo>
                  <a:lnTo>
                    <a:pt x="69032" y="51539"/>
                  </a:lnTo>
                  <a:cubicBezTo>
                    <a:pt x="73999" y="51539"/>
                    <a:pt x="76482" y="51539"/>
                    <a:pt x="76482" y="46984"/>
                  </a:cubicBezTo>
                  <a:cubicBezTo>
                    <a:pt x="76482" y="44479"/>
                    <a:pt x="73999" y="44479"/>
                    <a:pt x="69528" y="44479"/>
                  </a:cubicBezTo>
                  <a:lnTo>
                    <a:pt x="47672" y="44479"/>
                  </a:lnTo>
                  <a:cubicBezTo>
                    <a:pt x="56613" y="12139"/>
                    <a:pt x="57855" y="7584"/>
                    <a:pt x="57855" y="6218"/>
                  </a:cubicBezTo>
                  <a:cubicBezTo>
                    <a:pt x="57855" y="2346"/>
                    <a:pt x="54875" y="69"/>
                    <a:pt x="50653" y="69"/>
                  </a:cubicBezTo>
                  <a:cubicBezTo>
                    <a:pt x="49907" y="69"/>
                    <a:pt x="42953" y="296"/>
                    <a:pt x="40718" y="8268"/>
                  </a:cubicBezTo>
                  <a:lnTo>
                    <a:pt x="31032" y="44479"/>
                  </a:lnTo>
                  <a:lnTo>
                    <a:pt x="7685" y="44479"/>
                  </a:lnTo>
                  <a:cubicBezTo>
                    <a:pt x="2718" y="44479"/>
                    <a:pt x="234" y="44479"/>
                    <a:pt x="234" y="48806"/>
                  </a:cubicBezTo>
                  <a:cubicBezTo>
                    <a:pt x="234" y="51539"/>
                    <a:pt x="2221" y="51539"/>
                    <a:pt x="7189" y="51539"/>
                  </a:cubicBezTo>
                  <a:lnTo>
                    <a:pt x="29045" y="51539"/>
                  </a:lnTo>
                  <a:cubicBezTo>
                    <a:pt x="11162" y="116219"/>
                    <a:pt x="10169" y="120091"/>
                    <a:pt x="10169" y="124190"/>
                  </a:cubicBezTo>
                  <a:cubicBezTo>
                    <a:pt x="10169" y="136489"/>
                    <a:pt x="19607" y="145143"/>
                    <a:pt x="33019" y="145143"/>
                  </a:cubicBezTo>
                  <a:cubicBezTo>
                    <a:pt x="58352" y="145143"/>
                    <a:pt x="72509" y="111892"/>
                    <a:pt x="72509" y="110070"/>
                  </a:cubicBezTo>
                  <a:cubicBezTo>
                    <a:pt x="72509" y="107793"/>
                    <a:pt x="70522" y="107793"/>
                    <a:pt x="69528" y="107793"/>
                  </a:cubicBezTo>
                  <a:cubicBezTo>
                    <a:pt x="67293" y="107793"/>
                    <a:pt x="67045" y="108476"/>
                    <a:pt x="65803" y="110981"/>
                  </a:cubicBezTo>
                  <a:cubicBezTo>
                    <a:pt x="55123" y="134667"/>
                    <a:pt x="41960" y="140133"/>
                    <a:pt x="33515" y="140133"/>
                  </a:cubicBezTo>
                  <a:cubicBezTo>
                    <a:pt x="28300" y="140133"/>
                    <a:pt x="25816" y="137172"/>
                    <a:pt x="25816" y="129656"/>
                  </a:cubicBezTo>
                  <a:cubicBezTo>
                    <a:pt x="25816" y="124190"/>
                    <a:pt x="26313" y="122596"/>
                    <a:pt x="27306" y="118724"/>
                  </a:cubicBezTo>
                  <a:lnTo>
                    <a:pt x="45685" y="51539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4291E27-0D54-798A-6ADA-94D05B74C4FE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8557099" y="4027864"/>
              <a:ext cx="165162" cy="53292"/>
            </a:xfrm>
            <a:custGeom>
              <a:avLst/>
              <a:gdLst>
                <a:gd name="csX0" fmla="*/ 156959 w 165162"/>
                <a:gd name="csY0" fmla="*/ 9179 h 53292"/>
                <a:gd name="csX1" fmla="*/ 165403 w 165162"/>
                <a:gd name="csY1" fmla="*/ 4624 h 53292"/>
                <a:gd name="csX2" fmla="*/ 157207 w 165162"/>
                <a:gd name="csY2" fmla="*/ 69 h 53292"/>
                <a:gd name="csX3" fmla="*/ 8437 w 165162"/>
                <a:gd name="csY3" fmla="*/ 69 h 53292"/>
                <a:gd name="csX4" fmla="*/ 241 w 165162"/>
                <a:gd name="csY4" fmla="*/ 4624 h 53292"/>
                <a:gd name="csX5" fmla="*/ 8685 w 165162"/>
                <a:gd name="csY5" fmla="*/ 9179 h 53292"/>
                <a:gd name="csX6" fmla="*/ 156959 w 165162"/>
                <a:gd name="csY6" fmla="*/ 9179 h 53292"/>
                <a:gd name="csX7" fmla="*/ 157207 w 165162"/>
                <a:gd name="csY7" fmla="*/ 53361 h 53292"/>
                <a:gd name="csX8" fmla="*/ 165403 w 165162"/>
                <a:gd name="csY8" fmla="*/ 48806 h 53292"/>
                <a:gd name="csX9" fmla="*/ 156959 w 165162"/>
                <a:gd name="csY9" fmla="*/ 44251 h 53292"/>
                <a:gd name="csX10" fmla="*/ 8685 w 165162"/>
                <a:gd name="csY10" fmla="*/ 44251 h 53292"/>
                <a:gd name="csX11" fmla="*/ 241 w 165162"/>
                <a:gd name="csY11" fmla="*/ 48806 h 53292"/>
                <a:gd name="csX12" fmla="*/ 8437 w 165162"/>
                <a:gd name="csY12" fmla="*/ 53361 h 53292"/>
                <a:gd name="csX13" fmla="*/ 157207 w 165162"/>
                <a:gd name="csY13" fmla="*/ 53361 h 53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5162" h="53292">
                  <a:moveTo>
                    <a:pt x="156959" y="9179"/>
                  </a:moveTo>
                  <a:cubicBezTo>
                    <a:pt x="160685" y="9179"/>
                    <a:pt x="165403" y="9179"/>
                    <a:pt x="165403" y="4624"/>
                  </a:cubicBezTo>
                  <a:cubicBezTo>
                    <a:pt x="165403" y="69"/>
                    <a:pt x="160685" y="69"/>
                    <a:pt x="157207" y="69"/>
                  </a:cubicBezTo>
                  <a:lnTo>
                    <a:pt x="8437" y="69"/>
                  </a:lnTo>
                  <a:cubicBezTo>
                    <a:pt x="4960" y="69"/>
                    <a:pt x="241" y="69"/>
                    <a:pt x="241" y="4624"/>
                  </a:cubicBezTo>
                  <a:cubicBezTo>
                    <a:pt x="241" y="9179"/>
                    <a:pt x="4960" y="9179"/>
                    <a:pt x="8685" y="9179"/>
                  </a:cubicBezTo>
                  <a:lnTo>
                    <a:pt x="156959" y="9179"/>
                  </a:lnTo>
                  <a:close/>
                  <a:moveTo>
                    <a:pt x="157207" y="53361"/>
                  </a:moveTo>
                  <a:cubicBezTo>
                    <a:pt x="160685" y="53361"/>
                    <a:pt x="165403" y="53361"/>
                    <a:pt x="165403" y="48806"/>
                  </a:cubicBezTo>
                  <a:cubicBezTo>
                    <a:pt x="165403" y="44251"/>
                    <a:pt x="160685" y="44251"/>
                    <a:pt x="156959" y="44251"/>
                  </a:cubicBezTo>
                  <a:lnTo>
                    <a:pt x="8685" y="44251"/>
                  </a:lnTo>
                  <a:cubicBezTo>
                    <a:pt x="4960" y="44251"/>
                    <a:pt x="241" y="44251"/>
                    <a:pt x="241" y="48806"/>
                  </a:cubicBezTo>
                  <a:cubicBezTo>
                    <a:pt x="241" y="53361"/>
                    <a:pt x="4960" y="53361"/>
                    <a:pt x="8437" y="53361"/>
                  </a:cubicBezTo>
                  <a:lnTo>
                    <a:pt x="157207" y="53361"/>
                  </a:ln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E2DD3FF-73D3-2244-9CD1-D44AE0D79392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815039" y="3959768"/>
              <a:ext cx="104561" cy="156689"/>
            </a:xfrm>
            <a:custGeom>
              <a:avLst/>
              <a:gdLst>
                <a:gd name="csX0" fmla="*/ 104813 w 104561"/>
                <a:gd name="csY0" fmla="*/ 78869 h 156689"/>
                <a:gd name="csX1" fmla="*/ 94878 w 104561"/>
                <a:gd name="csY1" fmla="*/ 25576 h 156689"/>
                <a:gd name="csX2" fmla="*/ 52656 w 104561"/>
                <a:gd name="csY2" fmla="*/ 69 h 156689"/>
                <a:gd name="csX3" fmla="*/ 9441 w 104561"/>
                <a:gd name="csY3" fmla="*/ 27171 h 156689"/>
                <a:gd name="csX4" fmla="*/ 251 w 104561"/>
                <a:gd name="csY4" fmla="*/ 78869 h 156689"/>
                <a:gd name="csX5" fmla="*/ 11428 w 104561"/>
                <a:gd name="csY5" fmla="*/ 133756 h 156689"/>
                <a:gd name="csX6" fmla="*/ 52408 w 104561"/>
                <a:gd name="csY6" fmla="*/ 156758 h 156689"/>
                <a:gd name="csX7" fmla="*/ 95623 w 104561"/>
                <a:gd name="csY7" fmla="*/ 130339 h 156689"/>
                <a:gd name="csX8" fmla="*/ 104813 w 104561"/>
                <a:gd name="csY8" fmla="*/ 78869 h 156689"/>
                <a:gd name="csX9" fmla="*/ 52408 w 104561"/>
                <a:gd name="csY9" fmla="*/ 151748 h 156689"/>
                <a:gd name="csX10" fmla="*/ 23598 w 104561"/>
                <a:gd name="csY10" fmla="*/ 124190 h 156689"/>
                <a:gd name="csX11" fmla="*/ 20866 w 104561"/>
                <a:gd name="csY11" fmla="*/ 76136 h 156689"/>
                <a:gd name="csX12" fmla="*/ 22853 w 104561"/>
                <a:gd name="csY12" fmla="*/ 34231 h 156689"/>
                <a:gd name="csX13" fmla="*/ 52408 w 104561"/>
                <a:gd name="csY13" fmla="*/ 5079 h 156689"/>
                <a:gd name="csX14" fmla="*/ 81715 w 104561"/>
                <a:gd name="csY14" fmla="*/ 31725 h 156689"/>
                <a:gd name="csX15" fmla="*/ 84199 w 104561"/>
                <a:gd name="csY15" fmla="*/ 76136 h 156689"/>
                <a:gd name="csX16" fmla="*/ 81467 w 104561"/>
                <a:gd name="csY16" fmla="*/ 123279 h 156689"/>
                <a:gd name="csX17" fmla="*/ 52408 w 104561"/>
                <a:gd name="csY17" fmla="*/ 151748 h 156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4561" h="156689">
                  <a:moveTo>
                    <a:pt x="104813" y="78869"/>
                  </a:moveTo>
                  <a:cubicBezTo>
                    <a:pt x="104813" y="60649"/>
                    <a:pt x="103571" y="42429"/>
                    <a:pt x="94878" y="25576"/>
                  </a:cubicBezTo>
                  <a:cubicBezTo>
                    <a:pt x="83454" y="3713"/>
                    <a:pt x="63088" y="69"/>
                    <a:pt x="52656" y="69"/>
                  </a:cubicBezTo>
                  <a:cubicBezTo>
                    <a:pt x="37754" y="69"/>
                    <a:pt x="19624" y="5990"/>
                    <a:pt x="9441" y="27171"/>
                  </a:cubicBezTo>
                  <a:cubicBezTo>
                    <a:pt x="1493" y="42885"/>
                    <a:pt x="251" y="60649"/>
                    <a:pt x="251" y="78869"/>
                  </a:cubicBezTo>
                  <a:cubicBezTo>
                    <a:pt x="251" y="95950"/>
                    <a:pt x="1245" y="116447"/>
                    <a:pt x="11428" y="133756"/>
                  </a:cubicBezTo>
                  <a:cubicBezTo>
                    <a:pt x="22107" y="152203"/>
                    <a:pt x="40238" y="156758"/>
                    <a:pt x="52408" y="156758"/>
                  </a:cubicBezTo>
                  <a:cubicBezTo>
                    <a:pt x="65820" y="156758"/>
                    <a:pt x="84695" y="151975"/>
                    <a:pt x="95623" y="130339"/>
                  </a:cubicBezTo>
                  <a:cubicBezTo>
                    <a:pt x="103571" y="114625"/>
                    <a:pt x="104813" y="96861"/>
                    <a:pt x="104813" y="78869"/>
                  </a:cubicBezTo>
                  <a:close/>
                  <a:moveTo>
                    <a:pt x="52408" y="151748"/>
                  </a:moveTo>
                  <a:cubicBezTo>
                    <a:pt x="42722" y="151748"/>
                    <a:pt x="28068" y="146054"/>
                    <a:pt x="23598" y="124190"/>
                  </a:cubicBezTo>
                  <a:cubicBezTo>
                    <a:pt x="20866" y="110526"/>
                    <a:pt x="20866" y="89573"/>
                    <a:pt x="20866" y="76136"/>
                  </a:cubicBezTo>
                  <a:cubicBezTo>
                    <a:pt x="20866" y="61560"/>
                    <a:pt x="20866" y="46529"/>
                    <a:pt x="22853" y="34231"/>
                  </a:cubicBezTo>
                  <a:cubicBezTo>
                    <a:pt x="27571" y="7129"/>
                    <a:pt x="46199" y="5079"/>
                    <a:pt x="52408" y="5079"/>
                  </a:cubicBezTo>
                  <a:cubicBezTo>
                    <a:pt x="60604" y="5079"/>
                    <a:pt x="76996" y="9179"/>
                    <a:pt x="81715" y="31725"/>
                  </a:cubicBezTo>
                  <a:cubicBezTo>
                    <a:pt x="84199" y="44479"/>
                    <a:pt x="84199" y="61788"/>
                    <a:pt x="84199" y="76136"/>
                  </a:cubicBezTo>
                  <a:cubicBezTo>
                    <a:pt x="84199" y="93217"/>
                    <a:pt x="84199" y="108704"/>
                    <a:pt x="81467" y="123279"/>
                  </a:cubicBezTo>
                  <a:cubicBezTo>
                    <a:pt x="77741" y="144915"/>
                    <a:pt x="63584" y="151748"/>
                    <a:pt x="52408" y="151748"/>
                  </a:cubicBezTo>
                  <a:close/>
                </a:path>
              </a:pathLst>
            </a:custGeom>
            <a:solidFill>
              <a:srgbClr val="000000"/>
            </a:solidFill>
            <a:ln w="2487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EA66D98-2655-843C-CC91-1896019D9D35}"/>
              </a:ext>
            </a:extLst>
          </p:cNvPr>
          <p:cNvSpPr txBox="1"/>
          <p:nvPr/>
        </p:nvSpPr>
        <p:spPr>
          <a:xfrm>
            <a:off x="7781247" y="2978046"/>
            <a:ext cx="149726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FJ in practice:</a:t>
            </a:r>
          </a:p>
        </p:txBody>
      </p:sp>
      <p:grpSp>
        <p:nvGrpSpPr>
          <p:cNvPr id="18" name="Group 17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v \rightarrow v +&amp; \Delta v, \quad \Delta v= - \frac{\delta t}{m^{2}_{H}} =\frac{T^{H}}{m^{2}_{H}} \\&#10;&amp;\Rightarrow \frac{\delta m_{t}}{m_{t}}, \frac{\delta v}{v} \supset \frac{T^{H}}{v m^{2}_{H}}&#10;\end{align*}&#10;&#10;&#10;\end{document}" title="IguanaTex Shape Display">
            <a:extLst>
              <a:ext uri="{FF2B5EF4-FFF2-40B4-BE49-F238E27FC236}">
                <a16:creationId xmlns:a16="http://schemas.microsoft.com/office/drawing/2014/main" id="{15C5B6C1-4970-A32D-CB05-7D3AE68251AF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7952336" y="3431968"/>
            <a:ext cx="3688280" cy="1365184"/>
            <a:chOff x="6513645" y="4007755"/>
            <a:chExt cx="3688280" cy="1365184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2C72A65-AA03-0635-A2EC-14DFF53DA29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513645" y="4279911"/>
              <a:ext cx="111089" cy="114632"/>
            </a:xfrm>
            <a:custGeom>
              <a:avLst/>
              <a:gdLst>
                <a:gd name="csX0" fmla="*/ 111246 w 111089"/>
                <a:gd name="csY0" fmla="*/ 17786 h 114632"/>
                <a:gd name="csX1" fmla="*/ 100111 w 111089"/>
                <a:gd name="csY1" fmla="*/ 73 h 114632"/>
                <a:gd name="csX2" fmla="*/ 87712 w 111089"/>
                <a:gd name="csY2" fmla="*/ 12219 h 114632"/>
                <a:gd name="csX3" fmla="*/ 91761 w 111089"/>
                <a:gd name="csY3" fmla="*/ 19811 h 114632"/>
                <a:gd name="csX4" fmla="*/ 100364 w 111089"/>
                <a:gd name="csY4" fmla="*/ 40561 h 114632"/>
                <a:gd name="csX5" fmla="*/ 55321 w 111089"/>
                <a:gd name="csY5" fmla="*/ 109138 h 114632"/>
                <a:gd name="csX6" fmla="*/ 36596 w 111089"/>
                <a:gd name="csY6" fmla="*/ 87122 h 114632"/>
                <a:gd name="csX7" fmla="*/ 51272 w 111089"/>
                <a:gd name="csY7" fmla="*/ 33476 h 114632"/>
                <a:gd name="csX8" fmla="*/ 54309 w 111089"/>
                <a:gd name="csY8" fmla="*/ 20823 h 114632"/>
                <a:gd name="csX9" fmla="*/ 33559 w 111089"/>
                <a:gd name="csY9" fmla="*/ 73 h 114632"/>
                <a:gd name="csX10" fmla="*/ 156 w 111089"/>
                <a:gd name="csY10" fmla="*/ 39043 h 114632"/>
                <a:gd name="csX11" fmla="*/ 3193 w 111089"/>
                <a:gd name="csY11" fmla="*/ 41573 h 114632"/>
                <a:gd name="csX12" fmla="*/ 7242 w 111089"/>
                <a:gd name="csY12" fmla="*/ 37018 h 114632"/>
                <a:gd name="csX13" fmla="*/ 32800 w 111089"/>
                <a:gd name="csY13" fmla="*/ 5640 h 114632"/>
                <a:gd name="csX14" fmla="*/ 39126 w 111089"/>
                <a:gd name="csY14" fmla="*/ 13738 h 114632"/>
                <a:gd name="csX15" fmla="*/ 34824 w 111089"/>
                <a:gd name="csY15" fmla="*/ 31451 h 114632"/>
                <a:gd name="csX16" fmla="*/ 20400 w 111089"/>
                <a:gd name="csY16" fmla="*/ 83327 h 114632"/>
                <a:gd name="csX17" fmla="*/ 54309 w 111089"/>
                <a:gd name="csY17" fmla="*/ 114705 h 114632"/>
                <a:gd name="csX18" fmla="*/ 111246 w 111089"/>
                <a:gd name="csY18" fmla="*/ 17786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246" y="17786"/>
                  </a:moveTo>
                  <a:cubicBezTo>
                    <a:pt x="111246" y="4122"/>
                    <a:pt x="104666" y="73"/>
                    <a:pt x="100111" y="73"/>
                  </a:cubicBezTo>
                  <a:cubicBezTo>
                    <a:pt x="93785" y="73"/>
                    <a:pt x="87712" y="6652"/>
                    <a:pt x="87712" y="12219"/>
                  </a:cubicBezTo>
                  <a:cubicBezTo>
                    <a:pt x="87712" y="15509"/>
                    <a:pt x="88977" y="17027"/>
                    <a:pt x="91761" y="19811"/>
                  </a:cubicBezTo>
                  <a:cubicBezTo>
                    <a:pt x="97075" y="24872"/>
                    <a:pt x="100364" y="31451"/>
                    <a:pt x="100364" y="40561"/>
                  </a:cubicBezTo>
                  <a:cubicBezTo>
                    <a:pt x="100364" y="51189"/>
                    <a:pt x="84928" y="109138"/>
                    <a:pt x="55321" y="109138"/>
                  </a:cubicBezTo>
                  <a:cubicBezTo>
                    <a:pt x="42416" y="109138"/>
                    <a:pt x="36596" y="100281"/>
                    <a:pt x="36596" y="87122"/>
                  </a:cubicBezTo>
                  <a:cubicBezTo>
                    <a:pt x="36596" y="72952"/>
                    <a:pt x="43428" y="54479"/>
                    <a:pt x="51272" y="33476"/>
                  </a:cubicBezTo>
                  <a:cubicBezTo>
                    <a:pt x="53044" y="29174"/>
                    <a:pt x="54309" y="25631"/>
                    <a:pt x="54309" y="20823"/>
                  </a:cubicBezTo>
                  <a:cubicBezTo>
                    <a:pt x="54309" y="9436"/>
                    <a:pt x="46211" y="73"/>
                    <a:pt x="33559" y="73"/>
                  </a:cubicBezTo>
                  <a:cubicBezTo>
                    <a:pt x="9772" y="73"/>
                    <a:pt x="156" y="36765"/>
                    <a:pt x="156" y="39043"/>
                  </a:cubicBezTo>
                  <a:cubicBezTo>
                    <a:pt x="156" y="41573"/>
                    <a:pt x="2687" y="41573"/>
                    <a:pt x="3193" y="41573"/>
                  </a:cubicBezTo>
                  <a:cubicBezTo>
                    <a:pt x="5723" y="41573"/>
                    <a:pt x="5976" y="41067"/>
                    <a:pt x="7242" y="37018"/>
                  </a:cubicBezTo>
                  <a:cubicBezTo>
                    <a:pt x="14580" y="11460"/>
                    <a:pt x="25461" y="5640"/>
                    <a:pt x="32800" y="5640"/>
                  </a:cubicBezTo>
                  <a:cubicBezTo>
                    <a:pt x="34824" y="5640"/>
                    <a:pt x="39126" y="5640"/>
                    <a:pt x="39126" y="13738"/>
                  </a:cubicBezTo>
                  <a:cubicBezTo>
                    <a:pt x="39126" y="20064"/>
                    <a:pt x="36596" y="26896"/>
                    <a:pt x="34824" y="31451"/>
                  </a:cubicBezTo>
                  <a:cubicBezTo>
                    <a:pt x="23690" y="60805"/>
                    <a:pt x="20400" y="72446"/>
                    <a:pt x="20400" y="83327"/>
                  </a:cubicBezTo>
                  <a:cubicBezTo>
                    <a:pt x="20400" y="110656"/>
                    <a:pt x="42669" y="114705"/>
                    <a:pt x="54309" y="114705"/>
                  </a:cubicBezTo>
                  <a:cubicBezTo>
                    <a:pt x="96822" y="114705"/>
                    <a:pt x="111246" y="30945"/>
                    <a:pt x="111246" y="17786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A5C3B9A-9A5A-9E53-AF9F-B44438057A9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722254" y="4262451"/>
              <a:ext cx="224709" cy="132092"/>
            </a:xfrm>
            <a:custGeom>
              <a:avLst/>
              <a:gdLst>
                <a:gd name="csX0" fmla="*/ 197291 w 224709"/>
                <a:gd name="csY0" fmla="*/ 71180 h 132092"/>
                <a:gd name="csX1" fmla="*/ 174516 w 224709"/>
                <a:gd name="csY1" fmla="*/ 95473 h 132092"/>
                <a:gd name="csX2" fmla="*/ 161105 w 224709"/>
                <a:gd name="csY2" fmla="*/ 129129 h 132092"/>
                <a:gd name="csX3" fmla="*/ 166166 w 224709"/>
                <a:gd name="csY3" fmla="*/ 132166 h 132092"/>
                <a:gd name="csX4" fmla="*/ 171733 w 224709"/>
                <a:gd name="csY4" fmla="*/ 127105 h 132092"/>
                <a:gd name="csX5" fmla="*/ 221078 w 224709"/>
                <a:gd name="csY5" fmla="*/ 69409 h 132092"/>
                <a:gd name="csX6" fmla="*/ 224873 w 224709"/>
                <a:gd name="csY6" fmla="*/ 66119 h 132092"/>
                <a:gd name="csX7" fmla="*/ 222849 w 224709"/>
                <a:gd name="csY7" fmla="*/ 63336 h 132092"/>
                <a:gd name="csX8" fmla="*/ 171480 w 224709"/>
                <a:gd name="csY8" fmla="*/ 3869 h 132092"/>
                <a:gd name="csX9" fmla="*/ 166166 w 224709"/>
                <a:gd name="csY9" fmla="*/ 73 h 132092"/>
                <a:gd name="csX10" fmla="*/ 161105 w 224709"/>
                <a:gd name="csY10" fmla="*/ 3110 h 132092"/>
                <a:gd name="csX11" fmla="*/ 174010 w 224709"/>
                <a:gd name="csY11" fmla="*/ 36512 h 132092"/>
                <a:gd name="csX12" fmla="*/ 197291 w 224709"/>
                <a:gd name="csY12" fmla="*/ 61058 h 132092"/>
                <a:gd name="csX13" fmla="*/ 9274 w 224709"/>
                <a:gd name="csY13" fmla="*/ 61058 h 132092"/>
                <a:gd name="csX14" fmla="*/ 164 w 224709"/>
                <a:gd name="csY14" fmla="*/ 66119 h 132092"/>
                <a:gd name="csX15" fmla="*/ 9274 w 224709"/>
                <a:gd name="csY15" fmla="*/ 71180 h 132092"/>
                <a:gd name="csX16" fmla="*/ 197291 w 224709"/>
                <a:gd name="csY16" fmla="*/ 71180 h 132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24709" h="132092">
                  <a:moveTo>
                    <a:pt x="197291" y="71180"/>
                  </a:moveTo>
                  <a:cubicBezTo>
                    <a:pt x="183373" y="81808"/>
                    <a:pt x="176541" y="92183"/>
                    <a:pt x="174516" y="95473"/>
                  </a:cubicBezTo>
                  <a:cubicBezTo>
                    <a:pt x="163129" y="112934"/>
                    <a:pt x="161105" y="128876"/>
                    <a:pt x="161105" y="129129"/>
                  </a:cubicBezTo>
                  <a:cubicBezTo>
                    <a:pt x="161105" y="132166"/>
                    <a:pt x="164141" y="132166"/>
                    <a:pt x="166166" y="132166"/>
                  </a:cubicBezTo>
                  <a:cubicBezTo>
                    <a:pt x="170467" y="132166"/>
                    <a:pt x="170721" y="131659"/>
                    <a:pt x="171733" y="127105"/>
                  </a:cubicBezTo>
                  <a:cubicBezTo>
                    <a:pt x="177553" y="102306"/>
                    <a:pt x="192483" y="81049"/>
                    <a:pt x="221078" y="69409"/>
                  </a:cubicBezTo>
                  <a:cubicBezTo>
                    <a:pt x="224114" y="68397"/>
                    <a:pt x="224873" y="67891"/>
                    <a:pt x="224873" y="66119"/>
                  </a:cubicBezTo>
                  <a:cubicBezTo>
                    <a:pt x="224873" y="64348"/>
                    <a:pt x="223355" y="63589"/>
                    <a:pt x="222849" y="63336"/>
                  </a:cubicBezTo>
                  <a:cubicBezTo>
                    <a:pt x="211715" y="59034"/>
                    <a:pt x="181096" y="46381"/>
                    <a:pt x="171480" y="3869"/>
                  </a:cubicBezTo>
                  <a:cubicBezTo>
                    <a:pt x="170721" y="832"/>
                    <a:pt x="170467" y="73"/>
                    <a:pt x="166166" y="73"/>
                  </a:cubicBezTo>
                  <a:cubicBezTo>
                    <a:pt x="164141" y="73"/>
                    <a:pt x="161105" y="73"/>
                    <a:pt x="161105" y="3110"/>
                  </a:cubicBezTo>
                  <a:cubicBezTo>
                    <a:pt x="161105" y="3616"/>
                    <a:pt x="163382" y="19558"/>
                    <a:pt x="174010" y="36512"/>
                  </a:cubicBezTo>
                  <a:cubicBezTo>
                    <a:pt x="179071" y="44104"/>
                    <a:pt x="186410" y="52961"/>
                    <a:pt x="197291" y="61058"/>
                  </a:cubicBezTo>
                  <a:lnTo>
                    <a:pt x="9274" y="61058"/>
                  </a:lnTo>
                  <a:cubicBezTo>
                    <a:pt x="4719" y="61058"/>
                    <a:pt x="164" y="61058"/>
                    <a:pt x="164" y="66119"/>
                  </a:cubicBezTo>
                  <a:cubicBezTo>
                    <a:pt x="164" y="71180"/>
                    <a:pt x="4719" y="71180"/>
                    <a:pt x="9274" y="71180"/>
                  </a:cubicBezTo>
                  <a:lnTo>
                    <a:pt x="197291" y="71180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4F6C431-F1C7-CE22-0CE7-2FEDE55AD07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7039017" y="4279911"/>
              <a:ext cx="111089" cy="114632"/>
            </a:xfrm>
            <a:custGeom>
              <a:avLst/>
              <a:gdLst>
                <a:gd name="csX0" fmla="*/ 111266 w 111089"/>
                <a:gd name="csY0" fmla="*/ 17786 h 114632"/>
                <a:gd name="csX1" fmla="*/ 100132 w 111089"/>
                <a:gd name="csY1" fmla="*/ 73 h 114632"/>
                <a:gd name="csX2" fmla="*/ 87732 w 111089"/>
                <a:gd name="csY2" fmla="*/ 12219 h 114632"/>
                <a:gd name="csX3" fmla="*/ 91781 w 111089"/>
                <a:gd name="csY3" fmla="*/ 19811 h 114632"/>
                <a:gd name="csX4" fmla="*/ 100385 w 111089"/>
                <a:gd name="csY4" fmla="*/ 40561 h 114632"/>
                <a:gd name="csX5" fmla="*/ 55342 w 111089"/>
                <a:gd name="csY5" fmla="*/ 109138 h 114632"/>
                <a:gd name="csX6" fmla="*/ 36616 w 111089"/>
                <a:gd name="csY6" fmla="*/ 87122 h 114632"/>
                <a:gd name="csX7" fmla="*/ 51293 w 111089"/>
                <a:gd name="csY7" fmla="*/ 33476 h 114632"/>
                <a:gd name="csX8" fmla="*/ 54330 w 111089"/>
                <a:gd name="csY8" fmla="*/ 20823 h 114632"/>
                <a:gd name="csX9" fmla="*/ 33580 w 111089"/>
                <a:gd name="csY9" fmla="*/ 73 h 114632"/>
                <a:gd name="csX10" fmla="*/ 177 w 111089"/>
                <a:gd name="csY10" fmla="*/ 39043 h 114632"/>
                <a:gd name="csX11" fmla="*/ 3213 w 111089"/>
                <a:gd name="csY11" fmla="*/ 41573 h 114632"/>
                <a:gd name="csX12" fmla="*/ 7262 w 111089"/>
                <a:gd name="csY12" fmla="*/ 37018 h 114632"/>
                <a:gd name="csX13" fmla="*/ 32820 w 111089"/>
                <a:gd name="csY13" fmla="*/ 5640 h 114632"/>
                <a:gd name="csX14" fmla="*/ 39147 w 111089"/>
                <a:gd name="csY14" fmla="*/ 13738 h 114632"/>
                <a:gd name="csX15" fmla="*/ 34845 w 111089"/>
                <a:gd name="csY15" fmla="*/ 31451 h 114632"/>
                <a:gd name="csX16" fmla="*/ 20421 w 111089"/>
                <a:gd name="csY16" fmla="*/ 83327 h 114632"/>
                <a:gd name="csX17" fmla="*/ 54330 w 111089"/>
                <a:gd name="csY17" fmla="*/ 114705 h 114632"/>
                <a:gd name="csX18" fmla="*/ 111266 w 111089"/>
                <a:gd name="csY18" fmla="*/ 17786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266" y="17786"/>
                  </a:moveTo>
                  <a:cubicBezTo>
                    <a:pt x="111266" y="4122"/>
                    <a:pt x="104687" y="73"/>
                    <a:pt x="100132" y="73"/>
                  </a:cubicBezTo>
                  <a:cubicBezTo>
                    <a:pt x="93806" y="73"/>
                    <a:pt x="87732" y="6652"/>
                    <a:pt x="87732" y="12219"/>
                  </a:cubicBezTo>
                  <a:cubicBezTo>
                    <a:pt x="87732" y="15509"/>
                    <a:pt x="88998" y="17027"/>
                    <a:pt x="91781" y="19811"/>
                  </a:cubicBezTo>
                  <a:cubicBezTo>
                    <a:pt x="97095" y="24872"/>
                    <a:pt x="100385" y="31451"/>
                    <a:pt x="100385" y="40561"/>
                  </a:cubicBezTo>
                  <a:cubicBezTo>
                    <a:pt x="100385" y="51189"/>
                    <a:pt x="84949" y="109138"/>
                    <a:pt x="55342" y="109138"/>
                  </a:cubicBezTo>
                  <a:cubicBezTo>
                    <a:pt x="42436" y="109138"/>
                    <a:pt x="36616" y="100281"/>
                    <a:pt x="36616" y="87122"/>
                  </a:cubicBezTo>
                  <a:cubicBezTo>
                    <a:pt x="36616" y="72952"/>
                    <a:pt x="43449" y="54479"/>
                    <a:pt x="51293" y="33476"/>
                  </a:cubicBezTo>
                  <a:cubicBezTo>
                    <a:pt x="53064" y="29174"/>
                    <a:pt x="54330" y="25631"/>
                    <a:pt x="54330" y="20823"/>
                  </a:cubicBezTo>
                  <a:cubicBezTo>
                    <a:pt x="54330" y="9436"/>
                    <a:pt x="46232" y="73"/>
                    <a:pt x="33580" y="73"/>
                  </a:cubicBezTo>
                  <a:cubicBezTo>
                    <a:pt x="9793" y="73"/>
                    <a:pt x="177" y="36765"/>
                    <a:pt x="177" y="39043"/>
                  </a:cubicBezTo>
                  <a:cubicBezTo>
                    <a:pt x="177" y="41573"/>
                    <a:pt x="2707" y="41573"/>
                    <a:pt x="3213" y="41573"/>
                  </a:cubicBezTo>
                  <a:cubicBezTo>
                    <a:pt x="5744" y="41573"/>
                    <a:pt x="5997" y="41067"/>
                    <a:pt x="7262" y="37018"/>
                  </a:cubicBezTo>
                  <a:cubicBezTo>
                    <a:pt x="14601" y="11460"/>
                    <a:pt x="25482" y="5640"/>
                    <a:pt x="32820" y="5640"/>
                  </a:cubicBezTo>
                  <a:cubicBezTo>
                    <a:pt x="34845" y="5640"/>
                    <a:pt x="39147" y="5640"/>
                    <a:pt x="39147" y="13738"/>
                  </a:cubicBezTo>
                  <a:cubicBezTo>
                    <a:pt x="39147" y="20064"/>
                    <a:pt x="36616" y="26896"/>
                    <a:pt x="34845" y="31451"/>
                  </a:cubicBezTo>
                  <a:cubicBezTo>
                    <a:pt x="23711" y="60805"/>
                    <a:pt x="20421" y="72446"/>
                    <a:pt x="20421" y="83327"/>
                  </a:cubicBezTo>
                  <a:cubicBezTo>
                    <a:pt x="20421" y="110656"/>
                    <a:pt x="42689" y="114705"/>
                    <a:pt x="54330" y="114705"/>
                  </a:cubicBezTo>
                  <a:cubicBezTo>
                    <a:pt x="96842" y="114705"/>
                    <a:pt x="111266" y="30945"/>
                    <a:pt x="111266" y="17786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11114A4-E00C-A738-262D-E257F7BD7CA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7177588" y="4244231"/>
              <a:ext cx="168278" cy="168531"/>
            </a:xfrm>
            <a:custGeom>
              <a:avLst/>
              <a:gdLst>
                <a:gd name="csX0" fmla="*/ 89509 w 168278"/>
                <a:gd name="csY0" fmla="*/ 89400 h 168531"/>
                <a:gd name="csX1" fmla="*/ 160110 w 168278"/>
                <a:gd name="csY1" fmla="*/ 89400 h 168531"/>
                <a:gd name="csX2" fmla="*/ 168461 w 168278"/>
                <a:gd name="csY2" fmla="*/ 84339 h 168531"/>
                <a:gd name="csX3" fmla="*/ 160110 w 168278"/>
                <a:gd name="csY3" fmla="*/ 79278 h 168531"/>
                <a:gd name="csX4" fmla="*/ 89509 w 168278"/>
                <a:gd name="csY4" fmla="*/ 79278 h 168531"/>
                <a:gd name="csX5" fmla="*/ 89509 w 168278"/>
                <a:gd name="csY5" fmla="*/ 8424 h 168531"/>
                <a:gd name="csX6" fmla="*/ 84448 w 168278"/>
                <a:gd name="csY6" fmla="*/ 73 h 168531"/>
                <a:gd name="csX7" fmla="*/ 79387 w 168278"/>
                <a:gd name="csY7" fmla="*/ 8424 h 168531"/>
                <a:gd name="csX8" fmla="*/ 79387 w 168278"/>
                <a:gd name="csY8" fmla="*/ 79278 h 168531"/>
                <a:gd name="csX9" fmla="*/ 8533 w 168278"/>
                <a:gd name="csY9" fmla="*/ 79278 h 168531"/>
                <a:gd name="csX10" fmla="*/ 182 w 168278"/>
                <a:gd name="csY10" fmla="*/ 84339 h 168531"/>
                <a:gd name="csX11" fmla="*/ 8533 w 168278"/>
                <a:gd name="csY11" fmla="*/ 89400 h 168531"/>
                <a:gd name="csX12" fmla="*/ 79387 w 168278"/>
                <a:gd name="csY12" fmla="*/ 89400 h 168531"/>
                <a:gd name="csX13" fmla="*/ 79387 w 168278"/>
                <a:gd name="csY13" fmla="*/ 160254 h 168531"/>
                <a:gd name="csX14" fmla="*/ 84448 w 168278"/>
                <a:gd name="csY14" fmla="*/ 168605 h 168531"/>
                <a:gd name="csX15" fmla="*/ 89509 w 168278"/>
                <a:gd name="csY15" fmla="*/ 160254 h 168531"/>
                <a:gd name="csX16" fmla="*/ 89509 w 168278"/>
                <a:gd name="csY16" fmla="*/ 89400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8531">
                  <a:moveTo>
                    <a:pt x="89509" y="89400"/>
                  </a:moveTo>
                  <a:lnTo>
                    <a:pt x="160110" y="89400"/>
                  </a:lnTo>
                  <a:cubicBezTo>
                    <a:pt x="163653" y="89400"/>
                    <a:pt x="168461" y="89400"/>
                    <a:pt x="168461" y="84339"/>
                  </a:cubicBezTo>
                  <a:cubicBezTo>
                    <a:pt x="168461" y="79278"/>
                    <a:pt x="163653" y="79278"/>
                    <a:pt x="160110" y="79278"/>
                  </a:cubicBezTo>
                  <a:lnTo>
                    <a:pt x="89509" y="79278"/>
                  </a:lnTo>
                  <a:lnTo>
                    <a:pt x="89509" y="8424"/>
                  </a:lnTo>
                  <a:cubicBezTo>
                    <a:pt x="89509" y="4881"/>
                    <a:pt x="89509" y="73"/>
                    <a:pt x="84448" y="73"/>
                  </a:cubicBezTo>
                  <a:cubicBezTo>
                    <a:pt x="79387" y="73"/>
                    <a:pt x="79387" y="4881"/>
                    <a:pt x="79387" y="8424"/>
                  </a:cubicBezTo>
                  <a:lnTo>
                    <a:pt x="79387" y="79278"/>
                  </a:lnTo>
                  <a:lnTo>
                    <a:pt x="8533" y="79278"/>
                  </a:lnTo>
                  <a:cubicBezTo>
                    <a:pt x="4990" y="79278"/>
                    <a:pt x="182" y="79278"/>
                    <a:pt x="182" y="84339"/>
                  </a:cubicBezTo>
                  <a:cubicBezTo>
                    <a:pt x="182" y="89400"/>
                    <a:pt x="4990" y="89400"/>
                    <a:pt x="8533" y="89400"/>
                  </a:cubicBezTo>
                  <a:lnTo>
                    <a:pt x="79387" y="89400"/>
                  </a:lnTo>
                  <a:lnTo>
                    <a:pt x="79387" y="160254"/>
                  </a:lnTo>
                  <a:cubicBezTo>
                    <a:pt x="79387" y="163797"/>
                    <a:pt x="79387" y="168605"/>
                    <a:pt x="84448" y="168605"/>
                  </a:cubicBezTo>
                  <a:cubicBezTo>
                    <a:pt x="89509" y="168605"/>
                    <a:pt x="89509" y="163797"/>
                    <a:pt x="89509" y="160254"/>
                  </a:cubicBezTo>
                  <a:lnTo>
                    <a:pt x="89509" y="89400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D9A7ADF-3849-8401-2BDD-2996675736B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7372128" y="4210575"/>
              <a:ext cx="186751" cy="181184"/>
            </a:xfrm>
            <a:custGeom>
              <a:avLst/>
              <a:gdLst>
                <a:gd name="csX0" fmla="*/ 100145 w 186751"/>
                <a:gd name="csY0" fmla="*/ 4628 h 181184"/>
                <a:gd name="csX1" fmla="*/ 93566 w 186751"/>
                <a:gd name="csY1" fmla="*/ 73 h 181184"/>
                <a:gd name="csX2" fmla="*/ 86986 w 186751"/>
                <a:gd name="csY2" fmla="*/ 4628 h 181184"/>
                <a:gd name="csX3" fmla="*/ 1455 w 186751"/>
                <a:gd name="csY3" fmla="*/ 176196 h 181184"/>
                <a:gd name="csX4" fmla="*/ 190 w 186751"/>
                <a:gd name="csY4" fmla="*/ 179233 h 181184"/>
                <a:gd name="csX5" fmla="*/ 5757 w 186751"/>
                <a:gd name="csY5" fmla="*/ 181257 h 181184"/>
                <a:gd name="csX6" fmla="*/ 181374 w 186751"/>
                <a:gd name="csY6" fmla="*/ 181257 h 181184"/>
                <a:gd name="csX7" fmla="*/ 186941 w 186751"/>
                <a:gd name="csY7" fmla="*/ 179233 h 181184"/>
                <a:gd name="csX8" fmla="*/ 185676 w 186751"/>
                <a:gd name="csY8" fmla="*/ 176196 h 181184"/>
                <a:gd name="csX9" fmla="*/ 100145 w 186751"/>
                <a:gd name="csY9" fmla="*/ 4628 h 181184"/>
                <a:gd name="csX10" fmla="*/ 85468 w 186751"/>
                <a:gd name="csY10" fmla="*/ 25378 h 181184"/>
                <a:gd name="csX11" fmla="*/ 153539 w 186751"/>
                <a:gd name="csY11" fmla="*/ 162026 h 181184"/>
                <a:gd name="csX12" fmla="*/ 17144 w 186751"/>
                <a:gd name="csY12" fmla="*/ 162026 h 181184"/>
                <a:gd name="csX13" fmla="*/ 85468 w 186751"/>
                <a:gd name="csY13" fmla="*/ 25378 h 181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6751" h="181184">
                  <a:moveTo>
                    <a:pt x="100145" y="4628"/>
                  </a:moveTo>
                  <a:cubicBezTo>
                    <a:pt x="98374" y="1338"/>
                    <a:pt x="97867" y="73"/>
                    <a:pt x="93566" y="73"/>
                  </a:cubicBezTo>
                  <a:cubicBezTo>
                    <a:pt x="89264" y="73"/>
                    <a:pt x="88758" y="1338"/>
                    <a:pt x="86986" y="4628"/>
                  </a:cubicBezTo>
                  <a:lnTo>
                    <a:pt x="1455" y="176196"/>
                  </a:lnTo>
                  <a:cubicBezTo>
                    <a:pt x="190" y="178474"/>
                    <a:pt x="190" y="178980"/>
                    <a:pt x="190" y="179233"/>
                  </a:cubicBezTo>
                  <a:cubicBezTo>
                    <a:pt x="190" y="181257"/>
                    <a:pt x="1708" y="181257"/>
                    <a:pt x="5757" y="181257"/>
                  </a:cubicBezTo>
                  <a:lnTo>
                    <a:pt x="181374" y="181257"/>
                  </a:lnTo>
                  <a:cubicBezTo>
                    <a:pt x="185423" y="181257"/>
                    <a:pt x="186941" y="181257"/>
                    <a:pt x="186941" y="179233"/>
                  </a:cubicBezTo>
                  <a:cubicBezTo>
                    <a:pt x="186941" y="178980"/>
                    <a:pt x="186941" y="178474"/>
                    <a:pt x="185676" y="176196"/>
                  </a:cubicBezTo>
                  <a:lnTo>
                    <a:pt x="100145" y="4628"/>
                  </a:lnTo>
                  <a:close/>
                  <a:moveTo>
                    <a:pt x="85468" y="25378"/>
                  </a:moveTo>
                  <a:lnTo>
                    <a:pt x="153539" y="162026"/>
                  </a:lnTo>
                  <a:lnTo>
                    <a:pt x="17144" y="162026"/>
                  </a:lnTo>
                  <a:lnTo>
                    <a:pt x="85468" y="25378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EE41609-CBB2-BE9A-0352-1F11282701F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578449" y="4279911"/>
              <a:ext cx="111089" cy="114632"/>
            </a:xfrm>
            <a:custGeom>
              <a:avLst/>
              <a:gdLst>
                <a:gd name="csX0" fmla="*/ 111287 w 111089"/>
                <a:gd name="csY0" fmla="*/ 17786 h 114632"/>
                <a:gd name="csX1" fmla="*/ 100153 w 111089"/>
                <a:gd name="csY1" fmla="*/ 73 h 114632"/>
                <a:gd name="csX2" fmla="*/ 87754 w 111089"/>
                <a:gd name="csY2" fmla="*/ 12219 h 114632"/>
                <a:gd name="csX3" fmla="*/ 91803 w 111089"/>
                <a:gd name="csY3" fmla="*/ 19811 h 114632"/>
                <a:gd name="csX4" fmla="*/ 100406 w 111089"/>
                <a:gd name="csY4" fmla="*/ 40561 h 114632"/>
                <a:gd name="csX5" fmla="*/ 55363 w 111089"/>
                <a:gd name="csY5" fmla="*/ 109138 h 114632"/>
                <a:gd name="csX6" fmla="*/ 36637 w 111089"/>
                <a:gd name="csY6" fmla="*/ 87122 h 114632"/>
                <a:gd name="csX7" fmla="*/ 51314 w 111089"/>
                <a:gd name="csY7" fmla="*/ 33476 h 114632"/>
                <a:gd name="csX8" fmla="*/ 54351 w 111089"/>
                <a:gd name="csY8" fmla="*/ 20823 h 114632"/>
                <a:gd name="csX9" fmla="*/ 33601 w 111089"/>
                <a:gd name="csY9" fmla="*/ 73 h 114632"/>
                <a:gd name="csX10" fmla="*/ 198 w 111089"/>
                <a:gd name="csY10" fmla="*/ 39043 h 114632"/>
                <a:gd name="csX11" fmla="*/ 3235 w 111089"/>
                <a:gd name="csY11" fmla="*/ 41573 h 114632"/>
                <a:gd name="csX12" fmla="*/ 7283 w 111089"/>
                <a:gd name="csY12" fmla="*/ 37018 h 114632"/>
                <a:gd name="csX13" fmla="*/ 32842 w 111089"/>
                <a:gd name="csY13" fmla="*/ 5640 h 114632"/>
                <a:gd name="csX14" fmla="*/ 39168 w 111089"/>
                <a:gd name="csY14" fmla="*/ 13738 h 114632"/>
                <a:gd name="csX15" fmla="*/ 34866 w 111089"/>
                <a:gd name="csY15" fmla="*/ 31451 h 114632"/>
                <a:gd name="csX16" fmla="*/ 20442 w 111089"/>
                <a:gd name="csY16" fmla="*/ 83327 h 114632"/>
                <a:gd name="csX17" fmla="*/ 54351 w 111089"/>
                <a:gd name="csY17" fmla="*/ 114705 h 114632"/>
                <a:gd name="csX18" fmla="*/ 111287 w 111089"/>
                <a:gd name="csY18" fmla="*/ 17786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287" y="17786"/>
                  </a:moveTo>
                  <a:cubicBezTo>
                    <a:pt x="111287" y="4122"/>
                    <a:pt x="104708" y="73"/>
                    <a:pt x="100153" y="73"/>
                  </a:cubicBezTo>
                  <a:cubicBezTo>
                    <a:pt x="93827" y="73"/>
                    <a:pt x="87754" y="6652"/>
                    <a:pt x="87754" y="12219"/>
                  </a:cubicBezTo>
                  <a:cubicBezTo>
                    <a:pt x="87754" y="15509"/>
                    <a:pt x="89019" y="17027"/>
                    <a:pt x="91803" y="19811"/>
                  </a:cubicBezTo>
                  <a:cubicBezTo>
                    <a:pt x="97117" y="24872"/>
                    <a:pt x="100406" y="31451"/>
                    <a:pt x="100406" y="40561"/>
                  </a:cubicBezTo>
                  <a:cubicBezTo>
                    <a:pt x="100406" y="51189"/>
                    <a:pt x="84970" y="109138"/>
                    <a:pt x="55363" y="109138"/>
                  </a:cubicBezTo>
                  <a:cubicBezTo>
                    <a:pt x="42458" y="109138"/>
                    <a:pt x="36637" y="100281"/>
                    <a:pt x="36637" y="87122"/>
                  </a:cubicBezTo>
                  <a:cubicBezTo>
                    <a:pt x="36637" y="72952"/>
                    <a:pt x="43470" y="54479"/>
                    <a:pt x="51314" y="33476"/>
                  </a:cubicBezTo>
                  <a:cubicBezTo>
                    <a:pt x="53086" y="29174"/>
                    <a:pt x="54351" y="25631"/>
                    <a:pt x="54351" y="20823"/>
                  </a:cubicBezTo>
                  <a:cubicBezTo>
                    <a:pt x="54351" y="9436"/>
                    <a:pt x="46253" y="73"/>
                    <a:pt x="33601" y="73"/>
                  </a:cubicBezTo>
                  <a:cubicBezTo>
                    <a:pt x="9814" y="73"/>
                    <a:pt x="198" y="36765"/>
                    <a:pt x="198" y="39043"/>
                  </a:cubicBezTo>
                  <a:cubicBezTo>
                    <a:pt x="198" y="41573"/>
                    <a:pt x="2729" y="41573"/>
                    <a:pt x="3235" y="41573"/>
                  </a:cubicBezTo>
                  <a:cubicBezTo>
                    <a:pt x="5765" y="41573"/>
                    <a:pt x="6018" y="41067"/>
                    <a:pt x="7283" y="37018"/>
                  </a:cubicBezTo>
                  <a:cubicBezTo>
                    <a:pt x="14622" y="11460"/>
                    <a:pt x="25503" y="5640"/>
                    <a:pt x="32842" y="5640"/>
                  </a:cubicBezTo>
                  <a:cubicBezTo>
                    <a:pt x="34866" y="5640"/>
                    <a:pt x="39168" y="5640"/>
                    <a:pt x="39168" y="13738"/>
                  </a:cubicBezTo>
                  <a:cubicBezTo>
                    <a:pt x="39168" y="20064"/>
                    <a:pt x="36637" y="26896"/>
                    <a:pt x="34866" y="31451"/>
                  </a:cubicBezTo>
                  <a:cubicBezTo>
                    <a:pt x="23732" y="60805"/>
                    <a:pt x="20442" y="72446"/>
                    <a:pt x="20442" y="83327"/>
                  </a:cubicBezTo>
                  <a:cubicBezTo>
                    <a:pt x="20442" y="110656"/>
                    <a:pt x="42711" y="114705"/>
                    <a:pt x="54351" y="114705"/>
                  </a:cubicBezTo>
                  <a:cubicBezTo>
                    <a:pt x="96864" y="114705"/>
                    <a:pt x="111287" y="30945"/>
                    <a:pt x="111287" y="17786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429A646-950E-0F5D-8D2E-3E3EF5AC565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7724612" y="4364936"/>
              <a:ext cx="29606" cy="75662"/>
            </a:xfrm>
            <a:custGeom>
              <a:avLst/>
              <a:gdLst>
                <a:gd name="csX0" fmla="*/ 29810 w 29606"/>
                <a:gd name="csY0" fmla="*/ 26643 h 75662"/>
                <a:gd name="csX1" fmla="*/ 13615 w 29606"/>
                <a:gd name="csY1" fmla="*/ 73 h 75662"/>
                <a:gd name="csX2" fmla="*/ 203 w 29606"/>
                <a:gd name="csY2" fmla="*/ 13485 h 75662"/>
                <a:gd name="csX3" fmla="*/ 13615 w 29606"/>
                <a:gd name="csY3" fmla="*/ 26896 h 75662"/>
                <a:gd name="csX4" fmla="*/ 22472 w 29606"/>
                <a:gd name="csY4" fmla="*/ 23607 h 75662"/>
                <a:gd name="csX5" fmla="*/ 23737 w 29606"/>
                <a:gd name="csY5" fmla="*/ 22848 h 75662"/>
                <a:gd name="csX6" fmla="*/ 24243 w 29606"/>
                <a:gd name="csY6" fmla="*/ 26643 h 75662"/>
                <a:gd name="csX7" fmla="*/ 7036 w 29606"/>
                <a:gd name="csY7" fmla="*/ 68903 h 75662"/>
                <a:gd name="csX8" fmla="*/ 4252 w 29606"/>
                <a:gd name="csY8" fmla="*/ 72952 h 75662"/>
                <a:gd name="csX9" fmla="*/ 6783 w 29606"/>
                <a:gd name="csY9" fmla="*/ 75735 h 75662"/>
                <a:gd name="csX10" fmla="*/ 29810 w 29606"/>
                <a:gd name="csY10" fmla="*/ 26643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10" y="26643"/>
                  </a:moveTo>
                  <a:cubicBezTo>
                    <a:pt x="29810" y="9942"/>
                    <a:pt x="23484" y="73"/>
                    <a:pt x="13615" y="73"/>
                  </a:cubicBezTo>
                  <a:cubicBezTo>
                    <a:pt x="5264" y="73"/>
                    <a:pt x="203" y="6399"/>
                    <a:pt x="203" y="13485"/>
                  </a:cubicBezTo>
                  <a:cubicBezTo>
                    <a:pt x="203" y="20317"/>
                    <a:pt x="5264" y="26896"/>
                    <a:pt x="13615" y="26896"/>
                  </a:cubicBezTo>
                  <a:cubicBezTo>
                    <a:pt x="16652" y="26896"/>
                    <a:pt x="19941" y="25884"/>
                    <a:pt x="22472" y="23607"/>
                  </a:cubicBezTo>
                  <a:cubicBezTo>
                    <a:pt x="23231" y="23101"/>
                    <a:pt x="23484" y="22848"/>
                    <a:pt x="23737" y="22848"/>
                  </a:cubicBezTo>
                  <a:cubicBezTo>
                    <a:pt x="23990" y="22848"/>
                    <a:pt x="24243" y="23101"/>
                    <a:pt x="24243" y="26643"/>
                  </a:cubicBezTo>
                  <a:cubicBezTo>
                    <a:pt x="24243" y="45369"/>
                    <a:pt x="15386" y="60552"/>
                    <a:pt x="7036" y="68903"/>
                  </a:cubicBezTo>
                  <a:cubicBezTo>
                    <a:pt x="4252" y="71686"/>
                    <a:pt x="4252" y="72192"/>
                    <a:pt x="4252" y="72952"/>
                  </a:cubicBezTo>
                  <a:cubicBezTo>
                    <a:pt x="4252" y="74723"/>
                    <a:pt x="5517" y="75735"/>
                    <a:pt x="6783" y="75735"/>
                  </a:cubicBezTo>
                  <a:cubicBezTo>
                    <a:pt x="9566" y="75735"/>
                    <a:pt x="29810" y="56250"/>
                    <a:pt x="29810" y="26643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2BF9773-E55B-3F1A-41D0-48E1D26FA51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080261" y="4210575"/>
              <a:ext cx="186751" cy="181184"/>
            </a:xfrm>
            <a:custGeom>
              <a:avLst/>
              <a:gdLst>
                <a:gd name="csX0" fmla="*/ 100173 w 186751"/>
                <a:gd name="csY0" fmla="*/ 4628 h 181184"/>
                <a:gd name="csX1" fmla="*/ 93593 w 186751"/>
                <a:gd name="csY1" fmla="*/ 73 h 181184"/>
                <a:gd name="csX2" fmla="*/ 87014 w 186751"/>
                <a:gd name="csY2" fmla="*/ 4628 h 181184"/>
                <a:gd name="csX3" fmla="*/ 1483 w 186751"/>
                <a:gd name="csY3" fmla="*/ 176196 h 181184"/>
                <a:gd name="csX4" fmla="*/ 218 w 186751"/>
                <a:gd name="csY4" fmla="*/ 179233 h 181184"/>
                <a:gd name="csX5" fmla="*/ 5785 w 186751"/>
                <a:gd name="csY5" fmla="*/ 181257 h 181184"/>
                <a:gd name="csX6" fmla="*/ 181402 w 186751"/>
                <a:gd name="csY6" fmla="*/ 181257 h 181184"/>
                <a:gd name="csX7" fmla="*/ 186969 w 186751"/>
                <a:gd name="csY7" fmla="*/ 179233 h 181184"/>
                <a:gd name="csX8" fmla="*/ 185704 w 186751"/>
                <a:gd name="csY8" fmla="*/ 176196 h 181184"/>
                <a:gd name="csX9" fmla="*/ 100173 w 186751"/>
                <a:gd name="csY9" fmla="*/ 4628 h 181184"/>
                <a:gd name="csX10" fmla="*/ 85496 w 186751"/>
                <a:gd name="csY10" fmla="*/ 25378 h 181184"/>
                <a:gd name="csX11" fmla="*/ 153567 w 186751"/>
                <a:gd name="csY11" fmla="*/ 162026 h 181184"/>
                <a:gd name="csX12" fmla="*/ 17172 w 186751"/>
                <a:gd name="csY12" fmla="*/ 162026 h 181184"/>
                <a:gd name="csX13" fmla="*/ 85496 w 186751"/>
                <a:gd name="csY13" fmla="*/ 25378 h 181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6751" h="181184">
                  <a:moveTo>
                    <a:pt x="100173" y="4628"/>
                  </a:moveTo>
                  <a:cubicBezTo>
                    <a:pt x="98401" y="1338"/>
                    <a:pt x="97895" y="73"/>
                    <a:pt x="93593" y="73"/>
                  </a:cubicBezTo>
                  <a:cubicBezTo>
                    <a:pt x="89292" y="73"/>
                    <a:pt x="88786" y="1338"/>
                    <a:pt x="87014" y="4628"/>
                  </a:cubicBezTo>
                  <a:lnTo>
                    <a:pt x="1483" y="176196"/>
                  </a:lnTo>
                  <a:cubicBezTo>
                    <a:pt x="218" y="178474"/>
                    <a:pt x="218" y="178980"/>
                    <a:pt x="218" y="179233"/>
                  </a:cubicBezTo>
                  <a:cubicBezTo>
                    <a:pt x="218" y="181257"/>
                    <a:pt x="1736" y="181257"/>
                    <a:pt x="5785" y="181257"/>
                  </a:cubicBezTo>
                  <a:lnTo>
                    <a:pt x="181402" y="181257"/>
                  </a:lnTo>
                  <a:cubicBezTo>
                    <a:pt x="185451" y="181257"/>
                    <a:pt x="186969" y="181257"/>
                    <a:pt x="186969" y="179233"/>
                  </a:cubicBezTo>
                  <a:cubicBezTo>
                    <a:pt x="186969" y="178980"/>
                    <a:pt x="186969" y="178474"/>
                    <a:pt x="185704" y="176196"/>
                  </a:cubicBezTo>
                  <a:lnTo>
                    <a:pt x="100173" y="4628"/>
                  </a:lnTo>
                  <a:close/>
                  <a:moveTo>
                    <a:pt x="85496" y="25378"/>
                  </a:moveTo>
                  <a:lnTo>
                    <a:pt x="153567" y="162026"/>
                  </a:lnTo>
                  <a:lnTo>
                    <a:pt x="17172" y="162026"/>
                  </a:lnTo>
                  <a:lnTo>
                    <a:pt x="85496" y="25378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8528582-72AA-0A0E-6213-181EF888C74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286582" y="4279911"/>
              <a:ext cx="111089" cy="114632"/>
            </a:xfrm>
            <a:custGeom>
              <a:avLst/>
              <a:gdLst>
                <a:gd name="csX0" fmla="*/ 111315 w 111089"/>
                <a:gd name="csY0" fmla="*/ 17786 h 114632"/>
                <a:gd name="csX1" fmla="*/ 100181 w 111089"/>
                <a:gd name="csY1" fmla="*/ 73 h 114632"/>
                <a:gd name="csX2" fmla="*/ 87782 w 111089"/>
                <a:gd name="csY2" fmla="*/ 12219 h 114632"/>
                <a:gd name="csX3" fmla="*/ 91830 w 111089"/>
                <a:gd name="csY3" fmla="*/ 19811 h 114632"/>
                <a:gd name="csX4" fmla="*/ 100434 w 111089"/>
                <a:gd name="csY4" fmla="*/ 40561 h 114632"/>
                <a:gd name="csX5" fmla="*/ 55391 w 111089"/>
                <a:gd name="csY5" fmla="*/ 109138 h 114632"/>
                <a:gd name="csX6" fmla="*/ 36665 w 111089"/>
                <a:gd name="csY6" fmla="*/ 87122 h 114632"/>
                <a:gd name="csX7" fmla="*/ 51342 w 111089"/>
                <a:gd name="csY7" fmla="*/ 33476 h 114632"/>
                <a:gd name="csX8" fmla="*/ 54379 w 111089"/>
                <a:gd name="csY8" fmla="*/ 20823 h 114632"/>
                <a:gd name="csX9" fmla="*/ 33629 w 111089"/>
                <a:gd name="csY9" fmla="*/ 73 h 114632"/>
                <a:gd name="csX10" fmla="*/ 226 w 111089"/>
                <a:gd name="csY10" fmla="*/ 39043 h 114632"/>
                <a:gd name="csX11" fmla="*/ 3263 w 111089"/>
                <a:gd name="csY11" fmla="*/ 41573 h 114632"/>
                <a:gd name="csX12" fmla="*/ 7311 w 111089"/>
                <a:gd name="csY12" fmla="*/ 37018 h 114632"/>
                <a:gd name="csX13" fmla="*/ 32870 w 111089"/>
                <a:gd name="csY13" fmla="*/ 5640 h 114632"/>
                <a:gd name="csX14" fmla="*/ 39196 w 111089"/>
                <a:gd name="csY14" fmla="*/ 13738 h 114632"/>
                <a:gd name="csX15" fmla="*/ 34894 w 111089"/>
                <a:gd name="csY15" fmla="*/ 31451 h 114632"/>
                <a:gd name="csX16" fmla="*/ 20470 w 111089"/>
                <a:gd name="csY16" fmla="*/ 83327 h 114632"/>
                <a:gd name="csX17" fmla="*/ 54379 w 111089"/>
                <a:gd name="csY17" fmla="*/ 114705 h 114632"/>
                <a:gd name="csX18" fmla="*/ 111315 w 111089"/>
                <a:gd name="csY18" fmla="*/ 17786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315" y="17786"/>
                  </a:moveTo>
                  <a:cubicBezTo>
                    <a:pt x="111315" y="4122"/>
                    <a:pt x="104736" y="73"/>
                    <a:pt x="100181" y="73"/>
                  </a:cubicBezTo>
                  <a:cubicBezTo>
                    <a:pt x="93855" y="73"/>
                    <a:pt x="87782" y="6652"/>
                    <a:pt x="87782" y="12219"/>
                  </a:cubicBezTo>
                  <a:cubicBezTo>
                    <a:pt x="87782" y="15509"/>
                    <a:pt x="89047" y="17027"/>
                    <a:pt x="91830" y="19811"/>
                  </a:cubicBezTo>
                  <a:cubicBezTo>
                    <a:pt x="97145" y="24872"/>
                    <a:pt x="100434" y="31451"/>
                    <a:pt x="100434" y="40561"/>
                  </a:cubicBezTo>
                  <a:cubicBezTo>
                    <a:pt x="100434" y="51189"/>
                    <a:pt x="84998" y="109138"/>
                    <a:pt x="55391" y="109138"/>
                  </a:cubicBezTo>
                  <a:cubicBezTo>
                    <a:pt x="42485" y="109138"/>
                    <a:pt x="36665" y="100281"/>
                    <a:pt x="36665" y="87122"/>
                  </a:cubicBezTo>
                  <a:cubicBezTo>
                    <a:pt x="36665" y="72952"/>
                    <a:pt x="43498" y="54479"/>
                    <a:pt x="51342" y="33476"/>
                  </a:cubicBezTo>
                  <a:cubicBezTo>
                    <a:pt x="53114" y="29174"/>
                    <a:pt x="54379" y="25631"/>
                    <a:pt x="54379" y="20823"/>
                  </a:cubicBezTo>
                  <a:cubicBezTo>
                    <a:pt x="54379" y="9436"/>
                    <a:pt x="46281" y="73"/>
                    <a:pt x="33629" y="73"/>
                  </a:cubicBezTo>
                  <a:cubicBezTo>
                    <a:pt x="9842" y="73"/>
                    <a:pt x="226" y="36765"/>
                    <a:pt x="226" y="39043"/>
                  </a:cubicBezTo>
                  <a:cubicBezTo>
                    <a:pt x="226" y="41573"/>
                    <a:pt x="2756" y="41573"/>
                    <a:pt x="3263" y="41573"/>
                  </a:cubicBezTo>
                  <a:cubicBezTo>
                    <a:pt x="5793" y="41573"/>
                    <a:pt x="6046" y="41067"/>
                    <a:pt x="7311" y="37018"/>
                  </a:cubicBezTo>
                  <a:cubicBezTo>
                    <a:pt x="14650" y="11460"/>
                    <a:pt x="25531" y="5640"/>
                    <a:pt x="32870" y="5640"/>
                  </a:cubicBezTo>
                  <a:cubicBezTo>
                    <a:pt x="34894" y="5640"/>
                    <a:pt x="39196" y="5640"/>
                    <a:pt x="39196" y="13738"/>
                  </a:cubicBezTo>
                  <a:cubicBezTo>
                    <a:pt x="39196" y="20064"/>
                    <a:pt x="36665" y="26896"/>
                    <a:pt x="34894" y="31451"/>
                  </a:cubicBezTo>
                  <a:cubicBezTo>
                    <a:pt x="23760" y="60805"/>
                    <a:pt x="20470" y="72446"/>
                    <a:pt x="20470" y="83327"/>
                  </a:cubicBezTo>
                  <a:cubicBezTo>
                    <a:pt x="20470" y="110656"/>
                    <a:pt x="42739" y="114705"/>
                    <a:pt x="54379" y="114705"/>
                  </a:cubicBezTo>
                  <a:cubicBezTo>
                    <a:pt x="96891" y="114705"/>
                    <a:pt x="111315" y="30945"/>
                    <a:pt x="111315" y="17786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5B680A7-2105-CFFA-338B-D4EF721B7AA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8495444" y="4298890"/>
              <a:ext cx="168278" cy="59213"/>
            </a:xfrm>
            <a:custGeom>
              <a:avLst/>
              <a:gdLst>
                <a:gd name="csX0" fmla="*/ 159909 w 168278"/>
                <a:gd name="csY0" fmla="*/ 10195 h 59213"/>
                <a:gd name="csX1" fmla="*/ 168513 w 168278"/>
                <a:gd name="csY1" fmla="*/ 5134 h 59213"/>
                <a:gd name="csX2" fmla="*/ 160162 w 168278"/>
                <a:gd name="csY2" fmla="*/ 73 h 59213"/>
                <a:gd name="csX3" fmla="*/ 8585 w 168278"/>
                <a:gd name="csY3" fmla="*/ 73 h 59213"/>
                <a:gd name="csX4" fmla="*/ 234 w 168278"/>
                <a:gd name="csY4" fmla="*/ 5134 h 59213"/>
                <a:gd name="csX5" fmla="*/ 8838 w 168278"/>
                <a:gd name="csY5" fmla="*/ 10195 h 59213"/>
                <a:gd name="csX6" fmla="*/ 159909 w 168278"/>
                <a:gd name="csY6" fmla="*/ 10195 h 59213"/>
                <a:gd name="csX7" fmla="*/ 160162 w 168278"/>
                <a:gd name="csY7" fmla="*/ 59287 h 59213"/>
                <a:gd name="csX8" fmla="*/ 168513 w 168278"/>
                <a:gd name="csY8" fmla="*/ 54226 h 59213"/>
                <a:gd name="csX9" fmla="*/ 159909 w 168278"/>
                <a:gd name="csY9" fmla="*/ 49165 h 59213"/>
                <a:gd name="csX10" fmla="*/ 8838 w 168278"/>
                <a:gd name="csY10" fmla="*/ 49165 h 59213"/>
                <a:gd name="csX11" fmla="*/ 234 w 168278"/>
                <a:gd name="csY11" fmla="*/ 54226 h 59213"/>
                <a:gd name="csX12" fmla="*/ 8585 w 168278"/>
                <a:gd name="csY12" fmla="*/ 59287 h 59213"/>
                <a:gd name="csX13" fmla="*/ 160162 w 168278"/>
                <a:gd name="csY13" fmla="*/ 59287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909" y="10195"/>
                  </a:moveTo>
                  <a:cubicBezTo>
                    <a:pt x="163705" y="10195"/>
                    <a:pt x="168513" y="10195"/>
                    <a:pt x="168513" y="5134"/>
                  </a:cubicBezTo>
                  <a:cubicBezTo>
                    <a:pt x="168513" y="73"/>
                    <a:pt x="163705" y="73"/>
                    <a:pt x="160162" y="73"/>
                  </a:cubicBezTo>
                  <a:lnTo>
                    <a:pt x="8585" y="73"/>
                  </a:lnTo>
                  <a:cubicBezTo>
                    <a:pt x="5042" y="73"/>
                    <a:pt x="234" y="73"/>
                    <a:pt x="234" y="5134"/>
                  </a:cubicBezTo>
                  <a:cubicBezTo>
                    <a:pt x="234" y="10195"/>
                    <a:pt x="5042" y="10195"/>
                    <a:pt x="8838" y="10195"/>
                  </a:cubicBezTo>
                  <a:lnTo>
                    <a:pt x="159909" y="10195"/>
                  </a:lnTo>
                  <a:close/>
                  <a:moveTo>
                    <a:pt x="160162" y="59287"/>
                  </a:moveTo>
                  <a:cubicBezTo>
                    <a:pt x="163705" y="59287"/>
                    <a:pt x="168513" y="59287"/>
                    <a:pt x="168513" y="54226"/>
                  </a:cubicBezTo>
                  <a:cubicBezTo>
                    <a:pt x="168513" y="49165"/>
                    <a:pt x="163705" y="49165"/>
                    <a:pt x="159909" y="49165"/>
                  </a:cubicBezTo>
                  <a:lnTo>
                    <a:pt x="8838" y="49165"/>
                  </a:lnTo>
                  <a:cubicBezTo>
                    <a:pt x="5042" y="49165"/>
                    <a:pt x="234" y="49165"/>
                    <a:pt x="234" y="54226"/>
                  </a:cubicBezTo>
                  <a:cubicBezTo>
                    <a:pt x="234" y="59287"/>
                    <a:pt x="5042" y="59287"/>
                    <a:pt x="8585" y="59287"/>
                  </a:cubicBezTo>
                  <a:lnTo>
                    <a:pt x="160162" y="59287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E63AA00-CA86-3F03-4CCD-4B196008FE2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8769385" y="4323436"/>
              <a:ext cx="154614" cy="10122"/>
            </a:xfrm>
            <a:custGeom>
              <a:avLst/>
              <a:gdLst>
                <a:gd name="csX0" fmla="*/ 146002 w 154614"/>
                <a:gd name="csY0" fmla="*/ 10195 h 10122"/>
                <a:gd name="csX1" fmla="*/ 154859 w 154614"/>
                <a:gd name="csY1" fmla="*/ 5134 h 10122"/>
                <a:gd name="csX2" fmla="*/ 146002 w 154614"/>
                <a:gd name="csY2" fmla="*/ 73 h 10122"/>
                <a:gd name="csX3" fmla="*/ 9101 w 154614"/>
                <a:gd name="csY3" fmla="*/ 73 h 10122"/>
                <a:gd name="csX4" fmla="*/ 244 w 154614"/>
                <a:gd name="csY4" fmla="*/ 5134 h 10122"/>
                <a:gd name="csX5" fmla="*/ 9101 w 154614"/>
                <a:gd name="csY5" fmla="*/ 10195 h 10122"/>
                <a:gd name="csX6" fmla="*/ 146002 w 154614"/>
                <a:gd name="csY6" fmla="*/ 10195 h 1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10122">
                  <a:moveTo>
                    <a:pt x="146002" y="10195"/>
                  </a:moveTo>
                  <a:cubicBezTo>
                    <a:pt x="150304" y="10195"/>
                    <a:pt x="154859" y="10195"/>
                    <a:pt x="154859" y="5134"/>
                  </a:cubicBezTo>
                  <a:cubicBezTo>
                    <a:pt x="154859" y="73"/>
                    <a:pt x="150304" y="73"/>
                    <a:pt x="146002" y="73"/>
                  </a:cubicBezTo>
                  <a:lnTo>
                    <a:pt x="9101" y="73"/>
                  </a:lnTo>
                  <a:cubicBezTo>
                    <a:pt x="4799" y="73"/>
                    <a:pt x="244" y="73"/>
                    <a:pt x="244" y="5134"/>
                  </a:cubicBezTo>
                  <a:cubicBezTo>
                    <a:pt x="244" y="10195"/>
                    <a:pt x="4799" y="10195"/>
                    <a:pt x="9101" y="10195"/>
                  </a:cubicBezTo>
                  <a:lnTo>
                    <a:pt x="146002" y="10195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A3342C7-56E2-EEA1-DFFC-0614A4A1BF9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086539" y="4040650"/>
              <a:ext cx="103750" cy="182955"/>
            </a:xfrm>
            <a:custGeom>
              <a:avLst/>
              <a:gdLst>
                <a:gd name="csX0" fmla="*/ 56435 w 103750"/>
                <a:gd name="csY0" fmla="*/ 69402 h 182955"/>
                <a:gd name="csX1" fmla="*/ 257 w 103750"/>
                <a:gd name="csY1" fmla="*/ 140510 h 182955"/>
                <a:gd name="csX2" fmla="*/ 40239 w 103750"/>
                <a:gd name="csY2" fmla="*/ 183022 h 182955"/>
                <a:gd name="csX3" fmla="*/ 90850 w 103750"/>
                <a:gd name="csY3" fmla="*/ 108372 h 182955"/>
                <a:gd name="csX4" fmla="*/ 72124 w 103750"/>
                <a:gd name="csY4" fmla="*/ 61305 h 182955"/>
                <a:gd name="csX5" fmla="*/ 48084 w 103750"/>
                <a:gd name="csY5" fmla="*/ 19804 h 182955"/>
                <a:gd name="csX6" fmla="*/ 62002 w 103750"/>
                <a:gd name="csY6" fmla="*/ 8164 h 182955"/>
                <a:gd name="csX7" fmla="*/ 79968 w 103750"/>
                <a:gd name="csY7" fmla="*/ 14996 h 182955"/>
                <a:gd name="csX8" fmla="*/ 93886 w 103750"/>
                <a:gd name="csY8" fmla="*/ 21322 h 182955"/>
                <a:gd name="csX9" fmla="*/ 104008 w 103750"/>
                <a:gd name="csY9" fmla="*/ 11200 h 182955"/>
                <a:gd name="csX10" fmla="*/ 90850 w 103750"/>
                <a:gd name="csY10" fmla="*/ 2850 h 182955"/>
                <a:gd name="csX11" fmla="*/ 70099 w 103750"/>
                <a:gd name="csY11" fmla="*/ 66 h 182955"/>
                <a:gd name="csX12" fmla="*/ 41252 w 103750"/>
                <a:gd name="csY12" fmla="*/ 26130 h 182955"/>
                <a:gd name="csX13" fmla="*/ 56435 w 103750"/>
                <a:gd name="csY13" fmla="*/ 69402 h 182955"/>
                <a:gd name="csX14" fmla="*/ 59471 w 103750"/>
                <a:gd name="csY14" fmla="*/ 74969 h 182955"/>
                <a:gd name="csX15" fmla="*/ 73389 w 103750"/>
                <a:gd name="csY15" fmla="*/ 118494 h 182955"/>
                <a:gd name="csX16" fmla="*/ 40239 w 103750"/>
                <a:gd name="csY16" fmla="*/ 177455 h 182955"/>
                <a:gd name="csX17" fmla="*/ 15946 w 103750"/>
                <a:gd name="csY17" fmla="*/ 147595 h 182955"/>
                <a:gd name="csX18" fmla="*/ 59471 w 103750"/>
                <a:gd name="csY18" fmla="*/ 74969 h 182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82955">
                  <a:moveTo>
                    <a:pt x="56435" y="69402"/>
                  </a:moveTo>
                  <a:cubicBezTo>
                    <a:pt x="24803" y="76994"/>
                    <a:pt x="257" y="109890"/>
                    <a:pt x="257" y="140510"/>
                  </a:cubicBezTo>
                  <a:cubicBezTo>
                    <a:pt x="257" y="164802"/>
                    <a:pt x="16453" y="183022"/>
                    <a:pt x="40239" y="183022"/>
                  </a:cubicBezTo>
                  <a:cubicBezTo>
                    <a:pt x="69846" y="183022"/>
                    <a:pt x="90850" y="143293"/>
                    <a:pt x="90850" y="108372"/>
                  </a:cubicBezTo>
                  <a:cubicBezTo>
                    <a:pt x="90850" y="85344"/>
                    <a:pt x="80728" y="72692"/>
                    <a:pt x="72124" y="61305"/>
                  </a:cubicBezTo>
                  <a:cubicBezTo>
                    <a:pt x="63014" y="49917"/>
                    <a:pt x="48084" y="30938"/>
                    <a:pt x="48084" y="19804"/>
                  </a:cubicBezTo>
                  <a:cubicBezTo>
                    <a:pt x="48084" y="14237"/>
                    <a:pt x="53145" y="8164"/>
                    <a:pt x="62002" y="8164"/>
                  </a:cubicBezTo>
                  <a:cubicBezTo>
                    <a:pt x="69593" y="8164"/>
                    <a:pt x="74654" y="11453"/>
                    <a:pt x="79968" y="14996"/>
                  </a:cubicBezTo>
                  <a:cubicBezTo>
                    <a:pt x="85029" y="18033"/>
                    <a:pt x="90090" y="21322"/>
                    <a:pt x="93886" y="21322"/>
                  </a:cubicBezTo>
                  <a:cubicBezTo>
                    <a:pt x="100212" y="21322"/>
                    <a:pt x="104008" y="15249"/>
                    <a:pt x="104008" y="11200"/>
                  </a:cubicBezTo>
                  <a:cubicBezTo>
                    <a:pt x="104008" y="5633"/>
                    <a:pt x="99959" y="4874"/>
                    <a:pt x="90850" y="2850"/>
                  </a:cubicBezTo>
                  <a:cubicBezTo>
                    <a:pt x="77691" y="66"/>
                    <a:pt x="74148" y="66"/>
                    <a:pt x="70099" y="66"/>
                  </a:cubicBezTo>
                  <a:cubicBezTo>
                    <a:pt x="50361" y="66"/>
                    <a:pt x="41252" y="10947"/>
                    <a:pt x="41252" y="26130"/>
                  </a:cubicBezTo>
                  <a:cubicBezTo>
                    <a:pt x="41252" y="39795"/>
                    <a:pt x="48590" y="53966"/>
                    <a:pt x="56435" y="69402"/>
                  </a:cubicBezTo>
                  <a:close/>
                  <a:moveTo>
                    <a:pt x="59471" y="74969"/>
                  </a:moveTo>
                  <a:cubicBezTo>
                    <a:pt x="65798" y="86610"/>
                    <a:pt x="73389" y="100274"/>
                    <a:pt x="73389" y="118494"/>
                  </a:cubicBezTo>
                  <a:cubicBezTo>
                    <a:pt x="73389" y="135195"/>
                    <a:pt x="63773" y="177455"/>
                    <a:pt x="40239" y="177455"/>
                  </a:cubicBezTo>
                  <a:cubicBezTo>
                    <a:pt x="26322" y="177455"/>
                    <a:pt x="15946" y="166827"/>
                    <a:pt x="15946" y="147595"/>
                  </a:cubicBezTo>
                  <a:cubicBezTo>
                    <a:pt x="15946" y="131653"/>
                    <a:pt x="25309" y="84079"/>
                    <a:pt x="59471" y="74969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535FF8AF-D659-A371-D33B-3489609A0739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203776" y="4062159"/>
              <a:ext cx="77686" cy="161193"/>
            </a:xfrm>
            <a:custGeom>
              <a:avLst/>
              <a:gdLst>
                <a:gd name="csX0" fmla="*/ 46570 w 77686"/>
                <a:gd name="csY0" fmla="*/ 57256 h 161193"/>
                <a:gd name="csX1" fmla="*/ 70357 w 77686"/>
                <a:gd name="csY1" fmla="*/ 57256 h 161193"/>
                <a:gd name="csX2" fmla="*/ 77949 w 77686"/>
                <a:gd name="csY2" fmla="*/ 52195 h 161193"/>
                <a:gd name="csX3" fmla="*/ 70863 w 77686"/>
                <a:gd name="csY3" fmla="*/ 49411 h 161193"/>
                <a:gd name="csX4" fmla="*/ 48595 w 77686"/>
                <a:gd name="csY4" fmla="*/ 49411 h 161193"/>
                <a:gd name="csX5" fmla="*/ 58970 w 77686"/>
                <a:gd name="csY5" fmla="*/ 6899 h 161193"/>
                <a:gd name="csX6" fmla="*/ 51631 w 77686"/>
                <a:gd name="csY6" fmla="*/ 66 h 161193"/>
                <a:gd name="csX7" fmla="*/ 41509 w 77686"/>
                <a:gd name="csY7" fmla="*/ 9176 h 161193"/>
                <a:gd name="csX8" fmla="*/ 31640 w 77686"/>
                <a:gd name="csY8" fmla="*/ 49411 h 161193"/>
                <a:gd name="csX9" fmla="*/ 7854 w 77686"/>
                <a:gd name="csY9" fmla="*/ 49411 h 161193"/>
                <a:gd name="csX10" fmla="*/ 262 w 77686"/>
                <a:gd name="csY10" fmla="*/ 54219 h 161193"/>
                <a:gd name="csX11" fmla="*/ 7348 w 77686"/>
                <a:gd name="csY11" fmla="*/ 57256 h 161193"/>
                <a:gd name="csX12" fmla="*/ 29616 w 77686"/>
                <a:gd name="csY12" fmla="*/ 57256 h 161193"/>
                <a:gd name="csX13" fmla="*/ 10384 w 77686"/>
                <a:gd name="csY13" fmla="*/ 137979 h 161193"/>
                <a:gd name="csX14" fmla="*/ 33665 w 77686"/>
                <a:gd name="csY14" fmla="*/ 161260 h 161193"/>
                <a:gd name="csX15" fmla="*/ 73900 w 77686"/>
                <a:gd name="csY15" fmla="*/ 122290 h 161193"/>
                <a:gd name="csX16" fmla="*/ 70863 w 77686"/>
                <a:gd name="csY16" fmla="*/ 119759 h 161193"/>
                <a:gd name="csX17" fmla="*/ 67068 w 77686"/>
                <a:gd name="csY17" fmla="*/ 123302 h 161193"/>
                <a:gd name="csX18" fmla="*/ 34171 w 77686"/>
                <a:gd name="csY18" fmla="*/ 155693 h 161193"/>
                <a:gd name="csX19" fmla="*/ 26326 w 77686"/>
                <a:gd name="csY19" fmla="*/ 144052 h 161193"/>
                <a:gd name="csX20" fmla="*/ 27845 w 77686"/>
                <a:gd name="csY20" fmla="*/ 131906 h 161193"/>
                <a:gd name="csX21" fmla="*/ 46570 w 77686"/>
                <a:gd name="csY21" fmla="*/ 57256 h 161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61193">
                  <a:moveTo>
                    <a:pt x="46570" y="57256"/>
                  </a:moveTo>
                  <a:lnTo>
                    <a:pt x="70357" y="57256"/>
                  </a:lnTo>
                  <a:cubicBezTo>
                    <a:pt x="75418" y="57256"/>
                    <a:pt x="77949" y="57256"/>
                    <a:pt x="77949" y="52195"/>
                  </a:cubicBezTo>
                  <a:cubicBezTo>
                    <a:pt x="77949" y="49411"/>
                    <a:pt x="75418" y="49411"/>
                    <a:pt x="70863" y="49411"/>
                  </a:cubicBezTo>
                  <a:lnTo>
                    <a:pt x="48595" y="49411"/>
                  </a:lnTo>
                  <a:cubicBezTo>
                    <a:pt x="57705" y="13478"/>
                    <a:pt x="58970" y="8417"/>
                    <a:pt x="58970" y="6899"/>
                  </a:cubicBezTo>
                  <a:cubicBezTo>
                    <a:pt x="58970" y="2597"/>
                    <a:pt x="55933" y="66"/>
                    <a:pt x="51631" y="66"/>
                  </a:cubicBezTo>
                  <a:cubicBezTo>
                    <a:pt x="50872" y="66"/>
                    <a:pt x="43787" y="319"/>
                    <a:pt x="41509" y="9176"/>
                  </a:cubicBezTo>
                  <a:lnTo>
                    <a:pt x="31640" y="49411"/>
                  </a:lnTo>
                  <a:lnTo>
                    <a:pt x="7854" y="49411"/>
                  </a:lnTo>
                  <a:cubicBezTo>
                    <a:pt x="2793" y="49411"/>
                    <a:pt x="262" y="49411"/>
                    <a:pt x="262" y="54219"/>
                  </a:cubicBezTo>
                  <a:cubicBezTo>
                    <a:pt x="262" y="57256"/>
                    <a:pt x="2287" y="57256"/>
                    <a:pt x="7348" y="57256"/>
                  </a:cubicBezTo>
                  <a:lnTo>
                    <a:pt x="29616" y="57256"/>
                  </a:lnTo>
                  <a:cubicBezTo>
                    <a:pt x="11396" y="129122"/>
                    <a:pt x="10384" y="133424"/>
                    <a:pt x="10384" y="137979"/>
                  </a:cubicBezTo>
                  <a:cubicBezTo>
                    <a:pt x="10384" y="151644"/>
                    <a:pt x="20000" y="161260"/>
                    <a:pt x="33665" y="161260"/>
                  </a:cubicBezTo>
                  <a:cubicBezTo>
                    <a:pt x="59476" y="161260"/>
                    <a:pt x="73900" y="124314"/>
                    <a:pt x="73900" y="122290"/>
                  </a:cubicBezTo>
                  <a:cubicBezTo>
                    <a:pt x="73900" y="119759"/>
                    <a:pt x="71876" y="119759"/>
                    <a:pt x="70863" y="119759"/>
                  </a:cubicBezTo>
                  <a:cubicBezTo>
                    <a:pt x="68586" y="119759"/>
                    <a:pt x="68333" y="120518"/>
                    <a:pt x="67068" y="123302"/>
                  </a:cubicBezTo>
                  <a:cubicBezTo>
                    <a:pt x="56186" y="149619"/>
                    <a:pt x="42775" y="155693"/>
                    <a:pt x="34171" y="155693"/>
                  </a:cubicBezTo>
                  <a:cubicBezTo>
                    <a:pt x="28857" y="155693"/>
                    <a:pt x="26326" y="152403"/>
                    <a:pt x="26326" y="144052"/>
                  </a:cubicBezTo>
                  <a:cubicBezTo>
                    <a:pt x="26326" y="137979"/>
                    <a:pt x="26832" y="136208"/>
                    <a:pt x="27845" y="131906"/>
                  </a:cubicBezTo>
                  <a:lnTo>
                    <a:pt x="46570" y="57256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2CB666-AFBE-6EAD-6F63-95B7B8D28AB7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8975566" y="4323436"/>
              <a:ext cx="414114" cy="10121"/>
            </a:xfrm>
            <a:prstGeom prst="rect">
              <a:avLst/>
            </a:pr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0A0B119-EA14-62EA-BB14-E4B76AE8418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8982904" y="4453492"/>
              <a:ext cx="207248" cy="114632"/>
            </a:xfrm>
            <a:custGeom>
              <a:avLst/>
              <a:gdLst>
                <a:gd name="csX0" fmla="*/ 15183 w 207248"/>
                <a:gd name="csY0" fmla="*/ 96998 h 114632"/>
                <a:gd name="csX1" fmla="*/ 12906 w 207248"/>
                <a:gd name="csY1" fmla="*/ 107880 h 114632"/>
                <a:gd name="csX2" fmla="*/ 20244 w 207248"/>
                <a:gd name="csY2" fmla="*/ 114712 h 114632"/>
                <a:gd name="csX3" fmla="*/ 29607 w 207248"/>
                <a:gd name="csY3" fmla="*/ 107626 h 114632"/>
                <a:gd name="csX4" fmla="*/ 34415 w 207248"/>
                <a:gd name="csY4" fmla="*/ 88901 h 114632"/>
                <a:gd name="csX5" fmla="*/ 39982 w 207248"/>
                <a:gd name="csY5" fmla="*/ 66126 h 114632"/>
                <a:gd name="csX6" fmla="*/ 44284 w 207248"/>
                <a:gd name="csY6" fmla="*/ 49172 h 114632"/>
                <a:gd name="csX7" fmla="*/ 47574 w 207248"/>
                <a:gd name="csY7" fmla="*/ 36519 h 114632"/>
                <a:gd name="csX8" fmla="*/ 88821 w 207248"/>
                <a:gd name="csY8" fmla="*/ 5647 h 114632"/>
                <a:gd name="csX9" fmla="*/ 102486 w 207248"/>
                <a:gd name="csY9" fmla="*/ 23360 h 114632"/>
                <a:gd name="csX10" fmla="*/ 98690 w 207248"/>
                <a:gd name="csY10" fmla="*/ 44364 h 114632"/>
                <a:gd name="csX11" fmla="*/ 91605 w 207248"/>
                <a:gd name="csY11" fmla="*/ 73718 h 114632"/>
                <a:gd name="csX12" fmla="*/ 86544 w 207248"/>
                <a:gd name="csY12" fmla="*/ 92949 h 114632"/>
                <a:gd name="csX13" fmla="*/ 83254 w 207248"/>
                <a:gd name="csY13" fmla="*/ 107880 h 114632"/>
                <a:gd name="csX14" fmla="*/ 90593 w 207248"/>
                <a:gd name="csY14" fmla="*/ 114712 h 114632"/>
                <a:gd name="csX15" fmla="*/ 101980 w 207248"/>
                <a:gd name="csY15" fmla="*/ 100288 h 114632"/>
                <a:gd name="csX16" fmla="*/ 117163 w 207248"/>
                <a:gd name="csY16" fmla="*/ 39303 h 114632"/>
                <a:gd name="csX17" fmla="*/ 158916 w 207248"/>
                <a:gd name="csY17" fmla="*/ 5647 h 114632"/>
                <a:gd name="csX18" fmla="*/ 172581 w 207248"/>
                <a:gd name="csY18" fmla="*/ 23360 h 114632"/>
                <a:gd name="csX19" fmla="*/ 156892 w 207248"/>
                <a:gd name="csY19" fmla="*/ 80044 h 114632"/>
                <a:gd name="csX20" fmla="*/ 153602 w 207248"/>
                <a:gd name="csY20" fmla="*/ 93962 h 114632"/>
                <a:gd name="csX21" fmla="*/ 174352 w 207248"/>
                <a:gd name="csY21" fmla="*/ 114712 h 114632"/>
                <a:gd name="csX22" fmla="*/ 207502 w 207248"/>
                <a:gd name="csY22" fmla="*/ 75742 h 114632"/>
                <a:gd name="csX23" fmla="*/ 204466 w 207248"/>
                <a:gd name="csY23" fmla="*/ 73212 h 114632"/>
                <a:gd name="csX24" fmla="*/ 200670 w 207248"/>
                <a:gd name="csY24" fmla="*/ 77766 h 114632"/>
                <a:gd name="csX25" fmla="*/ 174859 w 207248"/>
                <a:gd name="csY25" fmla="*/ 109145 h 114632"/>
                <a:gd name="csX26" fmla="*/ 168785 w 207248"/>
                <a:gd name="csY26" fmla="*/ 100794 h 114632"/>
                <a:gd name="csX27" fmla="*/ 173340 w 207248"/>
                <a:gd name="csY27" fmla="*/ 82827 h 114632"/>
                <a:gd name="csX28" fmla="*/ 188776 w 207248"/>
                <a:gd name="csY28" fmla="*/ 27156 h 114632"/>
                <a:gd name="csX29" fmla="*/ 159676 w 207248"/>
                <a:gd name="csY29" fmla="*/ 80 h 114632"/>
                <a:gd name="csX30" fmla="*/ 118428 w 207248"/>
                <a:gd name="csY30" fmla="*/ 24626 h 114632"/>
                <a:gd name="csX31" fmla="*/ 110331 w 207248"/>
                <a:gd name="csY31" fmla="*/ 6659 h 114632"/>
                <a:gd name="csX32" fmla="*/ 89580 w 207248"/>
                <a:gd name="csY32" fmla="*/ 80 h 114632"/>
                <a:gd name="csX33" fmla="*/ 50104 w 207248"/>
                <a:gd name="csY33" fmla="*/ 22095 h 114632"/>
                <a:gd name="csX34" fmla="*/ 26824 w 207248"/>
                <a:gd name="csY34" fmla="*/ 80 h 114632"/>
                <a:gd name="csX35" fmla="*/ 8098 w 207248"/>
                <a:gd name="csY35" fmla="*/ 14504 h 114632"/>
                <a:gd name="csX36" fmla="*/ 253 w 207248"/>
                <a:gd name="csY36" fmla="*/ 39050 h 114632"/>
                <a:gd name="csX37" fmla="*/ 3290 w 207248"/>
                <a:gd name="csY37" fmla="*/ 41580 h 114632"/>
                <a:gd name="csX38" fmla="*/ 7592 w 207248"/>
                <a:gd name="csY38" fmla="*/ 35760 h 114632"/>
                <a:gd name="csX39" fmla="*/ 26065 w 207248"/>
                <a:gd name="csY39" fmla="*/ 5647 h 114632"/>
                <a:gd name="csX40" fmla="*/ 33909 w 207248"/>
                <a:gd name="csY40" fmla="*/ 17287 h 114632"/>
                <a:gd name="csX41" fmla="*/ 29860 w 207248"/>
                <a:gd name="csY41" fmla="*/ 38543 h 114632"/>
                <a:gd name="csX42" fmla="*/ 15183 w 207248"/>
                <a:gd name="csY42" fmla="*/ 96998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07248" h="114632">
                  <a:moveTo>
                    <a:pt x="15183" y="96998"/>
                  </a:moveTo>
                  <a:cubicBezTo>
                    <a:pt x="14424" y="100794"/>
                    <a:pt x="12906" y="106614"/>
                    <a:pt x="12906" y="107880"/>
                  </a:cubicBezTo>
                  <a:cubicBezTo>
                    <a:pt x="12906" y="112434"/>
                    <a:pt x="16449" y="114712"/>
                    <a:pt x="20244" y="114712"/>
                  </a:cubicBezTo>
                  <a:cubicBezTo>
                    <a:pt x="23281" y="114712"/>
                    <a:pt x="27836" y="112687"/>
                    <a:pt x="29607" y="107626"/>
                  </a:cubicBezTo>
                  <a:cubicBezTo>
                    <a:pt x="29860" y="107120"/>
                    <a:pt x="32897" y="95227"/>
                    <a:pt x="34415" y="88901"/>
                  </a:cubicBezTo>
                  <a:lnTo>
                    <a:pt x="39982" y="66126"/>
                  </a:lnTo>
                  <a:cubicBezTo>
                    <a:pt x="41501" y="60559"/>
                    <a:pt x="43019" y="54992"/>
                    <a:pt x="44284" y="49172"/>
                  </a:cubicBezTo>
                  <a:cubicBezTo>
                    <a:pt x="45296" y="44870"/>
                    <a:pt x="47321" y="37531"/>
                    <a:pt x="47574" y="36519"/>
                  </a:cubicBezTo>
                  <a:cubicBezTo>
                    <a:pt x="51370" y="28675"/>
                    <a:pt x="64781" y="5647"/>
                    <a:pt x="88821" y="5647"/>
                  </a:cubicBezTo>
                  <a:cubicBezTo>
                    <a:pt x="100209" y="5647"/>
                    <a:pt x="102486" y="15010"/>
                    <a:pt x="102486" y="23360"/>
                  </a:cubicBezTo>
                  <a:cubicBezTo>
                    <a:pt x="102486" y="29687"/>
                    <a:pt x="100715" y="36772"/>
                    <a:pt x="98690" y="44364"/>
                  </a:cubicBezTo>
                  <a:lnTo>
                    <a:pt x="91605" y="73718"/>
                  </a:lnTo>
                  <a:lnTo>
                    <a:pt x="86544" y="92949"/>
                  </a:lnTo>
                  <a:cubicBezTo>
                    <a:pt x="85532" y="98011"/>
                    <a:pt x="83254" y="106614"/>
                    <a:pt x="83254" y="107880"/>
                  </a:cubicBezTo>
                  <a:cubicBezTo>
                    <a:pt x="83254" y="112434"/>
                    <a:pt x="86797" y="114712"/>
                    <a:pt x="90593" y="114712"/>
                  </a:cubicBezTo>
                  <a:cubicBezTo>
                    <a:pt x="98437" y="114712"/>
                    <a:pt x="99955" y="108386"/>
                    <a:pt x="101980" y="100288"/>
                  </a:cubicBezTo>
                  <a:cubicBezTo>
                    <a:pt x="105523" y="86117"/>
                    <a:pt x="114886" y="49172"/>
                    <a:pt x="117163" y="39303"/>
                  </a:cubicBezTo>
                  <a:cubicBezTo>
                    <a:pt x="117922" y="36013"/>
                    <a:pt x="131334" y="5647"/>
                    <a:pt x="158916" y="5647"/>
                  </a:cubicBezTo>
                  <a:cubicBezTo>
                    <a:pt x="169798" y="5647"/>
                    <a:pt x="172581" y="14251"/>
                    <a:pt x="172581" y="23360"/>
                  </a:cubicBezTo>
                  <a:cubicBezTo>
                    <a:pt x="172581" y="37784"/>
                    <a:pt x="161953" y="66632"/>
                    <a:pt x="156892" y="80044"/>
                  </a:cubicBezTo>
                  <a:cubicBezTo>
                    <a:pt x="154615" y="86117"/>
                    <a:pt x="153602" y="88901"/>
                    <a:pt x="153602" y="93962"/>
                  </a:cubicBezTo>
                  <a:cubicBezTo>
                    <a:pt x="153602" y="105855"/>
                    <a:pt x="162459" y="114712"/>
                    <a:pt x="174352" y="114712"/>
                  </a:cubicBezTo>
                  <a:cubicBezTo>
                    <a:pt x="198139" y="114712"/>
                    <a:pt x="207502" y="77766"/>
                    <a:pt x="207502" y="75742"/>
                  </a:cubicBezTo>
                  <a:cubicBezTo>
                    <a:pt x="207502" y="73212"/>
                    <a:pt x="205225" y="73212"/>
                    <a:pt x="204466" y="73212"/>
                  </a:cubicBezTo>
                  <a:cubicBezTo>
                    <a:pt x="201935" y="73212"/>
                    <a:pt x="201935" y="73971"/>
                    <a:pt x="200670" y="77766"/>
                  </a:cubicBezTo>
                  <a:cubicBezTo>
                    <a:pt x="196874" y="91178"/>
                    <a:pt x="188776" y="109145"/>
                    <a:pt x="174859" y="109145"/>
                  </a:cubicBezTo>
                  <a:cubicBezTo>
                    <a:pt x="170557" y="109145"/>
                    <a:pt x="168785" y="106614"/>
                    <a:pt x="168785" y="100794"/>
                  </a:cubicBezTo>
                  <a:cubicBezTo>
                    <a:pt x="168785" y="94468"/>
                    <a:pt x="171063" y="88395"/>
                    <a:pt x="173340" y="82827"/>
                  </a:cubicBezTo>
                  <a:cubicBezTo>
                    <a:pt x="178148" y="69669"/>
                    <a:pt x="188776" y="41580"/>
                    <a:pt x="188776" y="27156"/>
                  </a:cubicBezTo>
                  <a:cubicBezTo>
                    <a:pt x="188776" y="10708"/>
                    <a:pt x="178654" y="80"/>
                    <a:pt x="159676" y="80"/>
                  </a:cubicBezTo>
                  <a:cubicBezTo>
                    <a:pt x="140697" y="80"/>
                    <a:pt x="127791" y="11214"/>
                    <a:pt x="118428" y="24626"/>
                  </a:cubicBezTo>
                  <a:cubicBezTo>
                    <a:pt x="118175" y="21336"/>
                    <a:pt x="117416" y="12732"/>
                    <a:pt x="110331" y="6659"/>
                  </a:cubicBezTo>
                  <a:cubicBezTo>
                    <a:pt x="104004" y="1345"/>
                    <a:pt x="95907" y="80"/>
                    <a:pt x="89580" y="80"/>
                  </a:cubicBezTo>
                  <a:cubicBezTo>
                    <a:pt x="66806" y="80"/>
                    <a:pt x="54406" y="16275"/>
                    <a:pt x="50104" y="22095"/>
                  </a:cubicBezTo>
                  <a:cubicBezTo>
                    <a:pt x="48839" y="7671"/>
                    <a:pt x="38211" y="80"/>
                    <a:pt x="26824" y="80"/>
                  </a:cubicBezTo>
                  <a:cubicBezTo>
                    <a:pt x="15183" y="80"/>
                    <a:pt x="10375" y="9949"/>
                    <a:pt x="8098" y="14504"/>
                  </a:cubicBezTo>
                  <a:cubicBezTo>
                    <a:pt x="3543" y="23360"/>
                    <a:pt x="253" y="38290"/>
                    <a:pt x="253" y="39050"/>
                  </a:cubicBezTo>
                  <a:cubicBezTo>
                    <a:pt x="253" y="41580"/>
                    <a:pt x="2784" y="41580"/>
                    <a:pt x="3290" y="41580"/>
                  </a:cubicBezTo>
                  <a:cubicBezTo>
                    <a:pt x="5820" y="41580"/>
                    <a:pt x="6074" y="41327"/>
                    <a:pt x="7592" y="35760"/>
                  </a:cubicBezTo>
                  <a:cubicBezTo>
                    <a:pt x="11894" y="17793"/>
                    <a:pt x="16955" y="5647"/>
                    <a:pt x="26065" y="5647"/>
                  </a:cubicBezTo>
                  <a:cubicBezTo>
                    <a:pt x="30113" y="5647"/>
                    <a:pt x="33909" y="7671"/>
                    <a:pt x="33909" y="17287"/>
                  </a:cubicBezTo>
                  <a:cubicBezTo>
                    <a:pt x="33909" y="22601"/>
                    <a:pt x="33150" y="25385"/>
                    <a:pt x="29860" y="38543"/>
                  </a:cubicBezTo>
                  <a:lnTo>
                    <a:pt x="15183" y="96998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3CB4024B-FD8D-8621-21E4-2AD5C61C724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9208907" y="4360560"/>
              <a:ext cx="78293" cy="117618"/>
            </a:xfrm>
            <a:custGeom>
              <a:avLst/>
              <a:gdLst>
                <a:gd name="csX0" fmla="*/ 78556 w 78293"/>
                <a:gd name="csY0" fmla="*/ 85456 h 117618"/>
                <a:gd name="csX1" fmla="*/ 72534 w 78293"/>
                <a:gd name="csY1" fmla="*/ 85456 h 117618"/>
                <a:gd name="csX2" fmla="*/ 67928 w 78293"/>
                <a:gd name="csY2" fmla="*/ 101575 h 117618"/>
                <a:gd name="csX3" fmla="*/ 50392 w 78293"/>
                <a:gd name="csY3" fmla="*/ 102638 h 117618"/>
                <a:gd name="csX4" fmla="*/ 17799 w 78293"/>
                <a:gd name="csY4" fmla="*/ 102638 h 117618"/>
                <a:gd name="csX5" fmla="*/ 53226 w 78293"/>
                <a:gd name="csY5" fmla="*/ 72879 h 117618"/>
                <a:gd name="csX6" fmla="*/ 78556 w 78293"/>
                <a:gd name="csY6" fmla="*/ 34618 h 117618"/>
                <a:gd name="csX7" fmla="*/ 37106 w 78293"/>
                <a:gd name="csY7" fmla="*/ 76 h 117618"/>
                <a:gd name="csX8" fmla="*/ 262 w 78293"/>
                <a:gd name="csY8" fmla="*/ 31784 h 117618"/>
                <a:gd name="csX9" fmla="*/ 9650 w 78293"/>
                <a:gd name="csY9" fmla="*/ 41703 h 117618"/>
                <a:gd name="csX10" fmla="*/ 19039 w 78293"/>
                <a:gd name="csY10" fmla="*/ 32315 h 117618"/>
                <a:gd name="csX11" fmla="*/ 8587 w 78293"/>
                <a:gd name="csY11" fmla="*/ 22927 h 117618"/>
                <a:gd name="csX12" fmla="*/ 34449 w 78293"/>
                <a:gd name="csY12" fmla="*/ 6453 h 117618"/>
                <a:gd name="csX13" fmla="*/ 61374 w 78293"/>
                <a:gd name="csY13" fmla="*/ 34618 h 117618"/>
                <a:gd name="csX14" fmla="*/ 44723 w 78293"/>
                <a:gd name="csY14" fmla="*/ 68628 h 117618"/>
                <a:gd name="csX15" fmla="*/ 2033 w 78293"/>
                <a:gd name="csY15" fmla="*/ 110786 h 117618"/>
                <a:gd name="csX16" fmla="*/ 262 w 78293"/>
                <a:gd name="csY16" fmla="*/ 117694 h 117618"/>
                <a:gd name="csX17" fmla="*/ 73242 w 78293"/>
                <a:gd name="csY17" fmla="*/ 117694 h 117618"/>
                <a:gd name="csX18" fmla="*/ 78556 w 78293"/>
                <a:gd name="csY18" fmla="*/ 85456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56" y="85456"/>
                  </a:moveTo>
                  <a:lnTo>
                    <a:pt x="72534" y="85456"/>
                  </a:lnTo>
                  <a:cubicBezTo>
                    <a:pt x="72002" y="89353"/>
                    <a:pt x="70231" y="99804"/>
                    <a:pt x="67928" y="101575"/>
                  </a:cubicBezTo>
                  <a:cubicBezTo>
                    <a:pt x="66511" y="102638"/>
                    <a:pt x="52871" y="102638"/>
                    <a:pt x="50392" y="102638"/>
                  </a:cubicBezTo>
                  <a:lnTo>
                    <a:pt x="17799" y="102638"/>
                  </a:lnTo>
                  <a:cubicBezTo>
                    <a:pt x="36398" y="86164"/>
                    <a:pt x="42598" y="81204"/>
                    <a:pt x="53226" y="72879"/>
                  </a:cubicBezTo>
                  <a:cubicBezTo>
                    <a:pt x="66334" y="62428"/>
                    <a:pt x="78556" y="51446"/>
                    <a:pt x="78556" y="34618"/>
                  </a:cubicBezTo>
                  <a:cubicBezTo>
                    <a:pt x="78556" y="13184"/>
                    <a:pt x="59780" y="76"/>
                    <a:pt x="37106" y="76"/>
                  </a:cubicBezTo>
                  <a:cubicBezTo>
                    <a:pt x="15142" y="76"/>
                    <a:pt x="262" y="15487"/>
                    <a:pt x="262" y="31784"/>
                  </a:cubicBezTo>
                  <a:cubicBezTo>
                    <a:pt x="262" y="40818"/>
                    <a:pt x="7879" y="41703"/>
                    <a:pt x="9650" y="41703"/>
                  </a:cubicBezTo>
                  <a:cubicBezTo>
                    <a:pt x="13902" y="41703"/>
                    <a:pt x="19039" y="38692"/>
                    <a:pt x="19039" y="32315"/>
                  </a:cubicBezTo>
                  <a:cubicBezTo>
                    <a:pt x="19039" y="29127"/>
                    <a:pt x="17799" y="22927"/>
                    <a:pt x="8587" y="22927"/>
                  </a:cubicBezTo>
                  <a:cubicBezTo>
                    <a:pt x="14079" y="10350"/>
                    <a:pt x="26124" y="6453"/>
                    <a:pt x="34449" y="6453"/>
                  </a:cubicBezTo>
                  <a:cubicBezTo>
                    <a:pt x="52163" y="6453"/>
                    <a:pt x="61374" y="20270"/>
                    <a:pt x="61374" y="34618"/>
                  </a:cubicBezTo>
                  <a:cubicBezTo>
                    <a:pt x="61374" y="50029"/>
                    <a:pt x="50392" y="62251"/>
                    <a:pt x="44723" y="68628"/>
                  </a:cubicBezTo>
                  <a:lnTo>
                    <a:pt x="2033" y="110786"/>
                  </a:lnTo>
                  <a:cubicBezTo>
                    <a:pt x="262" y="112380"/>
                    <a:pt x="262" y="112735"/>
                    <a:pt x="262" y="117694"/>
                  </a:cubicBezTo>
                  <a:lnTo>
                    <a:pt x="73242" y="117694"/>
                  </a:lnTo>
                  <a:lnTo>
                    <a:pt x="78556" y="85456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43AD6EE-05EA-490F-418C-081D4274B6A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209970" y="4518724"/>
              <a:ext cx="157827" cy="120983"/>
            </a:xfrm>
            <a:custGeom>
              <a:avLst/>
              <a:gdLst>
                <a:gd name="csX0" fmla="*/ 137011 w 157827"/>
                <a:gd name="csY0" fmla="*/ 14431 h 120983"/>
                <a:gd name="csX1" fmla="*/ 152067 w 157827"/>
                <a:gd name="csY1" fmla="*/ 6460 h 120983"/>
                <a:gd name="csX2" fmla="*/ 158090 w 157827"/>
                <a:gd name="csY2" fmla="*/ 2563 h 120983"/>
                <a:gd name="csX3" fmla="*/ 155256 w 157827"/>
                <a:gd name="csY3" fmla="*/ 83 h 120983"/>
                <a:gd name="csX4" fmla="*/ 132051 w 157827"/>
                <a:gd name="csY4" fmla="*/ 791 h 120983"/>
                <a:gd name="csX5" fmla="*/ 119829 w 157827"/>
                <a:gd name="csY5" fmla="*/ 614 h 120983"/>
                <a:gd name="csX6" fmla="*/ 108669 w 157827"/>
                <a:gd name="csY6" fmla="*/ 83 h 120983"/>
                <a:gd name="csX7" fmla="*/ 104949 w 157827"/>
                <a:gd name="csY7" fmla="*/ 3980 h 120983"/>
                <a:gd name="csX8" fmla="*/ 110618 w 157827"/>
                <a:gd name="csY8" fmla="*/ 6460 h 120983"/>
                <a:gd name="csX9" fmla="*/ 117349 w 157827"/>
                <a:gd name="csY9" fmla="*/ 6814 h 120983"/>
                <a:gd name="csX10" fmla="*/ 121423 w 157827"/>
                <a:gd name="csY10" fmla="*/ 9294 h 120983"/>
                <a:gd name="csX11" fmla="*/ 120714 w 157827"/>
                <a:gd name="csY11" fmla="*/ 13191 h 120983"/>
                <a:gd name="csX12" fmla="*/ 110263 w 157827"/>
                <a:gd name="csY12" fmla="*/ 54995 h 120983"/>
                <a:gd name="csX13" fmla="*/ 50923 w 157827"/>
                <a:gd name="csY13" fmla="*/ 54995 h 120983"/>
                <a:gd name="csX14" fmla="*/ 61197 w 157827"/>
                <a:gd name="csY14" fmla="*/ 13899 h 120983"/>
                <a:gd name="csX15" fmla="*/ 76785 w 157827"/>
                <a:gd name="csY15" fmla="*/ 6460 h 120983"/>
                <a:gd name="csX16" fmla="*/ 82099 w 157827"/>
                <a:gd name="csY16" fmla="*/ 2563 h 120983"/>
                <a:gd name="csX17" fmla="*/ 79265 w 157827"/>
                <a:gd name="csY17" fmla="*/ 83 h 120983"/>
                <a:gd name="csX18" fmla="*/ 56060 w 157827"/>
                <a:gd name="csY18" fmla="*/ 791 h 120983"/>
                <a:gd name="csX19" fmla="*/ 43837 w 157827"/>
                <a:gd name="csY19" fmla="*/ 614 h 120983"/>
                <a:gd name="csX20" fmla="*/ 32678 w 157827"/>
                <a:gd name="csY20" fmla="*/ 83 h 120983"/>
                <a:gd name="csX21" fmla="*/ 28958 w 157827"/>
                <a:gd name="csY21" fmla="*/ 3980 h 120983"/>
                <a:gd name="csX22" fmla="*/ 34626 w 157827"/>
                <a:gd name="csY22" fmla="*/ 6460 h 120983"/>
                <a:gd name="csX23" fmla="*/ 41358 w 157827"/>
                <a:gd name="csY23" fmla="*/ 6814 h 120983"/>
                <a:gd name="csX24" fmla="*/ 45432 w 157827"/>
                <a:gd name="csY24" fmla="*/ 9294 h 120983"/>
                <a:gd name="csX25" fmla="*/ 44723 w 157827"/>
                <a:gd name="csY25" fmla="*/ 13191 h 120983"/>
                <a:gd name="csX26" fmla="*/ 21164 w 157827"/>
                <a:gd name="csY26" fmla="*/ 107250 h 120983"/>
                <a:gd name="csX27" fmla="*/ 5576 w 157827"/>
                <a:gd name="csY27" fmla="*/ 114689 h 120983"/>
                <a:gd name="csX28" fmla="*/ 262 w 157827"/>
                <a:gd name="csY28" fmla="*/ 118409 h 120983"/>
                <a:gd name="csX29" fmla="*/ 3096 w 157827"/>
                <a:gd name="csY29" fmla="*/ 121066 h 120983"/>
                <a:gd name="csX30" fmla="*/ 26124 w 157827"/>
                <a:gd name="csY30" fmla="*/ 120358 h 120983"/>
                <a:gd name="csX31" fmla="*/ 38346 w 157827"/>
                <a:gd name="csY31" fmla="*/ 120535 h 120983"/>
                <a:gd name="csX32" fmla="*/ 49683 w 157827"/>
                <a:gd name="csY32" fmla="*/ 121066 h 120983"/>
                <a:gd name="csX33" fmla="*/ 53403 w 157827"/>
                <a:gd name="csY33" fmla="*/ 117347 h 120983"/>
                <a:gd name="csX34" fmla="*/ 47557 w 157827"/>
                <a:gd name="csY34" fmla="*/ 114689 h 120983"/>
                <a:gd name="csX35" fmla="*/ 40826 w 157827"/>
                <a:gd name="csY35" fmla="*/ 114335 h 120983"/>
                <a:gd name="csX36" fmla="*/ 36929 w 157827"/>
                <a:gd name="csY36" fmla="*/ 111678 h 120983"/>
                <a:gd name="csX37" fmla="*/ 37638 w 157827"/>
                <a:gd name="csY37" fmla="*/ 107781 h 120983"/>
                <a:gd name="csX38" fmla="*/ 49329 w 157827"/>
                <a:gd name="csY38" fmla="*/ 61372 h 120983"/>
                <a:gd name="csX39" fmla="*/ 108669 w 157827"/>
                <a:gd name="csY39" fmla="*/ 61372 h 120983"/>
                <a:gd name="csX40" fmla="*/ 97155 w 157827"/>
                <a:gd name="csY40" fmla="*/ 107250 h 120983"/>
                <a:gd name="csX41" fmla="*/ 81567 w 157827"/>
                <a:gd name="csY41" fmla="*/ 114689 h 120983"/>
                <a:gd name="csX42" fmla="*/ 76253 w 157827"/>
                <a:gd name="csY42" fmla="*/ 118409 h 120983"/>
                <a:gd name="csX43" fmla="*/ 79088 w 157827"/>
                <a:gd name="csY43" fmla="*/ 121066 h 120983"/>
                <a:gd name="csX44" fmla="*/ 102115 w 157827"/>
                <a:gd name="csY44" fmla="*/ 120358 h 120983"/>
                <a:gd name="csX45" fmla="*/ 114338 w 157827"/>
                <a:gd name="csY45" fmla="*/ 120535 h 120983"/>
                <a:gd name="csX46" fmla="*/ 125674 w 157827"/>
                <a:gd name="csY46" fmla="*/ 121066 h 120983"/>
                <a:gd name="csX47" fmla="*/ 129394 w 157827"/>
                <a:gd name="csY47" fmla="*/ 117347 h 120983"/>
                <a:gd name="csX48" fmla="*/ 123549 w 157827"/>
                <a:gd name="csY48" fmla="*/ 114689 h 120983"/>
                <a:gd name="csX49" fmla="*/ 116817 w 157827"/>
                <a:gd name="csY49" fmla="*/ 114335 h 120983"/>
                <a:gd name="csX50" fmla="*/ 112920 w 157827"/>
                <a:gd name="csY50" fmla="*/ 111678 h 120983"/>
                <a:gd name="csX51" fmla="*/ 113629 w 157827"/>
                <a:gd name="csY51" fmla="*/ 107781 h 120983"/>
                <a:gd name="csX52" fmla="*/ 137011 w 157827"/>
                <a:gd name="csY52" fmla="*/ 14431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11" y="14431"/>
                  </a:moveTo>
                  <a:cubicBezTo>
                    <a:pt x="138605" y="7877"/>
                    <a:pt x="138959" y="6460"/>
                    <a:pt x="152067" y="6460"/>
                  </a:cubicBezTo>
                  <a:cubicBezTo>
                    <a:pt x="155964" y="6460"/>
                    <a:pt x="158090" y="6460"/>
                    <a:pt x="158090" y="2563"/>
                  </a:cubicBezTo>
                  <a:cubicBezTo>
                    <a:pt x="158090" y="1854"/>
                    <a:pt x="157559" y="83"/>
                    <a:pt x="155256" y="83"/>
                  </a:cubicBezTo>
                  <a:cubicBezTo>
                    <a:pt x="150119" y="83"/>
                    <a:pt x="137188" y="791"/>
                    <a:pt x="132051" y="791"/>
                  </a:cubicBezTo>
                  <a:cubicBezTo>
                    <a:pt x="129040" y="791"/>
                    <a:pt x="122840" y="791"/>
                    <a:pt x="119829" y="614"/>
                  </a:cubicBezTo>
                  <a:cubicBezTo>
                    <a:pt x="116286" y="437"/>
                    <a:pt x="112035" y="83"/>
                    <a:pt x="108669" y="83"/>
                  </a:cubicBezTo>
                  <a:cubicBezTo>
                    <a:pt x="107606" y="83"/>
                    <a:pt x="104949" y="83"/>
                    <a:pt x="104949" y="3980"/>
                  </a:cubicBezTo>
                  <a:cubicBezTo>
                    <a:pt x="104949" y="6460"/>
                    <a:pt x="107075" y="6460"/>
                    <a:pt x="110618" y="6460"/>
                  </a:cubicBezTo>
                  <a:cubicBezTo>
                    <a:pt x="110795" y="6460"/>
                    <a:pt x="114160" y="6460"/>
                    <a:pt x="117349" y="6814"/>
                  </a:cubicBezTo>
                  <a:cubicBezTo>
                    <a:pt x="121069" y="7168"/>
                    <a:pt x="121423" y="7522"/>
                    <a:pt x="121423" y="9294"/>
                  </a:cubicBezTo>
                  <a:cubicBezTo>
                    <a:pt x="121423" y="9471"/>
                    <a:pt x="121423" y="10534"/>
                    <a:pt x="120714" y="13191"/>
                  </a:cubicBezTo>
                  <a:lnTo>
                    <a:pt x="110263" y="54995"/>
                  </a:lnTo>
                  <a:lnTo>
                    <a:pt x="50923" y="54995"/>
                  </a:lnTo>
                  <a:lnTo>
                    <a:pt x="61197" y="13899"/>
                  </a:lnTo>
                  <a:cubicBezTo>
                    <a:pt x="62791" y="7877"/>
                    <a:pt x="63145" y="6460"/>
                    <a:pt x="76785" y="6460"/>
                  </a:cubicBezTo>
                  <a:cubicBezTo>
                    <a:pt x="79796" y="6460"/>
                    <a:pt x="82099" y="6460"/>
                    <a:pt x="82099" y="2563"/>
                  </a:cubicBezTo>
                  <a:cubicBezTo>
                    <a:pt x="82099" y="1854"/>
                    <a:pt x="81567" y="83"/>
                    <a:pt x="79265" y="83"/>
                  </a:cubicBezTo>
                  <a:cubicBezTo>
                    <a:pt x="74128" y="83"/>
                    <a:pt x="61197" y="791"/>
                    <a:pt x="56060" y="791"/>
                  </a:cubicBezTo>
                  <a:cubicBezTo>
                    <a:pt x="53049" y="791"/>
                    <a:pt x="46849" y="791"/>
                    <a:pt x="43837" y="614"/>
                  </a:cubicBezTo>
                  <a:cubicBezTo>
                    <a:pt x="40295" y="437"/>
                    <a:pt x="36044" y="83"/>
                    <a:pt x="32678" y="83"/>
                  </a:cubicBezTo>
                  <a:cubicBezTo>
                    <a:pt x="31615" y="83"/>
                    <a:pt x="28958" y="83"/>
                    <a:pt x="28958" y="3980"/>
                  </a:cubicBezTo>
                  <a:cubicBezTo>
                    <a:pt x="28958" y="6460"/>
                    <a:pt x="31084" y="6460"/>
                    <a:pt x="34626" y="6460"/>
                  </a:cubicBezTo>
                  <a:cubicBezTo>
                    <a:pt x="34804" y="6460"/>
                    <a:pt x="38169" y="6460"/>
                    <a:pt x="41358" y="6814"/>
                  </a:cubicBezTo>
                  <a:cubicBezTo>
                    <a:pt x="45077" y="7168"/>
                    <a:pt x="45432" y="7522"/>
                    <a:pt x="45432" y="9294"/>
                  </a:cubicBezTo>
                  <a:cubicBezTo>
                    <a:pt x="45432" y="9648"/>
                    <a:pt x="45432" y="10534"/>
                    <a:pt x="44723" y="13191"/>
                  </a:cubicBezTo>
                  <a:lnTo>
                    <a:pt x="21164" y="107250"/>
                  </a:lnTo>
                  <a:cubicBezTo>
                    <a:pt x="19747" y="113272"/>
                    <a:pt x="19393" y="114689"/>
                    <a:pt x="5576" y="114689"/>
                  </a:cubicBezTo>
                  <a:cubicBezTo>
                    <a:pt x="2565" y="114689"/>
                    <a:pt x="262" y="114689"/>
                    <a:pt x="262" y="118409"/>
                  </a:cubicBezTo>
                  <a:cubicBezTo>
                    <a:pt x="262" y="120181"/>
                    <a:pt x="1502" y="121066"/>
                    <a:pt x="3096" y="121066"/>
                  </a:cubicBezTo>
                  <a:cubicBezTo>
                    <a:pt x="8233" y="121066"/>
                    <a:pt x="20987" y="120358"/>
                    <a:pt x="26124" y="120358"/>
                  </a:cubicBezTo>
                  <a:cubicBezTo>
                    <a:pt x="29135" y="120358"/>
                    <a:pt x="35335" y="120358"/>
                    <a:pt x="38346" y="120535"/>
                  </a:cubicBezTo>
                  <a:cubicBezTo>
                    <a:pt x="41889" y="120712"/>
                    <a:pt x="46317" y="121066"/>
                    <a:pt x="49683" y="121066"/>
                  </a:cubicBezTo>
                  <a:cubicBezTo>
                    <a:pt x="50569" y="121066"/>
                    <a:pt x="53403" y="121066"/>
                    <a:pt x="53403" y="117347"/>
                  </a:cubicBezTo>
                  <a:cubicBezTo>
                    <a:pt x="53403" y="114689"/>
                    <a:pt x="51631" y="114689"/>
                    <a:pt x="47557" y="114689"/>
                  </a:cubicBezTo>
                  <a:cubicBezTo>
                    <a:pt x="44723" y="114689"/>
                    <a:pt x="44015" y="114689"/>
                    <a:pt x="40826" y="114335"/>
                  </a:cubicBezTo>
                  <a:cubicBezTo>
                    <a:pt x="36929" y="113804"/>
                    <a:pt x="36929" y="113450"/>
                    <a:pt x="36929" y="111678"/>
                  </a:cubicBezTo>
                  <a:cubicBezTo>
                    <a:pt x="36929" y="111501"/>
                    <a:pt x="36929" y="110438"/>
                    <a:pt x="37638" y="107781"/>
                  </a:cubicBezTo>
                  <a:lnTo>
                    <a:pt x="49329" y="61372"/>
                  </a:lnTo>
                  <a:lnTo>
                    <a:pt x="108669" y="61372"/>
                  </a:lnTo>
                  <a:lnTo>
                    <a:pt x="97155" y="107250"/>
                  </a:lnTo>
                  <a:cubicBezTo>
                    <a:pt x="95738" y="113272"/>
                    <a:pt x="95384" y="114689"/>
                    <a:pt x="81567" y="114689"/>
                  </a:cubicBezTo>
                  <a:cubicBezTo>
                    <a:pt x="78556" y="114689"/>
                    <a:pt x="76253" y="114689"/>
                    <a:pt x="76253" y="118409"/>
                  </a:cubicBezTo>
                  <a:cubicBezTo>
                    <a:pt x="76253" y="120181"/>
                    <a:pt x="77493" y="121066"/>
                    <a:pt x="79088" y="121066"/>
                  </a:cubicBezTo>
                  <a:cubicBezTo>
                    <a:pt x="84224" y="121066"/>
                    <a:pt x="96978" y="120358"/>
                    <a:pt x="102115" y="120358"/>
                  </a:cubicBezTo>
                  <a:cubicBezTo>
                    <a:pt x="105126" y="120358"/>
                    <a:pt x="111326" y="120358"/>
                    <a:pt x="114338" y="120535"/>
                  </a:cubicBezTo>
                  <a:cubicBezTo>
                    <a:pt x="117880" y="120712"/>
                    <a:pt x="122309" y="121066"/>
                    <a:pt x="125674" y="121066"/>
                  </a:cubicBezTo>
                  <a:cubicBezTo>
                    <a:pt x="126560" y="121066"/>
                    <a:pt x="129394" y="121066"/>
                    <a:pt x="129394" y="117347"/>
                  </a:cubicBezTo>
                  <a:cubicBezTo>
                    <a:pt x="129394" y="114689"/>
                    <a:pt x="127623" y="114689"/>
                    <a:pt x="123549" y="114689"/>
                  </a:cubicBezTo>
                  <a:cubicBezTo>
                    <a:pt x="120714" y="114689"/>
                    <a:pt x="120006" y="114689"/>
                    <a:pt x="116817" y="114335"/>
                  </a:cubicBezTo>
                  <a:cubicBezTo>
                    <a:pt x="112920" y="113804"/>
                    <a:pt x="112920" y="113450"/>
                    <a:pt x="112920" y="111678"/>
                  </a:cubicBezTo>
                  <a:cubicBezTo>
                    <a:pt x="112920" y="110615"/>
                    <a:pt x="113452" y="108844"/>
                    <a:pt x="113629" y="107781"/>
                  </a:cubicBezTo>
                  <a:lnTo>
                    <a:pt x="137011" y="14431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247D709-7EB6-6A0C-6F32-4C4C44B1243E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9504508" y="4298890"/>
              <a:ext cx="168278" cy="59213"/>
            </a:xfrm>
            <a:custGeom>
              <a:avLst/>
              <a:gdLst>
                <a:gd name="csX0" fmla="*/ 159949 w 168278"/>
                <a:gd name="csY0" fmla="*/ 10195 h 59213"/>
                <a:gd name="csX1" fmla="*/ 168553 w 168278"/>
                <a:gd name="csY1" fmla="*/ 5134 h 59213"/>
                <a:gd name="csX2" fmla="*/ 160202 w 168278"/>
                <a:gd name="csY2" fmla="*/ 73 h 59213"/>
                <a:gd name="csX3" fmla="*/ 8624 w 168278"/>
                <a:gd name="csY3" fmla="*/ 73 h 59213"/>
                <a:gd name="csX4" fmla="*/ 274 w 168278"/>
                <a:gd name="csY4" fmla="*/ 5134 h 59213"/>
                <a:gd name="csX5" fmla="*/ 8877 w 168278"/>
                <a:gd name="csY5" fmla="*/ 10195 h 59213"/>
                <a:gd name="csX6" fmla="*/ 159949 w 168278"/>
                <a:gd name="csY6" fmla="*/ 10195 h 59213"/>
                <a:gd name="csX7" fmla="*/ 160202 w 168278"/>
                <a:gd name="csY7" fmla="*/ 59287 h 59213"/>
                <a:gd name="csX8" fmla="*/ 168553 w 168278"/>
                <a:gd name="csY8" fmla="*/ 54226 h 59213"/>
                <a:gd name="csX9" fmla="*/ 159949 w 168278"/>
                <a:gd name="csY9" fmla="*/ 49165 h 59213"/>
                <a:gd name="csX10" fmla="*/ 8877 w 168278"/>
                <a:gd name="csY10" fmla="*/ 49165 h 59213"/>
                <a:gd name="csX11" fmla="*/ 274 w 168278"/>
                <a:gd name="csY11" fmla="*/ 54226 h 59213"/>
                <a:gd name="csX12" fmla="*/ 8624 w 168278"/>
                <a:gd name="csY12" fmla="*/ 59287 h 59213"/>
                <a:gd name="csX13" fmla="*/ 160202 w 168278"/>
                <a:gd name="csY13" fmla="*/ 59287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949" y="10195"/>
                  </a:moveTo>
                  <a:cubicBezTo>
                    <a:pt x="163745" y="10195"/>
                    <a:pt x="168553" y="10195"/>
                    <a:pt x="168553" y="5134"/>
                  </a:cubicBezTo>
                  <a:cubicBezTo>
                    <a:pt x="168553" y="73"/>
                    <a:pt x="163745" y="73"/>
                    <a:pt x="160202" y="73"/>
                  </a:cubicBezTo>
                  <a:lnTo>
                    <a:pt x="8624" y="73"/>
                  </a:lnTo>
                  <a:cubicBezTo>
                    <a:pt x="5082" y="73"/>
                    <a:pt x="274" y="73"/>
                    <a:pt x="274" y="5134"/>
                  </a:cubicBezTo>
                  <a:cubicBezTo>
                    <a:pt x="274" y="10195"/>
                    <a:pt x="5082" y="10195"/>
                    <a:pt x="8877" y="10195"/>
                  </a:cubicBezTo>
                  <a:lnTo>
                    <a:pt x="159949" y="10195"/>
                  </a:lnTo>
                  <a:close/>
                  <a:moveTo>
                    <a:pt x="160202" y="59287"/>
                  </a:moveTo>
                  <a:cubicBezTo>
                    <a:pt x="163745" y="59287"/>
                    <a:pt x="168553" y="59287"/>
                    <a:pt x="168553" y="54226"/>
                  </a:cubicBezTo>
                  <a:cubicBezTo>
                    <a:pt x="168553" y="49165"/>
                    <a:pt x="163745" y="49165"/>
                    <a:pt x="159949" y="49165"/>
                  </a:cubicBezTo>
                  <a:lnTo>
                    <a:pt x="8877" y="49165"/>
                  </a:lnTo>
                  <a:cubicBezTo>
                    <a:pt x="5082" y="49165"/>
                    <a:pt x="274" y="49165"/>
                    <a:pt x="274" y="54226"/>
                  </a:cubicBezTo>
                  <a:cubicBezTo>
                    <a:pt x="274" y="59287"/>
                    <a:pt x="5082" y="59287"/>
                    <a:pt x="8624" y="59287"/>
                  </a:cubicBezTo>
                  <a:lnTo>
                    <a:pt x="160202" y="59287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19EE7412-EA95-3856-5664-28D9E5EA38D8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9813464" y="4049253"/>
              <a:ext cx="172074" cy="171315"/>
            </a:xfrm>
            <a:custGeom>
              <a:avLst/>
              <a:gdLst>
                <a:gd name="csX0" fmla="*/ 102266 w 172074"/>
                <a:gd name="csY0" fmla="*/ 17780 h 171315"/>
                <a:gd name="csX1" fmla="*/ 108086 w 172074"/>
                <a:gd name="csY1" fmla="*/ 8417 h 171315"/>
                <a:gd name="csX2" fmla="*/ 124028 w 172074"/>
                <a:gd name="csY2" fmla="*/ 7911 h 171315"/>
                <a:gd name="csX3" fmla="*/ 160974 w 172074"/>
                <a:gd name="csY3" fmla="*/ 28661 h 171315"/>
                <a:gd name="csX4" fmla="*/ 158949 w 172074"/>
                <a:gd name="csY4" fmla="*/ 48905 h 171315"/>
                <a:gd name="csX5" fmla="*/ 158190 w 172074"/>
                <a:gd name="csY5" fmla="*/ 53713 h 171315"/>
                <a:gd name="csX6" fmla="*/ 161227 w 172074"/>
                <a:gd name="csY6" fmla="*/ 57003 h 171315"/>
                <a:gd name="csX7" fmla="*/ 165022 w 172074"/>
                <a:gd name="csY7" fmla="*/ 51182 h 171315"/>
                <a:gd name="csX8" fmla="*/ 171855 w 172074"/>
                <a:gd name="csY8" fmla="*/ 7152 h 171315"/>
                <a:gd name="csX9" fmla="*/ 172361 w 172074"/>
                <a:gd name="csY9" fmla="*/ 2850 h 171315"/>
                <a:gd name="csX10" fmla="*/ 165528 w 172074"/>
                <a:gd name="csY10" fmla="*/ 66 h 171315"/>
                <a:gd name="csX11" fmla="*/ 25085 w 172074"/>
                <a:gd name="csY11" fmla="*/ 66 h 171315"/>
                <a:gd name="csX12" fmla="*/ 16988 w 172074"/>
                <a:gd name="csY12" fmla="*/ 5127 h 171315"/>
                <a:gd name="csX13" fmla="*/ 1804 w 172074"/>
                <a:gd name="csY13" fmla="*/ 49664 h 171315"/>
                <a:gd name="csX14" fmla="*/ 286 w 172074"/>
                <a:gd name="csY14" fmla="*/ 54219 h 171315"/>
                <a:gd name="csX15" fmla="*/ 3323 w 172074"/>
                <a:gd name="csY15" fmla="*/ 57003 h 171315"/>
                <a:gd name="csX16" fmla="*/ 7625 w 172074"/>
                <a:gd name="csY16" fmla="*/ 51689 h 171315"/>
                <a:gd name="csX17" fmla="*/ 65320 w 172074"/>
                <a:gd name="csY17" fmla="*/ 7911 h 171315"/>
                <a:gd name="csX18" fmla="*/ 75189 w 172074"/>
                <a:gd name="csY18" fmla="*/ 7911 h 171315"/>
                <a:gd name="csX19" fmla="*/ 82275 w 172074"/>
                <a:gd name="csY19" fmla="*/ 10947 h 171315"/>
                <a:gd name="csX20" fmla="*/ 81262 w 172074"/>
                <a:gd name="csY20" fmla="*/ 16261 h 171315"/>
                <a:gd name="csX21" fmla="*/ 47354 w 172074"/>
                <a:gd name="csY21" fmla="*/ 151391 h 171315"/>
                <a:gd name="csX22" fmla="*/ 17241 w 172074"/>
                <a:gd name="csY22" fmla="*/ 163537 h 171315"/>
                <a:gd name="csX23" fmla="*/ 6612 w 172074"/>
                <a:gd name="csY23" fmla="*/ 168345 h 171315"/>
                <a:gd name="csX24" fmla="*/ 10914 w 172074"/>
                <a:gd name="csY24" fmla="*/ 171382 h 171315"/>
                <a:gd name="csX25" fmla="*/ 31664 w 172074"/>
                <a:gd name="csY25" fmla="*/ 170876 h 171315"/>
                <a:gd name="csX26" fmla="*/ 53174 w 172074"/>
                <a:gd name="csY26" fmla="*/ 170623 h 171315"/>
                <a:gd name="csX27" fmla="*/ 74177 w 172074"/>
                <a:gd name="csY27" fmla="*/ 170876 h 171315"/>
                <a:gd name="csX28" fmla="*/ 96192 w 172074"/>
                <a:gd name="csY28" fmla="*/ 171382 h 171315"/>
                <a:gd name="csX29" fmla="*/ 101760 w 172074"/>
                <a:gd name="csY29" fmla="*/ 166321 h 171315"/>
                <a:gd name="csX30" fmla="*/ 93156 w 172074"/>
                <a:gd name="csY30" fmla="*/ 163537 h 171315"/>
                <a:gd name="csX31" fmla="*/ 76961 w 172074"/>
                <a:gd name="csY31" fmla="*/ 163031 h 171315"/>
                <a:gd name="csX32" fmla="*/ 67598 w 172074"/>
                <a:gd name="csY32" fmla="*/ 157464 h 171315"/>
                <a:gd name="csX33" fmla="*/ 68610 w 172074"/>
                <a:gd name="csY33" fmla="*/ 152150 h 171315"/>
                <a:gd name="csX34" fmla="*/ 102266 w 172074"/>
                <a:gd name="csY34" fmla="*/ 17780 h 171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72074" h="171315">
                  <a:moveTo>
                    <a:pt x="102266" y="17780"/>
                  </a:moveTo>
                  <a:cubicBezTo>
                    <a:pt x="104037" y="10694"/>
                    <a:pt x="105049" y="9176"/>
                    <a:pt x="108086" y="8417"/>
                  </a:cubicBezTo>
                  <a:cubicBezTo>
                    <a:pt x="110363" y="7911"/>
                    <a:pt x="118714" y="7911"/>
                    <a:pt x="124028" y="7911"/>
                  </a:cubicBezTo>
                  <a:cubicBezTo>
                    <a:pt x="149586" y="7911"/>
                    <a:pt x="160974" y="8923"/>
                    <a:pt x="160974" y="28661"/>
                  </a:cubicBezTo>
                  <a:cubicBezTo>
                    <a:pt x="160974" y="32457"/>
                    <a:pt x="159961" y="42326"/>
                    <a:pt x="158949" y="48905"/>
                  </a:cubicBezTo>
                  <a:cubicBezTo>
                    <a:pt x="158696" y="49917"/>
                    <a:pt x="158190" y="52954"/>
                    <a:pt x="158190" y="53713"/>
                  </a:cubicBezTo>
                  <a:cubicBezTo>
                    <a:pt x="158190" y="55231"/>
                    <a:pt x="158949" y="57003"/>
                    <a:pt x="161227" y="57003"/>
                  </a:cubicBezTo>
                  <a:cubicBezTo>
                    <a:pt x="164010" y="57003"/>
                    <a:pt x="164516" y="54978"/>
                    <a:pt x="165022" y="51182"/>
                  </a:cubicBezTo>
                  <a:lnTo>
                    <a:pt x="171855" y="7152"/>
                  </a:lnTo>
                  <a:cubicBezTo>
                    <a:pt x="172108" y="6139"/>
                    <a:pt x="172361" y="3609"/>
                    <a:pt x="172361" y="2850"/>
                  </a:cubicBezTo>
                  <a:cubicBezTo>
                    <a:pt x="172361" y="66"/>
                    <a:pt x="169830" y="66"/>
                    <a:pt x="165528" y="66"/>
                  </a:cubicBezTo>
                  <a:lnTo>
                    <a:pt x="25085" y="66"/>
                  </a:lnTo>
                  <a:cubicBezTo>
                    <a:pt x="19012" y="66"/>
                    <a:pt x="18759" y="319"/>
                    <a:pt x="16988" y="5127"/>
                  </a:cubicBezTo>
                  <a:lnTo>
                    <a:pt x="1804" y="49664"/>
                  </a:lnTo>
                  <a:cubicBezTo>
                    <a:pt x="1551" y="50170"/>
                    <a:pt x="286" y="53713"/>
                    <a:pt x="286" y="54219"/>
                  </a:cubicBezTo>
                  <a:cubicBezTo>
                    <a:pt x="286" y="55737"/>
                    <a:pt x="1551" y="57003"/>
                    <a:pt x="3323" y="57003"/>
                  </a:cubicBezTo>
                  <a:cubicBezTo>
                    <a:pt x="5853" y="57003"/>
                    <a:pt x="6106" y="55737"/>
                    <a:pt x="7625" y="51689"/>
                  </a:cubicBezTo>
                  <a:cubicBezTo>
                    <a:pt x="21289" y="12466"/>
                    <a:pt x="27869" y="7911"/>
                    <a:pt x="65320" y="7911"/>
                  </a:cubicBezTo>
                  <a:lnTo>
                    <a:pt x="75189" y="7911"/>
                  </a:lnTo>
                  <a:cubicBezTo>
                    <a:pt x="82275" y="7911"/>
                    <a:pt x="82275" y="8923"/>
                    <a:pt x="82275" y="10947"/>
                  </a:cubicBezTo>
                  <a:cubicBezTo>
                    <a:pt x="82275" y="12466"/>
                    <a:pt x="81516" y="15502"/>
                    <a:pt x="81262" y="16261"/>
                  </a:cubicBezTo>
                  <a:lnTo>
                    <a:pt x="47354" y="151391"/>
                  </a:lnTo>
                  <a:cubicBezTo>
                    <a:pt x="45076" y="160754"/>
                    <a:pt x="44317" y="163537"/>
                    <a:pt x="17241" y="163537"/>
                  </a:cubicBezTo>
                  <a:cubicBezTo>
                    <a:pt x="8131" y="163537"/>
                    <a:pt x="6612" y="163537"/>
                    <a:pt x="6612" y="168345"/>
                  </a:cubicBezTo>
                  <a:cubicBezTo>
                    <a:pt x="6612" y="171382"/>
                    <a:pt x="9396" y="171382"/>
                    <a:pt x="10914" y="171382"/>
                  </a:cubicBezTo>
                  <a:cubicBezTo>
                    <a:pt x="17747" y="171382"/>
                    <a:pt x="24832" y="170876"/>
                    <a:pt x="31664" y="170876"/>
                  </a:cubicBezTo>
                  <a:cubicBezTo>
                    <a:pt x="38750" y="170876"/>
                    <a:pt x="46088" y="170623"/>
                    <a:pt x="53174" y="170623"/>
                  </a:cubicBezTo>
                  <a:cubicBezTo>
                    <a:pt x="60259" y="170623"/>
                    <a:pt x="67345" y="170876"/>
                    <a:pt x="74177" y="170876"/>
                  </a:cubicBezTo>
                  <a:cubicBezTo>
                    <a:pt x="81516" y="170876"/>
                    <a:pt x="89107" y="171382"/>
                    <a:pt x="96192" y="171382"/>
                  </a:cubicBezTo>
                  <a:cubicBezTo>
                    <a:pt x="98723" y="171382"/>
                    <a:pt x="101760" y="171382"/>
                    <a:pt x="101760" y="166321"/>
                  </a:cubicBezTo>
                  <a:cubicBezTo>
                    <a:pt x="101760" y="163537"/>
                    <a:pt x="99735" y="163537"/>
                    <a:pt x="93156" y="163537"/>
                  </a:cubicBezTo>
                  <a:cubicBezTo>
                    <a:pt x="86830" y="163537"/>
                    <a:pt x="83540" y="163537"/>
                    <a:pt x="76961" y="163031"/>
                  </a:cubicBezTo>
                  <a:cubicBezTo>
                    <a:pt x="69622" y="162272"/>
                    <a:pt x="67598" y="161513"/>
                    <a:pt x="67598" y="157464"/>
                  </a:cubicBezTo>
                  <a:cubicBezTo>
                    <a:pt x="67598" y="157211"/>
                    <a:pt x="67598" y="155946"/>
                    <a:pt x="68610" y="152150"/>
                  </a:cubicBezTo>
                  <a:lnTo>
                    <a:pt x="102266" y="17780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8E1914C7-2036-67AA-509A-C081360CE26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002636" y="4007755"/>
              <a:ext cx="157827" cy="120983"/>
            </a:xfrm>
            <a:custGeom>
              <a:avLst/>
              <a:gdLst>
                <a:gd name="csX0" fmla="*/ 137042 w 157827"/>
                <a:gd name="csY0" fmla="*/ 14411 h 120983"/>
                <a:gd name="csX1" fmla="*/ 152099 w 157827"/>
                <a:gd name="csY1" fmla="*/ 6439 h 120983"/>
                <a:gd name="csX2" fmla="*/ 158121 w 157827"/>
                <a:gd name="csY2" fmla="*/ 2542 h 120983"/>
                <a:gd name="csX3" fmla="*/ 155287 w 157827"/>
                <a:gd name="csY3" fmla="*/ 63 h 120983"/>
                <a:gd name="csX4" fmla="*/ 132082 w 157827"/>
                <a:gd name="csY4" fmla="*/ 771 h 120983"/>
                <a:gd name="csX5" fmla="*/ 119860 w 157827"/>
                <a:gd name="csY5" fmla="*/ 594 h 120983"/>
                <a:gd name="csX6" fmla="*/ 108700 w 157827"/>
                <a:gd name="csY6" fmla="*/ 63 h 120983"/>
                <a:gd name="csX7" fmla="*/ 104981 w 157827"/>
                <a:gd name="csY7" fmla="*/ 3960 h 120983"/>
                <a:gd name="csX8" fmla="*/ 110649 w 157827"/>
                <a:gd name="csY8" fmla="*/ 6439 h 120983"/>
                <a:gd name="csX9" fmla="*/ 117380 w 157827"/>
                <a:gd name="csY9" fmla="*/ 6794 h 120983"/>
                <a:gd name="csX10" fmla="*/ 121454 w 157827"/>
                <a:gd name="csY10" fmla="*/ 9274 h 120983"/>
                <a:gd name="csX11" fmla="*/ 120746 w 157827"/>
                <a:gd name="csY11" fmla="*/ 13171 h 120983"/>
                <a:gd name="csX12" fmla="*/ 110295 w 157827"/>
                <a:gd name="csY12" fmla="*/ 54975 h 120983"/>
                <a:gd name="csX13" fmla="*/ 50954 w 157827"/>
                <a:gd name="csY13" fmla="*/ 54975 h 120983"/>
                <a:gd name="csX14" fmla="*/ 61228 w 157827"/>
                <a:gd name="csY14" fmla="*/ 13879 h 120983"/>
                <a:gd name="csX15" fmla="*/ 76816 w 157827"/>
                <a:gd name="csY15" fmla="*/ 6439 h 120983"/>
                <a:gd name="csX16" fmla="*/ 82130 w 157827"/>
                <a:gd name="csY16" fmla="*/ 2542 h 120983"/>
                <a:gd name="csX17" fmla="*/ 79296 w 157827"/>
                <a:gd name="csY17" fmla="*/ 63 h 120983"/>
                <a:gd name="csX18" fmla="*/ 56091 w 157827"/>
                <a:gd name="csY18" fmla="*/ 771 h 120983"/>
                <a:gd name="csX19" fmla="*/ 43869 w 157827"/>
                <a:gd name="csY19" fmla="*/ 594 h 120983"/>
                <a:gd name="csX20" fmla="*/ 32709 w 157827"/>
                <a:gd name="csY20" fmla="*/ 63 h 120983"/>
                <a:gd name="csX21" fmla="*/ 28989 w 157827"/>
                <a:gd name="csY21" fmla="*/ 3960 h 120983"/>
                <a:gd name="csX22" fmla="*/ 34658 w 157827"/>
                <a:gd name="csY22" fmla="*/ 6439 h 120983"/>
                <a:gd name="csX23" fmla="*/ 41389 w 157827"/>
                <a:gd name="csY23" fmla="*/ 6794 h 120983"/>
                <a:gd name="csX24" fmla="*/ 45463 w 157827"/>
                <a:gd name="csY24" fmla="*/ 9274 h 120983"/>
                <a:gd name="csX25" fmla="*/ 44754 w 157827"/>
                <a:gd name="csY25" fmla="*/ 13171 h 120983"/>
                <a:gd name="csX26" fmla="*/ 21195 w 157827"/>
                <a:gd name="csY26" fmla="*/ 107230 h 120983"/>
                <a:gd name="csX27" fmla="*/ 5607 w 157827"/>
                <a:gd name="csY27" fmla="*/ 114669 h 120983"/>
                <a:gd name="csX28" fmla="*/ 293 w 157827"/>
                <a:gd name="csY28" fmla="*/ 118389 h 120983"/>
                <a:gd name="csX29" fmla="*/ 3127 w 157827"/>
                <a:gd name="csY29" fmla="*/ 121046 h 120983"/>
                <a:gd name="csX30" fmla="*/ 26155 w 157827"/>
                <a:gd name="csY30" fmla="*/ 120338 h 120983"/>
                <a:gd name="csX31" fmla="*/ 38378 w 157827"/>
                <a:gd name="csY31" fmla="*/ 120515 h 120983"/>
                <a:gd name="csX32" fmla="*/ 49714 w 157827"/>
                <a:gd name="csY32" fmla="*/ 121046 h 120983"/>
                <a:gd name="csX33" fmla="*/ 53434 w 157827"/>
                <a:gd name="csY33" fmla="*/ 117326 h 120983"/>
                <a:gd name="csX34" fmla="*/ 47589 w 157827"/>
                <a:gd name="csY34" fmla="*/ 114669 h 120983"/>
                <a:gd name="csX35" fmla="*/ 40857 w 157827"/>
                <a:gd name="csY35" fmla="*/ 114315 h 120983"/>
                <a:gd name="csX36" fmla="*/ 36960 w 157827"/>
                <a:gd name="csY36" fmla="*/ 111658 h 120983"/>
                <a:gd name="csX37" fmla="*/ 37669 w 157827"/>
                <a:gd name="csY37" fmla="*/ 107761 h 120983"/>
                <a:gd name="csX38" fmla="*/ 49360 w 157827"/>
                <a:gd name="csY38" fmla="*/ 61351 h 120983"/>
                <a:gd name="csX39" fmla="*/ 108700 w 157827"/>
                <a:gd name="csY39" fmla="*/ 61351 h 120983"/>
                <a:gd name="csX40" fmla="*/ 97187 w 157827"/>
                <a:gd name="csY40" fmla="*/ 107230 h 120983"/>
                <a:gd name="csX41" fmla="*/ 81599 w 157827"/>
                <a:gd name="csY41" fmla="*/ 114669 h 120983"/>
                <a:gd name="csX42" fmla="*/ 76285 w 157827"/>
                <a:gd name="csY42" fmla="*/ 118389 h 120983"/>
                <a:gd name="csX43" fmla="*/ 79119 w 157827"/>
                <a:gd name="csY43" fmla="*/ 121046 h 120983"/>
                <a:gd name="csX44" fmla="*/ 102146 w 157827"/>
                <a:gd name="csY44" fmla="*/ 120338 h 120983"/>
                <a:gd name="csX45" fmla="*/ 114369 w 157827"/>
                <a:gd name="csY45" fmla="*/ 120515 h 120983"/>
                <a:gd name="csX46" fmla="*/ 125705 w 157827"/>
                <a:gd name="csY46" fmla="*/ 121046 h 120983"/>
                <a:gd name="csX47" fmla="*/ 129425 w 157827"/>
                <a:gd name="csY47" fmla="*/ 117326 h 120983"/>
                <a:gd name="csX48" fmla="*/ 123580 w 157827"/>
                <a:gd name="csY48" fmla="*/ 114669 h 120983"/>
                <a:gd name="csX49" fmla="*/ 116849 w 157827"/>
                <a:gd name="csY49" fmla="*/ 114315 h 120983"/>
                <a:gd name="csX50" fmla="*/ 112952 w 157827"/>
                <a:gd name="csY50" fmla="*/ 111658 h 120983"/>
                <a:gd name="csX51" fmla="*/ 113660 w 157827"/>
                <a:gd name="csY51" fmla="*/ 107761 h 120983"/>
                <a:gd name="csX52" fmla="*/ 137042 w 157827"/>
                <a:gd name="csY52" fmla="*/ 14411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42" y="14411"/>
                  </a:moveTo>
                  <a:cubicBezTo>
                    <a:pt x="138636" y="7857"/>
                    <a:pt x="138991" y="6439"/>
                    <a:pt x="152099" y="6439"/>
                  </a:cubicBezTo>
                  <a:cubicBezTo>
                    <a:pt x="155996" y="6439"/>
                    <a:pt x="158121" y="6439"/>
                    <a:pt x="158121" y="2542"/>
                  </a:cubicBezTo>
                  <a:cubicBezTo>
                    <a:pt x="158121" y="1834"/>
                    <a:pt x="157590" y="63"/>
                    <a:pt x="155287" y="63"/>
                  </a:cubicBezTo>
                  <a:cubicBezTo>
                    <a:pt x="150150" y="63"/>
                    <a:pt x="137219" y="771"/>
                    <a:pt x="132082" y="771"/>
                  </a:cubicBezTo>
                  <a:cubicBezTo>
                    <a:pt x="129071" y="771"/>
                    <a:pt x="122871" y="771"/>
                    <a:pt x="119860" y="594"/>
                  </a:cubicBezTo>
                  <a:cubicBezTo>
                    <a:pt x="116317" y="417"/>
                    <a:pt x="112066" y="63"/>
                    <a:pt x="108700" y="63"/>
                  </a:cubicBezTo>
                  <a:cubicBezTo>
                    <a:pt x="107638" y="63"/>
                    <a:pt x="104981" y="63"/>
                    <a:pt x="104981" y="3960"/>
                  </a:cubicBezTo>
                  <a:cubicBezTo>
                    <a:pt x="104981" y="6439"/>
                    <a:pt x="107106" y="6439"/>
                    <a:pt x="110649" y="6439"/>
                  </a:cubicBezTo>
                  <a:cubicBezTo>
                    <a:pt x="110826" y="6439"/>
                    <a:pt x="114192" y="6439"/>
                    <a:pt x="117380" y="6794"/>
                  </a:cubicBezTo>
                  <a:cubicBezTo>
                    <a:pt x="121100" y="7148"/>
                    <a:pt x="121454" y="7502"/>
                    <a:pt x="121454" y="9274"/>
                  </a:cubicBezTo>
                  <a:cubicBezTo>
                    <a:pt x="121454" y="9451"/>
                    <a:pt x="121454" y="10514"/>
                    <a:pt x="120746" y="13171"/>
                  </a:cubicBezTo>
                  <a:lnTo>
                    <a:pt x="110295" y="54975"/>
                  </a:lnTo>
                  <a:lnTo>
                    <a:pt x="50954" y="54975"/>
                  </a:lnTo>
                  <a:lnTo>
                    <a:pt x="61228" y="13879"/>
                  </a:lnTo>
                  <a:cubicBezTo>
                    <a:pt x="62822" y="7857"/>
                    <a:pt x="63177" y="6439"/>
                    <a:pt x="76816" y="6439"/>
                  </a:cubicBezTo>
                  <a:cubicBezTo>
                    <a:pt x="79827" y="6439"/>
                    <a:pt x="82130" y="6439"/>
                    <a:pt x="82130" y="2542"/>
                  </a:cubicBezTo>
                  <a:cubicBezTo>
                    <a:pt x="82130" y="1834"/>
                    <a:pt x="81599" y="63"/>
                    <a:pt x="79296" y="63"/>
                  </a:cubicBezTo>
                  <a:cubicBezTo>
                    <a:pt x="74159" y="63"/>
                    <a:pt x="61228" y="771"/>
                    <a:pt x="56091" y="771"/>
                  </a:cubicBezTo>
                  <a:cubicBezTo>
                    <a:pt x="53080" y="771"/>
                    <a:pt x="46880" y="771"/>
                    <a:pt x="43869" y="594"/>
                  </a:cubicBezTo>
                  <a:cubicBezTo>
                    <a:pt x="40326" y="417"/>
                    <a:pt x="36075" y="63"/>
                    <a:pt x="32709" y="63"/>
                  </a:cubicBezTo>
                  <a:cubicBezTo>
                    <a:pt x="31646" y="63"/>
                    <a:pt x="28989" y="63"/>
                    <a:pt x="28989" y="3960"/>
                  </a:cubicBezTo>
                  <a:cubicBezTo>
                    <a:pt x="28989" y="6439"/>
                    <a:pt x="31115" y="6439"/>
                    <a:pt x="34658" y="6439"/>
                  </a:cubicBezTo>
                  <a:cubicBezTo>
                    <a:pt x="34835" y="6439"/>
                    <a:pt x="38200" y="6439"/>
                    <a:pt x="41389" y="6794"/>
                  </a:cubicBezTo>
                  <a:cubicBezTo>
                    <a:pt x="45109" y="7148"/>
                    <a:pt x="45463" y="7502"/>
                    <a:pt x="45463" y="9274"/>
                  </a:cubicBezTo>
                  <a:cubicBezTo>
                    <a:pt x="45463" y="9628"/>
                    <a:pt x="45463" y="10514"/>
                    <a:pt x="44754" y="13171"/>
                  </a:cubicBezTo>
                  <a:lnTo>
                    <a:pt x="21195" y="107230"/>
                  </a:lnTo>
                  <a:cubicBezTo>
                    <a:pt x="19778" y="113252"/>
                    <a:pt x="19424" y="114669"/>
                    <a:pt x="5607" y="114669"/>
                  </a:cubicBezTo>
                  <a:cubicBezTo>
                    <a:pt x="2596" y="114669"/>
                    <a:pt x="293" y="114669"/>
                    <a:pt x="293" y="118389"/>
                  </a:cubicBezTo>
                  <a:cubicBezTo>
                    <a:pt x="293" y="120161"/>
                    <a:pt x="1533" y="121046"/>
                    <a:pt x="3127" y="121046"/>
                  </a:cubicBezTo>
                  <a:cubicBezTo>
                    <a:pt x="8264" y="121046"/>
                    <a:pt x="21018" y="120338"/>
                    <a:pt x="26155" y="120338"/>
                  </a:cubicBezTo>
                  <a:cubicBezTo>
                    <a:pt x="29166" y="120338"/>
                    <a:pt x="35366" y="120338"/>
                    <a:pt x="38378" y="120515"/>
                  </a:cubicBezTo>
                  <a:cubicBezTo>
                    <a:pt x="41920" y="120692"/>
                    <a:pt x="46349" y="121046"/>
                    <a:pt x="49714" y="121046"/>
                  </a:cubicBezTo>
                  <a:cubicBezTo>
                    <a:pt x="50600" y="121046"/>
                    <a:pt x="53434" y="121046"/>
                    <a:pt x="53434" y="117326"/>
                  </a:cubicBezTo>
                  <a:cubicBezTo>
                    <a:pt x="53434" y="114669"/>
                    <a:pt x="51663" y="114669"/>
                    <a:pt x="47589" y="114669"/>
                  </a:cubicBezTo>
                  <a:cubicBezTo>
                    <a:pt x="44754" y="114669"/>
                    <a:pt x="44046" y="114669"/>
                    <a:pt x="40857" y="114315"/>
                  </a:cubicBezTo>
                  <a:cubicBezTo>
                    <a:pt x="36960" y="113784"/>
                    <a:pt x="36960" y="113429"/>
                    <a:pt x="36960" y="111658"/>
                  </a:cubicBezTo>
                  <a:cubicBezTo>
                    <a:pt x="36960" y="111481"/>
                    <a:pt x="36960" y="110418"/>
                    <a:pt x="37669" y="107761"/>
                  </a:cubicBezTo>
                  <a:lnTo>
                    <a:pt x="49360" y="61351"/>
                  </a:lnTo>
                  <a:lnTo>
                    <a:pt x="108700" y="61351"/>
                  </a:lnTo>
                  <a:lnTo>
                    <a:pt x="97187" y="107230"/>
                  </a:lnTo>
                  <a:cubicBezTo>
                    <a:pt x="95769" y="113252"/>
                    <a:pt x="95415" y="114669"/>
                    <a:pt x="81599" y="114669"/>
                  </a:cubicBezTo>
                  <a:cubicBezTo>
                    <a:pt x="78587" y="114669"/>
                    <a:pt x="76285" y="114669"/>
                    <a:pt x="76285" y="118389"/>
                  </a:cubicBezTo>
                  <a:cubicBezTo>
                    <a:pt x="76285" y="120161"/>
                    <a:pt x="77524" y="121046"/>
                    <a:pt x="79119" y="121046"/>
                  </a:cubicBezTo>
                  <a:cubicBezTo>
                    <a:pt x="84256" y="121046"/>
                    <a:pt x="97009" y="120338"/>
                    <a:pt x="102146" y="120338"/>
                  </a:cubicBezTo>
                  <a:cubicBezTo>
                    <a:pt x="105158" y="120338"/>
                    <a:pt x="111357" y="120338"/>
                    <a:pt x="114369" y="120515"/>
                  </a:cubicBezTo>
                  <a:cubicBezTo>
                    <a:pt x="117911" y="120692"/>
                    <a:pt x="122340" y="121046"/>
                    <a:pt x="125705" y="121046"/>
                  </a:cubicBezTo>
                  <a:cubicBezTo>
                    <a:pt x="126591" y="121046"/>
                    <a:pt x="129425" y="121046"/>
                    <a:pt x="129425" y="117326"/>
                  </a:cubicBezTo>
                  <a:cubicBezTo>
                    <a:pt x="129425" y="114669"/>
                    <a:pt x="127654" y="114669"/>
                    <a:pt x="123580" y="114669"/>
                  </a:cubicBezTo>
                  <a:cubicBezTo>
                    <a:pt x="120746" y="114669"/>
                    <a:pt x="120037" y="114669"/>
                    <a:pt x="116849" y="114315"/>
                  </a:cubicBezTo>
                  <a:cubicBezTo>
                    <a:pt x="112952" y="113784"/>
                    <a:pt x="112952" y="113429"/>
                    <a:pt x="112952" y="111658"/>
                  </a:cubicBezTo>
                  <a:cubicBezTo>
                    <a:pt x="112952" y="110595"/>
                    <a:pt x="113483" y="108824"/>
                    <a:pt x="113660" y="107761"/>
                  </a:cubicBezTo>
                  <a:lnTo>
                    <a:pt x="137042" y="14411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9F76D1B-213A-EA63-B0AA-F10E421CD25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9787811" y="4323436"/>
              <a:ext cx="414114" cy="10121"/>
            </a:xfrm>
            <a:prstGeom prst="rect">
              <a:avLst/>
            </a:pr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A9E8841-E40F-178B-50BC-D49355C3A22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9795150" y="4453492"/>
              <a:ext cx="207248" cy="114632"/>
            </a:xfrm>
            <a:custGeom>
              <a:avLst/>
              <a:gdLst>
                <a:gd name="csX0" fmla="*/ 15215 w 207248"/>
                <a:gd name="csY0" fmla="*/ 96998 h 114632"/>
                <a:gd name="csX1" fmla="*/ 12938 w 207248"/>
                <a:gd name="csY1" fmla="*/ 107880 h 114632"/>
                <a:gd name="csX2" fmla="*/ 20276 w 207248"/>
                <a:gd name="csY2" fmla="*/ 114712 h 114632"/>
                <a:gd name="csX3" fmla="*/ 29639 w 207248"/>
                <a:gd name="csY3" fmla="*/ 107626 h 114632"/>
                <a:gd name="csX4" fmla="*/ 34447 w 207248"/>
                <a:gd name="csY4" fmla="*/ 88901 h 114632"/>
                <a:gd name="csX5" fmla="*/ 40014 w 207248"/>
                <a:gd name="csY5" fmla="*/ 66126 h 114632"/>
                <a:gd name="csX6" fmla="*/ 44316 w 207248"/>
                <a:gd name="csY6" fmla="*/ 49172 h 114632"/>
                <a:gd name="csX7" fmla="*/ 47606 w 207248"/>
                <a:gd name="csY7" fmla="*/ 36519 h 114632"/>
                <a:gd name="csX8" fmla="*/ 88853 w 207248"/>
                <a:gd name="csY8" fmla="*/ 5647 h 114632"/>
                <a:gd name="csX9" fmla="*/ 102518 w 207248"/>
                <a:gd name="csY9" fmla="*/ 23360 h 114632"/>
                <a:gd name="csX10" fmla="*/ 98722 w 207248"/>
                <a:gd name="csY10" fmla="*/ 44364 h 114632"/>
                <a:gd name="csX11" fmla="*/ 91637 w 207248"/>
                <a:gd name="csY11" fmla="*/ 73718 h 114632"/>
                <a:gd name="csX12" fmla="*/ 86576 w 207248"/>
                <a:gd name="csY12" fmla="*/ 92949 h 114632"/>
                <a:gd name="csX13" fmla="*/ 83286 w 207248"/>
                <a:gd name="csY13" fmla="*/ 107880 h 114632"/>
                <a:gd name="csX14" fmla="*/ 90625 w 207248"/>
                <a:gd name="csY14" fmla="*/ 114712 h 114632"/>
                <a:gd name="csX15" fmla="*/ 102012 w 207248"/>
                <a:gd name="csY15" fmla="*/ 100288 h 114632"/>
                <a:gd name="csX16" fmla="*/ 117195 w 207248"/>
                <a:gd name="csY16" fmla="*/ 39303 h 114632"/>
                <a:gd name="csX17" fmla="*/ 158948 w 207248"/>
                <a:gd name="csY17" fmla="*/ 5647 h 114632"/>
                <a:gd name="csX18" fmla="*/ 172613 w 207248"/>
                <a:gd name="csY18" fmla="*/ 23360 h 114632"/>
                <a:gd name="csX19" fmla="*/ 156924 w 207248"/>
                <a:gd name="csY19" fmla="*/ 80044 h 114632"/>
                <a:gd name="csX20" fmla="*/ 153634 w 207248"/>
                <a:gd name="csY20" fmla="*/ 93962 h 114632"/>
                <a:gd name="csX21" fmla="*/ 174384 w 207248"/>
                <a:gd name="csY21" fmla="*/ 114712 h 114632"/>
                <a:gd name="csX22" fmla="*/ 207534 w 207248"/>
                <a:gd name="csY22" fmla="*/ 75742 h 114632"/>
                <a:gd name="csX23" fmla="*/ 204498 w 207248"/>
                <a:gd name="csY23" fmla="*/ 73212 h 114632"/>
                <a:gd name="csX24" fmla="*/ 200702 w 207248"/>
                <a:gd name="csY24" fmla="*/ 77766 h 114632"/>
                <a:gd name="csX25" fmla="*/ 174891 w 207248"/>
                <a:gd name="csY25" fmla="*/ 109145 h 114632"/>
                <a:gd name="csX26" fmla="*/ 168817 w 207248"/>
                <a:gd name="csY26" fmla="*/ 100794 h 114632"/>
                <a:gd name="csX27" fmla="*/ 173372 w 207248"/>
                <a:gd name="csY27" fmla="*/ 82827 h 114632"/>
                <a:gd name="csX28" fmla="*/ 188808 w 207248"/>
                <a:gd name="csY28" fmla="*/ 27156 h 114632"/>
                <a:gd name="csX29" fmla="*/ 159708 w 207248"/>
                <a:gd name="csY29" fmla="*/ 80 h 114632"/>
                <a:gd name="csX30" fmla="*/ 118460 w 207248"/>
                <a:gd name="csY30" fmla="*/ 24626 h 114632"/>
                <a:gd name="csX31" fmla="*/ 110363 w 207248"/>
                <a:gd name="csY31" fmla="*/ 6659 h 114632"/>
                <a:gd name="csX32" fmla="*/ 89612 w 207248"/>
                <a:gd name="csY32" fmla="*/ 80 h 114632"/>
                <a:gd name="csX33" fmla="*/ 50136 w 207248"/>
                <a:gd name="csY33" fmla="*/ 22095 h 114632"/>
                <a:gd name="csX34" fmla="*/ 26856 w 207248"/>
                <a:gd name="csY34" fmla="*/ 80 h 114632"/>
                <a:gd name="csX35" fmla="*/ 8130 w 207248"/>
                <a:gd name="csY35" fmla="*/ 14504 h 114632"/>
                <a:gd name="csX36" fmla="*/ 285 w 207248"/>
                <a:gd name="csY36" fmla="*/ 39050 h 114632"/>
                <a:gd name="csX37" fmla="*/ 3322 w 207248"/>
                <a:gd name="csY37" fmla="*/ 41580 h 114632"/>
                <a:gd name="csX38" fmla="*/ 7624 w 207248"/>
                <a:gd name="csY38" fmla="*/ 35760 h 114632"/>
                <a:gd name="csX39" fmla="*/ 26097 w 207248"/>
                <a:gd name="csY39" fmla="*/ 5647 h 114632"/>
                <a:gd name="csX40" fmla="*/ 33941 w 207248"/>
                <a:gd name="csY40" fmla="*/ 17287 h 114632"/>
                <a:gd name="csX41" fmla="*/ 29892 w 207248"/>
                <a:gd name="csY41" fmla="*/ 38543 h 114632"/>
                <a:gd name="csX42" fmla="*/ 15215 w 207248"/>
                <a:gd name="csY42" fmla="*/ 96998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07248" h="114632">
                  <a:moveTo>
                    <a:pt x="15215" y="96998"/>
                  </a:moveTo>
                  <a:cubicBezTo>
                    <a:pt x="14456" y="100794"/>
                    <a:pt x="12938" y="106614"/>
                    <a:pt x="12938" y="107880"/>
                  </a:cubicBezTo>
                  <a:cubicBezTo>
                    <a:pt x="12938" y="112434"/>
                    <a:pt x="16481" y="114712"/>
                    <a:pt x="20276" y="114712"/>
                  </a:cubicBezTo>
                  <a:cubicBezTo>
                    <a:pt x="23313" y="114712"/>
                    <a:pt x="27868" y="112687"/>
                    <a:pt x="29639" y="107626"/>
                  </a:cubicBezTo>
                  <a:cubicBezTo>
                    <a:pt x="29892" y="107120"/>
                    <a:pt x="32929" y="95227"/>
                    <a:pt x="34447" y="88901"/>
                  </a:cubicBezTo>
                  <a:lnTo>
                    <a:pt x="40014" y="66126"/>
                  </a:lnTo>
                  <a:cubicBezTo>
                    <a:pt x="41533" y="60559"/>
                    <a:pt x="43051" y="54992"/>
                    <a:pt x="44316" y="49172"/>
                  </a:cubicBezTo>
                  <a:cubicBezTo>
                    <a:pt x="45328" y="44870"/>
                    <a:pt x="47353" y="37531"/>
                    <a:pt x="47606" y="36519"/>
                  </a:cubicBezTo>
                  <a:cubicBezTo>
                    <a:pt x="51402" y="28675"/>
                    <a:pt x="64813" y="5647"/>
                    <a:pt x="88853" y="5647"/>
                  </a:cubicBezTo>
                  <a:cubicBezTo>
                    <a:pt x="100240" y="5647"/>
                    <a:pt x="102518" y="15010"/>
                    <a:pt x="102518" y="23360"/>
                  </a:cubicBezTo>
                  <a:cubicBezTo>
                    <a:pt x="102518" y="29687"/>
                    <a:pt x="100747" y="36772"/>
                    <a:pt x="98722" y="44364"/>
                  </a:cubicBezTo>
                  <a:lnTo>
                    <a:pt x="91637" y="73718"/>
                  </a:lnTo>
                  <a:lnTo>
                    <a:pt x="86576" y="92949"/>
                  </a:lnTo>
                  <a:cubicBezTo>
                    <a:pt x="85564" y="98011"/>
                    <a:pt x="83286" y="106614"/>
                    <a:pt x="83286" y="107880"/>
                  </a:cubicBezTo>
                  <a:cubicBezTo>
                    <a:pt x="83286" y="112434"/>
                    <a:pt x="86829" y="114712"/>
                    <a:pt x="90625" y="114712"/>
                  </a:cubicBezTo>
                  <a:cubicBezTo>
                    <a:pt x="98469" y="114712"/>
                    <a:pt x="99987" y="108386"/>
                    <a:pt x="102012" y="100288"/>
                  </a:cubicBezTo>
                  <a:cubicBezTo>
                    <a:pt x="105555" y="86117"/>
                    <a:pt x="114917" y="49172"/>
                    <a:pt x="117195" y="39303"/>
                  </a:cubicBezTo>
                  <a:cubicBezTo>
                    <a:pt x="117954" y="36013"/>
                    <a:pt x="131366" y="5647"/>
                    <a:pt x="158948" y="5647"/>
                  </a:cubicBezTo>
                  <a:cubicBezTo>
                    <a:pt x="169830" y="5647"/>
                    <a:pt x="172613" y="14251"/>
                    <a:pt x="172613" y="23360"/>
                  </a:cubicBezTo>
                  <a:cubicBezTo>
                    <a:pt x="172613" y="37784"/>
                    <a:pt x="161985" y="66632"/>
                    <a:pt x="156924" y="80044"/>
                  </a:cubicBezTo>
                  <a:cubicBezTo>
                    <a:pt x="154646" y="86117"/>
                    <a:pt x="153634" y="88901"/>
                    <a:pt x="153634" y="93962"/>
                  </a:cubicBezTo>
                  <a:cubicBezTo>
                    <a:pt x="153634" y="105855"/>
                    <a:pt x="162491" y="114712"/>
                    <a:pt x="174384" y="114712"/>
                  </a:cubicBezTo>
                  <a:cubicBezTo>
                    <a:pt x="198171" y="114712"/>
                    <a:pt x="207534" y="77766"/>
                    <a:pt x="207534" y="75742"/>
                  </a:cubicBezTo>
                  <a:cubicBezTo>
                    <a:pt x="207534" y="73212"/>
                    <a:pt x="205257" y="73212"/>
                    <a:pt x="204498" y="73212"/>
                  </a:cubicBezTo>
                  <a:cubicBezTo>
                    <a:pt x="201967" y="73212"/>
                    <a:pt x="201967" y="73971"/>
                    <a:pt x="200702" y="77766"/>
                  </a:cubicBezTo>
                  <a:cubicBezTo>
                    <a:pt x="196906" y="91178"/>
                    <a:pt x="188808" y="109145"/>
                    <a:pt x="174891" y="109145"/>
                  </a:cubicBezTo>
                  <a:cubicBezTo>
                    <a:pt x="170589" y="109145"/>
                    <a:pt x="168817" y="106614"/>
                    <a:pt x="168817" y="100794"/>
                  </a:cubicBezTo>
                  <a:cubicBezTo>
                    <a:pt x="168817" y="94468"/>
                    <a:pt x="171095" y="88395"/>
                    <a:pt x="173372" y="82827"/>
                  </a:cubicBezTo>
                  <a:cubicBezTo>
                    <a:pt x="178180" y="69669"/>
                    <a:pt x="188808" y="41580"/>
                    <a:pt x="188808" y="27156"/>
                  </a:cubicBezTo>
                  <a:cubicBezTo>
                    <a:pt x="188808" y="10708"/>
                    <a:pt x="178686" y="80"/>
                    <a:pt x="159708" y="80"/>
                  </a:cubicBezTo>
                  <a:cubicBezTo>
                    <a:pt x="140729" y="80"/>
                    <a:pt x="127823" y="11214"/>
                    <a:pt x="118460" y="24626"/>
                  </a:cubicBezTo>
                  <a:cubicBezTo>
                    <a:pt x="118207" y="21336"/>
                    <a:pt x="117448" y="12732"/>
                    <a:pt x="110363" y="6659"/>
                  </a:cubicBezTo>
                  <a:cubicBezTo>
                    <a:pt x="104036" y="1345"/>
                    <a:pt x="95939" y="80"/>
                    <a:pt x="89612" y="80"/>
                  </a:cubicBezTo>
                  <a:cubicBezTo>
                    <a:pt x="66838" y="80"/>
                    <a:pt x="54438" y="16275"/>
                    <a:pt x="50136" y="22095"/>
                  </a:cubicBezTo>
                  <a:cubicBezTo>
                    <a:pt x="48871" y="7671"/>
                    <a:pt x="38243" y="80"/>
                    <a:pt x="26856" y="80"/>
                  </a:cubicBezTo>
                  <a:cubicBezTo>
                    <a:pt x="15215" y="80"/>
                    <a:pt x="10407" y="9949"/>
                    <a:pt x="8130" y="14504"/>
                  </a:cubicBezTo>
                  <a:cubicBezTo>
                    <a:pt x="3575" y="23360"/>
                    <a:pt x="285" y="38290"/>
                    <a:pt x="285" y="39050"/>
                  </a:cubicBezTo>
                  <a:cubicBezTo>
                    <a:pt x="285" y="41580"/>
                    <a:pt x="2816" y="41580"/>
                    <a:pt x="3322" y="41580"/>
                  </a:cubicBezTo>
                  <a:cubicBezTo>
                    <a:pt x="5852" y="41580"/>
                    <a:pt x="6106" y="41327"/>
                    <a:pt x="7624" y="35760"/>
                  </a:cubicBezTo>
                  <a:cubicBezTo>
                    <a:pt x="11926" y="17793"/>
                    <a:pt x="16987" y="5647"/>
                    <a:pt x="26097" y="5647"/>
                  </a:cubicBezTo>
                  <a:cubicBezTo>
                    <a:pt x="30145" y="5647"/>
                    <a:pt x="33941" y="7671"/>
                    <a:pt x="33941" y="17287"/>
                  </a:cubicBezTo>
                  <a:cubicBezTo>
                    <a:pt x="33941" y="22601"/>
                    <a:pt x="33182" y="25385"/>
                    <a:pt x="29892" y="38543"/>
                  </a:cubicBezTo>
                  <a:lnTo>
                    <a:pt x="15215" y="96998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BAFE9C74-2F3D-B4BA-AEBF-55843004B0BC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0021153" y="4360560"/>
              <a:ext cx="78293" cy="117618"/>
            </a:xfrm>
            <a:custGeom>
              <a:avLst/>
              <a:gdLst>
                <a:gd name="csX0" fmla="*/ 78588 w 78293"/>
                <a:gd name="csY0" fmla="*/ 85456 h 117618"/>
                <a:gd name="csX1" fmla="*/ 72565 w 78293"/>
                <a:gd name="csY1" fmla="*/ 85456 h 117618"/>
                <a:gd name="csX2" fmla="*/ 67960 w 78293"/>
                <a:gd name="csY2" fmla="*/ 101575 h 117618"/>
                <a:gd name="csX3" fmla="*/ 50424 w 78293"/>
                <a:gd name="csY3" fmla="*/ 102638 h 117618"/>
                <a:gd name="csX4" fmla="*/ 17831 w 78293"/>
                <a:gd name="csY4" fmla="*/ 102638 h 117618"/>
                <a:gd name="csX5" fmla="*/ 53258 w 78293"/>
                <a:gd name="csY5" fmla="*/ 72879 h 117618"/>
                <a:gd name="csX6" fmla="*/ 78588 w 78293"/>
                <a:gd name="csY6" fmla="*/ 34618 h 117618"/>
                <a:gd name="csX7" fmla="*/ 37138 w 78293"/>
                <a:gd name="csY7" fmla="*/ 76 h 117618"/>
                <a:gd name="csX8" fmla="*/ 294 w 78293"/>
                <a:gd name="csY8" fmla="*/ 31784 h 117618"/>
                <a:gd name="csX9" fmla="*/ 9682 w 78293"/>
                <a:gd name="csY9" fmla="*/ 41703 h 117618"/>
                <a:gd name="csX10" fmla="*/ 19070 w 78293"/>
                <a:gd name="csY10" fmla="*/ 32315 h 117618"/>
                <a:gd name="csX11" fmla="*/ 8619 w 78293"/>
                <a:gd name="csY11" fmla="*/ 22927 h 117618"/>
                <a:gd name="csX12" fmla="*/ 34481 w 78293"/>
                <a:gd name="csY12" fmla="*/ 6453 h 117618"/>
                <a:gd name="csX13" fmla="*/ 61406 w 78293"/>
                <a:gd name="csY13" fmla="*/ 34618 h 117618"/>
                <a:gd name="csX14" fmla="*/ 44755 w 78293"/>
                <a:gd name="csY14" fmla="*/ 68628 h 117618"/>
                <a:gd name="csX15" fmla="*/ 2065 w 78293"/>
                <a:gd name="csY15" fmla="*/ 110786 h 117618"/>
                <a:gd name="csX16" fmla="*/ 294 w 78293"/>
                <a:gd name="csY16" fmla="*/ 117694 h 117618"/>
                <a:gd name="csX17" fmla="*/ 73274 w 78293"/>
                <a:gd name="csY17" fmla="*/ 117694 h 117618"/>
                <a:gd name="csX18" fmla="*/ 78588 w 78293"/>
                <a:gd name="csY18" fmla="*/ 85456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88" y="85456"/>
                  </a:moveTo>
                  <a:lnTo>
                    <a:pt x="72565" y="85456"/>
                  </a:lnTo>
                  <a:cubicBezTo>
                    <a:pt x="72034" y="89353"/>
                    <a:pt x="70263" y="99804"/>
                    <a:pt x="67960" y="101575"/>
                  </a:cubicBezTo>
                  <a:cubicBezTo>
                    <a:pt x="66543" y="102638"/>
                    <a:pt x="52903" y="102638"/>
                    <a:pt x="50424" y="102638"/>
                  </a:cubicBezTo>
                  <a:lnTo>
                    <a:pt x="17831" y="102638"/>
                  </a:lnTo>
                  <a:cubicBezTo>
                    <a:pt x="36430" y="86164"/>
                    <a:pt x="42630" y="81204"/>
                    <a:pt x="53258" y="72879"/>
                  </a:cubicBezTo>
                  <a:cubicBezTo>
                    <a:pt x="66366" y="62428"/>
                    <a:pt x="78588" y="51446"/>
                    <a:pt x="78588" y="34618"/>
                  </a:cubicBezTo>
                  <a:cubicBezTo>
                    <a:pt x="78588" y="13184"/>
                    <a:pt x="59812" y="76"/>
                    <a:pt x="37138" y="76"/>
                  </a:cubicBezTo>
                  <a:cubicBezTo>
                    <a:pt x="15174" y="76"/>
                    <a:pt x="294" y="15487"/>
                    <a:pt x="294" y="31784"/>
                  </a:cubicBezTo>
                  <a:cubicBezTo>
                    <a:pt x="294" y="40818"/>
                    <a:pt x="7911" y="41703"/>
                    <a:pt x="9682" y="41703"/>
                  </a:cubicBezTo>
                  <a:cubicBezTo>
                    <a:pt x="13934" y="41703"/>
                    <a:pt x="19070" y="38692"/>
                    <a:pt x="19070" y="32315"/>
                  </a:cubicBezTo>
                  <a:cubicBezTo>
                    <a:pt x="19070" y="29127"/>
                    <a:pt x="17831" y="22927"/>
                    <a:pt x="8619" y="22927"/>
                  </a:cubicBezTo>
                  <a:cubicBezTo>
                    <a:pt x="14111" y="10350"/>
                    <a:pt x="26156" y="6453"/>
                    <a:pt x="34481" y="6453"/>
                  </a:cubicBezTo>
                  <a:cubicBezTo>
                    <a:pt x="52195" y="6453"/>
                    <a:pt x="61406" y="20270"/>
                    <a:pt x="61406" y="34618"/>
                  </a:cubicBezTo>
                  <a:cubicBezTo>
                    <a:pt x="61406" y="50029"/>
                    <a:pt x="50424" y="62251"/>
                    <a:pt x="44755" y="68628"/>
                  </a:cubicBezTo>
                  <a:lnTo>
                    <a:pt x="2065" y="110786"/>
                  </a:lnTo>
                  <a:cubicBezTo>
                    <a:pt x="294" y="112380"/>
                    <a:pt x="294" y="112735"/>
                    <a:pt x="294" y="117694"/>
                  </a:cubicBezTo>
                  <a:lnTo>
                    <a:pt x="73274" y="117694"/>
                  </a:lnTo>
                  <a:lnTo>
                    <a:pt x="78588" y="85456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1AD67C63-C3A8-73FC-49FE-C7F37217926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0022216" y="4518724"/>
              <a:ext cx="157827" cy="120983"/>
            </a:xfrm>
            <a:custGeom>
              <a:avLst/>
              <a:gdLst>
                <a:gd name="csX0" fmla="*/ 137043 w 157827"/>
                <a:gd name="csY0" fmla="*/ 14431 h 120983"/>
                <a:gd name="csX1" fmla="*/ 152099 w 157827"/>
                <a:gd name="csY1" fmla="*/ 6460 h 120983"/>
                <a:gd name="csX2" fmla="*/ 158122 w 157827"/>
                <a:gd name="csY2" fmla="*/ 2563 h 120983"/>
                <a:gd name="csX3" fmla="*/ 155288 w 157827"/>
                <a:gd name="csY3" fmla="*/ 83 h 120983"/>
                <a:gd name="csX4" fmla="*/ 132083 w 157827"/>
                <a:gd name="csY4" fmla="*/ 791 h 120983"/>
                <a:gd name="csX5" fmla="*/ 119861 w 157827"/>
                <a:gd name="csY5" fmla="*/ 614 h 120983"/>
                <a:gd name="csX6" fmla="*/ 108701 w 157827"/>
                <a:gd name="csY6" fmla="*/ 83 h 120983"/>
                <a:gd name="csX7" fmla="*/ 104981 w 157827"/>
                <a:gd name="csY7" fmla="*/ 3980 h 120983"/>
                <a:gd name="csX8" fmla="*/ 110650 w 157827"/>
                <a:gd name="csY8" fmla="*/ 6460 h 120983"/>
                <a:gd name="csX9" fmla="*/ 117381 w 157827"/>
                <a:gd name="csY9" fmla="*/ 6814 h 120983"/>
                <a:gd name="csX10" fmla="*/ 121455 w 157827"/>
                <a:gd name="csY10" fmla="*/ 9294 h 120983"/>
                <a:gd name="csX11" fmla="*/ 120746 w 157827"/>
                <a:gd name="csY11" fmla="*/ 13191 h 120983"/>
                <a:gd name="csX12" fmla="*/ 110295 w 157827"/>
                <a:gd name="csY12" fmla="*/ 54995 h 120983"/>
                <a:gd name="csX13" fmla="*/ 50955 w 157827"/>
                <a:gd name="csY13" fmla="*/ 54995 h 120983"/>
                <a:gd name="csX14" fmla="*/ 61229 w 157827"/>
                <a:gd name="csY14" fmla="*/ 13899 h 120983"/>
                <a:gd name="csX15" fmla="*/ 76817 w 157827"/>
                <a:gd name="csY15" fmla="*/ 6460 h 120983"/>
                <a:gd name="csX16" fmla="*/ 82131 w 157827"/>
                <a:gd name="csY16" fmla="*/ 2563 h 120983"/>
                <a:gd name="csX17" fmla="*/ 79297 w 157827"/>
                <a:gd name="csY17" fmla="*/ 83 h 120983"/>
                <a:gd name="csX18" fmla="*/ 56092 w 157827"/>
                <a:gd name="csY18" fmla="*/ 791 h 120983"/>
                <a:gd name="csX19" fmla="*/ 43869 w 157827"/>
                <a:gd name="csY19" fmla="*/ 614 h 120983"/>
                <a:gd name="csX20" fmla="*/ 32710 w 157827"/>
                <a:gd name="csY20" fmla="*/ 83 h 120983"/>
                <a:gd name="csX21" fmla="*/ 28990 w 157827"/>
                <a:gd name="csY21" fmla="*/ 3980 h 120983"/>
                <a:gd name="csX22" fmla="*/ 34658 w 157827"/>
                <a:gd name="csY22" fmla="*/ 6460 h 120983"/>
                <a:gd name="csX23" fmla="*/ 41390 w 157827"/>
                <a:gd name="csY23" fmla="*/ 6814 h 120983"/>
                <a:gd name="csX24" fmla="*/ 45464 w 157827"/>
                <a:gd name="csY24" fmla="*/ 9294 h 120983"/>
                <a:gd name="csX25" fmla="*/ 44755 w 157827"/>
                <a:gd name="csY25" fmla="*/ 13191 h 120983"/>
                <a:gd name="csX26" fmla="*/ 21196 w 157827"/>
                <a:gd name="csY26" fmla="*/ 107250 h 120983"/>
                <a:gd name="csX27" fmla="*/ 5608 w 157827"/>
                <a:gd name="csY27" fmla="*/ 114689 h 120983"/>
                <a:gd name="csX28" fmla="*/ 294 w 157827"/>
                <a:gd name="csY28" fmla="*/ 118409 h 120983"/>
                <a:gd name="csX29" fmla="*/ 3128 w 157827"/>
                <a:gd name="csY29" fmla="*/ 121066 h 120983"/>
                <a:gd name="csX30" fmla="*/ 26156 w 157827"/>
                <a:gd name="csY30" fmla="*/ 120358 h 120983"/>
                <a:gd name="csX31" fmla="*/ 38378 w 157827"/>
                <a:gd name="csY31" fmla="*/ 120535 h 120983"/>
                <a:gd name="csX32" fmla="*/ 49715 w 157827"/>
                <a:gd name="csY32" fmla="*/ 121066 h 120983"/>
                <a:gd name="csX33" fmla="*/ 53435 w 157827"/>
                <a:gd name="csY33" fmla="*/ 117347 h 120983"/>
                <a:gd name="csX34" fmla="*/ 47589 w 157827"/>
                <a:gd name="csY34" fmla="*/ 114689 h 120983"/>
                <a:gd name="csX35" fmla="*/ 40858 w 157827"/>
                <a:gd name="csY35" fmla="*/ 114335 h 120983"/>
                <a:gd name="csX36" fmla="*/ 36961 w 157827"/>
                <a:gd name="csY36" fmla="*/ 111678 h 120983"/>
                <a:gd name="csX37" fmla="*/ 37670 w 157827"/>
                <a:gd name="csY37" fmla="*/ 107781 h 120983"/>
                <a:gd name="csX38" fmla="*/ 49361 w 157827"/>
                <a:gd name="csY38" fmla="*/ 61372 h 120983"/>
                <a:gd name="csX39" fmla="*/ 108701 w 157827"/>
                <a:gd name="csY39" fmla="*/ 61372 h 120983"/>
                <a:gd name="csX40" fmla="*/ 97187 w 157827"/>
                <a:gd name="csY40" fmla="*/ 107250 h 120983"/>
                <a:gd name="csX41" fmla="*/ 81599 w 157827"/>
                <a:gd name="csY41" fmla="*/ 114689 h 120983"/>
                <a:gd name="csX42" fmla="*/ 76285 w 157827"/>
                <a:gd name="csY42" fmla="*/ 118409 h 120983"/>
                <a:gd name="csX43" fmla="*/ 79119 w 157827"/>
                <a:gd name="csY43" fmla="*/ 121066 h 120983"/>
                <a:gd name="csX44" fmla="*/ 102147 w 157827"/>
                <a:gd name="csY44" fmla="*/ 120358 h 120983"/>
                <a:gd name="csX45" fmla="*/ 114370 w 157827"/>
                <a:gd name="csY45" fmla="*/ 120535 h 120983"/>
                <a:gd name="csX46" fmla="*/ 125706 w 157827"/>
                <a:gd name="csY46" fmla="*/ 121066 h 120983"/>
                <a:gd name="csX47" fmla="*/ 129426 w 157827"/>
                <a:gd name="csY47" fmla="*/ 117347 h 120983"/>
                <a:gd name="csX48" fmla="*/ 123581 w 157827"/>
                <a:gd name="csY48" fmla="*/ 114689 h 120983"/>
                <a:gd name="csX49" fmla="*/ 116849 w 157827"/>
                <a:gd name="csY49" fmla="*/ 114335 h 120983"/>
                <a:gd name="csX50" fmla="*/ 112952 w 157827"/>
                <a:gd name="csY50" fmla="*/ 111678 h 120983"/>
                <a:gd name="csX51" fmla="*/ 113661 w 157827"/>
                <a:gd name="csY51" fmla="*/ 107781 h 120983"/>
                <a:gd name="csX52" fmla="*/ 137043 w 157827"/>
                <a:gd name="csY52" fmla="*/ 14431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43" y="14431"/>
                  </a:moveTo>
                  <a:cubicBezTo>
                    <a:pt x="138637" y="7877"/>
                    <a:pt x="138991" y="6460"/>
                    <a:pt x="152099" y="6460"/>
                  </a:cubicBezTo>
                  <a:cubicBezTo>
                    <a:pt x="155996" y="6460"/>
                    <a:pt x="158122" y="6460"/>
                    <a:pt x="158122" y="2563"/>
                  </a:cubicBezTo>
                  <a:cubicBezTo>
                    <a:pt x="158122" y="1854"/>
                    <a:pt x="157591" y="83"/>
                    <a:pt x="155288" y="83"/>
                  </a:cubicBezTo>
                  <a:cubicBezTo>
                    <a:pt x="150151" y="83"/>
                    <a:pt x="137220" y="791"/>
                    <a:pt x="132083" y="791"/>
                  </a:cubicBezTo>
                  <a:cubicBezTo>
                    <a:pt x="129072" y="791"/>
                    <a:pt x="122872" y="791"/>
                    <a:pt x="119861" y="614"/>
                  </a:cubicBezTo>
                  <a:cubicBezTo>
                    <a:pt x="116318" y="437"/>
                    <a:pt x="112067" y="83"/>
                    <a:pt x="108701" y="83"/>
                  </a:cubicBezTo>
                  <a:cubicBezTo>
                    <a:pt x="107638" y="83"/>
                    <a:pt x="104981" y="83"/>
                    <a:pt x="104981" y="3980"/>
                  </a:cubicBezTo>
                  <a:cubicBezTo>
                    <a:pt x="104981" y="6460"/>
                    <a:pt x="107107" y="6460"/>
                    <a:pt x="110650" y="6460"/>
                  </a:cubicBezTo>
                  <a:cubicBezTo>
                    <a:pt x="110827" y="6460"/>
                    <a:pt x="114192" y="6460"/>
                    <a:pt x="117381" y="6814"/>
                  </a:cubicBezTo>
                  <a:cubicBezTo>
                    <a:pt x="121101" y="7168"/>
                    <a:pt x="121455" y="7522"/>
                    <a:pt x="121455" y="9294"/>
                  </a:cubicBezTo>
                  <a:cubicBezTo>
                    <a:pt x="121455" y="9471"/>
                    <a:pt x="121455" y="10534"/>
                    <a:pt x="120746" y="13191"/>
                  </a:cubicBezTo>
                  <a:lnTo>
                    <a:pt x="110295" y="54995"/>
                  </a:lnTo>
                  <a:lnTo>
                    <a:pt x="50955" y="54995"/>
                  </a:lnTo>
                  <a:lnTo>
                    <a:pt x="61229" y="13899"/>
                  </a:lnTo>
                  <a:cubicBezTo>
                    <a:pt x="62823" y="7877"/>
                    <a:pt x="63177" y="6460"/>
                    <a:pt x="76817" y="6460"/>
                  </a:cubicBezTo>
                  <a:cubicBezTo>
                    <a:pt x="79828" y="6460"/>
                    <a:pt x="82131" y="6460"/>
                    <a:pt x="82131" y="2563"/>
                  </a:cubicBezTo>
                  <a:cubicBezTo>
                    <a:pt x="82131" y="1854"/>
                    <a:pt x="81599" y="83"/>
                    <a:pt x="79297" y="83"/>
                  </a:cubicBezTo>
                  <a:cubicBezTo>
                    <a:pt x="74160" y="83"/>
                    <a:pt x="61229" y="791"/>
                    <a:pt x="56092" y="791"/>
                  </a:cubicBezTo>
                  <a:cubicBezTo>
                    <a:pt x="53081" y="791"/>
                    <a:pt x="46881" y="791"/>
                    <a:pt x="43869" y="614"/>
                  </a:cubicBezTo>
                  <a:cubicBezTo>
                    <a:pt x="40327" y="437"/>
                    <a:pt x="36076" y="83"/>
                    <a:pt x="32710" y="83"/>
                  </a:cubicBezTo>
                  <a:cubicBezTo>
                    <a:pt x="31647" y="83"/>
                    <a:pt x="28990" y="83"/>
                    <a:pt x="28990" y="3980"/>
                  </a:cubicBezTo>
                  <a:cubicBezTo>
                    <a:pt x="28990" y="6460"/>
                    <a:pt x="31116" y="6460"/>
                    <a:pt x="34658" y="6460"/>
                  </a:cubicBezTo>
                  <a:cubicBezTo>
                    <a:pt x="34836" y="6460"/>
                    <a:pt x="38201" y="6460"/>
                    <a:pt x="41390" y="6814"/>
                  </a:cubicBezTo>
                  <a:cubicBezTo>
                    <a:pt x="45109" y="7168"/>
                    <a:pt x="45464" y="7522"/>
                    <a:pt x="45464" y="9294"/>
                  </a:cubicBezTo>
                  <a:cubicBezTo>
                    <a:pt x="45464" y="9648"/>
                    <a:pt x="45464" y="10534"/>
                    <a:pt x="44755" y="13191"/>
                  </a:cubicBezTo>
                  <a:lnTo>
                    <a:pt x="21196" y="107250"/>
                  </a:lnTo>
                  <a:cubicBezTo>
                    <a:pt x="19779" y="113272"/>
                    <a:pt x="19425" y="114689"/>
                    <a:pt x="5608" y="114689"/>
                  </a:cubicBezTo>
                  <a:cubicBezTo>
                    <a:pt x="2597" y="114689"/>
                    <a:pt x="294" y="114689"/>
                    <a:pt x="294" y="118409"/>
                  </a:cubicBezTo>
                  <a:cubicBezTo>
                    <a:pt x="294" y="120181"/>
                    <a:pt x="1534" y="121066"/>
                    <a:pt x="3128" y="121066"/>
                  </a:cubicBezTo>
                  <a:cubicBezTo>
                    <a:pt x="8265" y="121066"/>
                    <a:pt x="21019" y="120358"/>
                    <a:pt x="26156" y="120358"/>
                  </a:cubicBezTo>
                  <a:cubicBezTo>
                    <a:pt x="29167" y="120358"/>
                    <a:pt x="35367" y="120358"/>
                    <a:pt x="38378" y="120535"/>
                  </a:cubicBezTo>
                  <a:cubicBezTo>
                    <a:pt x="41921" y="120712"/>
                    <a:pt x="46349" y="121066"/>
                    <a:pt x="49715" y="121066"/>
                  </a:cubicBezTo>
                  <a:cubicBezTo>
                    <a:pt x="50601" y="121066"/>
                    <a:pt x="53435" y="121066"/>
                    <a:pt x="53435" y="117347"/>
                  </a:cubicBezTo>
                  <a:cubicBezTo>
                    <a:pt x="53435" y="114689"/>
                    <a:pt x="51663" y="114689"/>
                    <a:pt x="47589" y="114689"/>
                  </a:cubicBezTo>
                  <a:cubicBezTo>
                    <a:pt x="44755" y="114689"/>
                    <a:pt x="44047" y="114689"/>
                    <a:pt x="40858" y="114335"/>
                  </a:cubicBezTo>
                  <a:cubicBezTo>
                    <a:pt x="36961" y="113804"/>
                    <a:pt x="36961" y="113450"/>
                    <a:pt x="36961" y="111678"/>
                  </a:cubicBezTo>
                  <a:cubicBezTo>
                    <a:pt x="36961" y="111501"/>
                    <a:pt x="36961" y="110438"/>
                    <a:pt x="37670" y="107781"/>
                  </a:cubicBezTo>
                  <a:lnTo>
                    <a:pt x="49361" y="61372"/>
                  </a:lnTo>
                  <a:lnTo>
                    <a:pt x="108701" y="61372"/>
                  </a:lnTo>
                  <a:lnTo>
                    <a:pt x="97187" y="107250"/>
                  </a:lnTo>
                  <a:cubicBezTo>
                    <a:pt x="95770" y="113272"/>
                    <a:pt x="95416" y="114689"/>
                    <a:pt x="81599" y="114689"/>
                  </a:cubicBezTo>
                  <a:cubicBezTo>
                    <a:pt x="78588" y="114689"/>
                    <a:pt x="76285" y="114689"/>
                    <a:pt x="76285" y="118409"/>
                  </a:cubicBezTo>
                  <a:cubicBezTo>
                    <a:pt x="76285" y="120181"/>
                    <a:pt x="77525" y="121066"/>
                    <a:pt x="79119" y="121066"/>
                  </a:cubicBezTo>
                  <a:cubicBezTo>
                    <a:pt x="84256" y="121066"/>
                    <a:pt x="97010" y="120358"/>
                    <a:pt x="102147" y="120358"/>
                  </a:cubicBezTo>
                  <a:cubicBezTo>
                    <a:pt x="105158" y="120358"/>
                    <a:pt x="111358" y="120358"/>
                    <a:pt x="114370" y="120535"/>
                  </a:cubicBezTo>
                  <a:cubicBezTo>
                    <a:pt x="117912" y="120712"/>
                    <a:pt x="122341" y="121066"/>
                    <a:pt x="125706" y="121066"/>
                  </a:cubicBezTo>
                  <a:cubicBezTo>
                    <a:pt x="126592" y="121066"/>
                    <a:pt x="129426" y="121066"/>
                    <a:pt x="129426" y="117347"/>
                  </a:cubicBezTo>
                  <a:cubicBezTo>
                    <a:pt x="129426" y="114689"/>
                    <a:pt x="127655" y="114689"/>
                    <a:pt x="123581" y="114689"/>
                  </a:cubicBezTo>
                  <a:cubicBezTo>
                    <a:pt x="120746" y="114689"/>
                    <a:pt x="120038" y="114689"/>
                    <a:pt x="116849" y="114335"/>
                  </a:cubicBezTo>
                  <a:cubicBezTo>
                    <a:pt x="112952" y="113804"/>
                    <a:pt x="112952" y="113450"/>
                    <a:pt x="112952" y="111678"/>
                  </a:cubicBezTo>
                  <a:cubicBezTo>
                    <a:pt x="112952" y="110615"/>
                    <a:pt x="113484" y="108844"/>
                    <a:pt x="113661" y="107781"/>
                  </a:cubicBezTo>
                  <a:lnTo>
                    <a:pt x="137043" y="14431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9BBEAF1A-CF25-1A92-E882-A0A0D635DAED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444442" y="4992141"/>
              <a:ext cx="224709" cy="139178"/>
            </a:xfrm>
            <a:custGeom>
              <a:avLst/>
              <a:gdLst>
                <a:gd name="csX0" fmla="*/ 169990 w 224709"/>
                <a:gd name="csY0" fmla="*/ 50206 h 139178"/>
                <a:gd name="csX1" fmla="*/ 201874 w 224709"/>
                <a:gd name="csY1" fmla="*/ 69691 h 139178"/>
                <a:gd name="csX2" fmla="*/ 169990 w 224709"/>
                <a:gd name="csY2" fmla="*/ 89176 h 139178"/>
                <a:gd name="csX3" fmla="*/ 9302 w 224709"/>
                <a:gd name="csY3" fmla="*/ 89176 h 139178"/>
                <a:gd name="csX4" fmla="*/ 193 w 224709"/>
                <a:gd name="csY4" fmla="*/ 94237 h 139178"/>
                <a:gd name="csX5" fmla="*/ 9049 w 224709"/>
                <a:gd name="csY5" fmla="*/ 99298 h 139178"/>
                <a:gd name="csX6" fmla="*/ 158603 w 224709"/>
                <a:gd name="csY6" fmla="*/ 99298 h 139178"/>
                <a:gd name="csX7" fmla="*/ 133297 w 224709"/>
                <a:gd name="csY7" fmla="*/ 136496 h 139178"/>
                <a:gd name="csX8" fmla="*/ 138105 w 224709"/>
                <a:gd name="csY8" fmla="*/ 139280 h 139178"/>
                <a:gd name="csX9" fmla="*/ 142913 w 224709"/>
                <a:gd name="csY9" fmla="*/ 137255 h 139178"/>
                <a:gd name="csX10" fmla="*/ 171761 w 224709"/>
                <a:gd name="csY10" fmla="*/ 99551 h 139178"/>
                <a:gd name="csX11" fmla="*/ 219335 w 224709"/>
                <a:gd name="csY11" fmla="*/ 73487 h 139178"/>
                <a:gd name="csX12" fmla="*/ 224396 w 224709"/>
                <a:gd name="csY12" fmla="*/ 71209 h 139178"/>
                <a:gd name="csX13" fmla="*/ 224902 w 224709"/>
                <a:gd name="csY13" fmla="*/ 69691 h 139178"/>
                <a:gd name="csX14" fmla="*/ 224649 w 224709"/>
                <a:gd name="csY14" fmla="*/ 68172 h 139178"/>
                <a:gd name="csX15" fmla="*/ 223890 w 224709"/>
                <a:gd name="csY15" fmla="*/ 67666 h 139178"/>
                <a:gd name="csX16" fmla="*/ 218323 w 224709"/>
                <a:gd name="csY16" fmla="*/ 65642 h 139178"/>
                <a:gd name="csX17" fmla="*/ 144685 w 224709"/>
                <a:gd name="csY17" fmla="*/ 5416 h 139178"/>
                <a:gd name="csX18" fmla="*/ 138105 w 224709"/>
                <a:gd name="csY18" fmla="*/ 102 h 139178"/>
                <a:gd name="csX19" fmla="*/ 133297 w 224709"/>
                <a:gd name="csY19" fmla="*/ 2885 h 139178"/>
                <a:gd name="csX20" fmla="*/ 158603 w 224709"/>
                <a:gd name="csY20" fmla="*/ 40084 h 139178"/>
                <a:gd name="csX21" fmla="*/ 9049 w 224709"/>
                <a:gd name="csY21" fmla="*/ 40084 h 139178"/>
                <a:gd name="csX22" fmla="*/ 193 w 224709"/>
                <a:gd name="csY22" fmla="*/ 45145 h 139178"/>
                <a:gd name="csX23" fmla="*/ 9302 w 224709"/>
                <a:gd name="csY23" fmla="*/ 50206 h 139178"/>
                <a:gd name="csX24" fmla="*/ 169990 w 224709"/>
                <a:gd name="csY24" fmla="*/ 50206 h 1391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24709" h="139178">
                  <a:moveTo>
                    <a:pt x="169990" y="50206"/>
                  </a:moveTo>
                  <a:cubicBezTo>
                    <a:pt x="180618" y="59316"/>
                    <a:pt x="193524" y="65895"/>
                    <a:pt x="201874" y="69691"/>
                  </a:cubicBezTo>
                  <a:cubicBezTo>
                    <a:pt x="192764" y="73740"/>
                    <a:pt x="180365" y="80319"/>
                    <a:pt x="169990" y="89176"/>
                  </a:cubicBezTo>
                  <a:lnTo>
                    <a:pt x="9302" y="89176"/>
                  </a:lnTo>
                  <a:cubicBezTo>
                    <a:pt x="5001" y="89176"/>
                    <a:pt x="193" y="89176"/>
                    <a:pt x="193" y="94237"/>
                  </a:cubicBezTo>
                  <a:cubicBezTo>
                    <a:pt x="193" y="99298"/>
                    <a:pt x="4747" y="99298"/>
                    <a:pt x="9049" y="99298"/>
                  </a:cubicBezTo>
                  <a:lnTo>
                    <a:pt x="158603" y="99298"/>
                  </a:lnTo>
                  <a:cubicBezTo>
                    <a:pt x="146456" y="110938"/>
                    <a:pt x="133297" y="133207"/>
                    <a:pt x="133297" y="136496"/>
                  </a:cubicBezTo>
                  <a:cubicBezTo>
                    <a:pt x="133297" y="139280"/>
                    <a:pt x="136587" y="139280"/>
                    <a:pt x="138105" y="139280"/>
                  </a:cubicBezTo>
                  <a:cubicBezTo>
                    <a:pt x="140130" y="139280"/>
                    <a:pt x="141901" y="139280"/>
                    <a:pt x="142913" y="137255"/>
                  </a:cubicBezTo>
                  <a:cubicBezTo>
                    <a:pt x="148227" y="127640"/>
                    <a:pt x="155313" y="114228"/>
                    <a:pt x="171761" y="99551"/>
                  </a:cubicBezTo>
                  <a:cubicBezTo>
                    <a:pt x="189222" y="84115"/>
                    <a:pt x="206176" y="77282"/>
                    <a:pt x="219335" y="73487"/>
                  </a:cubicBezTo>
                  <a:cubicBezTo>
                    <a:pt x="223637" y="71968"/>
                    <a:pt x="223890" y="71715"/>
                    <a:pt x="224396" y="71209"/>
                  </a:cubicBezTo>
                  <a:cubicBezTo>
                    <a:pt x="224902" y="70956"/>
                    <a:pt x="224902" y="70197"/>
                    <a:pt x="224902" y="69691"/>
                  </a:cubicBezTo>
                  <a:cubicBezTo>
                    <a:pt x="224902" y="69185"/>
                    <a:pt x="224902" y="68679"/>
                    <a:pt x="224649" y="68172"/>
                  </a:cubicBezTo>
                  <a:lnTo>
                    <a:pt x="223890" y="67666"/>
                  </a:lnTo>
                  <a:cubicBezTo>
                    <a:pt x="223384" y="67413"/>
                    <a:pt x="223131" y="67160"/>
                    <a:pt x="218323" y="65642"/>
                  </a:cubicBezTo>
                  <a:cubicBezTo>
                    <a:pt x="184161" y="55520"/>
                    <a:pt x="158856" y="32492"/>
                    <a:pt x="144685" y="5416"/>
                  </a:cubicBezTo>
                  <a:cubicBezTo>
                    <a:pt x="141901" y="355"/>
                    <a:pt x="141648" y="102"/>
                    <a:pt x="138105" y="102"/>
                  </a:cubicBezTo>
                  <a:cubicBezTo>
                    <a:pt x="136587" y="102"/>
                    <a:pt x="133297" y="102"/>
                    <a:pt x="133297" y="2885"/>
                  </a:cubicBezTo>
                  <a:cubicBezTo>
                    <a:pt x="133297" y="6175"/>
                    <a:pt x="146203" y="28190"/>
                    <a:pt x="158603" y="40084"/>
                  </a:cubicBezTo>
                  <a:lnTo>
                    <a:pt x="9049" y="40084"/>
                  </a:lnTo>
                  <a:cubicBezTo>
                    <a:pt x="4747" y="40084"/>
                    <a:pt x="193" y="40084"/>
                    <a:pt x="193" y="45145"/>
                  </a:cubicBezTo>
                  <a:cubicBezTo>
                    <a:pt x="193" y="50206"/>
                    <a:pt x="5001" y="50206"/>
                    <a:pt x="9302" y="50206"/>
                  </a:cubicBezTo>
                  <a:lnTo>
                    <a:pt x="169990" y="50206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0F57FC15-A4A9-D3EB-A598-7981624F4C8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794861" y="4773882"/>
              <a:ext cx="103750" cy="182955"/>
            </a:xfrm>
            <a:custGeom>
              <a:avLst/>
              <a:gdLst>
                <a:gd name="csX0" fmla="*/ 56384 w 103750"/>
                <a:gd name="csY0" fmla="*/ 69431 h 182955"/>
                <a:gd name="csX1" fmla="*/ 206 w 103750"/>
                <a:gd name="csY1" fmla="*/ 140538 h 182955"/>
                <a:gd name="csX2" fmla="*/ 40189 w 103750"/>
                <a:gd name="csY2" fmla="*/ 183051 h 182955"/>
                <a:gd name="csX3" fmla="*/ 90799 w 103750"/>
                <a:gd name="csY3" fmla="*/ 108401 h 182955"/>
                <a:gd name="csX4" fmla="*/ 72073 w 103750"/>
                <a:gd name="csY4" fmla="*/ 61333 h 182955"/>
                <a:gd name="csX5" fmla="*/ 48033 w 103750"/>
                <a:gd name="csY5" fmla="*/ 19833 h 182955"/>
                <a:gd name="csX6" fmla="*/ 61951 w 103750"/>
                <a:gd name="csY6" fmla="*/ 8193 h 182955"/>
                <a:gd name="csX7" fmla="*/ 79918 w 103750"/>
                <a:gd name="csY7" fmla="*/ 15025 h 182955"/>
                <a:gd name="csX8" fmla="*/ 93835 w 103750"/>
                <a:gd name="csY8" fmla="*/ 21351 h 182955"/>
                <a:gd name="csX9" fmla="*/ 103957 w 103750"/>
                <a:gd name="csY9" fmla="*/ 11229 h 182955"/>
                <a:gd name="csX10" fmla="*/ 90799 w 103750"/>
                <a:gd name="csY10" fmla="*/ 2879 h 182955"/>
                <a:gd name="csX11" fmla="*/ 70049 w 103750"/>
                <a:gd name="csY11" fmla="*/ 95 h 182955"/>
                <a:gd name="csX12" fmla="*/ 41201 w 103750"/>
                <a:gd name="csY12" fmla="*/ 26159 h 182955"/>
                <a:gd name="csX13" fmla="*/ 56384 w 103750"/>
                <a:gd name="csY13" fmla="*/ 69431 h 182955"/>
                <a:gd name="csX14" fmla="*/ 59420 w 103750"/>
                <a:gd name="csY14" fmla="*/ 74998 h 182955"/>
                <a:gd name="csX15" fmla="*/ 73338 w 103750"/>
                <a:gd name="csY15" fmla="*/ 118523 h 182955"/>
                <a:gd name="csX16" fmla="*/ 40189 w 103750"/>
                <a:gd name="csY16" fmla="*/ 177484 h 182955"/>
                <a:gd name="csX17" fmla="*/ 15896 w 103750"/>
                <a:gd name="csY17" fmla="*/ 147624 h 182955"/>
                <a:gd name="csX18" fmla="*/ 59420 w 103750"/>
                <a:gd name="csY18" fmla="*/ 74998 h 182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82955">
                  <a:moveTo>
                    <a:pt x="56384" y="69431"/>
                  </a:moveTo>
                  <a:cubicBezTo>
                    <a:pt x="24752" y="77023"/>
                    <a:pt x="206" y="109919"/>
                    <a:pt x="206" y="140538"/>
                  </a:cubicBezTo>
                  <a:cubicBezTo>
                    <a:pt x="206" y="164831"/>
                    <a:pt x="16402" y="183051"/>
                    <a:pt x="40189" y="183051"/>
                  </a:cubicBezTo>
                  <a:cubicBezTo>
                    <a:pt x="69796" y="183051"/>
                    <a:pt x="90799" y="143322"/>
                    <a:pt x="90799" y="108401"/>
                  </a:cubicBezTo>
                  <a:cubicBezTo>
                    <a:pt x="90799" y="85373"/>
                    <a:pt x="80677" y="72721"/>
                    <a:pt x="72073" y="61333"/>
                  </a:cubicBezTo>
                  <a:cubicBezTo>
                    <a:pt x="62963" y="49946"/>
                    <a:pt x="48033" y="30967"/>
                    <a:pt x="48033" y="19833"/>
                  </a:cubicBezTo>
                  <a:cubicBezTo>
                    <a:pt x="48033" y="14266"/>
                    <a:pt x="53094" y="8193"/>
                    <a:pt x="61951" y="8193"/>
                  </a:cubicBezTo>
                  <a:cubicBezTo>
                    <a:pt x="69542" y="8193"/>
                    <a:pt x="74603" y="11482"/>
                    <a:pt x="79918" y="15025"/>
                  </a:cubicBezTo>
                  <a:cubicBezTo>
                    <a:pt x="84979" y="18062"/>
                    <a:pt x="90040" y="21351"/>
                    <a:pt x="93835" y="21351"/>
                  </a:cubicBezTo>
                  <a:cubicBezTo>
                    <a:pt x="100162" y="21351"/>
                    <a:pt x="103957" y="15278"/>
                    <a:pt x="103957" y="11229"/>
                  </a:cubicBezTo>
                  <a:cubicBezTo>
                    <a:pt x="103957" y="5662"/>
                    <a:pt x="99909" y="4903"/>
                    <a:pt x="90799" y="2879"/>
                  </a:cubicBezTo>
                  <a:cubicBezTo>
                    <a:pt x="77640" y="95"/>
                    <a:pt x="74097" y="95"/>
                    <a:pt x="70049" y="95"/>
                  </a:cubicBezTo>
                  <a:cubicBezTo>
                    <a:pt x="50311" y="95"/>
                    <a:pt x="41201" y="10976"/>
                    <a:pt x="41201" y="26159"/>
                  </a:cubicBezTo>
                  <a:cubicBezTo>
                    <a:pt x="41201" y="39824"/>
                    <a:pt x="48539" y="53995"/>
                    <a:pt x="56384" y="69431"/>
                  </a:cubicBezTo>
                  <a:close/>
                  <a:moveTo>
                    <a:pt x="59420" y="74998"/>
                  </a:moveTo>
                  <a:cubicBezTo>
                    <a:pt x="65747" y="86638"/>
                    <a:pt x="73338" y="100303"/>
                    <a:pt x="73338" y="118523"/>
                  </a:cubicBezTo>
                  <a:cubicBezTo>
                    <a:pt x="73338" y="135224"/>
                    <a:pt x="63722" y="177484"/>
                    <a:pt x="40189" y="177484"/>
                  </a:cubicBezTo>
                  <a:cubicBezTo>
                    <a:pt x="26271" y="177484"/>
                    <a:pt x="15896" y="166856"/>
                    <a:pt x="15896" y="147624"/>
                  </a:cubicBezTo>
                  <a:cubicBezTo>
                    <a:pt x="15896" y="131682"/>
                    <a:pt x="25259" y="84108"/>
                    <a:pt x="59420" y="74998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0274A82E-9EA7-AF2B-9D2C-DBD237037D0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913615" y="4841953"/>
              <a:ext cx="207248" cy="114632"/>
            </a:xfrm>
            <a:custGeom>
              <a:avLst/>
              <a:gdLst>
                <a:gd name="csX0" fmla="*/ 15141 w 207248"/>
                <a:gd name="csY0" fmla="*/ 97014 h 114632"/>
                <a:gd name="csX1" fmla="*/ 12864 w 207248"/>
                <a:gd name="csY1" fmla="*/ 107895 h 114632"/>
                <a:gd name="csX2" fmla="*/ 20202 w 207248"/>
                <a:gd name="csY2" fmla="*/ 114727 h 114632"/>
                <a:gd name="csX3" fmla="*/ 29565 w 207248"/>
                <a:gd name="csY3" fmla="*/ 107642 h 114632"/>
                <a:gd name="csX4" fmla="*/ 34373 w 207248"/>
                <a:gd name="csY4" fmla="*/ 88916 h 114632"/>
                <a:gd name="csX5" fmla="*/ 39940 w 207248"/>
                <a:gd name="csY5" fmla="*/ 66141 h 114632"/>
                <a:gd name="csX6" fmla="*/ 44242 w 207248"/>
                <a:gd name="csY6" fmla="*/ 49187 h 114632"/>
                <a:gd name="csX7" fmla="*/ 47532 w 207248"/>
                <a:gd name="csY7" fmla="*/ 36534 h 114632"/>
                <a:gd name="csX8" fmla="*/ 88779 w 207248"/>
                <a:gd name="csY8" fmla="*/ 5662 h 114632"/>
                <a:gd name="csX9" fmla="*/ 102444 w 207248"/>
                <a:gd name="csY9" fmla="*/ 23376 h 114632"/>
                <a:gd name="csX10" fmla="*/ 98648 w 207248"/>
                <a:gd name="csY10" fmla="*/ 44379 h 114632"/>
                <a:gd name="csX11" fmla="*/ 91563 w 207248"/>
                <a:gd name="csY11" fmla="*/ 73733 h 114632"/>
                <a:gd name="csX12" fmla="*/ 86502 w 207248"/>
                <a:gd name="csY12" fmla="*/ 92965 h 114632"/>
                <a:gd name="csX13" fmla="*/ 83212 w 207248"/>
                <a:gd name="csY13" fmla="*/ 107895 h 114632"/>
                <a:gd name="csX14" fmla="*/ 90550 w 207248"/>
                <a:gd name="csY14" fmla="*/ 114727 h 114632"/>
                <a:gd name="csX15" fmla="*/ 101938 w 207248"/>
                <a:gd name="csY15" fmla="*/ 100303 h 114632"/>
                <a:gd name="csX16" fmla="*/ 117121 w 207248"/>
                <a:gd name="csY16" fmla="*/ 39318 h 114632"/>
                <a:gd name="csX17" fmla="*/ 158874 w 207248"/>
                <a:gd name="csY17" fmla="*/ 5662 h 114632"/>
                <a:gd name="csX18" fmla="*/ 172539 w 207248"/>
                <a:gd name="csY18" fmla="*/ 23376 h 114632"/>
                <a:gd name="csX19" fmla="*/ 156850 w 207248"/>
                <a:gd name="csY19" fmla="*/ 80059 h 114632"/>
                <a:gd name="csX20" fmla="*/ 153560 w 207248"/>
                <a:gd name="csY20" fmla="*/ 93977 h 114632"/>
                <a:gd name="csX21" fmla="*/ 174310 w 207248"/>
                <a:gd name="csY21" fmla="*/ 114727 h 114632"/>
                <a:gd name="csX22" fmla="*/ 207460 w 207248"/>
                <a:gd name="csY22" fmla="*/ 75757 h 114632"/>
                <a:gd name="csX23" fmla="*/ 204423 w 207248"/>
                <a:gd name="csY23" fmla="*/ 73227 h 114632"/>
                <a:gd name="csX24" fmla="*/ 200628 w 207248"/>
                <a:gd name="csY24" fmla="*/ 77782 h 114632"/>
                <a:gd name="csX25" fmla="*/ 174816 w 207248"/>
                <a:gd name="csY25" fmla="*/ 109160 h 114632"/>
                <a:gd name="csX26" fmla="*/ 168743 w 207248"/>
                <a:gd name="csY26" fmla="*/ 100809 h 114632"/>
                <a:gd name="csX27" fmla="*/ 173298 w 207248"/>
                <a:gd name="csY27" fmla="*/ 82843 h 114632"/>
                <a:gd name="csX28" fmla="*/ 188734 w 207248"/>
                <a:gd name="csY28" fmla="*/ 27172 h 114632"/>
                <a:gd name="csX29" fmla="*/ 159633 w 207248"/>
                <a:gd name="csY29" fmla="*/ 95 h 114632"/>
                <a:gd name="csX30" fmla="*/ 118386 w 207248"/>
                <a:gd name="csY30" fmla="*/ 24641 h 114632"/>
                <a:gd name="csX31" fmla="*/ 110288 w 207248"/>
                <a:gd name="csY31" fmla="*/ 6674 h 114632"/>
                <a:gd name="csX32" fmla="*/ 89538 w 207248"/>
                <a:gd name="csY32" fmla="*/ 95 h 114632"/>
                <a:gd name="csX33" fmla="*/ 50062 w 207248"/>
                <a:gd name="csY33" fmla="*/ 22110 h 114632"/>
                <a:gd name="csX34" fmla="*/ 26782 w 207248"/>
                <a:gd name="csY34" fmla="*/ 95 h 114632"/>
                <a:gd name="csX35" fmla="*/ 8056 w 207248"/>
                <a:gd name="csY35" fmla="*/ 14519 h 114632"/>
                <a:gd name="csX36" fmla="*/ 211 w 207248"/>
                <a:gd name="csY36" fmla="*/ 39065 h 114632"/>
                <a:gd name="csX37" fmla="*/ 3248 w 207248"/>
                <a:gd name="csY37" fmla="*/ 41595 h 114632"/>
                <a:gd name="csX38" fmla="*/ 7550 w 207248"/>
                <a:gd name="csY38" fmla="*/ 35775 h 114632"/>
                <a:gd name="csX39" fmla="*/ 26022 w 207248"/>
                <a:gd name="csY39" fmla="*/ 5662 h 114632"/>
                <a:gd name="csX40" fmla="*/ 33867 w 207248"/>
                <a:gd name="csY40" fmla="*/ 17303 h 114632"/>
                <a:gd name="csX41" fmla="*/ 29818 w 207248"/>
                <a:gd name="csY41" fmla="*/ 38559 h 114632"/>
                <a:gd name="csX42" fmla="*/ 15141 w 207248"/>
                <a:gd name="csY42" fmla="*/ 97014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07248" h="114632">
                  <a:moveTo>
                    <a:pt x="15141" y="97014"/>
                  </a:moveTo>
                  <a:cubicBezTo>
                    <a:pt x="14382" y="100809"/>
                    <a:pt x="12864" y="106630"/>
                    <a:pt x="12864" y="107895"/>
                  </a:cubicBezTo>
                  <a:cubicBezTo>
                    <a:pt x="12864" y="112450"/>
                    <a:pt x="16407" y="114727"/>
                    <a:pt x="20202" y="114727"/>
                  </a:cubicBezTo>
                  <a:cubicBezTo>
                    <a:pt x="23239" y="114727"/>
                    <a:pt x="27794" y="112703"/>
                    <a:pt x="29565" y="107642"/>
                  </a:cubicBezTo>
                  <a:cubicBezTo>
                    <a:pt x="29818" y="107136"/>
                    <a:pt x="32855" y="95242"/>
                    <a:pt x="34373" y="88916"/>
                  </a:cubicBezTo>
                  <a:lnTo>
                    <a:pt x="39940" y="66141"/>
                  </a:lnTo>
                  <a:cubicBezTo>
                    <a:pt x="41459" y="60574"/>
                    <a:pt x="42977" y="55007"/>
                    <a:pt x="44242" y="49187"/>
                  </a:cubicBezTo>
                  <a:cubicBezTo>
                    <a:pt x="45254" y="44885"/>
                    <a:pt x="47279" y="37547"/>
                    <a:pt x="47532" y="36534"/>
                  </a:cubicBezTo>
                  <a:cubicBezTo>
                    <a:pt x="51328" y="28690"/>
                    <a:pt x="64739" y="5662"/>
                    <a:pt x="88779" y="5662"/>
                  </a:cubicBezTo>
                  <a:cubicBezTo>
                    <a:pt x="100166" y="5662"/>
                    <a:pt x="102444" y="15025"/>
                    <a:pt x="102444" y="23376"/>
                  </a:cubicBezTo>
                  <a:cubicBezTo>
                    <a:pt x="102444" y="29702"/>
                    <a:pt x="100673" y="36787"/>
                    <a:pt x="98648" y="44379"/>
                  </a:cubicBezTo>
                  <a:lnTo>
                    <a:pt x="91563" y="73733"/>
                  </a:lnTo>
                  <a:lnTo>
                    <a:pt x="86502" y="92965"/>
                  </a:lnTo>
                  <a:cubicBezTo>
                    <a:pt x="85489" y="98026"/>
                    <a:pt x="83212" y="106630"/>
                    <a:pt x="83212" y="107895"/>
                  </a:cubicBezTo>
                  <a:cubicBezTo>
                    <a:pt x="83212" y="112450"/>
                    <a:pt x="86755" y="114727"/>
                    <a:pt x="90550" y="114727"/>
                  </a:cubicBezTo>
                  <a:cubicBezTo>
                    <a:pt x="98395" y="114727"/>
                    <a:pt x="99913" y="108401"/>
                    <a:pt x="101938" y="100303"/>
                  </a:cubicBezTo>
                  <a:cubicBezTo>
                    <a:pt x="105481" y="86132"/>
                    <a:pt x="114843" y="49187"/>
                    <a:pt x="117121" y="39318"/>
                  </a:cubicBezTo>
                  <a:cubicBezTo>
                    <a:pt x="117880" y="36028"/>
                    <a:pt x="131292" y="5662"/>
                    <a:pt x="158874" y="5662"/>
                  </a:cubicBezTo>
                  <a:cubicBezTo>
                    <a:pt x="169755" y="5662"/>
                    <a:pt x="172539" y="14266"/>
                    <a:pt x="172539" y="23376"/>
                  </a:cubicBezTo>
                  <a:cubicBezTo>
                    <a:pt x="172539" y="37800"/>
                    <a:pt x="161911" y="66647"/>
                    <a:pt x="156850" y="80059"/>
                  </a:cubicBezTo>
                  <a:cubicBezTo>
                    <a:pt x="154572" y="86132"/>
                    <a:pt x="153560" y="88916"/>
                    <a:pt x="153560" y="93977"/>
                  </a:cubicBezTo>
                  <a:cubicBezTo>
                    <a:pt x="153560" y="105870"/>
                    <a:pt x="162417" y="114727"/>
                    <a:pt x="174310" y="114727"/>
                  </a:cubicBezTo>
                  <a:cubicBezTo>
                    <a:pt x="198097" y="114727"/>
                    <a:pt x="207460" y="77782"/>
                    <a:pt x="207460" y="75757"/>
                  </a:cubicBezTo>
                  <a:cubicBezTo>
                    <a:pt x="207460" y="73227"/>
                    <a:pt x="205183" y="73227"/>
                    <a:pt x="204423" y="73227"/>
                  </a:cubicBezTo>
                  <a:cubicBezTo>
                    <a:pt x="201893" y="73227"/>
                    <a:pt x="201893" y="73986"/>
                    <a:pt x="200628" y="77782"/>
                  </a:cubicBezTo>
                  <a:cubicBezTo>
                    <a:pt x="196832" y="91193"/>
                    <a:pt x="188734" y="109160"/>
                    <a:pt x="174816" y="109160"/>
                  </a:cubicBezTo>
                  <a:cubicBezTo>
                    <a:pt x="170515" y="109160"/>
                    <a:pt x="168743" y="106630"/>
                    <a:pt x="168743" y="100809"/>
                  </a:cubicBezTo>
                  <a:cubicBezTo>
                    <a:pt x="168743" y="94483"/>
                    <a:pt x="171021" y="88410"/>
                    <a:pt x="173298" y="82843"/>
                  </a:cubicBezTo>
                  <a:cubicBezTo>
                    <a:pt x="178106" y="69684"/>
                    <a:pt x="188734" y="41595"/>
                    <a:pt x="188734" y="27172"/>
                  </a:cubicBezTo>
                  <a:cubicBezTo>
                    <a:pt x="188734" y="10723"/>
                    <a:pt x="178612" y="95"/>
                    <a:pt x="159633" y="95"/>
                  </a:cubicBezTo>
                  <a:cubicBezTo>
                    <a:pt x="140655" y="95"/>
                    <a:pt x="127749" y="11229"/>
                    <a:pt x="118386" y="24641"/>
                  </a:cubicBezTo>
                  <a:cubicBezTo>
                    <a:pt x="118133" y="21351"/>
                    <a:pt x="117374" y="12748"/>
                    <a:pt x="110288" y="6674"/>
                  </a:cubicBezTo>
                  <a:cubicBezTo>
                    <a:pt x="103962" y="1360"/>
                    <a:pt x="95865" y="95"/>
                    <a:pt x="89538" y="95"/>
                  </a:cubicBezTo>
                  <a:cubicBezTo>
                    <a:pt x="66764" y="95"/>
                    <a:pt x="54364" y="16290"/>
                    <a:pt x="50062" y="22110"/>
                  </a:cubicBezTo>
                  <a:cubicBezTo>
                    <a:pt x="48797" y="7687"/>
                    <a:pt x="38169" y="95"/>
                    <a:pt x="26782" y="95"/>
                  </a:cubicBezTo>
                  <a:cubicBezTo>
                    <a:pt x="15141" y="95"/>
                    <a:pt x="10333" y="9964"/>
                    <a:pt x="8056" y="14519"/>
                  </a:cubicBezTo>
                  <a:cubicBezTo>
                    <a:pt x="3501" y="23376"/>
                    <a:pt x="211" y="38306"/>
                    <a:pt x="211" y="39065"/>
                  </a:cubicBezTo>
                  <a:cubicBezTo>
                    <a:pt x="211" y="41595"/>
                    <a:pt x="2742" y="41595"/>
                    <a:pt x="3248" y="41595"/>
                  </a:cubicBezTo>
                  <a:cubicBezTo>
                    <a:pt x="5778" y="41595"/>
                    <a:pt x="6031" y="41342"/>
                    <a:pt x="7550" y="35775"/>
                  </a:cubicBezTo>
                  <a:cubicBezTo>
                    <a:pt x="11852" y="17809"/>
                    <a:pt x="16913" y="5662"/>
                    <a:pt x="26022" y="5662"/>
                  </a:cubicBezTo>
                  <a:cubicBezTo>
                    <a:pt x="30071" y="5662"/>
                    <a:pt x="33867" y="7687"/>
                    <a:pt x="33867" y="17303"/>
                  </a:cubicBezTo>
                  <a:cubicBezTo>
                    <a:pt x="33867" y="22617"/>
                    <a:pt x="33108" y="25400"/>
                    <a:pt x="29818" y="38559"/>
                  </a:cubicBezTo>
                  <a:lnTo>
                    <a:pt x="15141" y="97014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8F5853E0-91DC-62FF-9223-64CA8B8AADBC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135899" y="4881049"/>
              <a:ext cx="59871" cy="112481"/>
            </a:xfrm>
            <a:custGeom>
              <a:avLst/>
              <a:gdLst>
                <a:gd name="csX0" fmla="*/ 36356 w 59871"/>
                <a:gd name="csY0" fmla="*/ 40838 h 112481"/>
                <a:gd name="csX1" fmla="*/ 54424 w 59871"/>
                <a:gd name="csY1" fmla="*/ 40838 h 112481"/>
                <a:gd name="csX2" fmla="*/ 60092 w 59871"/>
                <a:gd name="csY2" fmla="*/ 36941 h 112481"/>
                <a:gd name="csX3" fmla="*/ 54778 w 59871"/>
                <a:gd name="csY3" fmla="*/ 34461 h 112481"/>
                <a:gd name="csX4" fmla="*/ 37950 w 59871"/>
                <a:gd name="csY4" fmla="*/ 34461 h 112481"/>
                <a:gd name="csX5" fmla="*/ 44504 w 59871"/>
                <a:gd name="csY5" fmla="*/ 8245 h 112481"/>
                <a:gd name="csX6" fmla="*/ 45035 w 59871"/>
                <a:gd name="csY6" fmla="*/ 5765 h 112481"/>
                <a:gd name="csX7" fmla="*/ 39013 w 59871"/>
                <a:gd name="csY7" fmla="*/ 97 h 112481"/>
                <a:gd name="csX8" fmla="*/ 30687 w 59871"/>
                <a:gd name="csY8" fmla="*/ 7713 h 112481"/>
                <a:gd name="csX9" fmla="*/ 23956 w 59871"/>
                <a:gd name="csY9" fmla="*/ 34461 h 112481"/>
                <a:gd name="csX10" fmla="*/ 5888 w 59871"/>
                <a:gd name="csY10" fmla="*/ 34461 h 112481"/>
                <a:gd name="csX11" fmla="*/ 220 w 59871"/>
                <a:gd name="csY11" fmla="*/ 38358 h 112481"/>
                <a:gd name="csX12" fmla="*/ 5534 w 59871"/>
                <a:gd name="csY12" fmla="*/ 40838 h 112481"/>
                <a:gd name="csX13" fmla="*/ 22362 w 59871"/>
                <a:gd name="csY13" fmla="*/ 40838 h 112481"/>
                <a:gd name="csX14" fmla="*/ 11911 w 59871"/>
                <a:gd name="csY14" fmla="*/ 82642 h 112481"/>
                <a:gd name="csX15" fmla="*/ 9254 w 59871"/>
                <a:gd name="csY15" fmla="*/ 95750 h 112481"/>
                <a:gd name="csX16" fmla="*/ 28207 w 59871"/>
                <a:gd name="csY16" fmla="*/ 112578 h 112481"/>
                <a:gd name="csX17" fmla="*/ 59029 w 59871"/>
                <a:gd name="csY17" fmla="*/ 85476 h 112481"/>
                <a:gd name="csX18" fmla="*/ 56195 w 59871"/>
                <a:gd name="csY18" fmla="*/ 83173 h 112481"/>
                <a:gd name="csX19" fmla="*/ 52475 w 59871"/>
                <a:gd name="csY19" fmla="*/ 86539 h 112481"/>
                <a:gd name="csX20" fmla="*/ 28739 w 59871"/>
                <a:gd name="csY20" fmla="*/ 107618 h 112481"/>
                <a:gd name="csX21" fmla="*/ 22539 w 59871"/>
                <a:gd name="csY21" fmla="*/ 98938 h 112481"/>
                <a:gd name="csX22" fmla="*/ 23602 w 59871"/>
                <a:gd name="csY22" fmla="*/ 91676 h 112481"/>
                <a:gd name="csX23" fmla="*/ 36356 w 59871"/>
                <a:gd name="csY23" fmla="*/ 40838 h 112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9871" h="112481">
                  <a:moveTo>
                    <a:pt x="36356" y="40838"/>
                  </a:moveTo>
                  <a:lnTo>
                    <a:pt x="54424" y="40838"/>
                  </a:lnTo>
                  <a:cubicBezTo>
                    <a:pt x="57789" y="40838"/>
                    <a:pt x="60092" y="40838"/>
                    <a:pt x="60092" y="36941"/>
                  </a:cubicBezTo>
                  <a:cubicBezTo>
                    <a:pt x="60092" y="34461"/>
                    <a:pt x="57789" y="34461"/>
                    <a:pt x="54778" y="34461"/>
                  </a:cubicBezTo>
                  <a:lnTo>
                    <a:pt x="37950" y="34461"/>
                  </a:lnTo>
                  <a:lnTo>
                    <a:pt x="44504" y="8245"/>
                  </a:lnTo>
                  <a:cubicBezTo>
                    <a:pt x="44681" y="7359"/>
                    <a:pt x="45035" y="6473"/>
                    <a:pt x="45035" y="5765"/>
                  </a:cubicBezTo>
                  <a:cubicBezTo>
                    <a:pt x="45035" y="2576"/>
                    <a:pt x="42555" y="97"/>
                    <a:pt x="39013" y="97"/>
                  </a:cubicBezTo>
                  <a:cubicBezTo>
                    <a:pt x="34584" y="97"/>
                    <a:pt x="31927" y="3108"/>
                    <a:pt x="30687" y="7713"/>
                  </a:cubicBezTo>
                  <a:cubicBezTo>
                    <a:pt x="29447" y="12142"/>
                    <a:pt x="31750" y="3639"/>
                    <a:pt x="23956" y="34461"/>
                  </a:cubicBezTo>
                  <a:lnTo>
                    <a:pt x="5888" y="34461"/>
                  </a:lnTo>
                  <a:cubicBezTo>
                    <a:pt x="2523" y="34461"/>
                    <a:pt x="220" y="34461"/>
                    <a:pt x="220" y="38358"/>
                  </a:cubicBezTo>
                  <a:cubicBezTo>
                    <a:pt x="220" y="40838"/>
                    <a:pt x="2346" y="40838"/>
                    <a:pt x="5534" y="40838"/>
                  </a:cubicBezTo>
                  <a:lnTo>
                    <a:pt x="22362" y="40838"/>
                  </a:lnTo>
                  <a:lnTo>
                    <a:pt x="11911" y="82642"/>
                  </a:lnTo>
                  <a:cubicBezTo>
                    <a:pt x="10848" y="87070"/>
                    <a:pt x="9254" y="93447"/>
                    <a:pt x="9254" y="95750"/>
                  </a:cubicBezTo>
                  <a:cubicBezTo>
                    <a:pt x="9254" y="106201"/>
                    <a:pt x="18111" y="112578"/>
                    <a:pt x="28207" y="112578"/>
                  </a:cubicBezTo>
                  <a:cubicBezTo>
                    <a:pt x="47870" y="112578"/>
                    <a:pt x="59029" y="87779"/>
                    <a:pt x="59029" y="85476"/>
                  </a:cubicBezTo>
                  <a:cubicBezTo>
                    <a:pt x="59029" y="83173"/>
                    <a:pt x="56726" y="83173"/>
                    <a:pt x="56195" y="83173"/>
                  </a:cubicBezTo>
                  <a:cubicBezTo>
                    <a:pt x="54069" y="83173"/>
                    <a:pt x="53892" y="83527"/>
                    <a:pt x="52475" y="86539"/>
                  </a:cubicBezTo>
                  <a:cubicBezTo>
                    <a:pt x="47515" y="97698"/>
                    <a:pt x="38481" y="107618"/>
                    <a:pt x="28739" y="107618"/>
                  </a:cubicBezTo>
                  <a:cubicBezTo>
                    <a:pt x="25019" y="107618"/>
                    <a:pt x="22539" y="105315"/>
                    <a:pt x="22539" y="98938"/>
                  </a:cubicBezTo>
                  <a:cubicBezTo>
                    <a:pt x="22539" y="97167"/>
                    <a:pt x="23248" y="93447"/>
                    <a:pt x="23602" y="91676"/>
                  </a:cubicBezTo>
                  <a:lnTo>
                    <a:pt x="36356" y="40838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D37ED3A4-8FE2-5191-4057-26DBC34D4EE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84232" y="5056669"/>
              <a:ext cx="433321" cy="10121"/>
            </a:xfrm>
            <a:prstGeom prst="rect">
              <a:avLst/>
            </a:pr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00A83390-B38D-7931-F572-F7DEDA3A2E4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52593" y="5186724"/>
              <a:ext cx="207248" cy="114632"/>
            </a:xfrm>
            <a:custGeom>
              <a:avLst/>
              <a:gdLst>
                <a:gd name="csX0" fmla="*/ 15139 w 207248"/>
                <a:gd name="csY0" fmla="*/ 97027 h 114632"/>
                <a:gd name="csX1" fmla="*/ 12861 w 207248"/>
                <a:gd name="csY1" fmla="*/ 107908 h 114632"/>
                <a:gd name="csX2" fmla="*/ 20200 w 207248"/>
                <a:gd name="csY2" fmla="*/ 114741 h 114632"/>
                <a:gd name="csX3" fmla="*/ 29563 w 207248"/>
                <a:gd name="csY3" fmla="*/ 107655 h 114632"/>
                <a:gd name="csX4" fmla="*/ 34371 w 207248"/>
                <a:gd name="csY4" fmla="*/ 88930 h 114632"/>
                <a:gd name="csX5" fmla="*/ 39938 w 207248"/>
                <a:gd name="csY5" fmla="*/ 66155 h 114632"/>
                <a:gd name="csX6" fmla="*/ 44240 w 207248"/>
                <a:gd name="csY6" fmla="*/ 49201 h 114632"/>
                <a:gd name="csX7" fmla="*/ 47529 w 207248"/>
                <a:gd name="csY7" fmla="*/ 36548 h 114632"/>
                <a:gd name="csX8" fmla="*/ 88777 w 207248"/>
                <a:gd name="csY8" fmla="*/ 5676 h 114632"/>
                <a:gd name="csX9" fmla="*/ 102441 w 207248"/>
                <a:gd name="csY9" fmla="*/ 23389 h 114632"/>
                <a:gd name="csX10" fmla="*/ 98646 w 207248"/>
                <a:gd name="csY10" fmla="*/ 44393 h 114632"/>
                <a:gd name="csX11" fmla="*/ 91560 w 207248"/>
                <a:gd name="csY11" fmla="*/ 73746 h 114632"/>
                <a:gd name="csX12" fmla="*/ 86499 w 207248"/>
                <a:gd name="csY12" fmla="*/ 92978 h 114632"/>
                <a:gd name="csX13" fmla="*/ 83210 w 207248"/>
                <a:gd name="csY13" fmla="*/ 107908 h 114632"/>
                <a:gd name="csX14" fmla="*/ 90548 w 207248"/>
                <a:gd name="csY14" fmla="*/ 114741 h 114632"/>
                <a:gd name="csX15" fmla="*/ 101935 w 207248"/>
                <a:gd name="csY15" fmla="*/ 100317 h 114632"/>
                <a:gd name="csX16" fmla="*/ 117118 w 207248"/>
                <a:gd name="csY16" fmla="*/ 39332 h 114632"/>
                <a:gd name="csX17" fmla="*/ 158872 w 207248"/>
                <a:gd name="csY17" fmla="*/ 5676 h 114632"/>
                <a:gd name="csX18" fmla="*/ 172537 w 207248"/>
                <a:gd name="csY18" fmla="*/ 23389 h 114632"/>
                <a:gd name="csX19" fmla="*/ 156847 w 207248"/>
                <a:gd name="csY19" fmla="*/ 80073 h 114632"/>
                <a:gd name="csX20" fmla="*/ 153558 w 207248"/>
                <a:gd name="csY20" fmla="*/ 93991 h 114632"/>
                <a:gd name="csX21" fmla="*/ 174308 w 207248"/>
                <a:gd name="csY21" fmla="*/ 114741 h 114632"/>
                <a:gd name="csX22" fmla="*/ 207458 w 207248"/>
                <a:gd name="csY22" fmla="*/ 75771 h 114632"/>
                <a:gd name="csX23" fmla="*/ 204421 w 207248"/>
                <a:gd name="csY23" fmla="*/ 73240 h 114632"/>
                <a:gd name="csX24" fmla="*/ 200625 w 207248"/>
                <a:gd name="csY24" fmla="*/ 77795 h 114632"/>
                <a:gd name="csX25" fmla="*/ 174814 w 207248"/>
                <a:gd name="csY25" fmla="*/ 109174 h 114632"/>
                <a:gd name="csX26" fmla="*/ 168741 w 207248"/>
                <a:gd name="csY26" fmla="*/ 100823 h 114632"/>
                <a:gd name="csX27" fmla="*/ 173296 w 207248"/>
                <a:gd name="csY27" fmla="*/ 82856 h 114632"/>
                <a:gd name="csX28" fmla="*/ 188732 w 207248"/>
                <a:gd name="csY28" fmla="*/ 27185 h 114632"/>
                <a:gd name="csX29" fmla="*/ 159631 w 207248"/>
                <a:gd name="csY29" fmla="*/ 109 h 114632"/>
                <a:gd name="csX30" fmla="*/ 118384 w 207248"/>
                <a:gd name="csY30" fmla="*/ 24655 h 114632"/>
                <a:gd name="csX31" fmla="*/ 110286 w 207248"/>
                <a:gd name="csY31" fmla="*/ 6688 h 114632"/>
                <a:gd name="csX32" fmla="*/ 89536 w 207248"/>
                <a:gd name="csY32" fmla="*/ 109 h 114632"/>
                <a:gd name="csX33" fmla="*/ 50060 w 207248"/>
                <a:gd name="csY33" fmla="*/ 22124 h 114632"/>
                <a:gd name="csX34" fmla="*/ 26779 w 207248"/>
                <a:gd name="csY34" fmla="*/ 109 h 114632"/>
                <a:gd name="csX35" fmla="*/ 8053 w 207248"/>
                <a:gd name="csY35" fmla="*/ 14533 h 114632"/>
                <a:gd name="csX36" fmla="*/ 209 w 207248"/>
                <a:gd name="csY36" fmla="*/ 39078 h 114632"/>
                <a:gd name="csX37" fmla="*/ 3245 w 207248"/>
                <a:gd name="csY37" fmla="*/ 41609 h 114632"/>
                <a:gd name="csX38" fmla="*/ 7547 w 207248"/>
                <a:gd name="csY38" fmla="*/ 35789 h 114632"/>
                <a:gd name="csX39" fmla="*/ 26020 w 207248"/>
                <a:gd name="csY39" fmla="*/ 5676 h 114632"/>
                <a:gd name="csX40" fmla="*/ 33865 w 207248"/>
                <a:gd name="csY40" fmla="*/ 17316 h 114632"/>
                <a:gd name="csX41" fmla="*/ 29816 w 207248"/>
                <a:gd name="csY41" fmla="*/ 38572 h 114632"/>
                <a:gd name="csX42" fmla="*/ 15139 w 207248"/>
                <a:gd name="csY42" fmla="*/ 97027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07248" h="114632">
                  <a:moveTo>
                    <a:pt x="15139" y="97027"/>
                  </a:moveTo>
                  <a:cubicBezTo>
                    <a:pt x="14380" y="100823"/>
                    <a:pt x="12861" y="106643"/>
                    <a:pt x="12861" y="107908"/>
                  </a:cubicBezTo>
                  <a:cubicBezTo>
                    <a:pt x="12861" y="112463"/>
                    <a:pt x="16404" y="114741"/>
                    <a:pt x="20200" y="114741"/>
                  </a:cubicBezTo>
                  <a:cubicBezTo>
                    <a:pt x="23237" y="114741"/>
                    <a:pt x="27791" y="112716"/>
                    <a:pt x="29563" y="107655"/>
                  </a:cubicBezTo>
                  <a:cubicBezTo>
                    <a:pt x="29816" y="107149"/>
                    <a:pt x="32852" y="95256"/>
                    <a:pt x="34371" y="88930"/>
                  </a:cubicBezTo>
                  <a:lnTo>
                    <a:pt x="39938" y="66155"/>
                  </a:lnTo>
                  <a:cubicBezTo>
                    <a:pt x="41456" y="60588"/>
                    <a:pt x="42974" y="55021"/>
                    <a:pt x="44240" y="49201"/>
                  </a:cubicBezTo>
                  <a:cubicBezTo>
                    <a:pt x="45252" y="44899"/>
                    <a:pt x="47276" y="37560"/>
                    <a:pt x="47529" y="36548"/>
                  </a:cubicBezTo>
                  <a:cubicBezTo>
                    <a:pt x="51325" y="28703"/>
                    <a:pt x="64737" y="5676"/>
                    <a:pt x="88777" y="5676"/>
                  </a:cubicBezTo>
                  <a:cubicBezTo>
                    <a:pt x="100164" y="5676"/>
                    <a:pt x="102441" y="15039"/>
                    <a:pt x="102441" y="23389"/>
                  </a:cubicBezTo>
                  <a:cubicBezTo>
                    <a:pt x="102441" y="29716"/>
                    <a:pt x="100670" y="36801"/>
                    <a:pt x="98646" y="44393"/>
                  </a:cubicBezTo>
                  <a:lnTo>
                    <a:pt x="91560" y="73746"/>
                  </a:lnTo>
                  <a:lnTo>
                    <a:pt x="86499" y="92978"/>
                  </a:lnTo>
                  <a:cubicBezTo>
                    <a:pt x="85487" y="98039"/>
                    <a:pt x="83210" y="106643"/>
                    <a:pt x="83210" y="107908"/>
                  </a:cubicBezTo>
                  <a:cubicBezTo>
                    <a:pt x="83210" y="112463"/>
                    <a:pt x="86752" y="114741"/>
                    <a:pt x="90548" y="114741"/>
                  </a:cubicBezTo>
                  <a:cubicBezTo>
                    <a:pt x="98393" y="114741"/>
                    <a:pt x="99911" y="108414"/>
                    <a:pt x="101935" y="100317"/>
                  </a:cubicBezTo>
                  <a:cubicBezTo>
                    <a:pt x="105478" y="86146"/>
                    <a:pt x="114841" y="49201"/>
                    <a:pt x="117118" y="39332"/>
                  </a:cubicBezTo>
                  <a:cubicBezTo>
                    <a:pt x="117878" y="36042"/>
                    <a:pt x="131289" y="5676"/>
                    <a:pt x="158872" y="5676"/>
                  </a:cubicBezTo>
                  <a:cubicBezTo>
                    <a:pt x="169753" y="5676"/>
                    <a:pt x="172537" y="14279"/>
                    <a:pt x="172537" y="23389"/>
                  </a:cubicBezTo>
                  <a:cubicBezTo>
                    <a:pt x="172537" y="37813"/>
                    <a:pt x="161909" y="66661"/>
                    <a:pt x="156847" y="80073"/>
                  </a:cubicBezTo>
                  <a:cubicBezTo>
                    <a:pt x="154570" y="86146"/>
                    <a:pt x="153558" y="88930"/>
                    <a:pt x="153558" y="93991"/>
                  </a:cubicBezTo>
                  <a:cubicBezTo>
                    <a:pt x="153558" y="105884"/>
                    <a:pt x="162415" y="114741"/>
                    <a:pt x="174308" y="114741"/>
                  </a:cubicBezTo>
                  <a:cubicBezTo>
                    <a:pt x="198095" y="114741"/>
                    <a:pt x="207458" y="77795"/>
                    <a:pt x="207458" y="75771"/>
                  </a:cubicBezTo>
                  <a:cubicBezTo>
                    <a:pt x="207458" y="73240"/>
                    <a:pt x="205180" y="73240"/>
                    <a:pt x="204421" y="73240"/>
                  </a:cubicBezTo>
                  <a:cubicBezTo>
                    <a:pt x="201891" y="73240"/>
                    <a:pt x="201891" y="74000"/>
                    <a:pt x="200625" y="77795"/>
                  </a:cubicBezTo>
                  <a:cubicBezTo>
                    <a:pt x="196830" y="91207"/>
                    <a:pt x="188732" y="109174"/>
                    <a:pt x="174814" y="109174"/>
                  </a:cubicBezTo>
                  <a:cubicBezTo>
                    <a:pt x="170512" y="109174"/>
                    <a:pt x="168741" y="106643"/>
                    <a:pt x="168741" y="100823"/>
                  </a:cubicBezTo>
                  <a:cubicBezTo>
                    <a:pt x="168741" y="94497"/>
                    <a:pt x="171018" y="88423"/>
                    <a:pt x="173296" y="82856"/>
                  </a:cubicBezTo>
                  <a:cubicBezTo>
                    <a:pt x="178104" y="69698"/>
                    <a:pt x="188732" y="41609"/>
                    <a:pt x="188732" y="27185"/>
                  </a:cubicBezTo>
                  <a:cubicBezTo>
                    <a:pt x="188732" y="10737"/>
                    <a:pt x="178610" y="109"/>
                    <a:pt x="159631" y="109"/>
                  </a:cubicBezTo>
                  <a:cubicBezTo>
                    <a:pt x="140652" y="109"/>
                    <a:pt x="127747" y="11243"/>
                    <a:pt x="118384" y="24655"/>
                  </a:cubicBezTo>
                  <a:cubicBezTo>
                    <a:pt x="118131" y="21365"/>
                    <a:pt x="117372" y="12761"/>
                    <a:pt x="110286" y="6688"/>
                  </a:cubicBezTo>
                  <a:cubicBezTo>
                    <a:pt x="103960" y="1374"/>
                    <a:pt x="95862" y="109"/>
                    <a:pt x="89536" y="109"/>
                  </a:cubicBezTo>
                  <a:cubicBezTo>
                    <a:pt x="66761" y="109"/>
                    <a:pt x="54362" y="16304"/>
                    <a:pt x="50060" y="22124"/>
                  </a:cubicBezTo>
                  <a:cubicBezTo>
                    <a:pt x="48795" y="7700"/>
                    <a:pt x="38167" y="109"/>
                    <a:pt x="26779" y="109"/>
                  </a:cubicBezTo>
                  <a:cubicBezTo>
                    <a:pt x="15139" y="109"/>
                    <a:pt x="10331" y="9978"/>
                    <a:pt x="8053" y="14533"/>
                  </a:cubicBezTo>
                  <a:cubicBezTo>
                    <a:pt x="3499" y="23389"/>
                    <a:pt x="209" y="38319"/>
                    <a:pt x="209" y="39078"/>
                  </a:cubicBezTo>
                  <a:cubicBezTo>
                    <a:pt x="209" y="41609"/>
                    <a:pt x="2739" y="41609"/>
                    <a:pt x="3245" y="41609"/>
                  </a:cubicBezTo>
                  <a:cubicBezTo>
                    <a:pt x="5776" y="41609"/>
                    <a:pt x="6029" y="41356"/>
                    <a:pt x="7547" y="35789"/>
                  </a:cubicBezTo>
                  <a:cubicBezTo>
                    <a:pt x="11849" y="17822"/>
                    <a:pt x="16910" y="5676"/>
                    <a:pt x="26020" y="5676"/>
                  </a:cubicBezTo>
                  <a:cubicBezTo>
                    <a:pt x="30069" y="5676"/>
                    <a:pt x="33865" y="7700"/>
                    <a:pt x="33865" y="17316"/>
                  </a:cubicBezTo>
                  <a:cubicBezTo>
                    <a:pt x="33865" y="22630"/>
                    <a:pt x="33106" y="25414"/>
                    <a:pt x="29816" y="38572"/>
                  </a:cubicBezTo>
                  <a:lnTo>
                    <a:pt x="15139" y="97027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9F4188C3-2EB2-E745-1E3F-94489BFBF721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074876" y="5225820"/>
              <a:ext cx="59871" cy="112481"/>
            </a:xfrm>
            <a:custGeom>
              <a:avLst/>
              <a:gdLst>
                <a:gd name="csX0" fmla="*/ 36353 w 59871"/>
                <a:gd name="csY0" fmla="*/ 40851 h 112481"/>
                <a:gd name="csX1" fmla="*/ 54421 w 59871"/>
                <a:gd name="csY1" fmla="*/ 40851 h 112481"/>
                <a:gd name="csX2" fmla="*/ 60089 w 59871"/>
                <a:gd name="csY2" fmla="*/ 36954 h 112481"/>
                <a:gd name="csX3" fmla="*/ 54775 w 59871"/>
                <a:gd name="csY3" fmla="*/ 34474 h 112481"/>
                <a:gd name="csX4" fmla="*/ 37948 w 59871"/>
                <a:gd name="csY4" fmla="*/ 34474 h 112481"/>
                <a:gd name="csX5" fmla="*/ 44502 w 59871"/>
                <a:gd name="csY5" fmla="*/ 8258 h 112481"/>
                <a:gd name="csX6" fmla="*/ 45033 w 59871"/>
                <a:gd name="csY6" fmla="*/ 5778 h 112481"/>
                <a:gd name="csX7" fmla="*/ 39010 w 59871"/>
                <a:gd name="csY7" fmla="*/ 110 h 112481"/>
                <a:gd name="csX8" fmla="*/ 30685 w 59871"/>
                <a:gd name="csY8" fmla="*/ 7727 h 112481"/>
                <a:gd name="csX9" fmla="*/ 23954 w 59871"/>
                <a:gd name="csY9" fmla="*/ 34474 h 112481"/>
                <a:gd name="csX10" fmla="*/ 5886 w 59871"/>
                <a:gd name="csY10" fmla="*/ 34474 h 112481"/>
                <a:gd name="csX11" fmla="*/ 218 w 59871"/>
                <a:gd name="csY11" fmla="*/ 38371 h 112481"/>
                <a:gd name="csX12" fmla="*/ 5532 w 59871"/>
                <a:gd name="csY12" fmla="*/ 40851 h 112481"/>
                <a:gd name="csX13" fmla="*/ 22360 w 59871"/>
                <a:gd name="csY13" fmla="*/ 40851 h 112481"/>
                <a:gd name="csX14" fmla="*/ 11909 w 59871"/>
                <a:gd name="csY14" fmla="*/ 82655 h 112481"/>
                <a:gd name="csX15" fmla="*/ 9252 w 59871"/>
                <a:gd name="csY15" fmla="*/ 95763 h 112481"/>
                <a:gd name="csX16" fmla="*/ 28205 w 59871"/>
                <a:gd name="csY16" fmla="*/ 112591 h 112481"/>
                <a:gd name="csX17" fmla="*/ 59027 w 59871"/>
                <a:gd name="csY17" fmla="*/ 85490 h 112481"/>
                <a:gd name="csX18" fmla="*/ 56193 w 59871"/>
                <a:gd name="csY18" fmla="*/ 83187 h 112481"/>
                <a:gd name="csX19" fmla="*/ 52473 w 59871"/>
                <a:gd name="csY19" fmla="*/ 86552 h 112481"/>
                <a:gd name="csX20" fmla="*/ 28736 w 59871"/>
                <a:gd name="csY20" fmla="*/ 107632 h 112481"/>
                <a:gd name="csX21" fmla="*/ 22537 w 59871"/>
                <a:gd name="csY21" fmla="*/ 98952 h 112481"/>
                <a:gd name="csX22" fmla="*/ 23600 w 59871"/>
                <a:gd name="csY22" fmla="*/ 91689 h 112481"/>
                <a:gd name="csX23" fmla="*/ 36353 w 59871"/>
                <a:gd name="csY23" fmla="*/ 40851 h 112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9871" h="112481">
                  <a:moveTo>
                    <a:pt x="36353" y="40851"/>
                  </a:moveTo>
                  <a:lnTo>
                    <a:pt x="54421" y="40851"/>
                  </a:lnTo>
                  <a:cubicBezTo>
                    <a:pt x="57787" y="40851"/>
                    <a:pt x="60089" y="40851"/>
                    <a:pt x="60089" y="36954"/>
                  </a:cubicBezTo>
                  <a:cubicBezTo>
                    <a:pt x="60089" y="34474"/>
                    <a:pt x="57787" y="34474"/>
                    <a:pt x="54775" y="34474"/>
                  </a:cubicBezTo>
                  <a:lnTo>
                    <a:pt x="37948" y="34474"/>
                  </a:lnTo>
                  <a:lnTo>
                    <a:pt x="44502" y="8258"/>
                  </a:lnTo>
                  <a:cubicBezTo>
                    <a:pt x="44679" y="7373"/>
                    <a:pt x="45033" y="6487"/>
                    <a:pt x="45033" y="5778"/>
                  </a:cubicBezTo>
                  <a:cubicBezTo>
                    <a:pt x="45033" y="2590"/>
                    <a:pt x="42553" y="110"/>
                    <a:pt x="39010" y="110"/>
                  </a:cubicBezTo>
                  <a:cubicBezTo>
                    <a:pt x="34582" y="110"/>
                    <a:pt x="31925" y="3121"/>
                    <a:pt x="30685" y="7727"/>
                  </a:cubicBezTo>
                  <a:cubicBezTo>
                    <a:pt x="29445" y="12155"/>
                    <a:pt x="31748" y="3653"/>
                    <a:pt x="23954" y="34474"/>
                  </a:cubicBezTo>
                  <a:lnTo>
                    <a:pt x="5886" y="34474"/>
                  </a:lnTo>
                  <a:cubicBezTo>
                    <a:pt x="2520" y="34474"/>
                    <a:pt x="218" y="34474"/>
                    <a:pt x="218" y="38371"/>
                  </a:cubicBezTo>
                  <a:cubicBezTo>
                    <a:pt x="218" y="40851"/>
                    <a:pt x="2343" y="40851"/>
                    <a:pt x="5532" y="40851"/>
                  </a:cubicBezTo>
                  <a:lnTo>
                    <a:pt x="22360" y="40851"/>
                  </a:lnTo>
                  <a:lnTo>
                    <a:pt x="11909" y="82655"/>
                  </a:lnTo>
                  <a:cubicBezTo>
                    <a:pt x="10846" y="87084"/>
                    <a:pt x="9252" y="93461"/>
                    <a:pt x="9252" y="95763"/>
                  </a:cubicBezTo>
                  <a:cubicBezTo>
                    <a:pt x="9252" y="106214"/>
                    <a:pt x="18108" y="112591"/>
                    <a:pt x="28205" y="112591"/>
                  </a:cubicBezTo>
                  <a:cubicBezTo>
                    <a:pt x="47867" y="112591"/>
                    <a:pt x="59027" y="87792"/>
                    <a:pt x="59027" y="85490"/>
                  </a:cubicBezTo>
                  <a:cubicBezTo>
                    <a:pt x="59027" y="83187"/>
                    <a:pt x="56724" y="83187"/>
                    <a:pt x="56193" y="83187"/>
                  </a:cubicBezTo>
                  <a:cubicBezTo>
                    <a:pt x="54067" y="83187"/>
                    <a:pt x="53890" y="83541"/>
                    <a:pt x="52473" y="86552"/>
                  </a:cubicBezTo>
                  <a:cubicBezTo>
                    <a:pt x="47513" y="97712"/>
                    <a:pt x="38479" y="107632"/>
                    <a:pt x="28736" y="107632"/>
                  </a:cubicBezTo>
                  <a:cubicBezTo>
                    <a:pt x="25017" y="107632"/>
                    <a:pt x="22537" y="105329"/>
                    <a:pt x="22537" y="98952"/>
                  </a:cubicBezTo>
                  <a:cubicBezTo>
                    <a:pt x="22537" y="97180"/>
                    <a:pt x="23245" y="93461"/>
                    <a:pt x="23600" y="91689"/>
                  </a:cubicBezTo>
                  <a:lnTo>
                    <a:pt x="36353" y="40851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53E16AE5-59FE-4F38-9F69-5464305AF2B3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269683" y="5098169"/>
              <a:ext cx="29606" cy="75662"/>
            </a:xfrm>
            <a:custGeom>
              <a:avLst/>
              <a:gdLst>
                <a:gd name="csX0" fmla="*/ 29832 w 29606"/>
                <a:gd name="csY0" fmla="*/ 26672 h 75662"/>
                <a:gd name="csX1" fmla="*/ 13636 w 29606"/>
                <a:gd name="csY1" fmla="*/ 102 h 75662"/>
                <a:gd name="csX2" fmla="*/ 225 w 29606"/>
                <a:gd name="csY2" fmla="*/ 13513 h 75662"/>
                <a:gd name="csX3" fmla="*/ 13636 w 29606"/>
                <a:gd name="csY3" fmla="*/ 26925 h 75662"/>
                <a:gd name="csX4" fmla="*/ 22493 w 29606"/>
                <a:gd name="csY4" fmla="*/ 23636 h 75662"/>
                <a:gd name="csX5" fmla="*/ 23758 w 29606"/>
                <a:gd name="csY5" fmla="*/ 22876 h 75662"/>
                <a:gd name="csX6" fmla="*/ 24265 w 29606"/>
                <a:gd name="csY6" fmla="*/ 26672 h 75662"/>
                <a:gd name="csX7" fmla="*/ 7057 w 29606"/>
                <a:gd name="csY7" fmla="*/ 68932 h 75662"/>
                <a:gd name="csX8" fmla="*/ 4274 w 29606"/>
                <a:gd name="csY8" fmla="*/ 72980 h 75662"/>
                <a:gd name="csX9" fmla="*/ 6804 w 29606"/>
                <a:gd name="csY9" fmla="*/ 75764 h 75662"/>
                <a:gd name="csX10" fmla="*/ 29832 w 29606"/>
                <a:gd name="csY10" fmla="*/ 26672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832" y="26672"/>
                  </a:moveTo>
                  <a:cubicBezTo>
                    <a:pt x="29832" y="9971"/>
                    <a:pt x="23505" y="102"/>
                    <a:pt x="13636" y="102"/>
                  </a:cubicBezTo>
                  <a:cubicBezTo>
                    <a:pt x="5286" y="102"/>
                    <a:pt x="225" y="6428"/>
                    <a:pt x="225" y="13513"/>
                  </a:cubicBezTo>
                  <a:cubicBezTo>
                    <a:pt x="225" y="20346"/>
                    <a:pt x="5286" y="26925"/>
                    <a:pt x="13636" y="26925"/>
                  </a:cubicBezTo>
                  <a:cubicBezTo>
                    <a:pt x="16673" y="26925"/>
                    <a:pt x="19963" y="25913"/>
                    <a:pt x="22493" y="23636"/>
                  </a:cubicBezTo>
                  <a:cubicBezTo>
                    <a:pt x="23252" y="23129"/>
                    <a:pt x="23505" y="22876"/>
                    <a:pt x="23758" y="22876"/>
                  </a:cubicBezTo>
                  <a:cubicBezTo>
                    <a:pt x="24012" y="22876"/>
                    <a:pt x="24265" y="23129"/>
                    <a:pt x="24265" y="26672"/>
                  </a:cubicBezTo>
                  <a:cubicBezTo>
                    <a:pt x="24265" y="45398"/>
                    <a:pt x="15408" y="60581"/>
                    <a:pt x="7057" y="68932"/>
                  </a:cubicBezTo>
                  <a:cubicBezTo>
                    <a:pt x="4274" y="71715"/>
                    <a:pt x="4274" y="72221"/>
                    <a:pt x="4274" y="72980"/>
                  </a:cubicBezTo>
                  <a:cubicBezTo>
                    <a:pt x="4274" y="74752"/>
                    <a:pt x="5539" y="75764"/>
                    <a:pt x="6804" y="75764"/>
                  </a:cubicBezTo>
                  <a:cubicBezTo>
                    <a:pt x="9588" y="75764"/>
                    <a:pt x="29832" y="56279"/>
                    <a:pt x="29832" y="26672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7864874B-026C-5E2C-EBFD-1B4B3F292C08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401381" y="4773882"/>
              <a:ext cx="103750" cy="182955"/>
            </a:xfrm>
            <a:custGeom>
              <a:avLst/>
              <a:gdLst>
                <a:gd name="csX0" fmla="*/ 56408 w 103750"/>
                <a:gd name="csY0" fmla="*/ 69431 h 182955"/>
                <a:gd name="csX1" fmla="*/ 230 w 103750"/>
                <a:gd name="csY1" fmla="*/ 140538 h 182955"/>
                <a:gd name="csX2" fmla="*/ 40212 w 103750"/>
                <a:gd name="csY2" fmla="*/ 183051 h 182955"/>
                <a:gd name="csX3" fmla="*/ 90823 w 103750"/>
                <a:gd name="csY3" fmla="*/ 108401 h 182955"/>
                <a:gd name="csX4" fmla="*/ 72097 w 103750"/>
                <a:gd name="csY4" fmla="*/ 61333 h 182955"/>
                <a:gd name="csX5" fmla="*/ 48057 w 103750"/>
                <a:gd name="csY5" fmla="*/ 19833 h 182955"/>
                <a:gd name="csX6" fmla="*/ 61975 w 103750"/>
                <a:gd name="csY6" fmla="*/ 8193 h 182955"/>
                <a:gd name="csX7" fmla="*/ 79941 w 103750"/>
                <a:gd name="csY7" fmla="*/ 15025 h 182955"/>
                <a:gd name="csX8" fmla="*/ 93859 w 103750"/>
                <a:gd name="csY8" fmla="*/ 21351 h 182955"/>
                <a:gd name="csX9" fmla="*/ 103981 w 103750"/>
                <a:gd name="csY9" fmla="*/ 11229 h 182955"/>
                <a:gd name="csX10" fmla="*/ 90823 w 103750"/>
                <a:gd name="csY10" fmla="*/ 2879 h 182955"/>
                <a:gd name="csX11" fmla="*/ 70072 w 103750"/>
                <a:gd name="csY11" fmla="*/ 95 h 182955"/>
                <a:gd name="csX12" fmla="*/ 41225 w 103750"/>
                <a:gd name="csY12" fmla="*/ 26159 h 182955"/>
                <a:gd name="csX13" fmla="*/ 56408 w 103750"/>
                <a:gd name="csY13" fmla="*/ 69431 h 182955"/>
                <a:gd name="csX14" fmla="*/ 59444 w 103750"/>
                <a:gd name="csY14" fmla="*/ 74998 h 182955"/>
                <a:gd name="csX15" fmla="*/ 73362 w 103750"/>
                <a:gd name="csY15" fmla="*/ 118523 h 182955"/>
                <a:gd name="csX16" fmla="*/ 40212 w 103750"/>
                <a:gd name="csY16" fmla="*/ 177484 h 182955"/>
                <a:gd name="csX17" fmla="*/ 15920 w 103750"/>
                <a:gd name="csY17" fmla="*/ 147624 h 182955"/>
                <a:gd name="csX18" fmla="*/ 59444 w 103750"/>
                <a:gd name="csY18" fmla="*/ 74998 h 182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3750" h="182955">
                  <a:moveTo>
                    <a:pt x="56408" y="69431"/>
                  </a:moveTo>
                  <a:cubicBezTo>
                    <a:pt x="24776" y="77023"/>
                    <a:pt x="230" y="109919"/>
                    <a:pt x="230" y="140538"/>
                  </a:cubicBezTo>
                  <a:cubicBezTo>
                    <a:pt x="230" y="164831"/>
                    <a:pt x="16426" y="183051"/>
                    <a:pt x="40212" y="183051"/>
                  </a:cubicBezTo>
                  <a:cubicBezTo>
                    <a:pt x="69819" y="183051"/>
                    <a:pt x="90823" y="143322"/>
                    <a:pt x="90823" y="108401"/>
                  </a:cubicBezTo>
                  <a:cubicBezTo>
                    <a:pt x="90823" y="85373"/>
                    <a:pt x="80701" y="72721"/>
                    <a:pt x="72097" y="61333"/>
                  </a:cubicBezTo>
                  <a:cubicBezTo>
                    <a:pt x="62987" y="49946"/>
                    <a:pt x="48057" y="30967"/>
                    <a:pt x="48057" y="19833"/>
                  </a:cubicBezTo>
                  <a:cubicBezTo>
                    <a:pt x="48057" y="14266"/>
                    <a:pt x="53118" y="8193"/>
                    <a:pt x="61975" y="8193"/>
                  </a:cubicBezTo>
                  <a:cubicBezTo>
                    <a:pt x="69566" y="8193"/>
                    <a:pt x="74627" y="11482"/>
                    <a:pt x="79941" y="15025"/>
                  </a:cubicBezTo>
                  <a:cubicBezTo>
                    <a:pt x="85002" y="18062"/>
                    <a:pt x="90063" y="21351"/>
                    <a:pt x="93859" y="21351"/>
                  </a:cubicBezTo>
                  <a:cubicBezTo>
                    <a:pt x="100186" y="21351"/>
                    <a:pt x="103981" y="15278"/>
                    <a:pt x="103981" y="11229"/>
                  </a:cubicBezTo>
                  <a:cubicBezTo>
                    <a:pt x="103981" y="5662"/>
                    <a:pt x="99932" y="4903"/>
                    <a:pt x="90823" y="2879"/>
                  </a:cubicBezTo>
                  <a:cubicBezTo>
                    <a:pt x="77664" y="95"/>
                    <a:pt x="74121" y="95"/>
                    <a:pt x="70072" y="95"/>
                  </a:cubicBezTo>
                  <a:cubicBezTo>
                    <a:pt x="50334" y="95"/>
                    <a:pt x="41225" y="10976"/>
                    <a:pt x="41225" y="26159"/>
                  </a:cubicBezTo>
                  <a:cubicBezTo>
                    <a:pt x="41225" y="39824"/>
                    <a:pt x="48563" y="53995"/>
                    <a:pt x="56408" y="69431"/>
                  </a:cubicBezTo>
                  <a:close/>
                  <a:moveTo>
                    <a:pt x="59444" y="74998"/>
                  </a:moveTo>
                  <a:cubicBezTo>
                    <a:pt x="65771" y="86638"/>
                    <a:pt x="73362" y="100303"/>
                    <a:pt x="73362" y="118523"/>
                  </a:cubicBezTo>
                  <a:cubicBezTo>
                    <a:pt x="73362" y="135224"/>
                    <a:pt x="63746" y="177484"/>
                    <a:pt x="40212" y="177484"/>
                  </a:cubicBezTo>
                  <a:cubicBezTo>
                    <a:pt x="26295" y="177484"/>
                    <a:pt x="15920" y="166856"/>
                    <a:pt x="15920" y="147624"/>
                  </a:cubicBezTo>
                  <a:cubicBezTo>
                    <a:pt x="15920" y="131682"/>
                    <a:pt x="25282" y="84108"/>
                    <a:pt x="59444" y="74998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244BEAAB-3BC9-1C6E-6340-50E3C919DB78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520135" y="4841953"/>
              <a:ext cx="111089" cy="114632"/>
            </a:xfrm>
            <a:custGeom>
              <a:avLst/>
              <a:gdLst>
                <a:gd name="csX0" fmla="*/ 111325 w 111089"/>
                <a:gd name="csY0" fmla="*/ 17809 h 114632"/>
                <a:gd name="csX1" fmla="*/ 100190 w 111089"/>
                <a:gd name="csY1" fmla="*/ 95 h 114632"/>
                <a:gd name="csX2" fmla="*/ 87791 w 111089"/>
                <a:gd name="csY2" fmla="*/ 12241 h 114632"/>
                <a:gd name="csX3" fmla="*/ 91840 w 111089"/>
                <a:gd name="csY3" fmla="*/ 19833 h 114632"/>
                <a:gd name="csX4" fmla="*/ 100443 w 111089"/>
                <a:gd name="csY4" fmla="*/ 40583 h 114632"/>
                <a:gd name="csX5" fmla="*/ 55400 w 111089"/>
                <a:gd name="csY5" fmla="*/ 109160 h 114632"/>
                <a:gd name="csX6" fmla="*/ 36674 w 111089"/>
                <a:gd name="csY6" fmla="*/ 87145 h 114632"/>
                <a:gd name="csX7" fmla="*/ 51351 w 111089"/>
                <a:gd name="csY7" fmla="*/ 33498 h 114632"/>
                <a:gd name="csX8" fmla="*/ 54388 w 111089"/>
                <a:gd name="csY8" fmla="*/ 20845 h 114632"/>
                <a:gd name="csX9" fmla="*/ 33638 w 111089"/>
                <a:gd name="csY9" fmla="*/ 95 h 114632"/>
                <a:gd name="csX10" fmla="*/ 235 w 111089"/>
                <a:gd name="csY10" fmla="*/ 39065 h 114632"/>
                <a:gd name="csX11" fmla="*/ 3272 w 111089"/>
                <a:gd name="csY11" fmla="*/ 41595 h 114632"/>
                <a:gd name="csX12" fmla="*/ 7321 w 111089"/>
                <a:gd name="csY12" fmla="*/ 37041 h 114632"/>
                <a:gd name="csX13" fmla="*/ 32879 w 111089"/>
                <a:gd name="csY13" fmla="*/ 5662 h 114632"/>
                <a:gd name="csX14" fmla="*/ 39205 w 111089"/>
                <a:gd name="csY14" fmla="*/ 13760 h 114632"/>
                <a:gd name="csX15" fmla="*/ 34903 w 111089"/>
                <a:gd name="csY15" fmla="*/ 31473 h 114632"/>
                <a:gd name="csX16" fmla="*/ 20479 w 111089"/>
                <a:gd name="csY16" fmla="*/ 83349 h 114632"/>
                <a:gd name="csX17" fmla="*/ 54388 w 111089"/>
                <a:gd name="csY17" fmla="*/ 114727 h 114632"/>
                <a:gd name="csX18" fmla="*/ 111325 w 111089"/>
                <a:gd name="csY18" fmla="*/ 17809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325" y="17809"/>
                  </a:moveTo>
                  <a:cubicBezTo>
                    <a:pt x="111325" y="4144"/>
                    <a:pt x="104745" y="95"/>
                    <a:pt x="100190" y="95"/>
                  </a:cubicBezTo>
                  <a:cubicBezTo>
                    <a:pt x="93864" y="95"/>
                    <a:pt x="87791" y="6674"/>
                    <a:pt x="87791" y="12241"/>
                  </a:cubicBezTo>
                  <a:cubicBezTo>
                    <a:pt x="87791" y="15531"/>
                    <a:pt x="89056" y="17049"/>
                    <a:pt x="91840" y="19833"/>
                  </a:cubicBezTo>
                  <a:cubicBezTo>
                    <a:pt x="97154" y="24894"/>
                    <a:pt x="100443" y="31473"/>
                    <a:pt x="100443" y="40583"/>
                  </a:cubicBezTo>
                  <a:cubicBezTo>
                    <a:pt x="100443" y="51211"/>
                    <a:pt x="85007" y="109160"/>
                    <a:pt x="55400" y="109160"/>
                  </a:cubicBezTo>
                  <a:cubicBezTo>
                    <a:pt x="42495" y="109160"/>
                    <a:pt x="36674" y="100303"/>
                    <a:pt x="36674" y="87145"/>
                  </a:cubicBezTo>
                  <a:cubicBezTo>
                    <a:pt x="36674" y="72974"/>
                    <a:pt x="43507" y="54501"/>
                    <a:pt x="51351" y="33498"/>
                  </a:cubicBezTo>
                  <a:cubicBezTo>
                    <a:pt x="53123" y="29196"/>
                    <a:pt x="54388" y="25653"/>
                    <a:pt x="54388" y="20845"/>
                  </a:cubicBezTo>
                  <a:cubicBezTo>
                    <a:pt x="54388" y="9458"/>
                    <a:pt x="46290" y="95"/>
                    <a:pt x="33638" y="95"/>
                  </a:cubicBezTo>
                  <a:cubicBezTo>
                    <a:pt x="9851" y="95"/>
                    <a:pt x="235" y="36787"/>
                    <a:pt x="235" y="39065"/>
                  </a:cubicBezTo>
                  <a:cubicBezTo>
                    <a:pt x="235" y="41595"/>
                    <a:pt x="2766" y="41595"/>
                    <a:pt x="3272" y="41595"/>
                  </a:cubicBezTo>
                  <a:cubicBezTo>
                    <a:pt x="5802" y="41595"/>
                    <a:pt x="6055" y="41089"/>
                    <a:pt x="7321" y="37041"/>
                  </a:cubicBezTo>
                  <a:cubicBezTo>
                    <a:pt x="14659" y="11482"/>
                    <a:pt x="25540" y="5662"/>
                    <a:pt x="32879" y="5662"/>
                  </a:cubicBezTo>
                  <a:cubicBezTo>
                    <a:pt x="34903" y="5662"/>
                    <a:pt x="39205" y="5662"/>
                    <a:pt x="39205" y="13760"/>
                  </a:cubicBezTo>
                  <a:cubicBezTo>
                    <a:pt x="39205" y="20086"/>
                    <a:pt x="36674" y="26918"/>
                    <a:pt x="34903" y="31473"/>
                  </a:cubicBezTo>
                  <a:cubicBezTo>
                    <a:pt x="23769" y="60827"/>
                    <a:pt x="20479" y="72468"/>
                    <a:pt x="20479" y="83349"/>
                  </a:cubicBezTo>
                  <a:cubicBezTo>
                    <a:pt x="20479" y="110678"/>
                    <a:pt x="42748" y="114727"/>
                    <a:pt x="54388" y="114727"/>
                  </a:cubicBezTo>
                  <a:cubicBezTo>
                    <a:pt x="96901" y="114727"/>
                    <a:pt x="111325" y="30967"/>
                    <a:pt x="111325" y="17809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FB25E28E-E897-365D-CB35-11CB3EA8C8FD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390753" y="5056669"/>
              <a:ext cx="253782" cy="10121"/>
            </a:xfrm>
            <a:prstGeom prst="rect">
              <a:avLst/>
            </a:pr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004171B6-EA73-4C93-FAFC-D838879F08BA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459113" y="5186724"/>
              <a:ext cx="111089" cy="114632"/>
            </a:xfrm>
            <a:custGeom>
              <a:avLst/>
              <a:gdLst>
                <a:gd name="csX0" fmla="*/ 111322 w 111089"/>
                <a:gd name="csY0" fmla="*/ 17822 h 114632"/>
                <a:gd name="csX1" fmla="*/ 100188 w 111089"/>
                <a:gd name="csY1" fmla="*/ 109 h 114632"/>
                <a:gd name="csX2" fmla="*/ 87788 w 111089"/>
                <a:gd name="csY2" fmla="*/ 12255 h 114632"/>
                <a:gd name="csX3" fmla="*/ 91837 w 111089"/>
                <a:gd name="csY3" fmla="*/ 19847 h 114632"/>
                <a:gd name="csX4" fmla="*/ 100441 w 111089"/>
                <a:gd name="csY4" fmla="*/ 40597 h 114632"/>
                <a:gd name="csX5" fmla="*/ 55398 w 111089"/>
                <a:gd name="csY5" fmla="*/ 109174 h 114632"/>
                <a:gd name="csX6" fmla="*/ 36672 w 111089"/>
                <a:gd name="csY6" fmla="*/ 87158 h 114632"/>
                <a:gd name="csX7" fmla="*/ 51349 w 111089"/>
                <a:gd name="csY7" fmla="*/ 33511 h 114632"/>
                <a:gd name="csX8" fmla="*/ 54386 w 111089"/>
                <a:gd name="csY8" fmla="*/ 20859 h 114632"/>
                <a:gd name="csX9" fmla="*/ 33635 w 111089"/>
                <a:gd name="csY9" fmla="*/ 109 h 114632"/>
                <a:gd name="csX10" fmla="*/ 233 w 111089"/>
                <a:gd name="csY10" fmla="*/ 39078 h 114632"/>
                <a:gd name="csX11" fmla="*/ 3269 w 111089"/>
                <a:gd name="csY11" fmla="*/ 41609 h 114632"/>
                <a:gd name="csX12" fmla="*/ 7318 w 111089"/>
                <a:gd name="csY12" fmla="*/ 37054 h 114632"/>
                <a:gd name="csX13" fmla="*/ 32876 w 111089"/>
                <a:gd name="csY13" fmla="*/ 5676 h 114632"/>
                <a:gd name="csX14" fmla="*/ 39203 w 111089"/>
                <a:gd name="csY14" fmla="*/ 13773 h 114632"/>
                <a:gd name="csX15" fmla="*/ 34901 w 111089"/>
                <a:gd name="csY15" fmla="*/ 31487 h 114632"/>
                <a:gd name="csX16" fmla="*/ 20477 w 111089"/>
                <a:gd name="csY16" fmla="*/ 83362 h 114632"/>
                <a:gd name="csX17" fmla="*/ 54386 w 111089"/>
                <a:gd name="csY17" fmla="*/ 114741 h 114632"/>
                <a:gd name="csX18" fmla="*/ 111322 w 111089"/>
                <a:gd name="csY18" fmla="*/ 17822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322" y="17822"/>
                  </a:moveTo>
                  <a:cubicBezTo>
                    <a:pt x="111322" y="4157"/>
                    <a:pt x="104743" y="109"/>
                    <a:pt x="100188" y="109"/>
                  </a:cubicBezTo>
                  <a:cubicBezTo>
                    <a:pt x="93862" y="109"/>
                    <a:pt x="87788" y="6688"/>
                    <a:pt x="87788" y="12255"/>
                  </a:cubicBezTo>
                  <a:cubicBezTo>
                    <a:pt x="87788" y="15545"/>
                    <a:pt x="89054" y="17063"/>
                    <a:pt x="91837" y="19847"/>
                  </a:cubicBezTo>
                  <a:cubicBezTo>
                    <a:pt x="97151" y="24908"/>
                    <a:pt x="100441" y="31487"/>
                    <a:pt x="100441" y="40597"/>
                  </a:cubicBezTo>
                  <a:cubicBezTo>
                    <a:pt x="100441" y="51225"/>
                    <a:pt x="85005" y="109174"/>
                    <a:pt x="55398" y="109174"/>
                  </a:cubicBezTo>
                  <a:cubicBezTo>
                    <a:pt x="42492" y="109174"/>
                    <a:pt x="36672" y="100317"/>
                    <a:pt x="36672" y="87158"/>
                  </a:cubicBezTo>
                  <a:cubicBezTo>
                    <a:pt x="36672" y="72987"/>
                    <a:pt x="43504" y="54515"/>
                    <a:pt x="51349" y="33511"/>
                  </a:cubicBezTo>
                  <a:cubicBezTo>
                    <a:pt x="53120" y="29209"/>
                    <a:pt x="54386" y="25667"/>
                    <a:pt x="54386" y="20859"/>
                  </a:cubicBezTo>
                  <a:cubicBezTo>
                    <a:pt x="54386" y="9472"/>
                    <a:pt x="46288" y="109"/>
                    <a:pt x="33635" y="109"/>
                  </a:cubicBezTo>
                  <a:cubicBezTo>
                    <a:pt x="9849" y="109"/>
                    <a:pt x="233" y="36801"/>
                    <a:pt x="233" y="39078"/>
                  </a:cubicBezTo>
                  <a:cubicBezTo>
                    <a:pt x="233" y="41609"/>
                    <a:pt x="2763" y="41609"/>
                    <a:pt x="3269" y="41609"/>
                  </a:cubicBezTo>
                  <a:cubicBezTo>
                    <a:pt x="5800" y="41609"/>
                    <a:pt x="6053" y="41103"/>
                    <a:pt x="7318" y="37054"/>
                  </a:cubicBezTo>
                  <a:cubicBezTo>
                    <a:pt x="14657" y="11496"/>
                    <a:pt x="25538" y="5676"/>
                    <a:pt x="32876" y="5676"/>
                  </a:cubicBezTo>
                  <a:cubicBezTo>
                    <a:pt x="34901" y="5676"/>
                    <a:pt x="39203" y="5676"/>
                    <a:pt x="39203" y="13773"/>
                  </a:cubicBezTo>
                  <a:cubicBezTo>
                    <a:pt x="39203" y="20100"/>
                    <a:pt x="36672" y="26932"/>
                    <a:pt x="34901" y="31487"/>
                  </a:cubicBezTo>
                  <a:cubicBezTo>
                    <a:pt x="23766" y="60841"/>
                    <a:pt x="20477" y="72481"/>
                    <a:pt x="20477" y="83362"/>
                  </a:cubicBezTo>
                  <a:cubicBezTo>
                    <a:pt x="20477" y="110692"/>
                    <a:pt x="42745" y="114741"/>
                    <a:pt x="54386" y="114741"/>
                  </a:cubicBezTo>
                  <a:cubicBezTo>
                    <a:pt x="96898" y="114741"/>
                    <a:pt x="111322" y="30981"/>
                    <a:pt x="111322" y="17822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D6D5F40C-033E-BECD-E7A6-3F82040C41DF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766195" y="4988345"/>
              <a:ext cx="154614" cy="146769"/>
            </a:xfrm>
            <a:custGeom>
              <a:avLst/>
              <a:gdLst>
                <a:gd name="csX0" fmla="*/ 76666 w 154614"/>
                <a:gd name="csY0" fmla="*/ 10224 h 146769"/>
                <a:gd name="csX1" fmla="*/ 144736 w 154614"/>
                <a:gd name="csY1" fmla="*/ 73487 h 146769"/>
                <a:gd name="csX2" fmla="*/ 76666 w 154614"/>
                <a:gd name="csY2" fmla="*/ 136749 h 146769"/>
                <a:gd name="csX3" fmla="*/ 9101 w 154614"/>
                <a:gd name="csY3" fmla="*/ 136749 h 146769"/>
                <a:gd name="csX4" fmla="*/ 244 w 154614"/>
                <a:gd name="csY4" fmla="*/ 141810 h 146769"/>
                <a:gd name="csX5" fmla="*/ 9101 w 154614"/>
                <a:gd name="csY5" fmla="*/ 146871 h 146769"/>
                <a:gd name="csX6" fmla="*/ 77172 w 154614"/>
                <a:gd name="csY6" fmla="*/ 146871 h 146769"/>
                <a:gd name="csX7" fmla="*/ 154859 w 154614"/>
                <a:gd name="csY7" fmla="*/ 73487 h 146769"/>
                <a:gd name="csX8" fmla="*/ 77172 w 154614"/>
                <a:gd name="csY8" fmla="*/ 102 h 146769"/>
                <a:gd name="csX9" fmla="*/ 9101 w 154614"/>
                <a:gd name="csY9" fmla="*/ 102 h 146769"/>
                <a:gd name="csX10" fmla="*/ 244 w 154614"/>
                <a:gd name="csY10" fmla="*/ 5163 h 146769"/>
                <a:gd name="csX11" fmla="*/ 9101 w 154614"/>
                <a:gd name="csY11" fmla="*/ 10224 h 146769"/>
                <a:gd name="csX12" fmla="*/ 76666 w 154614"/>
                <a:gd name="csY12" fmla="*/ 10224 h 146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4614" h="146769">
                  <a:moveTo>
                    <a:pt x="76666" y="10224"/>
                  </a:moveTo>
                  <a:cubicBezTo>
                    <a:pt x="116142" y="10224"/>
                    <a:pt x="144736" y="39578"/>
                    <a:pt x="144736" y="73487"/>
                  </a:cubicBezTo>
                  <a:cubicBezTo>
                    <a:pt x="144736" y="107395"/>
                    <a:pt x="116142" y="136749"/>
                    <a:pt x="76666" y="136749"/>
                  </a:cubicBezTo>
                  <a:lnTo>
                    <a:pt x="9101" y="136749"/>
                  </a:lnTo>
                  <a:cubicBezTo>
                    <a:pt x="4799" y="136749"/>
                    <a:pt x="244" y="136749"/>
                    <a:pt x="244" y="141810"/>
                  </a:cubicBezTo>
                  <a:cubicBezTo>
                    <a:pt x="244" y="146871"/>
                    <a:pt x="4799" y="146871"/>
                    <a:pt x="9101" y="146871"/>
                  </a:cubicBezTo>
                  <a:lnTo>
                    <a:pt x="77172" y="146871"/>
                  </a:lnTo>
                  <a:cubicBezTo>
                    <a:pt x="120444" y="146871"/>
                    <a:pt x="154859" y="113975"/>
                    <a:pt x="154859" y="73487"/>
                  </a:cubicBezTo>
                  <a:cubicBezTo>
                    <a:pt x="154859" y="32998"/>
                    <a:pt x="120444" y="102"/>
                    <a:pt x="77172" y="102"/>
                  </a:cubicBezTo>
                  <a:lnTo>
                    <a:pt x="9101" y="102"/>
                  </a:lnTo>
                  <a:cubicBezTo>
                    <a:pt x="4799" y="102"/>
                    <a:pt x="244" y="102"/>
                    <a:pt x="244" y="5163"/>
                  </a:cubicBezTo>
                  <a:cubicBezTo>
                    <a:pt x="244" y="10224"/>
                    <a:pt x="4799" y="10224"/>
                    <a:pt x="9101" y="10224"/>
                  </a:cubicBezTo>
                  <a:lnTo>
                    <a:pt x="76666" y="10224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5B83544C-A1C7-18A5-95E2-2A17D61FC9CD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134188" y="4782486"/>
              <a:ext cx="172074" cy="171315"/>
            </a:xfrm>
            <a:custGeom>
              <a:avLst/>
              <a:gdLst>
                <a:gd name="csX0" fmla="*/ 102239 w 172074"/>
                <a:gd name="csY0" fmla="*/ 17809 h 171315"/>
                <a:gd name="csX1" fmla="*/ 108059 w 172074"/>
                <a:gd name="csY1" fmla="*/ 8446 h 171315"/>
                <a:gd name="csX2" fmla="*/ 124001 w 172074"/>
                <a:gd name="csY2" fmla="*/ 7940 h 171315"/>
                <a:gd name="csX3" fmla="*/ 160947 w 172074"/>
                <a:gd name="csY3" fmla="*/ 28690 h 171315"/>
                <a:gd name="csX4" fmla="*/ 158922 w 172074"/>
                <a:gd name="csY4" fmla="*/ 48934 h 171315"/>
                <a:gd name="csX5" fmla="*/ 158163 w 172074"/>
                <a:gd name="csY5" fmla="*/ 53742 h 171315"/>
                <a:gd name="csX6" fmla="*/ 161200 w 172074"/>
                <a:gd name="csY6" fmla="*/ 57032 h 171315"/>
                <a:gd name="csX7" fmla="*/ 164996 w 172074"/>
                <a:gd name="csY7" fmla="*/ 51211 h 171315"/>
                <a:gd name="csX8" fmla="*/ 171828 w 172074"/>
                <a:gd name="csY8" fmla="*/ 7180 h 171315"/>
                <a:gd name="csX9" fmla="*/ 172334 w 172074"/>
                <a:gd name="csY9" fmla="*/ 2879 h 171315"/>
                <a:gd name="csX10" fmla="*/ 165502 w 172074"/>
                <a:gd name="csY10" fmla="*/ 95 h 171315"/>
                <a:gd name="csX11" fmla="*/ 25058 w 172074"/>
                <a:gd name="csY11" fmla="*/ 95 h 171315"/>
                <a:gd name="csX12" fmla="*/ 16961 w 172074"/>
                <a:gd name="csY12" fmla="*/ 5156 h 171315"/>
                <a:gd name="csX13" fmla="*/ 1778 w 172074"/>
                <a:gd name="csY13" fmla="*/ 49693 h 171315"/>
                <a:gd name="csX14" fmla="*/ 259 w 172074"/>
                <a:gd name="csY14" fmla="*/ 54248 h 171315"/>
                <a:gd name="csX15" fmla="*/ 3296 w 172074"/>
                <a:gd name="csY15" fmla="*/ 57032 h 171315"/>
                <a:gd name="csX16" fmla="*/ 7598 w 172074"/>
                <a:gd name="csY16" fmla="*/ 51717 h 171315"/>
                <a:gd name="csX17" fmla="*/ 65294 w 172074"/>
                <a:gd name="csY17" fmla="*/ 7940 h 171315"/>
                <a:gd name="csX18" fmla="*/ 75163 w 172074"/>
                <a:gd name="csY18" fmla="*/ 7940 h 171315"/>
                <a:gd name="csX19" fmla="*/ 82248 w 172074"/>
                <a:gd name="csY19" fmla="*/ 10976 h 171315"/>
                <a:gd name="csX20" fmla="*/ 81236 w 172074"/>
                <a:gd name="csY20" fmla="*/ 16290 h 171315"/>
                <a:gd name="csX21" fmla="*/ 47327 w 172074"/>
                <a:gd name="csY21" fmla="*/ 151420 h 171315"/>
                <a:gd name="csX22" fmla="*/ 17214 w 172074"/>
                <a:gd name="csY22" fmla="*/ 163566 h 171315"/>
                <a:gd name="csX23" fmla="*/ 6586 w 172074"/>
                <a:gd name="csY23" fmla="*/ 168374 h 171315"/>
                <a:gd name="csX24" fmla="*/ 10888 w 172074"/>
                <a:gd name="csY24" fmla="*/ 171411 h 171315"/>
                <a:gd name="csX25" fmla="*/ 31638 w 172074"/>
                <a:gd name="csY25" fmla="*/ 170905 h 171315"/>
                <a:gd name="csX26" fmla="*/ 53147 w 172074"/>
                <a:gd name="csY26" fmla="*/ 170651 h 171315"/>
                <a:gd name="csX27" fmla="*/ 74150 w 172074"/>
                <a:gd name="csY27" fmla="*/ 170905 h 171315"/>
                <a:gd name="csX28" fmla="*/ 96166 w 172074"/>
                <a:gd name="csY28" fmla="*/ 171411 h 171315"/>
                <a:gd name="csX29" fmla="*/ 101733 w 172074"/>
                <a:gd name="csY29" fmla="*/ 166350 h 171315"/>
                <a:gd name="csX30" fmla="*/ 93129 w 172074"/>
                <a:gd name="csY30" fmla="*/ 163566 h 171315"/>
                <a:gd name="csX31" fmla="*/ 76934 w 172074"/>
                <a:gd name="csY31" fmla="*/ 163060 h 171315"/>
                <a:gd name="csX32" fmla="*/ 67571 w 172074"/>
                <a:gd name="csY32" fmla="*/ 157493 h 171315"/>
                <a:gd name="csX33" fmla="*/ 68583 w 172074"/>
                <a:gd name="csY33" fmla="*/ 152179 h 171315"/>
                <a:gd name="csX34" fmla="*/ 102239 w 172074"/>
                <a:gd name="csY34" fmla="*/ 17809 h 171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72074" h="171315">
                  <a:moveTo>
                    <a:pt x="102239" y="17809"/>
                  </a:moveTo>
                  <a:cubicBezTo>
                    <a:pt x="104010" y="10723"/>
                    <a:pt x="105023" y="9205"/>
                    <a:pt x="108059" y="8446"/>
                  </a:cubicBezTo>
                  <a:cubicBezTo>
                    <a:pt x="110337" y="7940"/>
                    <a:pt x="118687" y="7940"/>
                    <a:pt x="124001" y="7940"/>
                  </a:cubicBezTo>
                  <a:cubicBezTo>
                    <a:pt x="149560" y="7940"/>
                    <a:pt x="160947" y="8952"/>
                    <a:pt x="160947" y="28690"/>
                  </a:cubicBezTo>
                  <a:cubicBezTo>
                    <a:pt x="160947" y="32486"/>
                    <a:pt x="159935" y="42355"/>
                    <a:pt x="158922" y="48934"/>
                  </a:cubicBezTo>
                  <a:cubicBezTo>
                    <a:pt x="158669" y="49946"/>
                    <a:pt x="158163" y="52983"/>
                    <a:pt x="158163" y="53742"/>
                  </a:cubicBezTo>
                  <a:cubicBezTo>
                    <a:pt x="158163" y="55260"/>
                    <a:pt x="158922" y="57032"/>
                    <a:pt x="161200" y="57032"/>
                  </a:cubicBezTo>
                  <a:cubicBezTo>
                    <a:pt x="163983" y="57032"/>
                    <a:pt x="164490" y="55007"/>
                    <a:pt x="164996" y="51211"/>
                  </a:cubicBezTo>
                  <a:lnTo>
                    <a:pt x="171828" y="7180"/>
                  </a:lnTo>
                  <a:cubicBezTo>
                    <a:pt x="172081" y="6168"/>
                    <a:pt x="172334" y="3638"/>
                    <a:pt x="172334" y="2879"/>
                  </a:cubicBezTo>
                  <a:cubicBezTo>
                    <a:pt x="172334" y="95"/>
                    <a:pt x="169804" y="95"/>
                    <a:pt x="165502" y="95"/>
                  </a:cubicBezTo>
                  <a:lnTo>
                    <a:pt x="25058" y="95"/>
                  </a:lnTo>
                  <a:cubicBezTo>
                    <a:pt x="18985" y="95"/>
                    <a:pt x="18732" y="348"/>
                    <a:pt x="16961" y="5156"/>
                  </a:cubicBezTo>
                  <a:lnTo>
                    <a:pt x="1778" y="49693"/>
                  </a:lnTo>
                  <a:cubicBezTo>
                    <a:pt x="1525" y="50199"/>
                    <a:pt x="259" y="53742"/>
                    <a:pt x="259" y="54248"/>
                  </a:cubicBezTo>
                  <a:cubicBezTo>
                    <a:pt x="259" y="55766"/>
                    <a:pt x="1525" y="57032"/>
                    <a:pt x="3296" y="57032"/>
                  </a:cubicBezTo>
                  <a:cubicBezTo>
                    <a:pt x="5826" y="57032"/>
                    <a:pt x="6080" y="55766"/>
                    <a:pt x="7598" y="51717"/>
                  </a:cubicBezTo>
                  <a:cubicBezTo>
                    <a:pt x="21263" y="12495"/>
                    <a:pt x="27842" y="7940"/>
                    <a:pt x="65294" y="7940"/>
                  </a:cubicBezTo>
                  <a:lnTo>
                    <a:pt x="75163" y="7940"/>
                  </a:lnTo>
                  <a:cubicBezTo>
                    <a:pt x="82248" y="7940"/>
                    <a:pt x="82248" y="8952"/>
                    <a:pt x="82248" y="10976"/>
                  </a:cubicBezTo>
                  <a:cubicBezTo>
                    <a:pt x="82248" y="12495"/>
                    <a:pt x="81489" y="15531"/>
                    <a:pt x="81236" y="16290"/>
                  </a:cubicBezTo>
                  <a:lnTo>
                    <a:pt x="47327" y="151420"/>
                  </a:lnTo>
                  <a:cubicBezTo>
                    <a:pt x="45049" y="160782"/>
                    <a:pt x="44290" y="163566"/>
                    <a:pt x="17214" y="163566"/>
                  </a:cubicBezTo>
                  <a:cubicBezTo>
                    <a:pt x="8104" y="163566"/>
                    <a:pt x="6586" y="163566"/>
                    <a:pt x="6586" y="168374"/>
                  </a:cubicBezTo>
                  <a:cubicBezTo>
                    <a:pt x="6586" y="171411"/>
                    <a:pt x="9369" y="171411"/>
                    <a:pt x="10888" y="171411"/>
                  </a:cubicBezTo>
                  <a:cubicBezTo>
                    <a:pt x="17720" y="171411"/>
                    <a:pt x="24805" y="170905"/>
                    <a:pt x="31638" y="170905"/>
                  </a:cubicBezTo>
                  <a:cubicBezTo>
                    <a:pt x="38723" y="170905"/>
                    <a:pt x="46062" y="170651"/>
                    <a:pt x="53147" y="170651"/>
                  </a:cubicBezTo>
                  <a:cubicBezTo>
                    <a:pt x="60232" y="170651"/>
                    <a:pt x="67318" y="170905"/>
                    <a:pt x="74150" y="170905"/>
                  </a:cubicBezTo>
                  <a:cubicBezTo>
                    <a:pt x="81489" y="170905"/>
                    <a:pt x="89080" y="171411"/>
                    <a:pt x="96166" y="171411"/>
                  </a:cubicBezTo>
                  <a:cubicBezTo>
                    <a:pt x="98696" y="171411"/>
                    <a:pt x="101733" y="171411"/>
                    <a:pt x="101733" y="166350"/>
                  </a:cubicBezTo>
                  <a:cubicBezTo>
                    <a:pt x="101733" y="163566"/>
                    <a:pt x="99708" y="163566"/>
                    <a:pt x="93129" y="163566"/>
                  </a:cubicBezTo>
                  <a:cubicBezTo>
                    <a:pt x="86803" y="163566"/>
                    <a:pt x="83513" y="163566"/>
                    <a:pt x="76934" y="163060"/>
                  </a:cubicBezTo>
                  <a:cubicBezTo>
                    <a:pt x="69595" y="162301"/>
                    <a:pt x="67571" y="161542"/>
                    <a:pt x="67571" y="157493"/>
                  </a:cubicBezTo>
                  <a:cubicBezTo>
                    <a:pt x="67571" y="157240"/>
                    <a:pt x="67571" y="155974"/>
                    <a:pt x="68583" y="152179"/>
                  </a:cubicBezTo>
                  <a:lnTo>
                    <a:pt x="102239" y="17809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99B7756D-9D25-14FE-9902-78839D67A5E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323361" y="4740987"/>
              <a:ext cx="157827" cy="120983"/>
            </a:xfrm>
            <a:custGeom>
              <a:avLst/>
              <a:gdLst>
                <a:gd name="csX0" fmla="*/ 137015 w 157827"/>
                <a:gd name="csY0" fmla="*/ 14439 h 120983"/>
                <a:gd name="csX1" fmla="*/ 152072 w 157827"/>
                <a:gd name="csY1" fmla="*/ 6468 h 120983"/>
                <a:gd name="csX2" fmla="*/ 158095 w 157827"/>
                <a:gd name="csY2" fmla="*/ 2571 h 120983"/>
                <a:gd name="csX3" fmla="*/ 155260 w 157827"/>
                <a:gd name="csY3" fmla="*/ 91 h 120983"/>
                <a:gd name="csX4" fmla="*/ 132056 w 157827"/>
                <a:gd name="csY4" fmla="*/ 800 h 120983"/>
                <a:gd name="csX5" fmla="*/ 119833 w 157827"/>
                <a:gd name="csY5" fmla="*/ 623 h 120983"/>
                <a:gd name="csX6" fmla="*/ 108674 w 157827"/>
                <a:gd name="csY6" fmla="*/ 91 h 120983"/>
                <a:gd name="csX7" fmla="*/ 104954 w 157827"/>
                <a:gd name="csY7" fmla="*/ 3988 h 120983"/>
                <a:gd name="csX8" fmla="*/ 110622 w 157827"/>
                <a:gd name="csY8" fmla="*/ 6468 h 120983"/>
                <a:gd name="csX9" fmla="*/ 117353 w 157827"/>
                <a:gd name="csY9" fmla="*/ 6823 h 120983"/>
                <a:gd name="csX10" fmla="*/ 121427 w 157827"/>
                <a:gd name="csY10" fmla="*/ 9302 h 120983"/>
                <a:gd name="csX11" fmla="*/ 120719 w 157827"/>
                <a:gd name="csY11" fmla="*/ 13199 h 120983"/>
                <a:gd name="csX12" fmla="*/ 110268 w 157827"/>
                <a:gd name="csY12" fmla="*/ 55003 h 120983"/>
                <a:gd name="csX13" fmla="*/ 50927 w 157827"/>
                <a:gd name="csY13" fmla="*/ 55003 h 120983"/>
                <a:gd name="csX14" fmla="*/ 61201 w 157827"/>
                <a:gd name="csY14" fmla="*/ 13908 h 120983"/>
                <a:gd name="csX15" fmla="*/ 76789 w 157827"/>
                <a:gd name="csY15" fmla="*/ 6468 h 120983"/>
                <a:gd name="csX16" fmla="*/ 82103 w 157827"/>
                <a:gd name="csY16" fmla="*/ 2571 h 120983"/>
                <a:gd name="csX17" fmla="*/ 79269 w 157827"/>
                <a:gd name="csY17" fmla="*/ 91 h 120983"/>
                <a:gd name="csX18" fmla="*/ 56064 w 157827"/>
                <a:gd name="csY18" fmla="*/ 800 h 120983"/>
                <a:gd name="csX19" fmla="*/ 43842 w 157827"/>
                <a:gd name="csY19" fmla="*/ 623 h 120983"/>
                <a:gd name="csX20" fmla="*/ 32682 w 157827"/>
                <a:gd name="csY20" fmla="*/ 91 h 120983"/>
                <a:gd name="csX21" fmla="*/ 28963 w 157827"/>
                <a:gd name="csY21" fmla="*/ 3988 h 120983"/>
                <a:gd name="csX22" fmla="*/ 34631 w 157827"/>
                <a:gd name="csY22" fmla="*/ 6468 h 120983"/>
                <a:gd name="csX23" fmla="*/ 41362 w 157827"/>
                <a:gd name="csY23" fmla="*/ 6823 h 120983"/>
                <a:gd name="csX24" fmla="*/ 45436 w 157827"/>
                <a:gd name="csY24" fmla="*/ 9302 h 120983"/>
                <a:gd name="csX25" fmla="*/ 44728 w 157827"/>
                <a:gd name="csY25" fmla="*/ 13199 h 120983"/>
                <a:gd name="csX26" fmla="*/ 21169 w 157827"/>
                <a:gd name="csY26" fmla="*/ 107259 h 120983"/>
                <a:gd name="csX27" fmla="*/ 5581 w 157827"/>
                <a:gd name="csY27" fmla="*/ 114698 h 120983"/>
                <a:gd name="csX28" fmla="*/ 267 w 157827"/>
                <a:gd name="csY28" fmla="*/ 118418 h 120983"/>
                <a:gd name="csX29" fmla="*/ 3101 w 157827"/>
                <a:gd name="csY29" fmla="*/ 121075 h 120983"/>
                <a:gd name="csX30" fmla="*/ 26128 w 157827"/>
                <a:gd name="csY30" fmla="*/ 120367 h 120983"/>
                <a:gd name="csX31" fmla="*/ 38351 w 157827"/>
                <a:gd name="csY31" fmla="*/ 120544 h 120983"/>
                <a:gd name="csX32" fmla="*/ 49687 w 157827"/>
                <a:gd name="csY32" fmla="*/ 121075 h 120983"/>
                <a:gd name="csX33" fmla="*/ 53407 w 157827"/>
                <a:gd name="csY33" fmla="*/ 117355 h 120983"/>
                <a:gd name="csX34" fmla="*/ 47562 w 157827"/>
                <a:gd name="csY34" fmla="*/ 114698 h 120983"/>
                <a:gd name="csX35" fmla="*/ 40831 w 157827"/>
                <a:gd name="csY35" fmla="*/ 114344 h 120983"/>
                <a:gd name="csX36" fmla="*/ 36934 w 157827"/>
                <a:gd name="csY36" fmla="*/ 111687 h 120983"/>
                <a:gd name="csX37" fmla="*/ 37642 w 157827"/>
                <a:gd name="csY37" fmla="*/ 107790 h 120983"/>
                <a:gd name="csX38" fmla="*/ 49333 w 157827"/>
                <a:gd name="csY38" fmla="*/ 61380 h 120983"/>
                <a:gd name="csX39" fmla="*/ 108674 w 157827"/>
                <a:gd name="csY39" fmla="*/ 61380 h 120983"/>
                <a:gd name="csX40" fmla="*/ 97160 w 157827"/>
                <a:gd name="csY40" fmla="*/ 107259 h 120983"/>
                <a:gd name="csX41" fmla="*/ 81572 w 157827"/>
                <a:gd name="csY41" fmla="*/ 114698 h 120983"/>
                <a:gd name="csX42" fmla="*/ 76258 w 157827"/>
                <a:gd name="csY42" fmla="*/ 118418 h 120983"/>
                <a:gd name="csX43" fmla="*/ 79092 w 157827"/>
                <a:gd name="csY43" fmla="*/ 121075 h 120983"/>
                <a:gd name="csX44" fmla="*/ 102120 w 157827"/>
                <a:gd name="csY44" fmla="*/ 120367 h 120983"/>
                <a:gd name="csX45" fmla="*/ 114342 w 157827"/>
                <a:gd name="csY45" fmla="*/ 120544 h 120983"/>
                <a:gd name="csX46" fmla="*/ 125679 w 157827"/>
                <a:gd name="csY46" fmla="*/ 121075 h 120983"/>
                <a:gd name="csX47" fmla="*/ 129399 w 157827"/>
                <a:gd name="csY47" fmla="*/ 117355 h 120983"/>
                <a:gd name="csX48" fmla="*/ 123553 w 157827"/>
                <a:gd name="csY48" fmla="*/ 114698 h 120983"/>
                <a:gd name="csX49" fmla="*/ 116822 w 157827"/>
                <a:gd name="csY49" fmla="*/ 114344 h 120983"/>
                <a:gd name="csX50" fmla="*/ 112925 w 157827"/>
                <a:gd name="csY50" fmla="*/ 111687 h 120983"/>
                <a:gd name="csX51" fmla="*/ 113633 w 157827"/>
                <a:gd name="csY51" fmla="*/ 107790 h 120983"/>
                <a:gd name="csX52" fmla="*/ 137015 w 157827"/>
                <a:gd name="csY52" fmla="*/ 14439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15" y="14439"/>
                  </a:moveTo>
                  <a:cubicBezTo>
                    <a:pt x="138610" y="7885"/>
                    <a:pt x="138964" y="6468"/>
                    <a:pt x="152072" y="6468"/>
                  </a:cubicBezTo>
                  <a:cubicBezTo>
                    <a:pt x="155969" y="6468"/>
                    <a:pt x="158095" y="6468"/>
                    <a:pt x="158095" y="2571"/>
                  </a:cubicBezTo>
                  <a:cubicBezTo>
                    <a:pt x="158095" y="1863"/>
                    <a:pt x="157563" y="91"/>
                    <a:pt x="155260" y="91"/>
                  </a:cubicBezTo>
                  <a:cubicBezTo>
                    <a:pt x="150123" y="91"/>
                    <a:pt x="137193" y="800"/>
                    <a:pt x="132056" y="800"/>
                  </a:cubicBezTo>
                  <a:cubicBezTo>
                    <a:pt x="129044" y="800"/>
                    <a:pt x="122844" y="800"/>
                    <a:pt x="119833" y="623"/>
                  </a:cubicBezTo>
                  <a:cubicBezTo>
                    <a:pt x="116290" y="446"/>
                    <a:pt x="112039" y="91"/>
                    <a:pt x="108674" y="91"/>
                  </a:cubicBezTo>
                  <a:cubicBezTo>
                    <a:pt x="107611" y="91"/>
                    <a:pt x="104954" y="91"/>
                    <a:pt x="104954" y="3988"/>
                  </a:cubicBezTo>
                  <a:cubicBezTo>
                    <a:pt x="104954" y="6468"/>
                    <a:pt x="107079" y="6468"/>
                    <a:pt x="110622" y="6468"/>
                  </a:cubicBezTo>
                  <a:cubicBezTo>
                    <a:pt x="110799" y="6468"/>
                    <a:pt x="114165" y="6468"/>
                    <a:pt x="117353" y="6823"/>
                  </a:cubicBezTo>
                  <a:cubicBezTo>
                    <a:pt x="121073" y="7177"/>
                    <a:pt x="121427" y="7531"/>
                    <a:pt x="121427" y="9302"/>
                  </a:cubicBezTo>
                  <a:cubicBezTo>
                    <a:pt x="121427" y="9480"/>
                    <a:pt x="121427" y="10542"/>
                    <a:pt x="120719" y="13199"/>
                  </a:cubicBezTo>
                  <a:lnTo>
                    <a:pt x="110268" y="55003"/>
                  </a:lnTo>
                  <a:lnTo>
                    <a:pt x="50927" y="55003"/>
                  </a:lnTo>
                  <a:lnTo>
                    <a:pt x="61201" y="13908"/>
                  </a:lnTo>
                  <a:cubicBezTo>
                    <a:pt x="62795" y="7885"/>
                    <a:pt x="63150" y="6468"/>
                    <a:pt x="76789" y="6468"/>
                  </a:cubicBezTo>
                  <a:cubicBezTo>
                    <a:pt x="79801" y="6468"/>
                    <a:pt x="82103" y="6468"/>
                    <a:pt x="82103" y="2571"/>
                  </a:cubicBezTo>
                  <a:cubicBezTo>
                    <a:pt x="82103" y="1863"/>
                    <a:pt x="81572" y="91"/>
                    <a:pt x="79269" y="91"/>
                  </a:cubicBezTo>
                  <a:cubicBezTo>
                    <a:pt x="74132" y="91"/>
                    <a:pt x="61201" y="800"/>
                    <a:pt x="56064" y="800"/>
                  </a:cubicBezTo>
                  <a:cubicBezTo>
                    <a:pt x="53053" y="800"/>
                    <a:pt x="46853" y="800"/>
                    <a:pt x="43842" y="623"/>
                  </a:cubicBezTo>
                  <a:cubicBezTo>
                    <a:pt x="40299" y="446"/>
                    <a:pt x="36048" y="91"/>
                    <a:pt x="32682" y="91"/>
                  </a:cubicBezTo>
                  <a:cubicBezTo>
                    <a:pt x="31620" y="91"/>
                    <a:pt x="28963" y="91"/>
                    <a:pt x="28963" y="3988"/>
                  </a:cubicBezTo>
                  <a:cubicBezTo>
                    <a:pt x="28963" y="6468"/>
                    <a:pt x="31088" y="6468"/>
                    <a:pt x="34631" y="6468"/>
                  </a:cubicBezTo>
                  <a:cubicBezTo>
                    <a:pt x="34808" y="6468"/>
                    <a:pt x="38174" y="6468"/>
                    <a:pt x="41362" y="6823"/>
                  </a:cubicBezTo>
                  <a:cubicBezTo>
                    <a:pt x="45082" y="7177"/>
                    <a:pt x="45436" y="7531"/>
                    <a:pt x="45436" y="9302"/>
                  </a:cubicBezTo>
                  <a:cubicBezTo>
                    <a:pt x="45436" y="9657"/>
                    <a:pt x="45436" y="10542"/>
                    <a:pt x="44728" y="13199"/>
                  </a:cubicBezTo>
                  <a:lnTo>
                    <a:pt x="21169" y="107259"/>
                  </a:lnTo>
                  <a:cubicBezTo>
                    <a:pt x="19752" y="113281"/>
                    <a:pt x="19397" y="114698"/>
                    <a:pt x="5581" y="114698"/>
                  </a:cubicBezTo>
                  <a:cubicBezTo>
                    <a:pt x="2569" y="114698"/>
                    <a:pt x="267" y="114698"/>
                    <a:pt x="267" y="118418"/>
                  </a:cubicBezTo>
                  <a:cubicBezTo>
                    <a:pt x="267" y="120189"/>
                    <a:pt x="1507" y="121075"/>
                    <a:pt x="3101" y="121075"/>
                  </a:cubicBezTo>
                  <a:cubicBezTo>
                    <a:pt x="8238" y="121075"/>
                    <a:pt x="20991" y="120367"/>
                    <a:pt x="26128" y="120367"/>
                  </a:cubicBezTo>
                  <a:cubicBezTo>
                    <a:pt x="29140" y="120367"/>
                    <a:pt x="35339" y="120367"/>
                    <a:pt x="38351" y="120544"/>
                  </a:cubicBezTo>
                  <a:cubicBezTo>
                    <a:pt x="41893" y="120721"/>
                    <a:pt x="46322" y="121075"/>
                    <a:pt x="49687" y="121075"/>
                  </a:cubicBezTo>
                  <a:cubicBezTo>
                    <a:pt x="50573" y="121075"/>
                    <a:pt x="53407" y="121075"/>
                    <a:pt x="53407" y="117355"/>
                  </a:cubicBezTo>
                  <a:cubicBezTo>
                    <a:pt x="53407" y="114698"/>
                    <a:pt x="51636" y="114698"/>
                    <a:pt x="47562" y="114698"/>
                  </a:cubicBezTo>
                  <a:cubicBezTo>
                    <a:pt x="44728" y="114698"/>
                    <a:pt x="44019" y="114698"/>
                    <a:pt x="40831" y="114344"/>
                  </a:cubicBezTo>
                  <a:cubicBezTo>
                    <a:pt x="36934" y="113813"/>
                    <a:pt x="36934" y="113458"/>
                    <a:pt x="36934" y="111687"/>
                  </a:cubicBezTo>
                  <a:cubicBezTo>
                    <a:pt x="36934" y="111510"/>
                    <a:pt x="36934" y="110447"/>
                    <a:pt x="37642" y="107790"/>
                  </a:cubicBezTo>
                  <a:lnTo>
                    <a:pt x="49333" y="61380"/>
                  </a:lnTo>
                  <a:lnTo>
                    <a:pt x="108674" y="61380"/>
                  </a:lnTo>
                  <a:lnTo>
                    <a:pt x="97160" y="107259"/>
                  </a:lnTo>
                  <a:cubicBezTo>
                    <a:pt x="95743" y="113281"/>
                    <a:pt x="95388" y="114698"/>
                    <a:pt x="81572" y="114698"/>
                  </a:cubicBezTo>
                  <a:cubicBezTo>
                    <a:pt x="78561" y="114698"/>
                    <a:pt x="76258" y="114698"/>
                    <a:pt x="76258" y="118418"/>
                  </a:cubicBezTo>
                  <a:cubicBezTo>
                    <a:pt x="76258" y="120189"/>
                    <a:pt x="77498" y="121075"/>
                    <a:pt x="79092" y="121075"/>
                  </a:cubicBezTo>
                  <a:cubicBezTo>
                    <a:pt x="84229" y="121075"/>
                    <a:pt x="96983" y="120367"/>
                    <a:pt x="102120" y="120367"/>
                  </a:cubicBezTo>
                  <a:cubicBezTo>
                    <a:pt x="105131" y="120367"/>
                    <a:pt x="111331" y="120367"/>
                    <a:pt x="114342" y="120544"/>
                  </a:cubicBezTo>
                  <a:cubicBezTo>
                    <a:pt x="117885" y="120721"/>
                    <a:pt x="122313" y="121075"/>
                    <a:pt x="125679" y="121075"/>
                  </a:cubicBezTo>
                  <a:cubicBezTo>
                    <a:pt x="126564" y="121075"/>
                    <a:pt x="129399" y="121075"/>
                    <a:pt x="129399" y="117355"/>
                  </a:cubicBezTo>
                  <a:cubicBezTo>
                    <a:pt x="129399" y="114698"/>
                    <a:pt x="127627" y="114698"/>
                    <a:pt x="123553" y="114698"/>
                  </a:cubicBezTo>
                  <a:cubicBezTo>
                    <a:pt x="120719" y="114698"/>
                    <a:pt x="120010" y="114698"/>
                    <a:pt x="116822" y="114344"/>
                  </a:cubicBezTo>
                  <a:cubicBezTo>
                    <a:pt x="112925" y="113813"/>
                    <a:pt x="112925" y="113458"/>
                    <a:pt x="112925" y="111687"/>
                  </a:cubicBezTo>
                  <a:cubicBezTo>
                    <a:pt x="112925" y="110624"/>
                    <a:pt x="113456" y="108853"/>
                    <a:pt x="113633" y="107790"/>
                  </a:cubicBezTo>
                  <a:lnTo>
                    <a:pt x="137015" y="14439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3FEEB4AF-3904-79F8-B4F9-6F8DE40C1D8A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042666" y="5056669"/>
              <a:ext cx="545853" cy="10121"/>
            </a:xfrm>
            <a:prstGeom prst="rect">
              <a:avLst/>
            </a:pr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139949B0-99A2-F6DB-24AB-CEAC8E25F2C7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050005" y="5186724"/>
              <a:ext cx="111089" cy="114632"/>
            </a:xfrm>
            <a:custGeom>
              <a:avLst/>
              <a:gdLst>
                <a:gd name="csX0" fmla="*/ 111345 w 111089"/>
                <a:gd name="csY0" fmla="*/ 17822 h 114632"/>
                <a:gd name="csX1" fmla="*/ 100211 w 111089"/>
                <a:gd name="csY1" fmla="*/ 109 h 114632"/>
                <a:gd name="csX2" fmla="*/ 87812 w 111089"/>
                <a:gd name="csY2" fmla="*/ 12255 h 114632"/>
                <a:gd name="csX3" fmla="*/ 91860 w 111089"/>
                <a:gd name="csY3" fmla="*/ 19847 h 114632"/>
                <a:gd name="csX4" fmla="*/ 100464 w 111089"/>
                <a:gd name="csY4" fmla="*/ 40597 h 114632"/>
                <a:gd name="csX5" fmla="*/ 55421 w 111089"/>
                <a:gd name="csY5" fmla="*/ 109174 h 114632"/>
                <a:gd name="csX6" fmla="*/ 36695 w 111089"/>
                <a:gd name="csY6" fmla="*/ 87158 h 114632"/>
                <a:gd name="csX7" fmla="*/ 51372 w 111089"/>
                <a:gd name="csY7" fmla="*/ 33511 h 114632"/>
                <a:gd name="csX8" fmla="*/ 54409 w 111089"/>
                <a:gd name="csY8" fmla="*/ 20859 h 114632"/>
                <a:gd name="csX9" fmla="*/ 33659 w 111089"/>
                <a:gd name="csY9" fmla="*/ 109 h 114632"/>
                <a:gd name="csX10" fmla="*/ 256 w 111089"/>
                <a:gd name="csY10" fmla="*/ 39078 h 114632"/>
                <a:gd name="csX11" fmla="*/ 3293 w 111089"/>
                <a:gd name="csY11" fmla="*/ 41609 h 114632"/>
                <a:gd name="csX12" fmla="*/ 7341 w 111089"/>
                <a:gd name="csY12" fmla="*/ 37054 h 114632"/>
                <a:gd name="csX13" fmla="*/ 32900 w 111089"/>
                <a:gd name="csY13" fmla="*/ 5676 h 114632"/>
                <a:gd name="csX14" fmla="*/ 39226 w 111089"/>
                <a:gd name="csY14" fmla="*/ 13773 h 114632"/>
                <a:gd name="csX15" fmla="*/ 34924 w 111089"/>
                <a:gd name="csY15" fmla="*/ 31487 h 114632"/>
                <a:gd name="csX16" fmla="*/ 20500 w 111089"/>
                <a:gd name="csY16" fmla="*/ 83362 h 114632"/>
                <a:gd name="csX17" fmla="*/ 54409 w 111089"/>
                <a:gd name="csY17" fmla="*/ 114741 h 114632"/>
                <a:gd name="csX18" fmla="*/ 111345 w 111089"/>
                <a:gd name="csY18" fmla="*/ 17822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11089" h="114632">
                  <a:moveTo>
                    <a:pt x="111345" y="17822"/>
                  </a:moveTo>
                  <a:cubicBezTo>
                    <a:pt x="111345" y="4157"/>
                    <a:pt x="104766" y="109"/>
                    <a:pt x="100211" y="109"/>
                  </a:cubicBezTo>
                  <a:cubicBezTo>
                    <a:pt x="93885" y="109"/>
                    <a:pt x="87812" y="6688"/>
                    <a:pt x="87812" y="12255"/>
                  </a:cubicBezTo>
                  <a:cubicBezTo>
                    <a:pt x="87812" y="15545"/>
                    <a:pt x="89077" y="17063"/>
                    <a:pt x="91860" y="19847"/>
                  </a:cubicBezTo>
                  <a:cubicBezTo>
                    <a:pt x="97175" y="24908"/>
                    <a:pt x="100464" y="31487"/>
                    <a:pt x="100464" y="40597"/>
                  </a:cubicBezTo>
                  <a:cubicBezTo>
                    <a:pt x="100464" y="51225"/>
                    <a:pt x="85028" y="109174"/>
                    <a:pt x="55421" y="109174"/>
                  </a:cubicBezTo>
                  <a:cubicBezTo>
                    <a:pt x="42516" y="109174"/>
                    <a:pt x="36695" y="100317"/>
                    <a:pt x="36695" y="87158"/>
                  </a:cubicBezTo>
                  <a:cubicBezTo>
                    <a:pt x="36695" y="72987"/>
                    <a:pt x="43528" y="54515"/>
                    <a:pt x="51372" y="33511"/>
                  </a:cubicBezTo>
                  <a:cubicBezTo>
                    <a:pt x="53144" y="29209"/>
                    <a:pt x="54409" y="25667"/>
                    <a:pt x="54409" y="20859"/>
                  </a:cubicBezTo>
                  <a:cubicBezTo>
                    <a:pt x="54409" y="9472"/>
                    <a:pt x="46311" y="109"/>
                    <a:pt x="33659" y="109"/>
                  </a:cubicBezTo>
                  <a:cubicBezTo>
                    <a:pt x="9872" y="109"/>
                    <a:pt x="256" y="36801"/>
                    <a:pt x="256" y="39078"/>
                  </a:cubicBezTo>
                  <a:cubicBezTo>
                    <a:pt x="256" y="41609"/>
                    <a:pt x="2787" y="41609"/>
                    <a:pt x="3293" y="41609"/>
                  </a:cubicBezTo>
                  <a:cubicBezTo>
                    <a:pt x="5823" y="41609"/>
                    <a:pt x="6076" y="41103"/>
                    <a:pt x="7341" y="37054"/>
                  </a:cubicBezTo>
                  <a:cubicBezTo>
                    <a:pt x="14680" y="11496"/>
                    <a:pt x="25561" y="5676"/>
                    <a:pt x="32900" y="5676"/>
                  </a:cubicBezTo>
                  <a:cubicBezTo>
                    <a:pt x="34924" y="5676"/>
                    <a:pt x="39226" y="5676"/>
                    <a:pt x="39226" y="13773"/>
                  </a:cubicBezTo>
                  <a:cubicBezTo>
                    <a:pt x="39226" y="20100"/>
                    <a:pt x="36695" y="26932"/>
                    <a:pt x="34924" y="31487"/>
                  </a:cubicBezTo>
                  <a:cubicBezTo>
                    <a:pt x="23790" y="60841"/>
                    <a:pt x="20500" y="72481"/>
                    <a:pt x="20500" y="83362"/>
                  </a:cubicBezTo>
                  <a:cubicBezTo>
                    <a:pt x="20500" y="110692"/>
                    <a:pt x="42769" y="114741"/>
                    <a:pt x="54409" y="114741"/>
                  </a:cubicBezTo>
                  <a:cubicBezTo>
                    <a:pt x="96922" y="114741"/>
                    <a:pt x="111345" y="30981"/>
                    <a:pt x="111345" y="17822"/>
                  </a:cubicBez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7F7DB467-0F3F-EF4B-9D13-F66D1D7F218C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181744" y="5186724"/>
              <a:ext cx="207248" cy="114632"/>
            </a:xfrm>
            <a:custGeom>
              <a:avLst/>
              <a:gdLst>
                <a:gd name="csX0" fmla="*/ 15191 w 207248"/>
                <a:gd name="csY0" fmla="*/ 97027 h 114632"/>
                <a:gd name="csX1" fmla="*/ 12914 w 207248"/>
                <a:gd name="csY1" fmla="*/ 107908 h 114632"/>
                <a:gd name="csX2" fmla="*/ 20252 w 207248"/>
                <a:gd name="csY2" fmla="*/ 114741 h 114632"/>
                <a:gd name="csX3" fmla="*/ 29615 w 207248"/>
                <a:gd name="csY3" fmla="*/ 107655 h 114632"/>
                <a:gd name="csX4" fmla="*/ 34423 w 207248"/>
                <a:gd name="csY4" fmla="*/ 88930 h 114632"/>
                <a:gd name="csX5" fmla="*/ 39990 w 207248"/>
                <a:gd name="csY5" fmla="*/ 66155 h 114632"/>
                <a:gd name="csX6" fmla="*/ 44292 w 207248"/>
                <a:gd name="csY6" fmla="*/ 49201 h 114632"/>
                <a:gd name="csX7" fmla="*/ 47582 w 207248"/>
                <a:gd name="csY7" fmla="*/ 36548 h 114632"/>
                <a:gd name="csX8" fmla="*/ 88829 w 207248"/>
                <a:gd name="csY8" fmla="*/ 5676 h 114632"/>
                <a:gd name="csX9" fmla="*/ 102494 w 207248"/>
                <a:gd name="csY9" fmla="*/ 23389 h 114632"/>
                <a:gd name="csX10" fmla="*/ 98698 w 207248"/>
                <a:gd name="csY10" fmla="*/ 44393 h 114632"/>
                <a:gd name="csX11" fmla="*/ 91613 w 207248"/>
                <a:gd name="csY11" fmla="*/ 73746 h 114632"/>
                <a:gd name="csX12" fmla="*/ 86552 w 207248"/>
                <a:gd name="csY12" fmla="*/ 92978 h 114632"/>
                <a:gd name="csX13" fmla="*/ 83262 w 207248"/>
                <a:gd name="csY13" fmla="*/ 107908 h 114632"/>
                <a:gd name="csX14" fmla="*/ 90600 w 207248"/>
                <a:gd name="csY14" fmla="*/ 114741 h 114632"/>
                <a:gd name="csX15" fmla="*/ 101988 w 207248"/>
                <a:gd name="csY15" fmla="*/ 100317 h 114632"/>
                <a:gd name="csX16" fmla="*/ 117171 w 207248"/>
                <a:gd name="csY16" fmla="*/ 39332 h 114632"/>
                <a:gd name="csX17" fmla="*/ 158924 w 207248"/>
                <a:gd name="csY17" fmla="*/ 5676 h 114632"/>
                <a:gd name="csX18" fmla="*/ 172589 w 207248"/>
                <a:gd name="csY18" fmla="*/ 23389 h 114632"/>
                <a:gd name="csX19" fmla="*/ 156900 w 207248"/>
                <a:gd name="csY19" fmla="*/ 80073 h 114632"/>
                <a:gd name="csX20" fmla="*/ 153610 w 207248"/>
                <a:gd name="csY20" fmla="*/ 93991 h 114632"/>
                <a:gd name="csX21" fmla="*/ 174360 w 207248"/>
                <a:gd name="csY21" fmla="*/ 114741 h 114632"/>
                <a:gd name="csX22" fmla="*/ 207510 w 207248"/>
                <a:gd name="csY22" fmla="*/ 75771 h 114632"/>
                <a:gd name="csX23" fmla="*/ 204473 w 207248"/>
                <a:gd name="csY23" fmla="*/ 73240 h 114632"/>
                <a:gd name="csX24" fmla="*/ 200678 w 207248"/>
                <a:gd name="csY24" fmla="*/ 77795 h 114632"/>
                <a:gd name="csX25" fmla="*/ 174866 w 207248"/>
                <a:gd name="csY25" fmla="*/ 109174 h 114632"/>
                <a:gd name="csX26" fmla="*/ 168793 w 207248"/>
                <a:gd name="csY26" fmla="*/ 100823 h 114632"/>
                <a:gd name="csX27" fmla="*/ 173348 w 207248"/>
                <a:gd name="csY27" fmla="*/ 82856 h 114632"/>
                <a:gd name="csX28" fmla="*/ 188784 w 207248"/>
                <a:gd name="csY28" fmla="*/ 27185 h 114632"/>
                <a:gd name="csX29" fmla="*/ 159683 w 207248"/>
                <a:gd name="csY29" fmla="*/ 109 h 114632"/>
                <a:gd name="csX30" fmla="*/ 118436 w 207248"/>
                <a:gd name="csY30" fmla="*/ 24655 h 114632"/>
                <a:gd name="csX31" fmla="*/ 110338 w 207248"/>
                <a:gd name="csY31" fmla="*/ 6688 h 114632"/>
                <a:gd name="csX32" fmla="*/ 89588 w 207248"/>
                <a:gd name="csY32" fmla="*/ 109 h 114632"/>
                <a:gd name="csX33" fmla="*/ 50112 w 207248"/>
                <a:gd name="csY33" fmla="*/ 22124 h 114632"/>
                <a:gd name="csX34" fmla="*/ 26832 w 207248"/>
                <a:gd name="csY34" fmla="*/ 109 h 114632"/>
                <a:gd name="csX35" fmla="*/ 8106 w 207248"/>
                <a:gd name="csY35" fmla="*/ 14533 h 114632"/>
                <a:gd name="csX36" fmla="*/ 261 w 207248"/>
                <a:gd name="csY36" fmla="*/ 39078 h 114632"/>
                <a:gd name="csX37" fmla="*/ 3298 w 207248"/>
                <a:gd name="csY37" fmla="*/ 41609 h 114632"/>
                <a:gd name="csX38" fmla="*/ 7600 w 207248"/>
                <a:gd name="csY38" fmla="*/ 35789 h 114632"/>
                <a:gd name="csX39" fmla="*/ 26072 w 207248"/>
                <a:gd name="csY39" fmla="*/ 5676 h 114632"/>
                <a:gd name="csX40" fmla="*/ 33917 w 207248"/>
                <a:gd name="csY40" fmla="*/ 17316 h 114632"/>
                <a:gd name="csX41" fmla="*/ 29868 w 207248"/>
                <a:gd name="csY41" fmla="*/ 38572 h 114632"/>
                <a:gd name="csX42" fmla="*/ 15191 w 207248"/>
                <a:gd name="csY42" fmla="*/ 97027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07248" h="114632">
                  <a:moveTo>
                    <a:pt x="15191" y="97027"/>
                  </a:moveTo>
                  <a:cubicBezTo>
                    <a:pt x="14432" y="100823"/>
                    <a:pt x="12914" y="106643"/>
                    <a:pt x="12914" y="107908"/>
                  </a:cubicBezTo>
                  <a:cubicBezTo>
                    <a:pt x="12914" y="112463"/>
                    <a:pt x="16456" y="114741"/>
                    <a:pt x="20252" y="114741"/>
                  </a:cubicBezTo>
                  <a:cubicBezTo>
                    <a:pt x="23289" y="114741"/>
                    <a:pt x="27844" y="112716"/>
                    <a:pt x="29615" y="107655"/>
                  </a:cubicBezTo>
                  <a:cubicBezTo>
                    <a:pt x="29868" y="107149"/>
                    <a:pt x="32905" y="95256"/>
                    <a:pt x="34423" y="88930"/>
                  </a:cubicBezTo>
                  <a:lnTo>
                    <a:pt x="39990" y="66155"/>
                  </a:lnTo>
                  <a:cubicBezTo>
                    <a:pt x="41509" y="60588"/>
                    <a:pt x="43027" y="55021"/>
                    <a:pt x="44292" y="49201"/>
                  </a:cubicBezTo>
                  <a:cubicBezTo>
                    <a:pt x="45304" y="44899"/>
                    <a:pt x="47329" y="37560"/>
                    <a:pt x="47582" y="36548"/>
                  </a:cubicBezTo>
                  <a:cubicBezTo>
                    <a:pt x="51378" y="28703"/>
                    <a:pt x="64789" y="5676"/>
                    <a:pt x="88829" y="5676"/>
                  </a:cubicBezTo>
                  <a:cubicBezTo>
                    <a:pt x="100216" y="5676"/>
                    <a:pt x="102494" y="15039"/>
                    <a:pt x="102494" y="23389"/>
                  </a:cubicBezTo>
                  <a:cubicBezTo>
                    <a:pt x="102494" y="29716"/>
                    <a:pt x="100722" y="36801"/>
                    <a:pt x="98698" y="44393"/>
                  </a:cubicBezTo>
                  <a:lnTo>
                    <a:pt x="91613" y="73746"/>
                  </a:lnTo>
                  <a:lnTo>
                    <a:pt x="86552" y="92978"/>
                  </a:lnTo>
                  <a:cubicBezTo>
                    <a:pt x="85539" y="98039"/>
                    <a:pt x="83262" y="106643"/>
                    <a:pt x="83262" y="107908"/>
                  </a:cubicBezTo>
                  <a:cubicBezTo>
                    <a:pt x="83262" y="112463"/>
                    <a:pt x="86805" y="114741"/>
                    <a:pt x="90600" y="114741"/>
                  </a:cubicBezTo>
                  <a:cubicBezTo>
                    <a:pt x="98445" y="114741"/>
                    <a:pt x="99963" y="108414"/>
                    <a:pt x="101988" y="100317"/>
                  </a:cubicBezTo>
                  <a:cubicBezTo>
                    <a:pt x="105530" y="86146"/>
                    <a:pt x="114893" y="49201"/>
                    <a:pt x="117171" y="39332"/>
                  </a:cubicBezTo>
                  <a:cubicBezTo>
                    <a:pt x="117930" y="36042"/>
                    <a:pt x="131342" y="5676"/>
                    <a:pt x="158924" y="5676"/>
                  </a:cubicBezTo>
                  <a:cubicBezTo>
                    <a:pt x="169805" y="5676"/>
                    <a:pt x="172589" y="14279"/>
                    <a:pt x="172589" y="23389"/>
                  </a:cubicBezTo>
                  <a:cubicBezTo>
                    <a:pt x="172589" y="37813"/>
                    <a:pt x="161961" y="66661"/>
                    <a:pt x="156900" y="80073"/>
                  </a:cubicBezTo>
                  <a:cubicBezTo>
                    <a:pt x="154622" y="86146"/>
                    <a:pt x="153610" y="88930"/>
                    <a:pt x="153610" y="93991"/>
                  </a:cubicBezTo>
                  <a:cubicBezTo>
                    <a:pt x="153610" y="105884"/>
                    <a:pt x="162467" y="114741"/>
                    <a:pt x="174360" y="114741"/>
                  </a:cubicBezTo>
                  <a:cubicBezTo>
                    <a:pt x="198147" y="114741"/>
                    <a:pt x="207510" y="77795"/>
                    <a:pt x="207510" y="75771"/>
                  </a:cubicBezTo>
                  <a:cubicBezTo>
                    <a:pt x="207510" y="73240"/>
                    <a:pt x="205233" y="73240"/>
                    <a:pt x="204473" y="73240"/>
                  </a:cubicBezTo>
                  <a:cubicBezTo>
                    <a:pt x="201943" y="73240"/>
                    <a:pt x="201943" y="74000"/>
                    <a:pt x="200678" y="77795"/>
                  </a:cubicBezTo>
                  <a:cubicBezTo>
                    <a:pt x="196882" y="91207"/>
                    <a:pt x="188784" y="109174"/>
                    <a:pt x="174866" y="109174"/>
                  </a:cubicBezTo>
                  <a:cubicBezTo>
                    <a:pt x="170565" y="109174"/>
                    <a:pt x="168793" y="106643"/>
                    <a:pt x="168793" y="100823"/>
                  </a:cubicBezTo>
                  <a:cubicBezTo>
                    <a:pt x="168793" y="94497"/>
                    <a:pt x="171071" y="88423"/>
                    <a:pt x="173348" y="82856"/>
                  </a:cubicBezTo>
                  <a:cubicBezTo>
                    <a:pt x="178156" y="69698"/>
                    <a:pt x="188784" y="41609"/>
                    <a:pt x="188784" y="27185"/>
                  </a:cubicBezTo>
                  <a:cubicBezTo>
                    <a:pt x="188784" y="10737"/>
                    <a:pt x="178662" y="109"/>
                    <a:pt x="159683" y="109"/>
                  </a:cubicBezTo>
                  <a:cubicBezTo>
                    <a:pt x="140705" y="109"/>
                    <a:pt x="127799" y="11243"/>
                    <a:pt x="118436" y="24655"/>
                  </a:cubicBezTo>
                  <a:cubicBezTo>
                    <a:pt x="118183" y="21365"/>
                    <a:pt x="117424" y="12761"/>
                    <a:pt x="110338" y="6688"/>
                  </a:cubicBezTo>
                  <a:cubicBezTo>
                    <a:pt x="104012" y="1374"/>
                    <a:pt x="95914" y="109"/>
                    <a:pt x="89588" y="109"/>
                  </a:cubicBezTo>
                  <a:cubicBezTo>
                    <a:pt x="66814" y="109"/>
                    <a:pt x="54414" y="16304"/>
                    <a:pt x="50112" y="22124"/>
                  </a:cubicBezTo>
                  <a:cubicBezTo>
                    <a:pt x="48847" y="7700"/>
                    <a:pt x="38219" y="109"/>
                    <a:pt x="26832" y="109"/>
                  </a:cubicBezTo>
                  <a:cubicBezTo>
                    <a:pt x="15191" y="109"/>
                    <a:pt x="10383" y="9978"/>
                    <a:pt x="8106" y="14533"/>
                  </a:cubicBezTo>
                  <a:cubicBezTo>
                    <a:pt x="3551" y="23389"/>
                    <a:pt x="261" y="38319"/>
                    <a:pt x="261" y="39078"/>
                  </a:cubicBezTo>
                  <a:cubicBezTo>
                    <a:pt x="261" y="41609"/>
                    <a:pt x="2792" y="41609"/>
                    <a:pt x="3298" y="41609"/>
                  </a:cubicBezTo>
                  <a:cubicBezTo>
                    <a:pt x="5828" y="41609"/>
                    <a:pt x="6081" y="41356"/>
                    <a:pt x="7600" y="35789"/>
                  </a:cubicBezTo>
                  <a:cubicBezTo>
                    <a:pt x="11902" y="17822"/>
                    <a:pt x="16963" y="5676"/>
                    <a:pt x="26072" y="5676"/>
                  </a:cubicBezTo>
                  <a:cubicBezTo>
                    <a:pt x="30121" y="5676"/>
                    <a:pt x="33917" y="7700"/>
                    <a:pt x="33917" y="17316"/>
                  </a:cubicBezTo>
                  <a:cubicBezTo>
                    <a:pt x="33917" y="22630"/>
                    <a:pt x="33158" y="25414"/>
                    <a:pt x="29868" y="38572"/>
                  </a:cubicBezTo>
                  <a:lnTo>
                    <a:pt x="15191" y="97027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D3EB5778-992A-E0C2-D47E-5280E82AB533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407747" y="5093793"/>
              <a:ext cx="78293" cy="117618"/>
            </a:xfrm>
            <a:custGeom>
              <a:avLst/>
              <a:gdLst>
                <a:gd name="csX0" fmla="*/ 78564 w 78293"/>
                <a:gd name="csY0" fmla="*/ 85485 h 117618"/>
                <a:gd name="csX1" fmla="*/ 72541 w 78293"/>
                <a:gd name="csY1" fmla="*/ 85485 h 117618"/>
                <a:gd name="csX2" fmla="*/ 67936 w 78293"/>
                <a:gd name="csY2" fmla="*/ 101604 h 117618"/>
                <a:gd name="csX3" fmla="*/ 50399 w 78293"/>
                <a:gd name="csY3" fmla="*/ 102667 h 117618"/>
                <a:gd name="csX4" fmla="*/ 17806 w 78293"/>
                <a:gd name="csY4" fmla="*/ 102667 h 117618"/>
                <a:gd name="csX5" fmla="*/ 53234 w 78293"/>
                <a:gd name="csY5" fmla="*/ 72908 h 117618"/>
                <a:gd name="csX6" fmla="*/ 78564 w 78293"/>
                <a:gd name="csY6" fmla="*/ 34647 h 117618"/>
                <a:gd name="csX7" fmla="*/ 37114 w 78293"/>
                <a:gd name="csY7" fmla="*/ 105 h 117618"/>
                <a:gd name="csX8" fmla="*/ 270 w 78293"/>
                <a:gd name="csY8" fmla="*/ 31812 h 117618"/>
                <a:gd name="csX9" fmla="*/ 9658 w 78293"/>
                <a:gd name="csY9" fmla="*/ 41732 h 117618"/>
                <a:gd name="csX10" fmla="*/ 19046 w 78293"/>
                <a:gd name="csY10" fmla="*/ 32344 h 117618"/>
                <a:gd name="csX11" fmla="*/ 8595 w 78293"/>
                <a:gd name="csY11" fmla="*/ 22956 h 117618"/>
                <a:gd name="csX12" fmla="*/ 34457 w 78293"/>
                <a:gd name="csY12" fmla="*/ 6482 h 117618"/>
                <a:gd name="csX13" fmla="*/ 61382 w 78293"/>
                <a:gd name="csY13" fmla="*/ 34647 h 117618"/>
                <a:gd name="csX14" fmla="*/ 44731 w 78293"/>
                <a:gd name="csY14" fmla="*/ 68657 h 117618"/>
                <a:gd name="csX15" fmla="*/ 2041 w 78293"/>
                <a:gd name="csY15" fmla="*/ 110815 h 117618"/>
                <a:gd name="csX16" fmla="*/ 270 w 78293"/>
                <a:gd name="csY16" fmla="*/ 117723 h 117618"/>
                <a:gd name="csX17" fmla="*/ 73250 w 78293"/>
                <a:gd name="csY17" fmla="*/ 117723 h 117618"/>
                <a:gd name="csX18" fmla="*/ 78564 w 78293"/>
                <a:gd name="csY18" fmla="*/ 85485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64" y="85485"/>
                  </a:moveTo>
                  <a:lnTo>
                    <a:pt x="72541" y="85485"/>
                  </a:lnTo>
                  <a:cubicBezTo>
                    <a:pt x="72010" y="89382"/>
                    <a:pt x="70239" y="99833"/>
                    <a:pt x="67936" y="101604"/>
                  </a:cubicBezTo>
                  <a:cubicBezTo>
                    <a:pt x="66519" y="102667"/>
                    <a:pt x="52879" y="102667"/>
                    <a:pt x="50399" y="102667"/>
                  </a:cubicBezTo>
                  <a:lnTo>
                    <a:pt x="17806" y="102667"/>
                  </a:lnTo>
                  <a:cubicBezTo>
                    <a:pt x="36406" y="86193"/>
                    <a:pt x="42605" y="81233"/>
                    <a:pt x="53234" y="72908"/>
                  </a:cubicBezTo>
                  <a:cubicBezTo>
                    <a:pt x="66342" y="62457"/>
                    <a:pt x="78564" y="51475"/>
                    <a:pt x="78564" y="34647"/>
                  </a:cubicBezTo>
                  <a:cubicBezTo>
                    <a:pt x="78564" y="13213"/>
                    <a:pt x="59788" y="105"/>
                    <a:pt x="37114" y="105"/>
                  </a:cubicBezTo>
                  <a:cubicBezTo>
                    <a:pt x="15149" y="105"/>
                    <a:pt x="270" y="15516"/>
                    <a:pt x="270" y="31812"/>
                  </a:cubicBezTo>
                  <a:cubicBezTo>
                    <a:pt x="270" y="40846"/>
                    <a:pt x="7887" y="41732"/>
                    <a:pt x="9658" y="41732"/>
                  </a:cubicBezTo>
                  <a:cubicBezTo>
                    <a:pt x="13909" y="41732"/>
                    <a:pt x="19046" y="38721"/>
                    <a:pt x="19046" y="32344"/>
                  </a:cubicBezTo>
                  <a:cubicBezTo>
                    <a:pt x="19046" y="29155"/>
                    <a:pt x="17806" y="22956"/>
                    <a:pt x="8595" y="22956"/>
                  </a:cubicBezTo>
                  <a:cubicBezTo>
                    <a:pt x="14087" y="10379"/>
                    <a:pt x="26132" y="6482"/>
                    <a:pt x="34457" y="6482"/>
                  </a:cubicBezTo>
                  <a:cubicBezTo>
                    <a:pt x="52171" y="6482"/>
                    <a:pt x="61382" y="20299"/>
                    <a:pt x="61382" y="34647"/>
                  </a:cubicBezTo>
                  <a:cubicBezTo>
                    <a:pt x="61382" y="50057"/>
                    <a:pt x="50399" y="62280"/>
                    <a:pt x="44731" y="68657"/>
                  </a:cubicBezTo>
                  <a:lnTo>
                    <a:pt x="2041" y="110815"/>
                  </a:lnTo>
                  <a:cubicBezTo>
                    <a:pt x="270" y="112409"/>
                    <a:pt x="270" y="112763"/>
                    <a:pt x="270" y="117723"/>
                  </a:cubicBezTo>
                  <a:lnTo>
                    <a:pt x="73250" y="117723"/>
                  </a:lnTo>
                  <a:lnTo>
                    <a:pt x="78564" y="85485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6C6C4C9E-500C-BF65-A01E-C2C921013BB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408810" y="5251956"/>
              <a:ext cx="157827" cy="120983"/>
            </a:xfrm>
            <a:custGeom>
              <a:avLst/>
              <a:gdLst>
                <a:gd name="csX0" fmla="*/ 137019 w 157827"/>
                <a:gd name="csY0" fmla="*/ 14460 h 120983"/>
                <a:gd name="csX1" fmla="*/ 152075 w 157827"/>
                <a:gd name="csY1" fmla="*/ 6488 h 120983"/>
                <a:gd name="csX2" fmla="*/ 158098 w 157827"/>
                <a:gd name="csY2" fmla="*/ 2591 h 120983"/>
                <a:gd name="csX3" fmla="*/ 155264 w 157827"/>
                <a:gd name="csY3" fmla="*/ 112 h 120983"/>
                <a:gd name="csX4" fmla="*/ 132059 w 157827"/>
                <a:gd name="csY4" fmla="*/ 820 h 120983"/>
                <a:gd name="csX5" fmla="*/ 119837 w 157827"/>
                <a:gd name="csY5" fmla="*/ 643 h 120983"/>
                <a:gd name="csX6" fmla="*/ 108677 w 157827"/>
                <a:gd name="csY6" fmla="*/ 112 h 120983"/>
                <a:gd name="csX7" fmla="*/ 104957 w 157827"/>
                <a:gd name="csY7" fmla="*/ 4008 h 120983"/>
                <a:gd name="csX8" fmla="*/ 110626 w 157827"/>
                <a:gd name="csY8" fmla="*/ 6488 h 120983"/>
                <a:gd name="csX9" fmla="*/ 117357 w 157827"/>
                <a:gd name="csY9" fmla="*/ 6843 h 120983"/>
                <a:gd name="csX10" fmla="*/ 121431 w 157827"/>
                <a:gd name="csY10" fmla="*/ 9323 h 120983"/>
                <a:gd name="csX11" fmla="*/ 120722 w 157827"/>
                <a:gd name="csY11" fmla="*/ 13220 h 120983"/>
                <a:gd name="csX12" fmla="*/ 110271 w 157827"/>
                <a:gd name="csY12" fmla="*/ 55024 h 120983"/>
                <a:gd name="csX13" fmla="*/ 50931 w 157827"/>
                <a:gd name="csY13" fmla="*/ 55024 h 120983"/>
                <a:gd name="csX14" fmla="*/ 61205 w 157827"/>
                <a:gd name="csY14" fmla="*/ 13928 h 120983"/>
                <a:gd name="csX15" fmla="*/ 76793 w 157827"/>
                <a:gd name="csY15" fmla="*/ 6488 h 120983"/>
                <a:gd name="csX16" fmla="*/ 82107 w 157827"/>
                <a:gd name="csY16" fmla="*/ 2591 h 120983"/>
                <a:gd name="csX17" fmla="*/ 79272 w 157827"/>
                <a:gd name="csY17" fmla="*/ 112 h 120983"/>
                <a:gd name="csX18" fmla="*/ 56068 w 157827"/>
                <a:gd name="csY18" fmla="*/ 820 h 120983"/>
                <a:gd name="csX19" fmla="*/ 43845 w 157827"/>
                <a:gd name="csY19" fmla="*/ 643 h 120983"/>
                <a:gd name="csX20" fmla="*/ 32686 w 157827"/>
                <a:gd name="csY20" fmla="*/ 112 h 120983"/>
                <a:gd name="csX21" fmla="*/ 28966 w 157827"/>
                <a:gd name="csY21" fmla="*/ 4008 h 120983"/>
                <a:gd name="csX22" fmla="*/ 34634 w 157827"/>
                <a:gd name="csY22" fmla="*/ 6488 h 120983"/>
                <a:gd name="csX23" fmla="*/ 41365 w 157827"/>
                <a:gd name="csY23" fmla="*/ 6843 h 120983"/>
                <a:gd name="csX24" fmla="*/ 45440 w 157827"/>
                <a:gd name="csY24" fmla="*/ 9323 h 120983"/>
                <a:gd name="csX25" fmla="*/ 44731 w 157827"/>
                <a:gd name="csY25" fmla="*/ 13220 h 120983"/>
                <a:gd name="csX26" fmla="*/ 21172 w 157827"/>
                <a:gd name="csY26" fmla="*/ 107279 h 120983"/>
                <a:gd name="csX27" fmla="*/ 5584 w 157827"/>
                <a:gd name="csY27" fmla="*/ 114718 h 120983"/>
                <a:gd name="csX28" fmla="*/ 270 w 157827"/>
                <a:gd name="csY28" fmla="*/ 118438 h 120983"/>
                <a:gd name="csX29" fmla="*/ 3104 w 157827"/>
                <a:gd name="csY29" fmla="*/ 121095 h 120983"/>
                <a:gd name="csX30" fmla="*/ 26132 w 157827"/>
                <a:gd name="csY30" fmla="*/ 120387 h 120983"/>
                <a:gd name="csX31" fmla="*/ 38354 w 157827"/>
                <a:gd name="csY31" fmla="*/ 120564 h 120983"/>
                <a:gd name="csX32" fmla="*/ 49691 w 157827"/>
                <a:gd name="csY32" fmla="*/ 121095 h 120983"/>
                <a:gd name="csX33" fmla="*/ 53411 w 157827"/>
                <a:gd name="csY33" fmla="*/ 117375 h 120983"/>
                <a:gd name="csX34" fmla="*/ 47565 w 157827"/>
                <a:gd name="csY34" fmla="*/ 114718 h 120983"/>
                <a:gd name="csX35" fmla="*/ 40834 w 157827"/>
                <a:gd name="csY35" fmla="*/ 114364 h 120983"/>
                <a:gd name="csX36" fmla="*/ 36937 w 157827"/>
                <a:gd name="csY36" fmla="*/ 111707 h 120983"/>
                <a:gd name="csX37" fmla="*/ 37646 w 157827"/>
                <a:gd name="csY37" fmla="*/ 107810 h 120983"/>
                <a:gd name="csX38" fmla="*/ 49337 w 157827"/>
                <a:gd name="csY38" fmla="*/ 61400 h 120983"/>
                <a:gd name="csX39" fmla="*/ 108677 w 157827"/>
                <a:gd name="csY39" fmla="*/ 61400 h 120983"/>
                <a:gd name="csX40" fmla="*/ 97163 w 157827"/>
                <a:gd name="csY40" fmla="*/ 107279 h 120983"/>
                <a:gd name="csX41" fmla="*/ 81575 w 157827"/>
                <a:gd name="csY41" fmla="*/ 114718 h 120983"/>
                <a:gd name="csX42" fmla="*/ 76261 w 157827"/>
                <a:gd name="csY42" fmla="*/ 118438 h 120983"/>
                <a:gd name="csX43" fmla="*/ 79095 w 157827"/>
                <a:gd name="csY43" fmla="*/ 121095 h 120983"/>
                <a:gd name="csX44" fmla="*/ 102123 w 157827"/>
                <a:gd name="csY44" fmla="*/ 120387 h 120983"/>
                <a:gd name="csX45" fmla="*/ 114345 w 157827"/>
                <a:gd name="csY45" fmla="*/ 120564 h 120983"/>
                <a:gd name="csX46" fmla="*/ 125682 w 157827"/>
                <a:gd name="csY46" fmla="*/ 121095 h 120983"/>
                <a:gd name="csX47" fmla="*/ 129402 w 157827"/>
                <a:gd name="csY47" fmla="*/ 117375 h 120983"/>
                <a:gd name="csX48" fmla="*/ 123556 w 157827"/>
                <a:gd name="csY48" fmla="*/ 114718 h 120983"/>
                <a:gd name="csX49" fmla="*/ 116825 w 157827"/>
                <a:gd name="csY49" fmla="*/ 114364 h 120983"/>
                <a:gd name="csX50" fmla="*/ 112928 w 157827"/>
                <a:gd name="csY50" fmla="*/ 111707 h 120983"/>
                <a:gd name="csX51" fmla="*/ 113637 w 157827"/>
                <a:gd name="csY51" fmla="*/ 107810 h 120983"/>
                <a:gd name="csX52" fmla="*/ 137019 w 157827"/>
                <a:gd name="csY52" fmla="*/ 14460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7019" y="14460"/>
                  </a:moveTo>
                  <a:cubicBezTo>
                    <a:pt x="138613" y="7905"/>
                    <a:pt x="138967" y="6488"/>
                    <a:pt x="152075" y="6488"/>
                  </a:cubicBezTo>
                  <a:cubicBezTo>
                    <a:pt x="155972" y="6488"/>
                    <a:pt x="158098" y="6488"/>
                    <a:pt x="158098" y="2591"/>
                  </a:cubicBezTo>
                  <a:cubicBezTo>
                    <a:pt x="158098" y="1883"/>
                    <a:pt x="157566" y="112"/>
                    <a:pt x="155264" y="112"/>
                  </a:cubicBezTo>
                  <a:cubicBezTo>
                    <a:pt x="150127" y="112"/>
                    <a:pt x="137196" y="820"/>
                    <a:pt x="132059" y="820"/>
                  </a:cubicBezTo>
                  <a:cubicBezTo>
                    <a:pt x="129048" y="820"/>
                    <a:pt x="122848" y="820"/>
                    <a:pt x="119837" y="643"/>
                  </a:cubicBezTo>
                  <a:cubicBezTo>
                    <a:pt x="116294" y="466"/>
                    <a:pt x="112043" y="112"/>
                    <a:pt x="108677" y="112"/>
                  </a:cubicBezTo>
                  <a:cubicBezTo>
                    <a:pt x="107614" y="112"/>
                    <a:pt x="104957" y="112"/>
                    <a:pt x="104957" y="4008"/>
                  </a:cubicBezTo>
                  <a:cubicBezTo>
                    <a:pt x="104957" y="6488"/>
                    <a:pt x="107083" y="6488"/>
                    <a:pt x="110626" y="6488"/>
                  </a:cubicBezTo>
                  <a:cubicBezTo>
                    <a:pt x="110803" y="6488"/>
                    <a:pt x="114168" y="6488"/>
                    <a:pt x="117357" y="6843"/>
                  </a:cubicBezTo>
                  <a:cubicBezTo>
                    <a:pt x="121077" y="7197"/>
                    <a:pt x="121431" y="7551"/>
                    <a:pt x="121431" y="9323"/>
                  </a:cubicBezTo>
                  <a:cubicBezTo>
                    <a:pt x="121431" y="9500"/>
                    <a:pt x="121431" y="10563"/>
                    <a:pt x="120722" y="13220"/>
                  </a:cubicBezTo>
                  <a:lnTo>
                    <a:pt x="110271" y="55024"/>
                  </a:lnTo>
                  <a:lnTo>
                    <a:pt x="50931" y="55024"/>
                  </a:lnTo>
                  <a:lnTo>
                    <a:pt x="61205" y="13928"/>
                  </a:lnTo>
                  <a:cubicBezTo>
                    <a:pt x="62799" y="7905"/>
                    <a:pt x="63153" y="6488"/>
                    <a:pt x="76793" y="6488"/>
                  </a:cubicBezTo>
                  <a:cubicBezTo>
                    <a:pt x="79804" y="6488"/>
                    <a:pt x="82107" y="6488"/>
                    <a:pt x="82107" y="2591"/>
                  </a:cubicBezTo>
                  <a:cubicBezTo>
                    <a:pt x="82107" y="1883"/>
                    <a:pt x="81575" y="112"/>
                    <a:pt x="79272" y="112"/>
                  </a:cubicBezTo>
                  <a:cubicBezTo>
                    <a:pt x="74136" y="112"/>
                    <a:pt x="61205" y="820"/>
                    <a:pt x="56068" y="820"/>
                  </a:cubicBezTo>
                  <a:cubicBezTo>
                    <a:pt x="53056" y="820"/>
                    <a:pt x="46857" y="820"/>
                    <a:pt x="43845" y="643"/>
                  </a:cubicBezTo>
                  <a:cubicBezTo>
                    <a:pt x="40303" y="466"/>
                    <a:pt x="36051" y="112"/>
                    <a:pt x="32686" y="112"/>
                  </a:cubicBezTo>
                  <a:cubicBezTo>
                    <a:pt x="31623" y="112"/>
                    <a:pt x="28966" y="112"/>
                    <a:pt x="28966" y="4008"/>
                  </a:cubicBezTo>
                  <a:cubicBezTo>
                    <a:pt x="28966" y="6488"/>
                    <a:pt x="31092" y="6488"/>
                    <a:pt x="34634" y="6488"/>
                  </a:cubicBezTo>
                  <a:cubicBezTo>
                    <a:pt x="34811" y="6488"/>
                    <a:pt x="38177" y="6488"/>
                    <a:pt x="41365" y="6843"/>
                  </a:cubicBezTo>
                  <a:cubicBezTo>
                    <a:pt x="45085" y="7197"/>
                    <a:pt x="45440" y="7551"/>
                    <a:pt x="45440" y="9323"/>
                  </a:cubicBezTo>
                  <a:cubicBezTo>
                    <a:pt x="45440" y="9677"/>
                    <a:pt x="45440" y="10563"/>
                    <a:pt x="44731" y="13220"/>
                  </a:cubicBezTo>
                  <a:lnTo>
                    <a:pt x="21172" y="107279"/>
                  </a:lnTo>
                  <a:cubicBezTo>
                    <a:pt x="19755" y="113301"/>
                    <a:pt x="19401" y="114718"/>
                    <a:pt x="5584" y="114718"/>
                  </a:cubicBezTo>
                  <a:cubicBezTo>
                    <a:pt x="2573" y="114718"/>
                    <a:pt x="270" y="114718"/>
                    <a:pt x="270" y="118438"/>
                  </a:cubicBezTo>
                  <a:cubicBezTo>
                    <a:pt x="270" y="120210"/>
                    <a:pt x="1510" y="121095"/>
                    <a:pt x="3104" y="121095"/>
                  </a:cubicBezTo>
                  <a:cubicBezTo>
                    <a:pt x="8241" y="121095"/>
                    <a:pt x="20995" y="120387"/>
                    <a:pt x="26132" y="120387"/>
                  </a:cubicBezTo>
                  <a:cubicBezTo>
                    <a:pt x="29143" y="120387"/>
                    <a:pt x="35343" y="120387"/>
                    <a:pt x="38354" y="120564"/>
                  </a:cubicBezTo>
                  <a:cubicBezTo>
                    <a:pt x="41897" y="120741"/>
                    <a:pt x="46325" y="121095"/>
                    <a:pt x="49691" y="121095"/>
                  </a:cubicBezTo>
                  <a:cubicBezTo>
                    <a:pt x="50576" y="121095"/>
                    <a:pt x="53411" y="121095"/>
                    <a:pt x="53411" y="117375"/>
                  </a:cubicBezTo>
                  <a:cubicBezTo>
                    <a:pt x="53411" y="114718"/>
                    <a:pt x="51639" y="114718"/>
                    <a:pt x="47565" y="114718"/>
                  </a:cubicBezTo>
                  <a:cubicBezTo>
                    <a:pt x="44731" y="114718"/>
                    <a:pt x="44022" y="114718"/>
                    <a:pt x="40834" y="114364"/>
                  </a:cubicBezTo>
                  <a:cubicBezTo>
                    <a:pt x="36937" y="113833"/>
                    <a:pt x="36937" y="113478"/>
                    <a:pt x="36937" y="111707"/>
                  </a:cubicBezTo>
                  <a:cubicBezTo>
                    <a:pt x="36937" y="111530"/>
                    <a:pt x="36937" y="110467"/>
                    <a:pt x="37646" y="107810"/>
                  </a:cubicBezTo>
                  <a:lnTo>
                    <a:pt x="49337" y="61400"/>
                  </a:lnTo>
                  <a:lnTo>
                    <a:pt x="108677" y="61400"/>
                  </a:lnTo>
                  <a:lnTo>
                    <a:pt x="97163" y="107279"/>
                  </a:lnTo>
                  <a:cubicBezTo>
                    <a:pt x="95746" y="113301"/>
                    <a:pt x="95392" y="114718"/>
                    <a:pt x="81575" y="114718"/>
                  </a:cubicBezTo>
                  <a:cubicBezTo>
                    <a:pt x="78564" y="114718"/>
                    <a:pt x="76261" y="114718"/>
                    <a:pt x="76261" y="118438"/>
                  </a:cubicBezTo>
                  <a:cubicBezTo>
                    <a:pt x="76261" y="120210"/>
                    <a:pt x="77501" y="121095"/>
                    <a:pt x="79095" y="121095"/>
                  </a:cubicBezTo>
                  <a:cubicBezTo>
                    <a:pt x="84232" y="121095"/>
                    <a:pt x="96986" y="120387"/>
                    <a:pt x="102123" y="120387"/>
                  </a:cubicBezTo>
                  <a:cubicBezTo>
                    <a:pt x="105134" y="120387"/>
                    <a:pt x="111334" y="120387"/>
                    <a:pt x="114345" y="120564"/>
                  </a:cubicBezTo>
                  <a:cubicBezTo>
                    <a:pt x="117888" y="120741"/>
                    <a:pt x="122316" y="121095"/>
                    <a:pt x="125682" y="121095"/>
                  </a:cubicBezTo>
                  <a:cubicBezTo>
                    <a:pt x="126568" y="121095"/>
                    <a:pt x="129402" y="121095"/>
                    <a:pt x="129402" y="117375"/>
                  </a:cubicBezTo>
                  <a:cubicBezTo>
                    <a:pt x="129402" y="114718"/>
                    <a:pt x="127631" y="114718"/>
                    <a:pt x="123556" y="114718"/>
                  </a:cubicBezTo>
                  <a:cubicBezTo>
                    <a:pt x="120722" y="114718"/>
                    <a:pt x="120014" y="114718"/>
                    <a:pt x="116825" y="114364"/>
                  </a:cubicBezTo>
                  <a:cubicBezTo>
                    <a:pt x="112928" y="113833"/>
                    <a:pt x="112928" y="113478"/>
                    <a:pt x="112928" y="111707"/>
                  </a:cubicBezTo>
                  <a:cubicBezTo>
                    <a:pt x="112928" y="110644"/>
                    <a:pt x="113460" y="108873"/>
                    <a:pt x="113637" y="107810"/>
                  </a:cubicBezTo>
                  <a:lnTo>
                    <a:pt x="137019" y="14460"/>
                  </a:lnTo>
                  <a:close/>
                </a:path>
              </a:pathLst>
            </a:custGeom>
            <a:solidFill>
              <a:srgbClr val="000000"/>
            </a:solidFill>
            <a:ln w="25356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2" name="Frame 31">
            <a:extLst>
              <a:ext uri="{FF2B5EF4-FFF2-40B4-BE49-F238E27FC236}">
                <a16:creationId xmlns:a16="http://schemas.microsoft.com/office/drawing/2014/main" id="{E7D69404-32FD-A04D-565E-2B87F2AEAA61}"/>
              </a:ext>
            </a:extLst>
          </p:cNvPr>
          <p:cNvSpPr/>
          <p:nvPr/>
        </p:nvSpPr>
        <p:spPr>
          <a:xfrm>
            <a:off x="9540779" y="2384553"/>
            <a:ext cx="1667789" cy="396375"/>
          </a:xfrm>
          <a:prstGeom prst="fram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883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02C73-D32D-553C-3731-5C10253B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E4E8A-5A90-014F-E742-F2373ACB8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Looping back…</a:t>
            </a:r>
            <a:br>
              <a:rPr lang="en-GB" sz="3600" dirty="0">
                <a:solidFill>
                  <a:schemeClr val="bg2">
                    <a:lumMod val="50000"/>
                  </a:schemeClr>
                </a:solidFill>
              </a:rPr>
            </a:br>
            <a:endParaRPr lang="en-GB" sz="36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EDB125-5B21-D141-1552-9093C90AE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29" y="764704"/>
            <a:ext cx="2656975" cy="19792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1E0BF2-14FB-9C6D-7E38-19AF15FE6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97" y="2723768"/>
            <a:ext cx="5292231" cy="3513543"/>
          </a:xfrm>
          <a:prstGeom prst="rect">
            <a:avLst/>
          </a:prstGeom>
        </p:spPr>
      </p:pic>
      <p:sp>
        <p:nvSpPr>
          <p:cNvPr id="10" name="Doughnut 9">
            <a:extLst>
              <a:ext uri="{FF2B5EF4-FFF2-40B4-BE49-F238E27FC236}">
                <a16:creationId xmlns:a16="http://schemas.microsoft.com/office/drawing/2014/main" id="{85058868-E4F0-5503-68ED-4F3161A1D358}"/>
              </a:ext>
            </a:extLst>
          </p:cNvPr>
          <p:cNvSpPr/>
          <p:nvPr/>
        </p:nvSpPr>
        <p:spPr>
          <a:xfrm>
            <a:off x="4525530" y="1844824"/>
            <a:ext cx="545432" cy="467084"/>
          </a:xfrm>
          <a:prstGeom prst="donut">
            <a:avLst>
              <a:gd name="adj" fmla="val 927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>
              <a:solidFill>
                <a:schemeClr val="tx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0C6B7B6-68C5-1045-8F54-73DF18152617}"/>
              </a:ext>
            </a:extLst>
          </p:cNvPr>
          <p:cNvCxnSpPr>
            <a:cxnSpLocks/>
          </p:cNvCxnSpPr>
          <p:nvPr/>
        </p:nvCxnSpPr>
        <p:spPr>
          <a:xfrm flipV="1">
            <a:off x="3791744" y="2425933"/>
            <a:ext cx="868488" cy="195306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7D4364B-CAF0-E79A-8EEE-437F887995DC}"/>
              </a:ext>
            </a:extLst>
          </p:cNvPr>
          <p:cNvSpPr txBox="1"/>
          <p:nvPr/>
        </p:nvSpPr>
        <p:spPr>
          <a:xfrm>
            <a:off x="5938630" y="2731571"/>
            <a:ext cx="5112642" cy="45140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b="1" dirty="0"/>
              <a:t>Bin-free: resolves individual points, not finite width-histograms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b="1" dirty="0"/>
              <a:t>Detailed structure </a:t>
            </a:r>
            <a:r>
              <a:rPr lang="en-GB" sz="2000" dirty="0"/>
              <a:t>of virtual thresholds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b="1" dirty="0"/>
              <a:t>Cross check: Shoulder-like</a:t>
            </a:r>
            <a:r>
              <a:rPr lang="en-GB" sz="2000" dirty="0"/>
              <a:t> shape indicative of </a:t>
            </a:r>
            <a:r>
              <a:rPr lang="en-GB" sz="2000" b="1" dirty="0"/>
              <a:t>p-wave</a:t>
            </a:r>
            <a:r>
              <a:rPr lang="en-GB" sz="2000" dirty="0"/>
              <a:t> ttbar threshold – in agreement with single Higgs production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dirty="0"/>
              <a:t>Dominant contributions from </a:t>
            </a:r>
            <a:r>
              <a:rPr lang="en-GB" sz="2000" b="1" dirty="0"/>
              <a:t>F</a:t>
            </a:r>
            <a:r>
              <a:rPr lang="en-GB" sz="2000" b="1" baseline="-25000" dirty="0"/>
              <a:t>1</a:t>
            </a:r>
            <a:endParaRPr lang="en-GB" sz="2000" b="1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b="1" dirty="0"/>
              <a:t>Finite slope </a:t>
            </a:r>
            <a:r>
              <a:rPr lang="en-GB" sz="2000" dirty="0"/>
              <a:t>in large M</a:t>
            </a:r>
            <a:r>
              <a:rPr lang="en-GB" sz="2000" baseline="-25000" dirty="0"/>
              <a:t>HH</a:t>
            </a:r>
            <a:endParaRPr lang="en-GB" sz="2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baseline="-25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dirty="0"/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A83E7DA-53EB-33B7-BCA4-C5DE932C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23</a:t>
            </a:fld>
            <a:endParaRPr lang="en-GB" noProof="0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055E419-8F58-94C0-14B1-287A4377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B466EB-F3F2-9C93-E4BC-FB6442E5B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752" y="764705"/>
            <a:ext cx="2552086" cy="19668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FDE6E6-5A3F-5E19-941D-335EE5498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477" y="1527150"/>
            <a:ext cx="2656975" cy="25947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C36DDF-7AC2-1013-1230-6F7493EA642B}"/>
              </a:ext>
            </a:extLst>
          </p:cNvPr>
          <p:cNvCxnSpPr/>
          <p:nvPr/>
        </p:nvCxnSpPr>
        <p:spPr>
          <a:xfrm>
            <a:off x="3359696" y="1786620"/>
            <a:ext cx="281748" cy="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8" name="Graphic 7" descr="Tick with solid fill">
            <a:extLst>
              <a:ext uri="{FF2B5EF4-FFF2-40B4-BE49-F238E27FC236}">
                <a16:creationId xmlns:a16="http://schemas.microsoft.com/office/drawing/2014/main" id="{9F18EFA8-6ACD-55A6-9501-05E774C9B8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2504" y="4797152"/>
            <a:ext cx="365016" cy="36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40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61F6D-5536-ED56-B2FF-D338EDBB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AEDC5CA2-476B-1781-90EC-582EFE3C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Full NLO Electroweak Calculation</a:t>
            </a:r>
          </a:p>
        </p:txBody>
      </p:sp>
      <p:sp>
        <p:nvSpPr>
          <p:cNvPr id="11" name="Titel 1 2">
            <a:extLst>
              <a:ext uri="{FF2B5EF4-FFF2-40B4-BE49-F238E27FC236}">
                <a16:creationId xmlns:a16="http://schemas.microsoft.com/office/drawing/2014/main" id="{8B635BD7-2037-8E4F-49C2-CB69D2077EFC}"/>
              </a:ext>
            </a:extLst>
          </p:cNvPr>
          <p:cNvSpPr txBox="1">
            <a:spLocks/>
          </p:cNvSpPr>
          <p:nvPr/>
        </p:nvSpPr>
        <p:spPr>
          <a:xfrm>
            <a:off x="695324" y="1057842"/>
            <a:ext cx="9289108" cy="14459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DC1B71-8ABB-CFE3-2990-51AE5E75D8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41132" y="230359"/>
            <a:ext cx="1507450" cy="1507450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3E33888-60D1-CB65-A14C-F4EE7AD5A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24</a:t>
            </a:fld>
            <a:endParaRPr lang="en-GB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C712AF8A-B9CA-FB4E-BB87-6D9BDBFBC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3E01EB26-7B1C-1099-F3CE-EDE1B664EA50}"/>
              </a:ext>
            </a:extLst>
          </p:cNvPr>
          <p:cNvSpPr/>
          <p:nvPr/>
        </p:nvSpPr>
        <p:spPr>
          <a:xfrm rot="16200000">
            <a:off x="4079776" y="3429000"/>
            <a:ext cx="360040" cy="64807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C4812B6-0413-482C-9709-EC7AD34E3709}"/>
              </a:ext>
            </a:extLst>
          </p:cNvPr>
          <p:cNvGrpSpPr/>
          <p:nvPr/>
        </p:nvGrpSpPr>
        <p:grpSpPr>
          <a:xfrm>
            <a:off x="1046956" y="1412776"/>
            <a:ext cx="9911641" cy="4915128"/>
            <a:chOff x="1046956" y="1908115"/>
            <a:chExt cx="9911641" cy="491512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1B90ED-2AAB-B335-77B5-352F1CD81D7F}"/>
                </a:ext>
              </a:extLst>
            </p:cNvPr>
            <p:cNvSpPr txBox="1"/>
            <p:nvPr/>
          </p:nvSpPr>
          <p:spPr>
            <a:xfrm>
              <a:off x="1046956" y="1908115"/>
              <a:ext cx="7319874" cy="4401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GB" sz="2000" b="1" dirty="0"/>
                <a:t>Heavy-quark loops</a:t>
              </a:r>
            </a:p>
            <a:p>
              <a:pPr marL="971550" lvl="1" indent="-514350">
                <a:buFont typeface="+mj-lt"/>
                <a:buAutoNum type="romanLcPeriod"/>
              </a:pPr>
              <a:r>
                <a:rPr lang="en-GB" sz="2000" dirty="0"/>
                <a:t>Top/bottom loops with non-zero quark masses</a:t>
              </a:r>
            </a:p>
            <a:p>
              <a:pPr marL="342900" indent="-342900">
                <a:buFont typeface="+mj-lt"/>
                <a:buAutoNum type="arabicPeriod"/>
              </a:pPr>
              <a:endParaRPr lang="en-GB" sz="2000" b="1" dirty="0"/>
            </a:p>
            <a:p>
              <a:pPr marL="342900" indent="-342900">
                <a:buFont typeface="+mj-lt"/>
                <a:buAutoNum type="arabicPeriod"/>
              </a:pPr>
              <a:r>
                <a:rPr lang="en-GB" sz="2000" b="1" dirty="0"/>
                <a:t>Triple and Quartic gauge interactions</a:t>
              </a:r>
            </a:p>
            <a:p>
              <a:pPr marL="971550" lvl="1" indent="-514350">
                <a:buFont typeface="+mj-lt"/>
                <a:buAutoNum type="romanLcPeriod"/>
              </a:pPr>
              <a:r>
                <a:rPr lang="en-GB" sz="2000" dirty="0"/>
                <a:t>New topology types</a:t>
              </a:r>
            </a:p>
            <a:p>
              <a:pPr marL="342900" indent="-342900">
                <a:buFont typeface="+mj-lt"/>
                <a:buAutoNum type="arabicPeriod"/>
              </a:pPr>
              <a:endParaRPr lang="en-GB" sz="2000" b="1" dirty="0"/>
            </a:p>
            <a:p>
              <a:pPr marL="342900" indent="-342900">
                <a:buFont typeface="+mj-lt"/>
                <a:buAutoNum type="arabicPeriod"/>
              </a:pPr>
              <a:r>
                <a:rPr lang="en-GB" sz="2000" b="1" dirty="0"/>
                <a:t>Massive gauge boson extension </a:t>
              </a:r>
              <a:r>
                <a:rPr lang="en-GB" sz="2000" dirty="0"/>
                <a:t>of top-Yukawa corrections</a:t>
              </a:r>
            </a:p>
            <a:p>
              <a:pPr marL="971550" lvl="1" indent="-514350">
                <a:buFont typeface="+mj-lt"/>
                <a:buAutoNum type="romanLcPeriod"/>
              </a:pPr>
              <a:r>
                <a:rPr lang="en-GB" sz="2000" dirty="0" err="1"/>
                <a:t>Gaugeless</a:t>
              </a:r>
              <a:r>
                <a:rPr lang="en-GB" sz="2000" dirty="0"/>
                <a:t> limit                 Full EW theory</a:t>
              </a:r>
            </a:p>
            <a:p>
              <a:pPr marL="342900" indent="-342900">
                <a:buFont typeface="+mj-lt"/>
                <a:buAutoNum type="arabicPeriod"/>
              </a:pPr>
              <a:endParaRPr lang="en-GB" sz="2000" b="1" dirty="0"/>
            </a:p>
            <a:p>
              <a:pPr marL="342900" indent="-342900">
                <a:buFont typeface="+mj-lt"/>
                <a:buAutoNum type="arabicPeriod"/>
              </a:pPr>
              <a:r>
                <a:rPr lang="en-GB" sz="2000" b="1" dirty="0"/>
                <a:t>Renormalisation</a:t>
              </a:r>
            </a:p>
            <a:p>
              <a:pPr marL="971550" lvl="1" indent="-514350">
                <a:buFont typeface="+mj-lt"/>
                <a:buAutoNum type="romanLcPeriod"/>
              </a:pPr>
              <a:r>
                <a:rPr lang="en-GB" sz="2000" dirty="0"/>
                <a:t>More mass scales, </a:t>
              </a:r>
              <a:r>
                <a:rPr lang="en-GB" sz="2000" dirty="0" err="1"/>
                <a:t>counterterms</a:t>
              </a:r>
              <a:r>
                <a:rPr lang="en-GB" sz="2000" dirty="0"/>
                <a:t> and tadpoles</a:t>
              </a:r>
            </a:p>
            <a:p>
              <a:pPr marL="971550" lvl="1" indent="-514350">
                <a:buFont typeface="+mj-lt"/>
                <a:buAutoNum type="romanLcPeriod"/>
              </a:pPr>
              <a:r>
                <a:rPr lang="en-GB" sz="2000" dirty="0"/>
                <a:t>Use both FJ and PR tadpole schemes as cross check</a:t>
              </a:r>
            </a:p>
            <a:p>
              <a:pPr marL="514350" indent="-514350">
                <a:buFont typeface="+mj-lt"/>
                <a:buAutoNum type="romanLcPeriod"/>
              </a:pPr>
              <a:endParaRPr lang="en-GB" sz="2000" b="1" dirty="0"/>
            </a:p>
            <a:p>
              <a:pPr marL="342900" indent="-342900">
                <a:buFont typeface="+mj-lt"/>
                <a:buAutoNum type="romanLcPeriod"/>
              </a:pPr>
              <a:endParaRPr lang="en-GB" sz="200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C2F8BD-A9D4-C839-D6C2-9D7D8CBE6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46552" y="2679355"/>
              <a:ext cx="2717800" cy="1079500"/>
            </a:xfrm>
            <a:prstGeom prst="rect">
              <a:avLst/>
            </a:prstGeom>
          </p:spPr>
        </p:pic>
        <p:sp>
          <p:nvSpPr>
            <p:cNvPr id="20" name="Down Arrow 19">
              <a:extLst>
                <a:ext uri="{FF2B5EF4-FFF2-40B4-BE49-F238E27FC236}">
                  <a16:creationId xmlns:a16="http://schemas.microsoft.com/office/drawing/2014/main" id="{DEFDEEFD-235E-8117-B6A5-5D7BAF908A40}"/>
                </a:ext>
              </a:extLst>
            </p:cNvPr>
            <p:cNvSpPr/>
            <p:nvPr/>
          </p:nvSpPr>
          <p:spPr>
            <a:xfrm rot="16200000">
              <a:off x="2201225" y="5948941"/>
              <a:ext cx="561526" cy="908584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 err="1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3F814F-528C-2994-2B09-9513AA4BC31A}"/>
                </a:ext>
              </a:extLst>
            </p:cNvPr>
            <p:cNvSpPr txBox="1"/>
            <p:nvPr/>
          </p:nvSpPr>
          <p:spPr>
            <a:xfrm>
              <a:off x="3088928" y="6084579"/>
              <a:ext cx="6895504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2400" b="1" dirty="0"/>
                <a:t>Full NLO EW corrections to complement existing NLO QCD corrections 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E1E6347-0C55-24F4-4157-3B10AA586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926473" y="4740006"/>
              <a:ext cx="1654511" cy="940549"/>
            </a:xfrm>
            <a:prstGeom prst="rect">
              <a:avLst/>
            </a:prstGeom>
          </p:spPr>
        </p:pic>
        <p:grpSp>
          <p:nvGrpSpPr>
            <p:cNvPr id="118" name="Group 117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textcolor{blue}{t}, \textcolor{red}{W,Z,G^{0},...} &#10;\end{align*}&#10;&#10;&#10;\end{document}" title="IguanaTex Shape Display">
              <a:extLst>
                <a:ext uri="{FF2B5EF4-FFF2-40B4-BE49-F238E27FC236}">
                  <a16:creationId xmlns:a16="http://schemas.microsoft.com/office/drawing/2014/main" id="{024F981F-4DE6-1ADE-9658-2BC3F82C8A94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9537700" y="5092700"/>
              <a:ext cx="1420897" cy="246308"/>
              <a:chOff x="14548239" y="6478110"/>
              <a:chExt cx="1420897" cy="246308"/>
            </a:xfrm>
          </p:grpSpPr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D82F6BF5-7AEC-D033-BC96-944784D4316A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14548239" y="6536011"/>
                <a:ext cx="76347" cy="146539"/>
              </a:xfrm>
              <a:custGeom>
                <a:avLst/>
                <a:gdLst>
                  <a:gd name="csX0" fmla="*/ 45710 w 76347"/>
                  <a:gd name="csY0" fmla="*/ 52059 h 146539"/>
                  <a:gd name="csX1" fmla="*/ 69087 w 76347"/>
                  <a:gd name="csY1" fmla="*/ 52059 h 146539"/>
                  <a:gd name="csX2" fmla="*/ 76548 w 76347"/>
                  <a:gd name="csY2" fmla="*/ 47458 h 146539"/>
                  <a:gd name="csX3" fmla="*/ 69584 w 76347"/>
                  <a:gd name="csY3" fmla="*/ 44928 h 146539"/>
                  <a:gd name="csX4" fmla="*/ 47700 w 76347"/>
                  <a:gd name="csY4" fmla="*/ 44928 h 146539"/>
                  <a:gd name="csX5" fmla="*/ 57896 w 76347"/>
                  <a:gd name="csY5" fmla="*/ 6280 h 146539"/>
                  <a:gd name="csX6" fmla="*/ 50684 w 76347"/>
                  <a:gd name="csY6" fmla="*/ 69 h 146539"/>
                  <a:gd name="csX7" fmla="*/ 40737 w 76347"/>
                  <a:gd name="csY7" fmla="*/ 8350 h 146539"/>
                  <a:gd name="csX8" fmla="*/ 31038 w 76347"/>
                  <a:gd name="csY8" fmla="*/ 44928 h 146539"/>
                  <a:gd name="csX9" fmla="*/ 7661 w 76347"/>
                  <a:gd name="csY9" fmla="*/ 44928 h 146539"/>
                  <a:gd name="csX10" fmla="*/ 200 w 76347"/>
                  <a:gd name="csY10" fmla="*/ 49299 h 146539"/>
                  <a:gd name="csX11" fmla="*/ 7164 w 76347"/>
                  <a:gd name="csY11" fmla="*/ 52059 h 146539"/>
                  <a:gd name="csX12" fmla="*/ 29048 w 76347"/>
                  <a:gd name="csY12" fmla="*/ 52059 h 146539"/>
                  <a:gd name="csX13" fmla="*/ 10148 w 76347"/>
                  <a:gd name="csY13" fmla="*/ 125444 h 146539"/>
                  <a:gd name="csX14" fmla="*/ 33027 w 76347"/>
                  <a:gd name="csY14" fmla="*/ 146608 h 146539"/>
                  <a:gd name="csX15" fmla="*/ 72569 w 76347"/>
                  <a:gd name="csY15" fmla="*/ 111181 h 146539"/>
                  <a:gd name="csX16" fmla="*/ 69584 w 76347"/>
                  <a:gd name="csY16" fmla="*/ 108881 h 146539"/>
                  <a:gd name="csX17" fmla="*/ 65854 w 76347"/>
                  <a:gd name="csY17" fmla="*/ 112101 h 146539"/>
                  <a:gd name="csX18" fmla="*/ 33525 w 76347"/>
                  <a:gd name="csY18" fmla="*/ 141547 h 146539"/>
                  <a:gd name="csX19" fmla="*/ 25815 w 76347"/>
                  <a:gd name="csY19" fmla="*/ 130965 h 146539"/>
                  <a:gd name="csX20" fmla="*/ 27307 w 76347"/>
                  <a:gd name="csY20" fmla="*/ 119923 h 146539"/>
                  <a:gd name="csX21" fmla="*/ 45710 w 76347"/>
                  <a:gd name="csY21" fmla="*/ 52059 h 1465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6347" h="146539">
                    <a:moveTo>
                      <a:pt x="45710" y="52059"/>
                    </a:moveTo>
                    <a:lnTo>
                      <a:pt x="69087" y="52059"/>
                    </a:lnTo>
                    <a:cubicBezTo>
                      <a:pt x="74061" y="52059"/>
                      <a:pt x="76548" y="52059"/>
                      <a:pt x="76548" y="47458"/>
                    </a:cubicBezTo>
                    <a:cubicBezTo>
                      <a:pt x="76548" y="44928"/>
                      <a:pt x="74061" y="44928"/>
                      <a:pt x="69584" y="44928"/>
                    </a:cubicBezTo>
                    <a:lnTo>
                      <a:pt x="47700" y="44928"/>
                    </a:lnTo>
                    <a:cubicBezTo>
                      <a:pt x="56653" y="12261"/>
                      <a:pt x="57896" y="7660"/>
                      <a:pt x="57896" y="6280"/>
                    </a:cubicBezTo>
                    <a:cubicBezTo>
                      <a:pt x="57896" y="2369"/>
                      <a:pt x="54912" y="69"/>
                      <a:pt x="50684" y="69"/>
                    </a:cubicBezTo>
                    <a:cubicBezTo>
                      <a:pt x="49938" y="69"/>
                      <a:pt x="42975" y="299"/>
                      <a:pt x="40737" y="8350"/>
                    </a:cubicBezTo>
                    <a:lnTo>
                      <a:pt x="31038" y="44928"/>
                    </a:lnTo>
                    <a:lnTo>
                      <a:pt x="7661" y="44928"/>
                    </a:lnTo>
                    <a:cubicBezTo>
                      <a:pt x="2687" y="44928"/>
                      <a:pt x="200" y="44928"/>
                      <a:pt x="200" y="49299"/>
                    </a:cubicBezTo>
                    <a:cubicBezTo>
                      <a:pt x="200" y="52059"/>
                      <a:pt x="2190" y="52059"/>
                      <a:pt x="7164" y="52059"/>
                    </a:cubicBezTo>
                    <a:lnTo>
                      <a:pt x="29048" y="52059"/>
                    </a:lnTo>
                    <a:cubicBezTo>
                      <a:pt x="11143" y="117392"/>
                      <a:pt x="10148" y="121303"/>
                      <a:pt x="10148" y="125444"/>
                    </a:cubicBezTo>
                    <a:cubicBezTo>
                      <a:pt x="10148" y="137867"/>
                      <a:pt x="19598" y="146608"/>
                      <a:pt x="33027" y="146608"/>
                    </a:cubicBezTo>
                    <a:cubicBezTo>
                      <a:pt x="58394" y="146608"/>
                      <a:pt x="72569" y="113022"/>
                      <a:pt x="72569" y="111181"/>
                    </a:cubicBezTo>
                    <a:cubicBezTo>
                      <a:pt x="72569" y="108881"/>
                      <a:pt x="70579" y="108881"/>
                      <a:pt x="69584" y="108881"/>
                    </a:cubicBezTo>
                    <a:cubicBezTo>
                      <a:pt x="67346" y="108881"/>
                      <a:pt x="67098" y="109571"/>
                      <a:pt x="65854" y="112101"/>
                    </a:cubicBezTo>
                    <a:cubicBezTo>
                      <a:pt x="55161" y="136026"/>
                      <a:pt x="41980" y="141547"/>
                      <a:pt x="33525" y="141547"/>
                    </a:cubicBezTo>
                    <a:cubicBezTo>
                      <a:pt x="28302" y="141547"/>
                      <a:pt x="25815" y="138557"/>
                      <a:pt x="25815" y="130965"/>
                    </a:cubicBezTo>
                    <a:cubicBezTo>
                      <a:pt x="25815" y="125444"/>
                      <a:pt x="26313" y="123834"/>
                      <a:pt x="27307" y="119923"/>
                    </a:cubicBezTo>
                    <a:lnTo>
                      <a:pt x="45710" y="52059"/>
                    </a:lnTo>
                    <a:close/>
                  </a:path>
                </a:pathLst>
              </a:custGeom>
              <a:solidFill>
                <a:schemeClr val="tx1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F8BD9D2B-A574-8C8F-03CF-0DE32E8CFEBA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4653710" y="6655635"/>
                <a:ext cx="29096" cy="68783"/>
              </a:xfrm>
              <a:custGeom>
                <a:avLst/>
                <a:gdLst>
                  <a:gd name="csX0" fmla="*/ 29301 w 29096"/>
                  <a:gd name="csY0" fmla="*/ 24224 h 68783"/>
                  <a:gd name="csX1" fmla="*/ 13385 w 29096"/>
                  <a:gd name="csY1" fmla="*/ 69 h 68783"/>
                  <a:gd name="csX2" fmla="*/ 204 w 29096"/>
                  <a:gd name="csY2" fmla="*/ 12261 h 68783"/>
                  <a:gd name="csX3" fmla="*/ 13385 w 29096"/>
                  <a:gd name="csY3" fmla="*/ 24454 h 68783"/>
                  <a:gd name="csX4" fmla="*/ 22089 w 29096"/>
                  <a:gd name="csY4" fmla="*/ 21463 h 68783"/>
                  <a:gd name="csX5" fmla="*/ 23332 w 29096"/>
                  <a:gd name="csY5" fmla="*/ 20773 h 68783"/>
                  <a:gd name="csX6" fmla="*/ 23829 w 29096"/>
                  <a:gd name="csY6" fmla="*/ 24224 h 68783"/>
                  <a:gd name="csX7" fmla="*/ 6919 w 29096"/>
                  <a:gd name="csY7" fmla="*/ 62641 h 68783"/>
                  <a:gd name="csX8" fmla="*/ 4183 w 29096"/>
                  <a:gd name="csY8" fmla="*/ 66322 h 68783"/>
                  <a:gd name="csX9" fmla="*/ 6670 w 29096"/>
                  <a:gd name="csY9" fmla="*/ 68853 h 68783"/>
                  <a:gd name="csX10" fmla="*/ 29301 w 29096"/>
                  <a:gd name="csY10" fmla="*/ 24224 h 68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9096" h="68783">
                    <a:moveTo>
                      <a:pt x="29301" y="24224"/>
                    </a:moveTo>
                    <a:cubicBezTo>
                      <a:pt x="29301" y="9041"/>
                      <a:pt x="23083" y="69"/>
                      <a:pt x="13385" y="69"/>
                    </a:cubicBezTo>
                    <a:cubicBezTo>
                      <a:pt x="5178" y="69"/>
                      <a:pt x="204" y="5820"/>
                      <a:pt x="204" y="12261"/>
                    </a:cubicBezTo>
                    <a:cubicBezTo>
                      <a:pt x="204" y="18472"/>
                      <a:pt x="5178" y="24454"/>
                      <a:pt x="13385" y="24454"/>
                    </a:cubicBezTo>
                    <a:cubicBezTo>
                      <a:pt x="16369" y="24454"/>
                      <a:pt x="19602" y="23533"/>
                      <a:pt x="22089" y="21463"/>
                    </a:cubicBezTo>
                    <a:cubicBezTo>
                      <a:pt x="22835" y="21003"/>
                      <a:pt x="23083" y="20773"/>
                      <a:pt x="23332" y="20773"/>
                    </a:cubicBezTo>
                    <a:cubicBezTo>
                      <a:pt x="23581" y="20773"/>
                      <a:pt x="23829" y="21003"/>
                      <a:pt x="23829" y="24224"/>
                    </a:cubicBezTo>
                    <a:cubicBezTo>
                      <a:pt x="23829" y="41247"/>
                      <a:pt x="15125" y="55050"/>
                      <a:pt x="6919" y="62641"/>
                    </a:cubicBezTo>
                    <a:cubicBezTo>
                      <a:pt x="4183" y="65172"/>
                      <a:pt x="4183" y="65632"/>
                      <a:pt x="4183" y="66322"/>
                    </a:cubicBezTo>
                    <a:cubicBezTo>
                      <a:pt x="4183" y="67932"/>
                      <a:pt x="5427" y="68853"/>
                      <a:pt x="6670" y="68853"/>
                    </a:cubicBezTo>
                    <a:cubicBezTo>
                      <a:pt x="9406" y="68853"/>
                      <a:pt x="29301" y="51139"/>
                      <a:pt x="29301" y="24224"/>
                    </a:cubicBezTo>
                    <a:close/>
                  </a:path>
                </a:pathLst>
              </a:custGeom>
              <a:solidFill>
                <a:schemeClr val="tx1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2DF1B296-0523-1135-9DCB-702D0682F91A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4756528" y="6522898"/>
                <a:ext cx="246947" cy="162182"/>
              </a:xfrm>
              <a:custGeom>
                <a:avLst/>
                <a:gdLst>
                  <a:gd name="csX0" fmla="*/ 214578 w 246947"/>
                  <a:gd name="csY0" fmla="*/ 26754 h 162182"/>
                  <a:gd name="csX1" fmla="*/ 242431 w 246947"/>
                  <a:gd name="csY1" fmla="*/ 7200 h 162182"/>
                  <a:gd name="csX2" fmla="*/ 247156 w 246947"/>
                  <a:gd name="csY2" fmla="*/ 2599 h 162182"/>
                  <a:gd name="csX3" fmla="*/ 244172 w 246947"/>
                  <a:gd name="csY3" fmla="*/ 69 h 162182"/>
                  <a:gd name="csX4" fmla="*/ 225023 w 246947"/>
                  <a:gd name="csY4" fmla="*/ 759 h 162182"/>
                  <a:gd name="csX5" fmla="*/ 199159 w 246947"/>
                  <a:gd name="csY5" fmla="*/ 69 h 162182"/>
                  <a:gd name="csX6" fmla="*/ 194434 w 246947"/>
                  <a:gd name="csY6" fmla="*/ 4440 h 162182"/>
                  <a:gd name="csX7" fmla="*/ 198164 w 246947"/>
                  <a:gd name="csY7" fmla="*/ 7200 h 162182"/>
                  <a:gd name="csX8" fmla="*/ 212837 w 246947"/>
                  <a:gd name="csY8" fmla="*/ 16172 h 162182"/>
                  <a:gd name="csX9" fmla="*/ 209604 w 246947"/>
                  <a:gd name="csY9" fmla="*/ 23764 h 162182"/>
                  <a:gd name="csX10" fmla="*/ 142458 w 246947"/>
                  <a:gd name="csY10" fmla="*/ 132115 h 162182"/>
                  <a:gd name="csX11" fmla="*/ 133257 w 246947"/>
                  <a:gd name="csY11" fmla="*/ 18012 h 162182"/>
                  <a:gd name="csX12" fmla="*/ 150665 w 246947"/>
                  <a:gd name="csY12" fmla="*/ 7200 h 162182"/>
                  <a:gd name="csX13" fmla="*/ 157379 w 246947"/>
                  <a:gd name="csY13" fmla="*/ 2599 h 162182"/>
                  <a:gd name="csX14" fmla="*/ 153649 w 246947"/>
                  <a:gd name="csY14" fmla="*/ 69 h 162182"/>
                  <a:gd name="csX15" fmla="*/ 123309 w 246947"/>
                  <a:gd name="csY15" fmla="*/ 759 h 162182"/>
                  <a:gd name="csX16" fmla="*/ 97197 w 246947"/>
                  <a:gd name="csY16" fmla="*/ 69 h 162182"/>
                  <a:gd name="csX17" fmla="*/ 92472 w 246947"/>
                  <a:gd name="csY17" fmla="*/ 4670 h 162182"/>
                  <a:gd name="csX18" fmla="*/ 98440 w 246947"/>
                  <a:gd name="csY18" fmla="*/ 7200 h 162182"/>
                  <a:gd name="csX19" fmla="*/ 111621 w 246947"/>
                  <a:gd name="csY19" fmla="*/ 12951 h 162182"/>
                  <a:gd name="csX20" fmla="*/ 113113 w 246947"/>
                  <a:gd name="csY20" fmla="*/ 30665 h 162182"/>
                  <a:gd name="csX21" fmla="*/ 50195 w 246947"/>
                  <a:gd name="csY21" fmla="*/ 132115 h 162182"/>
                  <a:gd name="csX22" fmla="*/ 40745 w 246947"/>
                  <a:gd name="csY22" fmla="*/ 15482 h 162182"/>
                  <a:gd name="csX23" fmla="*/ 59645 w 246947"/>
                  <a:gd name="csY23" fmla="*/ 7200 h 162182"/>
                  <a:gd name="csX24" fmla="*/ 64867 w 246947"/>
                  <a:gd name="csY24" fmla="*/ 2599 h 162182"/>
                  <a:gd name="csX25" fmla="*/ 61386 w 246947"/>
                  <a:gd name="csY25" fmla="*/ 69 h 162182"/>
                  <a:gd name="csX26" fmla="*/ 30797 w 246947"/>
                  <a:gd name="csY26" fmla="*/ 759 h 162182"/>
                  <a:gd name="csX27" fmla="*/ 4685 w 246947"/>
                  <a:gd name="csY27" fmla="*/ 69 h 162182"/>
                  <a:gd name="csX28" fmla="*/ 209 w 246947"/>
                  <a:gd name="csY28" fmla="*/ 4440 h 162182"/>
                  <a:gd name="csX29" fmla="*/ 6426 w 246947"/>
                  <a:gd name="csY29" fmla="*/ 7200 h 162182"/>
                  <a:gd name="csX30" fmla="*/ 19606 w 246947"/>
                  <a:gd name="csY30" fmla="*/ 15712 h 162182"/>
                  <a:gd name="csX31" fmla="*/ 30797 w 246947"/>
                  <a:gd name="csY31" fmla="*/ 156270 h 162182"/>
                  <a:gd name="csX32" fmla="*/ 34776 w 246947"/>
                  <a:gd name="csY32" fmla="*/ 162251 h 162182"/>
                  <a:gd name="csX33" fmla="*/ 40745 w 246947"/>
                  <a:gd name="csY33" fmla="*/ 157421 h 162182"/>
                  <a:gd name="csX34" fmla="*/ 113859 w 246947"/>
                  <a:gd name="csY34" fmla="*/ 40097 h 162182"/>
                  <a:gd name="csX35" fmla="*/ 123060 w 246947"/>
                  <a:gd name="csY35" fmla="*/ 156270 h 162182"/>
                  <a:gd name="csX36" fmla="*/ 127039 w 246947"/>
                  <a:gd name="csY36" fmla="*/ 162251 h 162182"/>
                  <a:gd name="csX37" fmla="*/ 133008 w 246947"/>
                  <a:gd name="csY37" fmla="*/ 157881 h 162182"/>
                  <a:gd name="csX38" fmla="*/ 214578 w 246947"/>
                  <a:gd name="csY38" fmla="*/ 26754 h 1621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246947" h="162182">
                    <a:moveTo>
                      <a:pt x="214578" y="26754"/>
                    </a:moveTo>
                    <a:cubicBezTo>
                      <a:pt x="220795" y="16632"/>
                      <a:pt x="226763" y="8350"/>
                      <a:pt x="242431" y="7200"/>
                    </a:cubicBezTo>
                    <a:cubicBezTo>
                      <a:pt x="244669" y="6970"/>
                      <a:pt x="247156" y="6970"/>
                      <a:pt x="247156" y="2599"/>
                    </a:cubicBezTo>
                    <a:cubicBezTo>
                      <a:pt x="247156" y="1679"/>
                      <a:pt x="246161" y="69"/>
                      <a:pt x="244172" y="69"/>
                    </a:cubicBezTo>
                    <a:cubicBezTo>
                      <a:pt x="238203" y="69"/>
                      <a:pt x="231240" y="759"/>
                      <a:pt x="225023" y="759"/>
                    </a:cubicBezTo>
                    <a:cubicBezTo>
                      <a:pt x="216567" y="759"/>
                      <a:pt x="207366" y="69"/>
                      <a:pt x="199159" y="69"/>
                    </a:cubicBezTo>
                    <a:cubicBezTo>
                      <a:pt x="197667" y="69"/>
                      <a:pt x="194434" y="69"/>
                      <a:pt x="194434" y="4440"/>
                    </a:cubicBezTo>
                    <a:cubicBezTo>
                      <a:pt x="194434" y="6970"/>
                      <a:pt x="196672" y="7200"/>
                      <a:pt x="198164" y="7200"/>
                    </a:cubicBezTo>
                    <a:cubicBezTo>
                      <a:pt x="204133" y="7430"/>
                      <a:pt x="212837" y="9271"/>
                      <a:pt x="212837" y="16172"/>
                    </a:cubicBezTo>
                    <a:cubicBezTo>
                      <a:pt x="212837" y="18703"/>
                      <a:pt x="211593" y="20543"/>
                      <a:pt x="209604" y="23764"/>
                    </a:cubicBezTo>
                    <a:lnTo>
                      <a:pt x="142458" y="132115"/>
                    </a:lnTo>
                    <a:lnTo>
                      <a:pt x="133257" y="18012"/>
                    </a:lnTo>
                    <a:cubicBezTo>
                      <a:pt x="133008" y="13411"/>
                      <a:pt x="132511" y="7430"/>
                      <a:pt x="150665" y="7200"/>
                    </a:cubicBezTo>
                    <a:cubicBezTo>
                      <a:pt x="154893" y="7200"/>
                      <a:pt x="157379" y="7200"/>
                      <a:pt x="157379" y="2599"/>
                    </a:cubicBezTo>
                    <a:cubicBezTo>
                      <a:pt x="157379" y="299"/>
                      <a:pt x="154644" y="69"/>
                      <a:pt x="153649" y="69"/>
                    </a:cubicBezTo>
                    <a:cubicBezTo>
                      <a:pt x="143702" y="69"/>
                      <a:pt x="133257" y="759"/>
                      <a:pt x="123309" y="759"/>
                    </a:cubicBezTo>
                    <a:cubicBezTo>
                      <a:pt x="117589" y="759"/>
                      <a:pt x="102917" y="69"/>
                      <a:pt x="97197" y="69"/>
                    </a:cubicBezTo>
                    <a:cubicBezTo>
                      <a:pt x="95705" y="69"/>
                      <a:pt x="92472" y="69"/>
                      <a:pt x="92472" y="4670"/>
                    </a:cubicBezTo>
                    <a:cubicBezTo>
                      <a:pt x="92472" y="7200"/>
                      <a:pt x="94959" y="7200"/>
                      <a:pt x="98440" y="7200"/>
                    </a:cubicBezTo>
                    <a:cubicBezTo>
                      <a:pt x="109383" y="7200"/>
                      <a:pt x="111123" y="8580"/>
                      <a:pt x="111621" y="12951"/>
                    </a:cubicBezTo>
                    <a:lnTo>
                      <a:pt x="113113" y="30665"/>
                    </a:lnTo>
                    <a:lnTo>
                      <a:pt x="50195" y="132115"/>
                    </a:lnTo>
                    <a:lnTo>
                      <a:pt x="40745" y="15482"/>
                    </a:lnTo>
                    <a:cubicBezTo>
                      <a:pt x="40745" y="12721"/>
                      <a:pt x="40745" y="7430"/>
                      <a:pt x="59645" y="7200"/>
                    </a:cubicBezTo>
                    <a:cubicBezTo>
                      <a:pt x="62132" y="7200"/>
                      <a:pt x="64867" y="7200"/>
                      <a:pt x="64867" y="2599"/>
                    </a:cubicBezTo>
                    <a:cubicBezTo>
                      <a:pt x="64867" y="69"/>
                      <a:pt x="61883" y="69"/>
                      <a:pt x="61386" y="69"/>
                    </a:cubicBezTo>
                    <a:cubicBezTo>
                      <a:pt x="51438" y="69"/>
                      <a:pt x="40993" y="759"/>
                      <a:pt x="30797" y="759"/>
                    </a:cubicBezTo>
                    <a:cubicBezTo>
                      <a:pt x="22093" y="759"/>
                      <a:pt x="13140" y="69"/>
                      <a:pt x="4685" y="69"/>
                    </a:cubicBezTo>
                    <a:cubicBezTo>
                      <a:pt x="3441" y="69"/>
                      <a:pt x="209" y="69"/>
                      <a:pt x="209" y="4440"/>
                    </a:cubicBezTo>
                    <a:cubicBezTo>
                      <a:pt x="209" y="7200"/>
                      <a:pt x="2447" y="7200"/>
                      <a:pt x="6426" y="7200"/>
                    </a:cubicBezTo>
                    <a:cubicBezTo>
                      <a:pt x="18860" y="7200"/>
                      <a:pt x="19109" y="9271"/>
                      <a:pt x="19606" y="15712"/>
                    </a:cubicBezTo>
                    <a:lnTo>
                      <a:pt x="30797" y="156270"/>
                    </a:lnTo>
                    <a:cubicBezTo>
                      <a:pt x="31046" y="160411"/>
                      <a:pt x="31295" y="162251"/>
                      <a:pt x="34776" y="162251"/>
                    </a:cubicBezTo>
                    <a:cubicBezTo>
                      <a:pt x="37760" y="162251"/>
                      <a:pt x="38507" y="160871"/>
                      <a:pt x="40745" y="157421"/>
                    </a:cubicBezTo>
                    <a:lnTo>
                      <a:pt x="113859" y="40097"/>
                    </a:lnTo>
                    <a:lnTo>
                      <a:pt x="123060" y="156270"/>
                    </a:lnTo>
                    <a:cubicBezTo>
                      <a:pt x="123558" y="161101"/>
                      <a:pt x="124055" y="162251"/>
                      <a:pt x="127039" y="162251"/>
                    </a:cubicBezTo>
                    <a:cubicBezTo>
                      <a:pt x="130272" y="162251"/>
                      <a:pt x="131765" y="159951"/>
                      <a:pt x="133008" y="157881"/>
                    </a:cubicBezTo>
                    <a:lnTo>
                      <a:pt x="214578" y="26754"/>
                    </a:ln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1E9326E5-A2AB-E2E9-167F-D8E4DF66BDC4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4992202" y="6655635"/>
                <a:ext cx="29096" cy="68783"/>
              </a:xfrm>
              <a:custGeom>
                <a:avLst/>
                <a:gdLst>
                  <a:gd name="csX0" fmla="*/ 29314 w 29096"/>
                  <a:gd name="csY0" fmla="*/ 24224 h 68783"/>
                  <a:gd name="csX1" fmla="*/ 13398 w 29096"/>
                  <a:gd name="csY1" fmla="*/ 69 h 68783"/>
                  <a:gd name="csX2" fmla="*/ 218 w 29096"/>
                  <a:gd name="csY2" fmla="*/ 12261 h 68783"/>
                  <a:gd name="csX3" fmla="*/ 13398 w 29096"/>
                  <a:gd name="csY3" fmla="*/ 24454 h 68783"/>
                  <a:gd name="csX4" fmla="*/ 22102 w 29096"/>
                  <a:gd name="csY4" fmla="*/ 21463 h 68783"/>
                  <a:gd name="csX5" fmla="*/ 23346 w 29096"/>
                  <a:gd name="csY5" fmla="*/ 20773 h 68783"/>
                  <a:gd name="csX6" fmla="*/ 23843 w 29096"/>
                  <a:gd name="csY6" fmla="*/ 24224 h 68783"/>
                  <a:gd name="csX7" fmla="*/ 6932 w 29096"/>
                  <a:gd name="csY7" fmla="*/ 62641 h 68783"/>
                  <a:gd name="csX8" fmla="*/ 4197 w 29096"/>
                  <a:gd name="csY8" fmla="*/ 66322 h 68783"/>
                  <a:gd name="csX9" fmla="*/ 6684 w 29096"/>
                  <a:gd name="csY9" fmla="*/ 68853 h 68783"/>
                  <a:gd name="csX10" fmla="*/ 29314 w 29096"/>
                  <a:gd name="csY10" fmla="*/ 24224 h 68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9096" h="68783">
                    <a:moveTo>
                      <a:pt x="29314" y="24224"/>
                    </a:moveTo>
                    <a:cubicBezTo>
                      <a:pt x="29314" y="9041"/>
                      <a:pt x="23097" y="69"/>
                      <a:pt x="13398" y="69"/>
                    </a:cubicBezTo>
                    <a:cubicBezTo>
                      <a:pt x="5191" y="69"/>
                      <a:pt x="218" y="5820"/>
                      <a:pt x="218" y="12261"/>
                    </a:cubicBezTo>
                    <a:cubicBezTo>
                      <a:pt x="218" y="18472"/>
                      <a:pt x="5191" y="24454"/>
                      <a:pt x="13398" y="24454"/>
                    </a:cubicBezTo>
                    <a:cubicBezTo>
                      <a:pt x="16382" y="24454"/>
                      <a:pt x="19615" y="23533"/>
                      <a:pt x="22102" y="21463"/>
                    </a:cubicBezTo>
                    <a:cubicBezTo>
                      <a:pt x="22848" y="21003"/>
                      <a:pt x="23097" y="20773"/>
                      <a:pt x="23346" y="20773"/>
                    </a:cubicBezTo>
                    <a:cubicBezTo>
                      <a:pt x="23594" y="20773"/>
                      <a:pt x="23843" y="21003"/>
                      <a:pt x="23843" y="24224"/>
                    </a:cubicBezTo>
                    <a:cubicBezTo>
                      <a:pt x="23843" y="41247"/>
                      <a:pt x="15139" y="55050"/>
                      <a:pt x="6932" y="62641"/>
                    </a:cubicBezTo>
                    <a:cubicBezTo>
                      <a:pt x="4197" y="65172"/>
                      <a:pt x="4197" y="65632"/>
                      <a:pt x="4197" y="66322"/>
                    </a:cubicBezTo>
                    <a:cubicBezTo>
                      <a:pt x="4197" y="67932"/>
                      <a:pt x="5440" y="68853"/>
                      <a:pt x="6684" y="68853"/>
                    </a:cubicBezTo>
                    <a:cubicBezTo>
                      <a:pt x="9419" y="68853"/>
                      <a:pt x="29314" y="51139"/>
                      <a:pt x="29314" y="24224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679A4718-D917-03C8-DE5C-B340505415D1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5095766" y="6522898"/>
                <a:ext cx="165377" cy="157121"/>
              </a:xfrm>
              <a:custGeom>
                <a:avLst/>
                <a:gdLst>
                  <a:gd name="csX0" fmla="*/ 164854 w 165377"/>
                  <a:gd name="csY0" fmla="*/ 5590 h 157121"/>
                  <a:gd name="csX1" fmla="*/ 165600 w 165377"/>
                  <a:gd name="csY1" fmla="*/ 2139 h 157121"/>
                  <a:gd name="csX2" fmla="*/ 159382 w 165377"/>
                  <a:gd name="csY2" fmla="*/ 69 h 157121"/>
                  <a:gd name="csX3" fmla="*/ 54436 w 165377"/>
                  <a:gd name="csY3" fmla="*/ 69 h 157121"/>
                  <a:gd name="csX4" fmla="*/ 46727 w 165377"/>
                  <a:gd name="csY4" fmla="*/ 4670 h 157121"/>
                  <a:gd name="csX5" fmla="*/ 33049 w 165377"/>
                  <a:gd name="csY5" fmla="*/ 46078 h 157121"/>
                  <a:gd name="csX6" fmla="*/ 32303 w 165377"/>
                  <a:gd name="csY6" fmla="*/ 49299 h 157121"/>
                  <a:gd name="csX7" fmla="*/ 35287 w 165377"/>
                  <a:gd name="csY7" fmla="*/ 51829 h 157121"/>
                  <a:gd name="csX8" fmla="*/ 38520 w 165377"/>
                  <a:gd name="csY8" fmla="*/ 49529 h 157121"/>
                  <a:gd name="csX9" fmla="*/ 99697 w 165377"/>
                  <a:gd name="csY9" fmla="*/ 7200 h 157121"/>
                  <a:gd name="csX10" fmla="*/ 140234 w 165377"/>
                  <a:gd name="csY10" fmla="*/ 7200 h 157121"/>
                  <a:gd name="csX11" fmla="*/ 1217 w 165377"/>
                  <a:gd name="csY11" fmla="*/ 150979 h 157121"/>
                  <a:gd name="csX12" fmla="*/ 222 w 165377"/>
                  <a:gd name="csY12" fmla="*/ 155120 h 157121"/>
                  <a:gd name="csX13" fmla="*/ 6439 w 165377"/>
                  <a:gd name="csY13" fmla="*/ 157190 h 157121"/>
                  <a:gd name="csX14" fmla="*/ 114619 w 165377"/>
                  <a:gd name="csY14" fmla="*/ 157190 h 157121"/>
                  <a:gd name="csX15" fmla="*/ 122328 w 165377"/>
                  <a:gd name="csY15" fmla="*/ 152590 h 157121"/>
                  <a:gd name="csX16" fmla="*/ 139985 w 165377"/>
                  <a:gd name="csY16" fmla="*/ 101749 h 157121"/>
                  <a:gd name="csX17" fmla="*/ 140980 w 165377"/>
                  <a:gd name="csY17" fmla="*/ 98299 h 157121"/>
                  <a:gd name="csX18" fmla="*/ 137747 w 165377"/>
                  <a:gd name="csY18" fmla="*/ 95768 h 157121"/>
                  <a:gd name="csX19" fmla="*/ 133519 w 165377"/>
                  <a:gd name="csY19" fmla="*/ 101519 h 157121"/>
                  <a:gd name="csX20" fmla="*/ 68363 w 165377"/>
                  <a:gd name="csY20" fmla="*/ 149369 h 157121"/>
                  <a:gd name="csX21" fmla="*/ 25837 w 165377"/>
                  <a:gd name="csY21" fmla="*/ 149369 h 157121"/>
                  <a:gd name="csX22" fmla="*/ 164854 w 165377"/>
                  <a:gd name="csY22" fmla="*/ 5590 h 157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65377" h="157121">
                    <a:moveTo>
                      <a:pt x="164854" y="5590"/>
                    </a:moveTo>
                    <a:cubicBezTo>
                      <a:pt x="165102" y="4670"/>
                      <a:pt x="165600" y="3519"/>
                      <a:pt x="165600" y="2139"/>
                    </a:cubicBezTo>
                    <a:cubicBezTo>
                      <a:pt x="165600" y="69"/>
                      <a:pt x="164356" y="69"/>
                      <a:pt x="159382" y="69"/>
                    </a:cubicBezTo>
                    <a:lnTo>
                      <a:pt x="54436" y="69"/>
                    </a:lnTo>
                    <a:cubicBezTo>
                      <a:pt x="48468" y="69"/>
                      <a:pt x="48219" y="299"/>
                      <a:pt x="46727" y="4670"/>
                    </a:cubicBezTo>
                    <a:lnTo>
                      <a:pt x="33049" y="46078"/>
                    </a:lnTo>
                    <a:cubicBezTo>
                      <a:pt x="32552" y="47228"/>
                      <a:pt x="32303" y="48839"/>
                      <a:pt x="32303" y="49299"/>
                    </a:cubicBezTo>
                    <a:cubicBezTo>
                      <a:pt x="32303" y="49529"/>
                      <a:pt x="32303" y="51829"/>
                      <a:pt x="35287" y="51829"/>
                    </a:cubicBezTo>
                    <a:cubicBezTo>
                      <a:pt x="37525" y="51829"/>
                      <a:pt x="38023" y="50219"/>
                      <a:pt x="38520" y="49529"/>
                    </a:cubicBezTo>
                    <a:cubicBezTo>
                      <a:pt x="47970" y="22383"/>
                      <a:pt x="60902" y="7200"/>
                      <a:pt x="99697" y="7200"/>
                    </a:cubicBezTo>
                    <a:lnTo>
                      <a:pt x="140234" y="7200"/>
                    </a:lnTo>
                    <a:lnTo>
                      <a:pt x="1217" y="150979"/>
                    </a:lnTo>
                    <a:cubicBezTo>
                      <a:pt x="1217" y="151209"/>
                      <a:pt x="222" y="154430"/>
                      <a:pt x="222" y="155120"/>
                    </a:cubicBezTo>
                    <a:cubicBezTo>
                      <a:pt x="222" y="157190"/>
                      <a:pt x="1963" y="157190"/>
                      <a:pt x="6439" y="157190"/>
                    </a:cubicBezTo>
                    <a:lnTo>
                      <a:pt x="114619" y="157190"/>
                    </a:lnTo>
                    <a:cubicBezTo>
                      <a:pt x="120587" y="157190"/>
                      <a:pt x="120836" y="156960"/>
                      <a:pt x="122328" y="152590"/>
                    </a:cubicBezTo>
                    <a:lnTo>
                      <a:pt x="139985" y="101749"/>
                    </a:lnTo>
                    <a:cubicBezTo>
                      <a:pt x="140234" y="100829"/>
                      <a:pt x="140980" y="99219"/>
                      <a:pt x="140980" y="98299"/>
                    </a:cubicBezTo>
                    <a:cubicBezTo>
                      <a:pt x="140980" y="97148"/>
                      <a:pt x="139985" y="95768"/>
                      <a:pt x="137747" y="95768"/>
                    </a:cubicBezTo>
                    <a:cubicBezTo>
                      <a:pt x="135508" y="95768"/>
                      <a:pt x="135260" y="96688"/>
                      <a:pt x="133519" y="101519"/>
                    </a:cubicBezTo>
                    <a:cubicBezTo>
                      <a:pt x="122577" y="132806"/>
                      <a:pt x="110640" y="149369"/>
                      <a:pt x="68363" y="149369"/>
                    </a:cubicBezTo>
                    <a:lnTo>
                      <a:pt x="25837" y="149369"/>
                    </a:lnTo>
                    <a:lnTo>
                      <a:pt x="164854" y="5590"/>
                    </a:ln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629A1969-280B-12A7-F6F5-C7E2C88388B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5276466" y="6655635"/>
                <a:ext cx="29096" cy="68783"/>
              </a:xfrm>
              <a:custGeom>
                <a:avLst/>
                <a:gdLst>
                  <a:gd name="csX0" fmla="*/ 29326 w 29096"/>
                  <a:gd name="csY0" fmla="*/ 24224 h 68783"/>
                  <a:gd name="csX1" fmla="*/ 13410 w 29096"/>
                  <a:gd name="csY1" fmla="*/ 69 h 68783"/>
                  <a:gd name="csX2" fmla="*/ 229 w 29096"/>
                  <a:gd name="csY2" fmla="*/ 12261 h 68783"/>
                  <a:gd name="csX3" fmla="*/ 13410 w 29096"/>
                  <a:gd name="csY3" fmla="*/ 24454 h 68783"/>
                  <a:gd name="csX4" fmla="*/ 22114 w 29096"/>
                  <a:gd name="csY4" fmla="*/ 21463 h 68783"/>
                  <a:gd name="csX5" fmla="*/ 23357 w 29096"/>
                  <a:gd name="csY5" fmla="*/ 20773 h 68783"/>
                  <a:gd name="csX6" fmla="*/ 23854 w 29096"/>
                  <a:gd name="csY6" fmla="*/ 24224 h 68783"/>
                  <a:gd name="csX7" fmla="*/ 6944 w 29096"/>
                  <a:gd name="csY7" fmla="*/ 62641 h 68783"/>
                  <a:gd name="csX8" fmla="*/ 4208 w 29096"/>
                  <a:gd name="csY8" fmla="*/ 66322 h 68783"/>
                  <a:gd name="csX9" fmla="*/ 6695 w 29096"/>
                  <a:gd name="csY9" fmla="*/ 68853 h 68783"/>
                  <a:gd name="csX10" fmla="*/ 29326 w 29096"/>
                  <a:gd name="csY10" fmla="*/ 24224 h 68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9096" h="68783">
                    <a:moveTo>
                      <a:pt x="29326" y="24224"/>
                    </a:moveTo>
                    <a:cubicBezTo>
                      <a:pt x="29326" y="9041"/>
                      <a:pt x="23108" y="69"/>
                      <a:pt x="13410" y="69"/>
                    </a:cubicBezTo>
                    <a:cubicBezTo>
                      <a:pt x="5203" y="69"/>
                      <a:pt x="229" y="5820"/>
                      <a:pt x="229" y="12261"/>
                    </a:cubicBezTo>
                    <a:cubicBezTo>
                      <a:pt x="229" y="18472"/>
                      <a:pt x="5203" y="24454"/>
                      <a:pt x="13410" y="24454"/>
                    </a:cubicBezTo>
                    <a:cubicBezTo>
                      <a:pt x="16394" y="24454"/>
                      <a:pt x="19627" y="23533"/>
                      <a:pt x="22114" y="21463"/>
                    </a:cubicBezTo>
                    <a:cubicBezTo>
                      <a:pt x="22860" y="21003"/>
                      <a:pt x="23108" y="20773"/>
                      <a:pt x="23357" y="20773"/>
                    </a:cubicBezTo>
                    <a:cubicBezTo>
                      <a:pt x="23606" y="20773"/>
                      <a:pt x="23854" y="21003"/>
                      <a:pt x="23854" y="24224"/>
                    </a:cubicBezTo>
                    <a:cubicBezTo>
                      <a:pt x="23854" y="41247"/>
                      <a:pt x="15150" y="55050"/>
                      <a:pt x="6944" y="62641"/>
                    </a:cubicBezTo>
                    <a:cubicBezTo>
                      <a:pt x="4208" y="65172"/>
                      <a:pt x="4208" y="65632"/>
                      <a:pt x="4208" y="66322"/>
                    </a:cubicBezTo>
                    <a:cubicBezTo>
                      <a:pt x="4208" y="67932"/>
                      <a:pt x="5451" y="68853"/>
                      <a:pt x="6695" y="68853"/>
                    </a:cubicBezTo>
                    <a:cubicBezTo>
                      <a:pt x="9431" y="68853"/>
                      <a:pt x="29326" y="51139"/>
                      <a:pt x="29326" y="24224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CF060A5F-F9C1-76CA-4500-6171BB5FC21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5378040" y="6517837"/>
                <a:ext cx="176568" cy="167243"/>
              </a:xfrm>
              <a:custGeom>
                <a:avLst/>
                <a:gdLst>
                  <a:gd name="csX0" fmla="*/ 176802 w 176568"/>
                  <a:gd name="csY0" fmla="*/ 2369 h 167243"/>
                  <a:gd name="csX1" fmla="*/ 174066 w 176568"/>
                  <a:gd name="csY1" fmla="*/ 69 h 167243"/>
                  <a:gd name="csX2" fmla="*/ 170336 w 176568"/>
                  <a:gd name="csY2" fmla="*/ 2829 h 167243"/>
                  <a:gd name="csX3" fmla="*/ 152928 w 176568"/>
                  <a:gd name="csY3" fmla="*/ 20543 h 167243"/>
                  <a:gd name="csX4" fmla="*/ 111646 w 176568"/>
                  <a:gd name="csY4" fmla="*/ 69 h 167243"/>
                  <a:gd name="csX5" fmla="*/ 233 w 176568"/>
                  <a:gd name="csY5" fmla="*/ 104280 h 167243"/>
                  <a:gd name="csX6" fmla="*/ 68125 w 176568"/>
                  <a:gd name="csY6" fmla="*/ 167312 h 167243"/>
                  <a:gd name="csX7" fmla="*/ 99211 w 176568"/>
                  <a:gd name="csY7" fmla="*/ 161791 h 167243"/>
                  <a:gd name="csX8" fmla="*/ 120847 w 176568"/>
                  <a:gd name="csY8" fmla="*/ 147759 h 167243"/>
                  <a:gd name="csX9" fmla="*/ 132038 w 176568"/>
                  <a:gd name="csY9" fmla="*/ 162021 h 167243"/>
                  <a:gd name="csX10" fmla="*/ 133779 w 176568"/>
                  <a:gd name="csY10" fmla="*/ 161101 h 167243"/>
                  <a:gd name="csX11" fmla="*/ 138007 w 176568"/>
                  <a:gd name="csY11" fmla="*/ 147068 h 167243"/>
                  <a:gd name="csX12" fmla="*/ 142732 w 176568"/>
                  <a:gd name="csY12" fmla="*/ 129355 h 167243"/>
                  <a:gd name="csX13" fmla="*/ 145965 w 176568"/>
                  <a:gd name="csY13" fmla="*/ 117622 h 167243"/>
                  <a:gd name="csX14" fmla="*/ 163124 w 176568"/>
                  <a:gd name="csY14" fmla="*/ 106580 h 167243"/>
                  <a:gd name="csX15" fmla="*/ 167103 w 176568"/>
                  <a:gd name="csY15" fmla="*/ 101979 h 167243"/>
                  <a:gd name="csX16" fmla="*/ 163870 w 176568"/>
                  <a:gd name="csY16" fmla="*/ 99449 h 167243"/>
                  <a:gd name="csX17" fmla="*/ 137758 w 176568"/>
                  <a:gd name="csY17" fmla="*/ 100139 h 167243"/>
                  <a:gd name="csX18" fmla="*/ 102942 w 176568"/>
                  <a:gd name="csY18" fmla="*/ 99449 h 167243"/>
                  <a:gd name="csX19" fmla="*/ 97719 w 176568"/>
                  <a:gd name="csY19" fmla="*/ 104050 h 167243"/>
                  <a:gd name="csX20" fmla="*/ 105180 w 176568"/>
                  <a:gd name="csY20" fmla="*/ 106580 h 167243"/>
                  <a:gd name="csX21" fmla="*/ 118360 w 176568"/>
                  <a:gd name="csY21" fmla="*/ 107040 h 167243"/>
                  <a:gd name="csX22" fmla="*/ 126070 w 176568"/>
                  <a:gd name="csY22" fmla="*/ 111411 h 167243"/>
                  <a:gd name="csX23" fmla="*/ 120847 w 176568"/>
                  <a:gd name="csY23" fmla="*/ 132345 h 167243"/>
                  <a:gd name="csX24" fmla="*/ 72850 w 176568"/>
                  <a:gd name="csY24" fmla="*/ 160181 h 167243"/>
                  <a:gd name="csX25" fmla="*/ 22864 w 176568"/>
                  <a:gd name="csY25" fmla="*/ 111871 h 167243"/>
                  <a:gd name="csX26" fmla="*/ 51463 w 176568"/>
                  <a:gd name="csY26" fmla="*/ 36876 h 167243"/>
                  <a:gd name="csX27" fmla="*/ 113635 w 176568"/>
                  <a:gd name="csY27" fmla="*/ 7200 h 167243"/>
                  <a:gd name="csX28" fmla="*/ 153674 w 176568"/>
                  <a:gd name="csY28" fmla="*/ 51599 h 167243"/>
                  <a:gd name="csX29" fmla="*/ 152928 w 176568"/>
                  <a:gd name="csY29" fmla="*/ 63332 h 167243"/>
                  <a:gd name="csX30" fmla="*/ 156658 w 176568"/>
                  <a:gd name="csY30" fmla="*/ 65632 h 167243"/>
                  <a:gd name="csX31" fmla="*/ 161135 w 176568"/>
                  <a:gd name="csY31" fmla="*/ 61031 h 167243"/>
                  <a:gd name="csX32" fmla="*/ 176802 w 176568"/>
                  <a:gd name="csY32" fmla="*/ 2369 h 1672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76568" h="167243">
                    <a:moveTo>
                      <a:pt x="176802" y="2369"/>
                    </a:moveTo>
                    <a:cubicBezTo>
                      <a:pt x="176802" y="1679"/>
                      <a:pt x="176305" y="69"/>
                      <a:pt x="174066" y="69"/>
                    </a:cubicBezTo>
                    <a:cubicBezTo>
                      <a:pt x="173320" y="69"/>
                      <a:pt x="173072" y="299"/>
                      <a:pt x="170336" y="2829"/>
                    </a:cubicBezTo>
                    <a:lnTo>
                      <a:pt x="152928" y="20543"/>
                    </a:lnTo>
                    <a:cubicBezTo>
                      <a:pt x="150690" y="17322"/>
                      <a:pt x="139250" y="69"/>
                      <a:pt x="111646" y="69"/>
                    </a:cubicBezTo>
                    <a:cubicBezTo>
                      <a:pt x="56188" y="69"/>
                      <a:pt x="233" y="50909"/>
                      <a:pt x="233" y="104280"/>
                    </a:cubicBezTo>
                    <a:cubicBezTo>
                      <a:pt x="233" y="140857"/>
                      <a:pt x="27838" y="167312"/>
                      <a:pt x="68125" y="167312"/>
                    </a:cubicBezTo>
                    <a:cubicBezTo>
                      <a:pt x="79068" y="167312"/>
                      <a:pt x="90259" y="165242"/>
                      <a:pt x="99211" y="161791"/>
                    </a:cubicBezTo>
                    <a:cubicBezTo>
                      <a:pt x="111646" y="157190"/>
                      <a:pt x="116371" y="152359"/>
                      <a:pt x="120847" y="147759"/>
                    </a:cubicBezTo>
                    <a:cubicBezTo>
                      <a:pt x="123085" y="153510"/>
                      <a:pt x="129551" y="162021"/>
                      <a:pt x="132038" y="162021"/>
                    </a:cubicBezTo>
                    <a:cubicBezTo>
                      <a:pt x="133282" y="162021"/>
                      <a:pt x="133779" y="161331"/>
                      <a:pt x="133779" y="161101"/>
                    </a:cubicBezTo>
                    <a:cubicBezTo>
                      <a:pt x="134276" y="160641"/>
                      <a:pt x="136763" y="151899"/>
                      <a:pt x="138007" y="147068"/>
                    </a:cubicBezTo>
                    <a:lnTo>
                      <a:pt x="142732" y="129355"/>
                    </a:lnTo>
                    <a:cubicBezTo>
                      <a:pt x="143727" y="125444"/>
                      <a:pt x="144970" y="121533"/>
                      <a:pt x="145965" y="117622"/>
                    </a:cubicBezTo>
                    <a:cubicBezTo>
                      <a:pt x="148700" y="107270"/>
                      <a:pt x="148949" y="106810"/>
                      <a:pt x="163124" y="106580"/>
                    </a:cubicBezTo>
                    <a:cubicBezTo>
                      <a:pt x="164368" y="106580"/>
                      <a:pt x="167103" y="106350"/>
                      <a:pt x="167103" y="101979"/>
                    </a:cubicBezTo>
                    <a:cubicBezTo>
                      <a:pt x="167103" y="100369"/>
                      <a:pt x="165860" y="99449"/>
                      <a:pt x="163870" y="99449"/>
                    </a:cubicBezTo>
                    <a:cubicBezTo>
                      <a:pt x="158150" y="99449"/>
                      <a:pt x="143478" y="100139"/>
                      <a:pt x="137758" y="100139"/>
                    </a:cubicBezTo>
                    <a:cubicBezTo>
                      <a:pt x="130049" y="100139"/>
                      <a:pt x="110651" y="99449"/>
                      <a:pt x="102942" y="99449"/>
                    </a:cubicBezTo>
                    <a:cubicBezTo>
                      <a:pt x="100703" y="99449"/>
                      <a:pt x="97719" y="99449"/>
                      <a:pt x="97719" y="104050"/>
                    </a:cubicBezTo>
                    <a:cubicBezTo>
                      <a:pt x="97719" y="106580"/>
                      <a:pt x="99709" y="106580"/>
                      <a:pt x="105180" y="106580"/>
                    </a:cubicBezTo>
                    <a:cubicBezTo>
                      <a:pt x="105429" y="106580"/>
                      <a:pt x="112640" y="106580"/>
                      <a:pt x="118360" y="107040"/>
                    </a:cubicBezTo>
                    <a:cubicBezTo>
                      <a:pt x="124826" y="107730"/>
                      <a:pt x="126070" y="108421"/>
                      <a:pt x="126070" y="111411"/>
                    </a:cubicBezTo>
                    <a:cubicBezTo>
                      <a:pt x="126070" y="113482"/>
                      <a:pt x="123334" y="123834"/>
                      <a:pt x="120847" y="132345"/>
                    </a:cubicBezTo>
                    <a:cubicBezTo>
                      <a:pt x="113884" y="157651"/>
                      <a:pt x="81554" y="160181"/>
                      <a:pt x="72850" y="160181"/>
                    </a:cubicBezTo>
                    <a:cubicBezTo>
                      <a:pt x="48976" y="160181"/>
                      <a:pt x="22864" y="147068"/>
                      <a:pt x="22864" y="111871"/>
                    </a:cubicBezTo>
                    <a:cubicBezTo>
                      <a:pt x="22864" y="104740"/>
                      <a:pt x="25351" y="66782"/>
                      <a:pt x="51463" y="36876"/>
                    </a:cubicBezTo>
                    <a:cubicBezTo>
                      <a:pt x="64892" y="21233"/>
                      <a:pt x="89015" y="7200"/>
                      <a:pt x="113635" y="7200"/>
                    </a:cubicBezTo>
                    <a:cubicBezTo>
                      <a:pt x="139001" y="7200"/>
                      <a:pt x="153674" y="24914"/>
                      <a:pt x="153674" y="51599"/>
                    </a:cubicBezTo>
                    <a:cubicBezTo>
                      <a:pt x="153674" y="60801"/>
                      <a:pt x="152928" y="61031"/>
                      <a:pt x="152928" y="63332"/>
                    </a:cubicBezTo>
                    <a:cubicBezTo>
                      <a:pt x="152928" y="65632"/>
                      <a:pt x="155664" y="65632"/>
                      <a:pt x="156658" y="65632"/>
                    </a:cubicBezTo>
                    <a:cubicBezTo>
                      <a:pt x="159891" y="65632"/>
                      <a:pt x="159891" y="65172"/>
                      <a:pt x="161135" y="61031"/>
                    </a:cubicBezTo>
                    <a:lnTo>
                      <a:pt x="176802" y="2369"/>
                    </a:ln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B2E23533-DF26-82A9-8428-5A226C7DD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5570189" y="6478110"/>
                <a:ext cx="80773" cy="110146"/>
              </a:xfrm>
              <a:custGeom>
                <a:avLst/>
                <a:gdLst>
                  <a:gd name="csX0" fmla="*/ 81015 w 80773"/>
                  <a:gd name="csY0" fmla="*/ 55621 h 110146"/>
                  <a:gd name="csX1" fmla="*/ 70744 w 80773"/>
                  <a:gd name="csY1" fmla="*/ 13913 h 110146"/>
                  <a:gd name="csX2" fmla="*/ 40628 w 80773"/>
                  <a:gd name="csY2" fmla="*/ 65 h 110146"/>
                  <a:gd name="csX3" fmla="*/ 241 w 80773"/>
                  <a:gd name="csY3" fmla="*/ 55621 h 110146"/>
                  <a:gd name="csX4" fmla="*/ 40628 w 80773"/>
                  <a:gd name="csY4" fmla="*/ 110211 h 110146"/>
                  <a:gd name="csX5" fmla="*/ 81015 w 80773"/>
                  <a:gd name="csY5" fmla="*/ 55621 h 110146"/>
                  <a:gd name="csX6" fmla="*/ 40628 w 80773"/>
                  <a:gd name="csY6" fmla="*/ 105702 h 110146"/>
                  <a:gd name="csX7" fmla="*/ 18520 w 80773"/>
                  <a:gd name="csY7" fmla="*/ 88149 h 110146"/>
                  <a:gd name="csX8" fmla="*/ 16083 w 80773"/>
                  <a:gd name="csY8" fmla="*/ 53527 h 110146"/>
                  <a:gd name="csX9" fmla="*/ 18694 w 80773"/>
                  <a:gd name="csY9" fmla="*/ 20677 h 110146"/>
                  <a:gd name="csX10" fmla="*/ 40628 w 80773"/>
                  <a:gd name="csY10" fmla="*/ 4574 h 110146"/>
                  <a:gd name="csX11" fmla="*/ 62214 w 80773"/>
                  <a:gd name="csY11" fmla="*/ 19227 h 110146"/>
                  <a:gd name="csX12" fmla="*/ 65174 w 80773"/>
                  <a:gd name="csY12" fmla="*/ 53527 h 110146"/>
                  <a:gd name="csX13" fmla="*/ 62911 w 80773"/>
                  <a:gd name="csY13" fmla="*/ 87505 h 110146"/>
                  <a:gd name="csX14" fmla="*/ 40628 w 80773"/>
                  <a:gd name="csY14" fmla="*/ 105702 h 1101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80773" h="110146">
                    <a:moveTo>
                      <a:pt x="81015" y="55621"/>
                    </a:moveTo>
                    <a:cubicBezTo>
                      <a:pt x="81015" y="37907"/>
                      <a:pt x="78752" y="25186"/>
                      <a:pt x="70744" y="13913"/>
                    </a:cubicBezTo>
                    <a:cubicBezTo>
                      <a:pt x="65348" y="6506"/>
                      <a:pt x="54555" y="65"/>
                      <a:pt x="40628" y="65"/>
                    </a:cubicBezTo>
                    <a:cubicBezTo>
                      <a:pt x="241" y="65"/>
                      <a:pt x="241" y="44026"/>
                      <a:pt x="241" y="55621"/>
                    </a:cubicBezTo>
                    <a:cubicBezTo>
                      <a:pt x="241" y="67215"/>
                      <a:pt x="241" y="110211"/>
                      <a:pt x="40628" y="110211"/>
                    </a:cubicBezTo>
                    <a:cubicBezTo>
                      <a:pt x="81015" y="110211"/>
                      <a:pt x="81015" y="67215"/>
                      <a:pt x="81015" y="55621"/>
                    </a:cubicBezTo>
                    <a:close/>
                    <a:moveTo>
                      <a:pt x="40628" y="105702"/>
                    </a:moveTo>
                    <a:cubicBezTo>
                      <a:pt x="32621" y="105702"/>
                      <a:pt x="22002" y="101354"/>
                      <a:pt x="18520" y="88149"/>
                    </a:cubicBezTo>
                    <a:cubicBezTo>
                      <a:pt x="16083" y="78648"/>
                      <a:pt x="16083" y="65444"/>
                      <a:pt x="16083" y="53527"/>
                    </a:cubicBezTo>
                    <a:cubicBezTo>
                      <a:pt x="16083" y="41772"/>
                      <a:pt x="16083" y="29534"/>
                      <a:pt x="18694" y="20677"/>
                    </a:cubicBezTo>
                    <a:cubicBezTo>
                      <a:pt x="22350" y="7955"/>
                      <a:pt x="33491" y="4574"/>
                      <a:pt x="40628" y="4574"/>
                    </a:cubicBezTo>
                    <a:cubicBezTo>
                      <a:pt x="50029" y="4574"/>
                      <a:pt x="59081" y="9888"/>
                      <a:pt x="62214" y="19227"/>
                    </a:cubicBezTo>
                    <a:cubicBezTo>
                      <a:pt x="65000" y="27923"/>
                      <a:pt x="65174" y="39518"/>
                      <a:pt x="65174" y="53527"/>
                    </a:cubicBezTo>
                    <a:cubicBezTo>
                      <a:pt x="65174" y="65444"/>
                      <a:pt x="65174" y="77360"/>
                      <a:pt x="62911" y="87505"/>
                    </a:cubicBezTo>
                    <a:cubicBezTo>
                      <a:pt x="59429" y="102159"/>
                      <a:pt x="47592" y="105702"/>
                      <a:pt x="40628" y="105702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6C693D3A-B613-DD98-064C-1081F2C8C617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5694088" y="6655635"/>
                <a:ext cx="29096" cy="68783"/>
              </a:xfrm>
              <a:custGeom>
                <a:avLst/>
                <a:gdLst>
                  <a:gd name="csX0" fmla="*/ 29342 w 29096"/>
                  <a:gd name="csY0" fmla="*/ 24224 h 68783"/>
                  <a:gd name="csX1" fmla="*/ 13426 w 29096"/>
                  <a:gd name="csY1" fmla="*/ 69 h 68783"/>
                  <a:gd name="csX2" fmla="*/ 246 w 29096"/>
                  <a:gd name="csY2" fmla="*/ 12261 h 68783"/>
                  <a:gd name="csX3" fmla="*/ 13426 w 29096"/>
                  <a:gd name="csY3" fmla="*/ 24454 h 68783"/>
                  <a:gd name="csX4" fmla="*/ 22130 w 29096"/>
                  <a:gd name="csY4" fmla="*/ 21463 h 68783"/>
                  <a:gd name="csX5" fmla="*/ 23374 w 29096"/>
                  <a:gd name="csY5" fmla="*/ 20773 h 68783"/>
                  <a:gd name="csX6" fmla="*/ 23871 w 29096"/>
                  <a:gd name="csY6" fmla="*/ 24224 h 68783"/>
                  <a:gd name="csX7" fmla="*/ 6960 w 29096"/>
                  <a:gd name="csY7" fmla="*/ 62641 h 68783"/>
                  <a:gd name="csX8" fmla="*/ 4225 w 29096"/>
                  <a:gd name="csY8" fmla="*/ 66322 h 68783"/>
                  <a:gd name="csX9" fmla="*/ 6712 w 29096"/>
                  <a:gd name="csY9" fmla="*/ 68853 h 68783"/>
                  <a:gd name="csX10" fmla="*/ 29342 w 29096"/>
                  <a:gd name="csY10" fmla="*/ 24224 h 687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9096" h="68783">
                    <a:moveTo>
                      <a:pt x="29342" y="24224"/>
                    </a:moveTo>
                    <a:cubicBezTo>
                      <a:pt x="29342" y="9041"/>
                      <a:pt x="23125" y="69"/>
                      <a:pt x="13426" y="69"/>
                    </a:cubicBezTo>
                    <a:cubicBezTo>
                      <a:pt x="5220" y="69"/>
                      <a:pt x="246" y="5820"/>
                      <a:pt x="246" y="12261"/>
                    </a:cubicBezTo>
                    <a:cubicBezTo>
                      <a:pt x="246" y="18472"/>
                      <a:pt x="5220" y="24454"/>
                      <a:pt x="13426" y="24454"/>
                    </a:cubicBezTo>
                    <a:cubicBezTo>
                      <a:pt x="16411" y="24454"/>
                      <a:pt x="19643" y="23533"/>
                      <a:pt x="22130" y="21463"/>
                    </a:cubicBezTo>
                    <a:cubicBezTo>
                      <a:pt x="22876" y="21003"/>
                      <a:pt x="23125" y="20773"/>
                      <a:pt x="23374" y="20773"/>
                    </a:cubicBezTo>
                    <a:cubicBezTo>
                      <a:pt x="23622" y="20773"/>
                      <a:pt x="23871" y="21003"/>
                      <a:pt x="23871" y="24224"/>
                    </a:cubicBezTo>
                    <a:cubicBezTo>
                      <a:pt x="23871" y="41247"/>
                      <a:pt x="15167" y="55050"/>
                      <a:pt x="6960" y="62641"/>
                    </a:cubicBezTo>
                    <a:cubicBezTo>
                      <a:pt x="4225" y="65172"/>
                      <a:pt x="4225" y="65632"/>
                      <a:pt x="4225" y="66322"/>
                    </a:cubicBezTo>
                    <a:cubicBezTo>
                      <a:pt x="4225" y="67932"/>
                      <a:pt x="5468" y="68853"/>
                      <a:pt x="6712" y="68853"/>
                    </a:cubicBezTo>
                    <a:cubicBezTo>
                      <a:pt x="9447" y="68853"/>
                      <a:pt x="29342" y="51139"/>
                      <a:pt x="29342" y="24224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90B0E95B-8CB4-0F10-BA65-B580518E5E88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5804616" y="6655635"/>
                <a:ext cx="26360" cy="24384"/>
              </a:xfrm>
              <a:custGeom>
                <a:avLst/>
                <a:gdLst>
                  <a:gd name="csX0" fmla="*/ 26611 w 26360"/>
                  <a:gd name="csY0" fmla="*/ 12261 h 24384"/>
                  <a:gd name="csX1" fmla="*/ 13431 w 26360"/>
                  <a:gd name="csY1" fmla="*/ 69 h 24384"/>
                  <a:gd name="csX2" fmla="*/ 250 w 26360"/>
                  <a:gd name="csY2" fmla="*/ 12261 h 24384"/>
                  <a:gd name="csX3" fmla="*/ 13431 w 26360"/>
                  <a:gd name="csY3" fmla="*/ 24454 h 24384"/>
                  <a:gd name="csX4" fmla="*/ 26611 w 26360"/>
                  <a:gd name="csY4" fmla="*/ 12261 h 243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6360" h="24384">
                    <a:moveTo>
                      <a:pt x="26611" y="12261"/>
                    </a:moveTo>
                    <a:cubicBezTo>
                      <a:pt x="26611" y="5590"/>
                      <a:pt x="20643" y="69"/>
                      <a:pt x="13431" y="69"/>
                    </a:cubicBezTo>
                    <a:cubicBezTo>
                      <a:pt x="6219" y="69"/>
                      <a:pt x="250" y="5590"/>
                      <a:pt x="250" y="12261"/>
                    </a:cubicBezTo>
                    <a:cubicBezTo>
                      <a:pt x="250" y="18933"/>
                      <a:pt x="6219" y="24454"/>
                      <a:pt x="13431" y="24454"/>
                    </a:cubicBezTo>
                    <a:cubicBezTo>
                      <a:pt x="20643" y="24454"/>
                      <a:pt x="26611" y="18933"/>
                      <a:pt x="26611" y="12261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E04F621F-67AA-FEE1-B877-67CF8F5B11C8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5873696" y="6655635"/>
                <a:ext cx="26360" cy="24384"/>
              </a:xfrm>
              <a:custGeom>
                <a:avLst/>
                <a:gdLst>
                  <a:gd name="csX0" fmla="*/ 26614 w 26360"/>
                  <a:gd name="csY0" fmla="*/ 12261 h 24384"/>
                  <a:gd name="csX1" fmla="*/ 13433 w 26360"/>
                  <a:gd name="csY1" fmla="*/ 69 h 24384"/>
                  <a:gd name="csX2" fmla="*/ 253 w 26360"/>
                  <a:gd name="csY2" fmla="*/ 12261 h 24384"/>
                  <a:gd name="csX3" fmla="*/ 13433 w 26360"/>
                  <a:gd name="csY3" fmla="*/ 24454 h 24384"/>
                  <a:gd name="csX4" fmla="*/ 26614 w 26360"/>
                  <a:gd name="csY4" fmla="*/ 12261 h 243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6360" h="24384">
                    <a:moveTo>
                      <a:pt x="26614" y="12261"/>
                    </a:moveTo>
                    <a:cubicBezTo>
                      <a:pt x="26614" y="5590"/>
                      <a:pt x="20645" y="69"/>
                      <a:pt x="13433" y="69"/>
                    </a:cubicBezTo>
                    <a:cubicBezTo>
                      <a:pt x="6221" y="69"/>
                      <a:pt x="253" y="5590"/>
                      <a:pt x="253" y="12261"/>
                    </a:cubicBezTo>
                    <a:cubicBezTo>
                      <a:pt x="253" y="18933"/>
                      <a:pt x="6221" y="24454"/>
                      <a:pt x="13433" y="24454"/>
                    </a:cubicBezTo>
                    <a:cubicBezTo>
                      <a:pt x="20645" y="24454"/>
                      <a:pt x="26614" y="18933"/>
                      <a:pt x="26614" y="12261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B5C0E6A2-EF90-D9CF-E46E-0F9FF377A805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5942776" y="6655635"/>
                <a:ext cx="26360" cy="24384"/>
              </a:xfrm>
              <a:custGeom>
                <a:avLst/>
                <a:gdLst>
                  <a:gd name="csX0" fmla="*/ 26617 w 26360"/>
                  <a:gd name="csY0" fmla="*/ 12261 h 24384"/>
                  <a:gd name="csX1" fmla="*/ 13436 w 26360"/>
                  <a:gd name="csY1" fmla="*/ 69 h 24384"/>
                  <a:gd name="csX2" fmla="*/ 256 w 26360"/>
                  <a:gd name="csY2" fmla="*/ 12261 h 24384"/>
                  <a:gd name="csX3" fmla="*/ 13436 w 26360"/>
                  <a:gd name="csY3" fmla="*/ 24454 h 24384"/>
                  <a:gd name="csX4" fmla="*/ 26617 w 26360"/>
                  <a:gd name="csY4" fmla="*/ 12261 h 243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6360" h="24384">
                    <a:moveTo>
                      <a:pt x="26617" y="12261"/>
                    </a:moveTo>
                    <a:cubicBezTo>
                      <a:pt x="26617" y="5590"/>
                      <a:pt x="20648" y="69"/>
                      <a:pt x="13436" y="69"/>
                    </a:cubicBezTo>
                    <a:cubicBezTo>
                      <a:pt x="6224" y="69"/>
                      <a:pt x="256" y="5590"/>
                      <a:pt x="256" y="12261"/>
                    </a:cubicBezTo>
                    <a:cubicBezTo>
                      <a:pt x="256" y="18933"/>
                      <a:pt x="6224" y="24454"/>
                      <a:pt x="13436" y="24454"/>
                    </a:cubicBezTo>
                    <a:cubicBezTo>
                      <a:pt x="20648" y="24454"/>
                      <a:pt x="26617" y="18933"/>
                      <a:pt x="26617" y="12261"/>
                    </a:cubicBezTo>
                    <a:close/>
                  </a:path>
                </a:pathLst>
              </a:custGeom>
              <a:solidFill>
                <a:srgbClr val="FF0000"/>
              </a:solidFill>
              <a:ln w="2540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74290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34769-54D5-1AF7-5E7E-51A9C6F20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795396-6E18-C81B-EF31-0627F331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accent1"/>
                </a:solidFill>
                <a:effectLst/>
                <a:latin typeface="+mn-lt"/>
              </a:rPr>
              <a:t>Conclusion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2B12EA-46E4-068B-F74C-971CD101A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76773"/>
            <a:ext cx="9577009" cy="4644616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b="1" dirty="0"/>
              <a:t>Trilinear coupling</a:t>
            </a:r>
            <a:r>
              <a:rPr lang="en-GB" dirty="0"/>
              <a:t>                 is the primary target: HL-LHC aims for ~O(30%) precision for         — requiring improved theory uncertainties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b="1" dirty="0"/>
              <a:t>Light-quark (-1.5%)</a:t>
            </a:r>
            <a:r>
              <a:rPr lang="en-GB" dirty="0"/>
              <a:t> and</a:t>
            </a:r>
            <a:r>
              <a:rPr lang="en-GB" b="1" dirty="0"/>
              <a:t> top-Yukawa (-1.9%) </a:t>
            </a:r>
            <a:r>
              <a:rPr lang="en-GB" dirty="0"/>
              <a:t>corrections computed and contribute at the percent level — non-negligible at HL-LHC precision targets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b="1" dirty="0"/>
              <a:t>Goal</a:t>
            </a:r>
            <a:r>
              <a:rPr lang="en-GB" dirty="0"/>
              <a:t>: Compute the remaining 2-loop EW contributions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dirty="0"/>
              <a:t>With QCD corrections complete, full EW corrections would provide a pathway to develop this method into a </a:t>
            </a:r>
            <a:r>
              <a:rPr lang="en-GB" b="1" dirty="0"/>
              <a:t>community tool </a:t>
            </a:r>
            <a:r>
              <a:rPr lang="en-GB" dirty="0"/>
              <a:t>for cutting-edge loop calculations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41464D"/>
              </a:solidFill>
              <a:latin typeface="Graphik-Light" panose="020B0503030202060203" pitchFamily="34" charset="77"/>
            </a:endParaRPr>
          </a:p>
          <a:p>
            <a:endParaRPr lang="en-GB" dirty="0">
              <a:solidFill>
                <a:srgbClr val="41464D"/>
              </a:solidFill>
              <a:effectLst/>
              <a:latin typeface="Graphik-Light" panose="020B0503030202060203" pitchFamily="34" charset="77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solidFill>
                <a:srgbClr val="41464D"/>
              </a:solidFill>
              <a:effectLst/>
              <a:latin typeface="Graphik-Light" panose="020B0503030202060203" pitchFamily="34" charset="77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A6C05F-9216-AB81-969E-1048692A52E5}"/>
              </a:ext>
            </a:extLst>
          </p:cNvPr>
          <p:cNvGrpSpPr/>
          <p:nvPr/>
        </p:nvGrpSpPr>
        <p:grpSpPr>
          <a:xfrm>
            <a:off x="3143672" y="1415226"/>
            <a:ext cx="662811" cy="213574"/>
            <a:chOff x="7071895" y="5820678"/>
            <a:chExt cx="662811" cy="21357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65E8357-EBC4-DBB6-3C3D-BF2049462CFE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071895" y="5820678"/>
              <a:ext cx="125260" cy="178907"/>
            </a:xfrm>
            <a:custGeom>
              <a:avLst/>
              <a:gdLst>
                <a:gd name="csX0" fmla="*/ 77124 w 125260"/>
                <a:gd name="csY0" fmla="*/ 101795 h 178907"/>
                <a:gd name="csX1" fmla="*/ 103694 w 125260"/>
                <a:gd name="csY1" fmla="*/ 172903 h 178907"/>
                <a:gd name="csX2" fmla="*/ 117106 w 125260"/>
                <a:gd name="csY2" fmla="*/ 178470 h 178907"/>
                <a:gd name="csX3" fmla="*/ 122673 w 125260"/>
                <a:gd name="csY3" fmla="*/ 178470 h 178907"/>
                <a:gd name="csX4" fmla="*/ 125457 w 125260"/>
                <a:gd name="csY4" fmla="*/ 175939 h 178907"/>
                <a:gd name="csX5" fmla="*/ 124191 w 125260"/>
                <a:gd name="csY5" fmla="*/ 173662 h 178907"/>
                <a:gd name="csX6" fmla="*/ 118371 w 125260"/>
                <a:gd name="csY6" fmla="*/ 162021 h 178907"/>
                <a:gd name="csX7" fmla="*/ 66749 w 125260"/>
                <a:gd name="csY7" fmla="*/ 18035 h 178907"/>
                <a:gd name="csX8" fmla="*/ 35876 w 125260"/>
                <a:gd name="csY8" fmla="*/ 69 h 178907"/>
                <a:gd name="csX9" fmla="*/ 31322 w 125260"/>
                <a:gd name="csY9" fmla="*/ 2852 h 178907"/>
                <a:gd name="csX10" fmla="*/ 33599 w 125260"/>
                <a:gd name="csY10" fmla="*/ 5383 h 178907"/>
                <a:gd name="csX11" fmla="*/ 50047 w 125260"/>
                <a:gd name="csY11" fmla="*/ 25627 h 178907"/>
                <a:gd name="csX12" fmla="*/ 74593 w 125260"/>
                <a:gd name="csY12" fmla="*/ 94457 h 178907"/>
                <a:gd name="csX13" fmla="*/ 4751 w 125260"/>
                <a:gd name="csY13" fmla="*/ 163793 h 178907"/>
                <a:gd name="csX14" fmla="*/ 196 w 125260"/>
                <a:gd name="csY14" fmla="*/ 171637 h 178907"/>
                <a:gd name="csX15" fmla="*/ 7788 w 125260"/>
                <a:gd name="csY15" fmla="*/ 178976 h 178907"/>
                <a:gd name="csX16" fmla="*/ 16138 w 125260"/>
                <a:gd name="csY16" fmla="*/ 173662 h 178907"/>
                <a:gd name="csX17" fmla="*/ 77124 w 125260"/>
                <a:gd name="csY17" fmla="*/ 101795 h 1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5260" h="178907">
                  <a:moveTo>
                    <a:pt x="77124" y="101795"/>
                  </a:moveTo>
                  <a:cubicBezTo>
                    <a:pt x="87499" y="128366"/>
                    <a:pt x="99645" y="167082"/>
                    <a:pt x="103694" y="172903"/>
                  </a:cubicBezTo>
                  <a:cubicBezTo>
                    <a:pt x="107743" y="178470"/>
                    <a:pt x="110273" y="178470"/>
                    <a:pt x="117106" y="178470"/>
                  </a:cubicBezTo>
                  <a:lnTo>
                    <a:pt x="122673" y="178470"/>
                  </a:lnTo>
                  <a:cubicBezTo>
                    <a:pt x="125203" y="178217"/>
                    <a:pt x="125457" y="176698"/>
                    <a:pt x="125457" y="175939"/>
                  </a:cubicBezTo>
                  <a:cubicBezTo>
                    <a:pt x="125457" y="175180"/>
                    <a:pt x="124950" y="174674"/>
                    <a:pt x="124191" y="173662"/>
                  </a:cubicBezTo>
                  <a:cubicBezTo>
                    <a:pt x="121661" y="170878"/>
                    <a:pt x="120142" y="167082"/>
                    <a:pt x="118371" y="162021"/>
                  </a:cubicBezTo>
                  <a:lnTo>
                    <a:pt x="66749" y="18035"/>
                  </a:lnTo>
                  <a:cubicBezTo>
                    <a:pt x="61435" y="3358"/>
                    <a:pt x="47770" y="69"/>
                    <a:pt x="35876" y="69"/>
                  </a:cubicBezTo>
                  <a:cubicBezTo>
                    <a:pt x="34611" y="69"/>
                    <a:pt x="31322" y="69"/>
                    <a:pt x="31322" y="2852"/>
                  </a:cubicBezTo>
                  <a:cubicBezTo>
                    <a:pt x="31322" y="4877"/>
                    <a:pt x="33346" y="5383"/>
                    <a:pt x="33599" y="5383"/>
                  </a:cubicBezTo>
                  <a:cubicBezTo>
                    <a:pt x="41950" y="6901"/>
                    <a:pt x="43721" y="8419"/>
                    <a:pt x="50047" y="25627"/>
                  </a:cubicBezTo>
                  <a:lnTo>
                    <a:pt x="74593" y="94457"/>
                  </a:lnTo>
                  <a:lnTo>
                    <a:pt x="4751" y="163793"/>
                  </a:lnTo>
                  <a:cubicBezTo>
                    <a:pt x="1715" y="166829"/>
                    <a:pt x="196" y="168348"/>
                    <a:pt x="196" y="171637"/>
                  </a:cubicBezTo>
                  <a:cubicBezTo>
                    <a:pt x="196" y="175939"/>
                    <a:pt x="3739" y="178976"/>
                    <a:pt x="7788" y="178976"/>
                  </a:cubicBezTo>
                  <a:cubicBezTo>
                    <a:pt x="11837" y="178976"/>
                    <a:pt x="14114" y="176192"/>
                    <a:pt x="16138" y="173662"/>
                  </a:cubicBezTo>
                  <a:lnTo>
                    <a:pt x="77124" y="101795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2222322-2778-8CC7-0693-BC81B6284DC4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218319" y="5913269"/>
              <a:ext cx="157827" cy="120983"/>
            </a:xfrm>
            <a:custGeom>
              <a:avLst/>
              <a:gdLst>
                <a:gd name="csX0" fmla="*/ 136951 w 157827"/>
                <a:gd name="csY0" fmla="*/ 14418 h 120983"/>
                <a:gd name="csX1" fmla="*/ 152007 w 157827"/>
                <a:gd name="csY1" fmla="*/ 6447 h 120983"/>
                <a:gd name="csX2" fmla="*/ 158030 w 157827"/>
                <a:gd name="csY2" fmla="*/ 2550 h 120983"/>
                <a:gd name="csX3" fmla="*/ 155196 w 157827"/>
                <a:gd name="csY3" fmla="*/ 70 h 120983"/>
                <a:gd name="csX4" fmla="*/ 131991 w 157827"/>
                <a:gd name="csY4" fmla="*/ 779 h 120983"/>
                <a:gd name="csX5" fmla="*/ 119769 w 157827"/>
                <a:gd name="csY5" fmla="*/ 602 h 120983"/>
                <a:gd name="csX6" fmla="*/ 108609 w 157827"/>
                <a:gd name="csY6" fmla="*/ 70 h 120983"/>
                <a:gd name="csX7" fmla="*/ 104889 w 157827"/>
                <a:gd name="csY7" fmla="*/ 3967 h 120983"/>
                <a:gd name="csX8" fmla="*/ 110558 w 157827"/>
                <a:gd name="csY8" fmla="*/ 6447 h 120983"/>
                <a:gd name="csX9" fmla="*/ 117289 w 157827"/>
                <a:gd name="csY9" fmla="*/ 6801 h 120983"/>
                <a:gd name="csX10" fmla="*/ 121363 w 157827"/>
                <a:gd name="csY10" fmla="*/ 9281 h 120983"/>
                <a:gd name="csX11" fmla="*/ 120654 w 157827"/>
                <a:gd name="csY11" fmla="*/ 13178 h 120983"/>
                <a:gd name="csX12" fmla="*/ 110203 w 157827"/>
                <a:gd name="csY12" fmla="*/ 54982 h 120983"/>
                <a:gd name="csX13" fmla="*/ 50863 w 157827"/>
                <a:gd name="csY13" fmla="*/ 54982 h 120983"/>
                <a:gd name="csX14" fmla="*/ 61137 w 157827"/>
                <a:gd name="csY14" fmla="*/ 13887 h 120983"/>
                <a:gd name="csX15" fmla="*/ 76725 w 157827"/>
                <a:gd name="csY15" fmla="*/ 6447 h 120983"/>
                <a:gd name="csX16" fmla="*/ 82039 w 157827"/>
                <a:gd name="csY16" fmla="*/ 2550 h 120983"/>
                <a:gd name="csX17" fmla="*/ 79205 w 157827"/>
                <a:gd name="csY17" fmla="*/ 70 h 120983"/>
                <a:gd name="csX18" fmla="*/ 56000 w 157827"/>
                <a:gd name="csY18" fmla="*/ 779 h 120983"/>
                <a:gd name="csX19" fmla="*/ 43777 w 157827"/>
                <a:gd name="csY19" fmla="*/ 602 h 120983"/>
                <a:gd name="csX20" fmla="*/ 32618 w 157827"/>
                <a:gd name="csY20" fmla="*/ 70 h 120983"/>
                <a:gd name="csX21" fmla="*/ 28898 w 157827"/>
                <a:gd name="csY21" fmla="*/ 3967 h 120983"/>
                <a:gd name="csX22" fmla="*/ 34566 w 157827"/>
                <a:gd name="csY22" fmla="*/ 6447 h 120983"/>
                <a:gd name="csX23" fmla="*/ 41298 w 157827"/>
                <a:gd name="csY23" fmla="*/ 6801 h 120983"/>
                <a:gd name="csX24" fmla="*/ 45372 w 157827"/>
                <a:gd name="csY24" fmla="*/ 9281 h 120983"/>
                <a:gd name="csX25" fmla="*/ 44663 w 157827"/>
                <a:gd name="csY25" fmla="*/ 13178 h 120983"/>
                <a:gd name="csX26" fmla="*/ 21104 w 157827"/>
                <a:gd name="csY26" fmla="*/ 107237 h 120983"/>
                <a:gd name="csX27" fmla="*/ 5516 w 157827"/>
                <a:gd name="csY27" fmla="*/ 114677 h 120983"/>
                <a:gd name="csX28" fmla="*/ 202 w 157827"/>
                <a:gd name="csY28" fmla="*/ 118397 h 120983"/>
                <a:gd name="csX29" fmla="*/ 3036 w 157827"/>
                <a:gd name="csY29" fmla="*/ 121054 h 120983"/>
                <a:gd name="csX30" fmla="*/ 26064 w 157827"/>
                <a:gd name="csY30" fmla="*/ 120345 h 120983"/>
                <a:gd name="csX31" fmla="*/ 38286 w 157827"/>
                <a:gd name="csY31" fmla="*/ 120523 h 120983"/>
                <a:gd name="csX32" fmla="*/ 49623 w 157827"/>
                <a:gd name="csY32" fmla="*/ 121054 h 120983"/>
                <a:gd name="csX33" fmla="*/ 53343 w 157827"/>
                <a:gd name="csY33" fmla="*/ 117334 h 120983"/>
                <a:gd name="csX34" fmla="*/ 47497 w 157827"/>
                <a:gd name="csY34" fmla="*/ 114677 h 120983"/>
                <a:gd name="csX35" fmla="*/ 40766 w 157827"/>
                <a:gd name="csY35" fmla="*/ 114323 h 120983"/>
                <a:gd name="csX36" fmla="*/ 36869 w 157827"/>
                <a:gd name="csY36" fmla="*/ 111666 h 120983"/>
                <a:gd name="csX37" fmla="*/ 37578 w 157827"/>
                <a:gd name="csY37" fmla="*/ 107769 h 120983"/>
                <a:gd name="csX38" fmla="*/ 49269 w 157827"/>
                <a:gd name="csY38" fmla="*/ 61359 h 120983"/>
                <a:gd name="csX39" fmla="*/ 108609 w 157827"/>
                <a:gd name="csY39" fmla="*/ 61359 h 120983"/>
                <a:gd name="csX40" fmla="*/ 97095 w 157827"/>
                <a:gd name="csY40" fmla="*/ 107237 h 120983"/>
                <a:gd name="csX41" fmla="*/ 81507 w 157827"/>
                <a:gd name="csY41" fmla="*/ 114677 h 120983"/>
                <a:gd name="csX42" fmla="*/ 76193 w 157827"/>
                <a:gd name="csY42" fmla="*/ 118397 h 120983"/>
                <a:gd name="csX43" fmla="*/ 79027 w 157827"/>
                <a:gd name="csY43" fmla="*/ 121054 h 120983"/>
                <a:gd name="csX44" fmla="*/ 102055 w 157827"/>
                <a:gd name="csY44" fmla="*/ 120345 h 120983"/>
                <a:gd name="csX45" fmla="*/ 114277 w 157827"/>
                <a:gd name="csY45" fmla="*/ 120523 h 120983"/>
                <a:gd name="csX46" fmla="*/ 125614 w 157827"/>
                <a:gd name="csY46" fmla="*/ 121054 h 120983"/>
                <a:gd name="csX47" fmla="*/ 129334 w 157827"/>
                <a:gd name="csY47" fmla="*/ 117334 h 120983"/>
                <a:gd name="csX48" fmla="*/ 123489 w 157827"/>
                <a:gd name="csY48" fmla="*/ 114677 h 120983"/>
                <a:gd name="csX49" fmla="*/ 116757 w 157827"/>
                <a:gd name="csY49" fmla="*/ 114323 h 120983"/>
                <a:gd name="csX50" fmla="*/ 112860 w 157827"/>
                <a:gd name="csY50" fmla="*/ 111666 h 120983"/>
                <a:gd name="csX51" fmla="*/ 113569 w 157827"/>
                <a:gd name="csY51" fmla="*/ 107769 h 120983"/>
                <a:gd name="csX52" fmla="*/ 136951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51" y="14418"/>
                  </a:moveTo>
                  <a:cubicBezTo>
                    <a:pt x="138545" y="7864"/>
                    <a:pt x="138899" y="6447"/>
                    <a:pt x="152007" y="6447"/>
                  </a:cubicBezTo>
                  <a:cubicBezTo>
                    <a:pt x="155904" y="6447"/>
                    <a:pt x="158030" y="6447"/>
                    <a:pt x="158030" y="2550"/>
                  </a:cubicBezTo>
                  <a:cubicBezTo>
                    <a:pt x="158030" y="1842"/>
                    <a:pt x="157499" y="70"/>
                    <a:pt x="155196" y="70"/>
                  </a:cubicBezTo>
                  <a:cubicBezTo>
                    <a:pt x="150059" y="70"/>
                    <a:pt x="137128" y="779"/>
                    <a:pt x="131991" y="779"/>
                  </a:cubicBezTo>
                  <a:cubicBezTo>
                    <a:pt x="128980" y="779"/>
                    <a:pt x="122780" y="779"/>
                    <a:pt x="119769" y="602"/>
                  </a:cubicBezTo>
                  <a:cubicBezTo>
                    <a:pt x="116226" y="424"/>
                    <a:pt x="111975" y="70"/>
                    <a:pt x="108609" y="70"/>
                  </a:cubicBezTo>
                  <a:cubicBezTo>
                    <a:pt x="107546" y="70"/>
                    <a:pt x="104889" y="70"/>
                    <a:pt x="104889" y="3967"/>
                  </a:cubicBezTo>
                  <a:cubicBezTo>
                    <a:pt x="104889" y="6447"/>
                    <a:pt x="107015" y="6447"/>
                    <a:pt x="110558" y="6447"/>
                  </a:cubicBezTo>
                  <a:cubicBezTo>
                    <a:pt x="110735" y="6447"/>
                    <a:pt x="114100" y="6447"/>
                    <a:pt x="117289" y="6801"/>
                  </a:cubicBezTo>
                  <a:cubicBezTo>
                    <a:pt x="121009" y="7156"/>
                    <a:pt x="121363" y="7510"/>
                    <a:pt x="121363" y="9281"/>
                  </a:cubicBezTo>
                  <a:cubicBezTo>
                    <a:pt x="121363" y="9458"/>
                    <a:pt x="121363" y="10521"/>
                    <a:pt x="120654" y="13178"/>
                  </a:cubicBezTo>
                  <a:lnTo>
                    <a:pt x="110203" y="54982"/>
                  </a:lnTo>
                  <a:lnTo>
                    <a:pt x="50863" y="54982"/>
                  </a:lnTo>
                  <a:lnTo>
                    <a:pt x="61137" y="13887"/>
                  </a:lnTo>
                  <a:cubicBezTo>
                    <a:pt x="62731" y="7864"/>
                    <a:pt x="63085" y="6447"/>
                    <a:pt x="76725" y="6447"/>
                  </a:cubicBezTo>
                  <a:cubicBezTo>
                    <a:pt x="79736" y="6447"/>
                    <a:pt x="82039" y="6447"/>
                    <a:pt x="82039" y="2550"/>
                  </a:cubicBezTo>
                  <a:cubicBezTo>
                    <a:pt x="82039" y="1842"/>
                    <a:pt x="81507" y="70"/>
                    <a:pt x="79205" y="70"/>
                  </a:cubicBezTo>
                  <a:cubicBezTo>
                    <a:pt x="74068" y="70"/>
                    <a:pt x="61137" y="779"/>
                    <a:pt x="56000" y="779"/>
                  </a:cubicBezTo>
                  <a:cubicBezTo>
                    <a:pt x="52989" y="779"/>
                    <a:pt x="46789" y="779"/>
                    <a:pt x="43777" y="602"/>
                  </a:cubicBezTo>
                  <a:cubicBezTo>
                    <a:pt x="40235" y="424"/>
                    <a:pt x="35983" y="70"/>
                    <a:pt x="32618" y="70"/>
                  </a:cubicBezTo>
                  <a:cubicBezTo>
                    <a:pt x="31555" y="70"/>
                    <a:pt x="28898" y="70"/>
                    <a:pt x="28898" y="3967"/>
                  </a:cubicBezTo>
                  <a:cubicBezTo>
                    <a:pt x="28898" y="6447"/>
                    <a:pt x="31024" y="6447"/>
                    <a:pt x="34566" y="6447"/>
                  </a:cubicBezTo>
                  <a:cubicBezTo>
                    <a:pt x="34744" y="6447"/>
                    <a:pt x="38109" y="6447"/>
                    <a:pt x="41298" y="6801"/>
                  </a:cubicBezTo>
                  <a:cubicBezTo>
                    <a:pt x="45017" y="7156"/>
                    <a:pt x="45372" y="7510"/>
                    <a:pt x="45372" y="9281"/>
                  </a:cubicBezTo>
                  <a:cubicBezTo>
                    <a:pt x="45372" y="9636"/>
                    <a:pt x="45372" y="10521"/>
                    <a:pt x="44663" y="13178"/>
                  </a:cubicBezTo>
                  <a:lnTo>
                    <a:pt x="21104" y="107237"/>
                  </a:lnTo>
                  <a:cubicBezTo>
                    <a:pt x="19687" y="113260"/>
                    <a:pt x="19333" y="114677"/>
                    <a:pt x="5516" y="114677"/>
                  </a:cubicBezTo>
                  <a:cubicBezTo>
                    <a:pt x="2505" y="114677"/>
                    <a:pt x="202" y="114677"/>
                    <a:pt x="202" y="118397"/>
                  </a:cubicBezTo>
                  <a:cubicBezTo>
                    <a:pt x="202" y="120168"/>
                    <a:pt x="1442" y="121054"/>
                    <a:pt x="3036" y="121054"/>
                  </a:cubicBezTo>
                  <a:cubicBezTo>
                    <a:pt x="8173" y="121054"/>
                    <a:pt x="20927" y="120345"/>
                    <a:pt x="26064" y="120345"/>
                  </a:cubicBezTo>
                  <a:cubicBezTo>
                    <a:pt x="29075" y="120345"/>
                    <a:pt x="35275" y="120345"/>
                    <a:pt x="38286" y="120523"/>
                  </a:cubicBezTo>
                  <a:cubicBezTo>
                    <a:pt x="41829" y="120700"/>
                    <a:pt x="46257" y="121054"/>
                    <a:pt x="49623" y="121054"/>
                  </a:cubicBezTo>
                  <a:cubicBezTo>
                    <a:pt x="50509" y="121054"/>
                    <a:pt x="53343" y="121054"/>
                    <a:pt x="53343" y="117334"/>
                  </a:cubicBezTo>
                  <a:cubicBezTo>
                    <a:pt x="53343" y="114677"/>
                    <a:pt x="51571" y="114677"/>
                    <a:pt x="47497" y="114677"/>
                  </a:cubicBezTo>
                  <a:cubicBezTo>
                    <a:pt x="44663" y="114677"/>
                    <a:pt x="43955" y="114677"/>
                    <a:pt x="40766" y="114323"/>
                  </a:cubicBezTo>
                  <a:cubicBezTo>
                    <a:pt x="36869" y="113791"/>
                    <a:pt x="36869" y="113437"/>
                    <a:pt x="36869" y="111666"/>
                  </a:cubicBezTo>
                  <a:cubicBezTo>
                    <a:pt x="36869" y="111489"/>
                    <a:pt x="36869" y="110426"/>
                    <a:pt x="37578" y="107769"/>
                  </a:cubicBezTo>
                  <a:lnTo>
                    <a:pt x="49269" y="61359"/>
                  </a:lnTo>
                  <a:lnTo>
                    <a:pt x="108609" y="61359"/>
                  </a:lnTo>
                  <a:lnTo>
                    <a:pt x="97095" y="107237"/>
                  </a:lnTo>
                  <a:cubicBezTo>
                    <a:pt x="95678" y="113260"/>
                    <a:pt x="95324" y="114677"/>
                    <a:pt x="81507" y="114677"/>
                  </a:cubicBezTo>
                  <a:cubicBezTo>
                    <a:pt x="78496" y="114677"/>
                    <a:pt x="76193" y="114677"/>
                    <a:pt x="76193" y="118397"/>
                  </a:cubicBezTo>
                  <a:cubicBezTo>
                    <a:pt x="76193" y="120168"/>
                    <a:pt x="77433" y="121054"/>
                    <a:pt x="79027" y="121054"/>
                  </a:cubicBezTo>
                  <a:cubicBezTo>
                    <a:pt x="84164" y="121054"/>
                    <a:pt x="96918" y="120345"/>
                    <a:pt x="102055" y="120345"/>
                  </a:cubicBezTo>
                  <a:cubicBezTo>
                    <a:pt x="105066" y="120345"/>
                    <a:pt x="111266" y="120345"/>
                    <a:pt x="114277" y="120523"/>
                  </a:cubicBezTo>
                  <a:cubicBezTo>
                    <a:pt x="117820" y="120700"/>
                    <a:pt x="122249" y="121054"/>
                    <a:pt x="125614" y="121054"/>
                  </a:cubicBezTo>
                  <a:cubicBezTo>
                    <a:pt x="126500" y="121054"/>
                    <a:pt x="129334" y="121054"/>
                    <a:pt x="129334" y="117334"/>
                  </a:cubicBezTo>
                  <a:cubicBezTo>
                    <a:pt x="129334" y="114677"/>
                    <a:pt x="127563" y="114677"/>
                    <a:pt x="123489" y="114677"/>
                  </a:cubicBezTo>
                  <a:cubicBezTo>
                    <a:pt x="120654" y="114677"/>
                    <a:pt x="119946" y="114677"/>
                    <a:pt x="116757" y="114323"/>
                  </a:cubicBezTo>
                  <a:cubicBezTo>
                    <a:pt x="112860" y="113791"/>
                    <a:pt x="112860" y="113437"/>
                    <a:pt x="112860" y="111666"/>
                  </a:cubicBezTo>
                  <a:cubicBezTo>
                    <a:pt x="112860" y="110603"/>
                    <a:pt x="113392" y="108832"/>
                    <a:pt x="113569" y="107769"/>
                  </a:cubicBezTo>
                  <a:lnTo>
                    <a:pt x="136951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C6DC8D2-AA4D-2FA5-522C-17C82D19E22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397599" y="5913269"/>
              <a:ext cx="157827" cy="120983"/>
            </a:xfrm>
            <a:custGeom>
              <a:avLst/>
              <a:gdLst>
                <a:gd name="csX0" fmla="*/ 136958 w 157827"/>
                <a:gd name="csY0" fmla="*/ 14418 h 120983"/>
                <a:gd name="csX1" fmla="*/ 152014 w 157827"/>
                <a:gd name="csY1" fmla="*/ 6447 h 120983"/>
                <a:gd name="csX2" fmla="*/ 158037 w 157827"/>
                <a:gd name="csY2" fmla="*/ 2550 h 120983"/>
                <a:gd name="csX3" fmla="*/ 155203 w 157827"/>
                <a:gd name="csY3" fmla="*/ 70 h 120983"/>
                <a:gd name="csX4" fmla="*/ 131998 w 157827"/>
                <a:gd name="csY4" fmla="*/ 779 h 120983"/>
                <a:gd name="csX5" fmla="*/ 119776 w 157827"/>
                <a:gd name="csY5" fmla="*/ 602 h 120983"/>
                <a:gd name="csX6" fmla="*/ 108616 w 157827"/>
                <a:gd name="csY6" fmla="*/ 70 h 120983"/>
                <a:gd name="csX7" fmla="*/ 104896 w 157827"/>
                <a:gd name="csY7" fmla="*/ 3967 h 120983"/>
                <a:gd name="csX8" fmla="*/ 110565 w 157827"/>
                <a:gd name="csY8" fmla="*/ 6447 h 120983"/>
                <a:gd name="csX9" fmla="*/ 117296 w 157827"/>
                <a:gd name="csY9" fmla="*/ 6801 h 120983"/>
                <a:gd name="csX10" fmla="*/ 121370 w 157827"/>
                <a:gd name="csY10" fmla="*/ 9281 h 120983"/>
                <a:gd name="csX11" fmla="*/ 120661 w 157827"/>
                <a:gd name="csY11" fmla="*/ 13178 h 120983"/>
                <a:gd name="csX12" fmla="*/ 110210 w 157827"/>
                <a:gd name="csY12" fmla="*/ 54982 h 120983"/>
                <a:gd name="csX13" fmla="*/ 50870 w 157827"/>
                <a:gd name="csY13" fmla="*/ 54982 h 120983"/>
                <a:gd name="csX14" fmla="*/ 61144 w 157827"/>
                <a:gd name="csY14" fmla="*/ 13887 h 120983"/>
                <a:gd name="csX15" fmla="*/ 76732 w 157827"/>
                <a:gd name="csY15" fmla="*/ 6447 h 120983"/>
                <a:gd name="csX16" fmla="*/ 82046 w 157827"/>
                <a:gd name="csY16" fmla="*/ 2550 h 120983"/>
                <a:gd name="csX17" fmla="*/ 79212 w 157827"/>
                <a:gd name="csY17" fmla="*/ 70 h 120983"/>
                <a:gd name="csX18" fmla="*/ 56007 w 157827"/>
                <a:gd name="csY18" fmla="*/ 779 h 120983"/>
                <a:gd name="csX19" fmla="*/ 43785 w 157827"/>
                <a:gd name="csY19" fmla="*/ 602 h 120983"/>
                <a:gd name="csX20" fmla="*/ 32625 w 157827"/>
                <a:gd name="csY20" fmla="*/ 70 h 120983"/>
                <a:gd name="csX21" fmla="*/ 28905 w 157827"/>
                <a:gd name="csY21" fmla="*/ 3967 h 120983"/>
                <a:gd name="csX22" fmla="*/ 34573 w 157827"/>
                <a:gd name="csY22" fmla="*/ 6447 h 120983"/>
                <a:gd name="csX23" fmla="*/ 41305 w 157827"/>
                <a:gd name="csY23" fmla="*/ 6801 h 120983"/>
                <a:gd name="csX24" fmla="*/ 45379 w 157827"/>
                <a:gd name="csY24" fmla="*/ 9281 h 120983"/>
                <a:gd name="csX25" fmla="*/ 44670 w 157827"/>
                <a:gd name="csY25" fmla="*/ 13178 h 120983"/>
                <a:gd name="csX26" fmla="*/ 21111 w 157827"/>
                <a:gd name="csY26" fmla="*/ 107237 h 120983"/>
                <a:gd name="csX27" fmla="*/ 5523 w 157827"/>
                <a:gd name="csY27" fmla="*/ 114677 h 120983"/>
                <a:gd name="csX28" fmla="*/ 209 w 157827"/>
                <a:gd name="csY28" fmla="*/ 118397 h 120983"/>
                <a:gd name="csX29" fmla="*/ 3043 w 157827"/>
                <a:gd name="csY29" fmla="*/ 121054 h 120983"/>
                <a:gd name="csX30" fmla="*/ 26071 w 157827"/>
                <a:gd name="csY30" fmla="*/ 120345 h 120983"/>
                <a:gd name="csX31" fmla="*/ 38293 w 157827"/>
                <a:gd name="csY31" fmla="*/ 120523 h 120983"/>
                <a:gd name="csX32" fmla="*/ 49630 w 157827"/>
                <a:gd name="csY32" fmla="*/ 121054 h 120983"/>
                <a:gd name="csX33" fmla="*/ 53350 w 157827"/>
                <a:gd name="csY33" fmla="*/ 117334 h 120983"/>
                <a:gd name="csX34" fmla="*/ 47504 w 157827"/>
                <a:gd name="csY34" fmla="*/ 114677 h 120983"/>
                <a:gd name="csX35" fmla="*/ 40773 w 157827"/>
                <a:gd name="csY35" fmla="*/ 114323 h 120983"/>
                <a:gd name="csX36" fmla="*/ 36876 w 157827"/>
                <a:gd name="csY36" fmla="*/ 111666 h 120983"/>
                <a:gd name="csX37" fmla="*/ 37585 w 157827"/>
                <a:gd name="csY37" fmla="*/ 107769 h 120983"/>
                <a:gd name="csX38" fmla="*/ 49276 w 157827"/>
                <a:gd name="csY38" fmla="*/ 61359 h 120983"/>
                <a:gd name="csX39" fmla="*/ 108616 w 157827"/>
                <a:gd name="csY39" fmla="*/ 61359 h 120983"/>
                <a:gd name="csX40" fmla="*/ 97102 w 157827"/>
                <a:gd name="csY40" fmla="*/ 107237 h 120983"/>
                <a:gd name="csX41" fmla="*/ 81514 w 157827"/>
                <a:gd name="csY41" fmla="*/ 114677 h 120983"/>
                <a:gd name="csX42" fmla="*/ 76200 w 157827"/>
                <a:gd name="csY42" fmla="*/ 118397 h 120983"/>
                <a:gd name="csX43" fmla="*/ 79035 w 157827"/>
                <a:gd name="csY43" fmla="*/ 121054 h 120983"/>
                <a:gd name="csX44" fmla="*/ 102062 w 157827"/>
                <a:gd name="csY44" fmla="*/ 120345 h 120983"/>
                <a:gd name="csX45" fmla="*/ 114285 w 157827"/>
                <a:gd name="csY45" fmla="*/ 120523 h 120983"/>
                <a:gd name="csX46" fmla="*/ 125621 w 157827"/>
                <a:gd name="csY46" fmla="*/ 121054 h 120983"/>
                <a:gd name="csX47" fmla="*/ 129341 w 157827"/>
                <a:gd name="csY47" fmla="*/ 117334 h 120983"/>
                <a:gd name="csX48" fmla="*/ 123496 w 157827"/>
                <a:gd name="csY48" fmla="*/ 114677 h 120983"/>
                <a:gd name="csX49" fmla="*/ 116764 w 157827"/>
                <a:gd name="csY49" fmla="*/ 114323 h 120983"/>
                <a:gd name="csX50" fmla="*/ 112867 w 157827"/>
                <a:gd name="csY50" fmla="*/ 111666 h 120983"/>
                <a:gd name="csX51" fmla="*/ 113576 w 157827"/>
                <a:gd name="csY51" fmla="*/ 107769 h 120983"/>
                <a:gd name="csX52" fmla="*/ 136958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58" y="14418"/>
                  </a:moveTo>
                  <a:cubicBezTo>
                    <a:pt x="138552" y="7864"/>
                    <a:pt x="138906" y="6447"/>
                    <a:pt x="152014" y="6447"/>
                  </a:cubicBezTo>
                  <a:cubicBezTo>
                    <a:pt x="155911" y="6447"/>
                    <a:pt x="158037" y="6447"/>
                    <a:pt x="158037" y="2550"/>
                  </a:cubicBezTo>
                  <a:cubicBezTo>
                    <a:pt x="158037" y="1842"/>
                    <a:pt x="157506" y="70"/>
                    <a:pt x="155203" y="70"/>
                  </a:cubicBezTo>
                  <a:cubicBezTo>
                    <a:pt x="150066" y="70"/>
                    <a:pt x="137135" y="779"/>
                    <a:pt x="131998" y="779"/>
                  </a:cubicBezTo>
                  <a:cubicBezTo>
                    <a:pt x="128987" y="779"/>
                    <a:pt x="122787" y="779"/>
                    <a:pt x="119776" y="602"/>
                  </a:cubicBezTo>
                  <a:cubicBezTo>
                    <a:pt x="116233" y="424"/>
                    <a:pt x="111982" y="70"/>
                    <a:pt x="108616" y="70"/>
                  </a:cubicBezTo>
                  <a:cubicBezTo>
                    <a:pt x="107553" y="70"/>
                    <a:pt x="104896" y="70"/>
                    <a:pt x="104896" y="3967"/>
                  </a:cubicBezTo>
                  <a:cubicBezTo>
                    <a:pt x="104896" y="6447"/>
                    <a:pt x="107022" y="6447"/>
                    <a:pt x="110565" y="6447"/>
                  </a:cubicBezTo>
                  <a:cubicBezTo>
                    <a:pt x="110742" y="6447"/>
                    <a:pt x="114107" y="6447"/>
                    <a:pt x="117296" y="6801"/>
                  </a:cubicBezTo>
                  <a:cubicBezTo>
                    <a:pt x="121016" y="7156"/>
                    <a:pt x="121370" y="7510"/>
                    <a:pt x="121370" y="9281"/>
                  </a:cubicBezTo>
                  <a:cubicBezTo>
                    <a:pt x="121370" y="9458"/>
                    <a:pt x="121370" y="10521"/>
                    <a:pt x="120661" y="13178"/>
                  </a:cubicBezTo>
                  <a:lnTo>
                    <a:pt x="110210" y="54982"/>
                  </a:lnTo>
                  <a:lnTo>
                    <a:pt x="50870" y="54982"/>
                  </a:lnTo>
                  <a:lnTo>
                    <a:pt x="61144" y="13887"/>
                  </a:lnTo>
                  <a:cubicBezTo>
                    <a:pt x="62738" y="7864"/>
                    <a:pt x="63092" y="6447"/>
                    <a:pt x="76732" y="6447"/>
                  </a:cubicBezTo>
                  <a:cubicBezTo>
                    <a:pt x="79743" y="6447"/>
                    <a:pt x="82046" y="6447"/>
                    <a:pt x="82046" y="2550"/>
                  </a:cubicBezTo>
                  <a:cubicBezTo>
                    <a:pt x="82046" y="1842"/>
                    <a:pt x="81514" y="70"/>
                    <a:pt x="79212" y="70"/>
                  </a:cubicBezTo>
                  <a:cubicBezTo>
                    <a:pt x="74075" y="70"/>
                    <a:pt x="61144" y="779"/>
                    <a:pt x="56007" y="779"/>
                  </a:cubicBezTo>
                  <a:cubicBezTo>
                    <a:pt x="52996" y="779"/>
                    <a:pt x="46796" y="779"/>
                    <a:pt x="43785" y="602"/>
                  </a:cubicBezTo>
                  <a:cubicBezTo>
                    <a:pt x="40242" y="424"/>
                    <a:pt x="35991" y="70"/>
                    <a:pt x="32625" y="70"/>
                  </a:cubicBezTo>
                  <a:cubicBezTo>
                    <a:pt x="31562" y="70"/>
                    <a:pt x="28905" y="70"/>
                    <a:pt x="28905" y="3967"/>
                  </a:cubicBezTo>
                  <a:cubicBezTo>
                    <a:pt x="28905" y="6447"/>
                    <a:pt x="31031" y="6447"/>
                    <a:pt x="34573" y="6447"/>
                  </a:cubicBezTo>
                  <a:cubicBezTo>
                    <a:pt x="34751" y="6447"/>
                    <a:pt x="38116" y="6447"/>
                    <a:pt x="41305" y="6801"/>
                  </a:cubicBezTo>
                  <a:cubicBezTo>
                    <a:pt x="45024" y="7156"/>
                    <a:pt x="45379" y="7510"/>
                    <a:pt x="45379" y="9281"/>
                  </a:cubicBezTo>
                  <a:cubicBezTo>
                    <a:pt x="45379" y="9636"/>
                    <a:pt x="45379" y="10521"/>
                    <a:pt x="44670" y="13178"/>
                  </a:cubicBezTo>
                  <a:lnTo>
                    <a:pt x="21111" y="107237"/>
                  </a:lnTo>
                  <a:cubicBezTo>
                    <a:pt x="19694" y="113260"/>
                    <a:pt x="19340" y="114677"/>
                    <a:pt x="5523" y="114677"/>
                  </a:cubicBezTo>
                  <a:cubicBezTo>
                    <a:pt x="2512" y="114677"/>
                    <a:pt x="209" y="114677"/>
                    <a:pt x="209" y="118397"/>
                  </a:cubicBezTo>
                  <a:cubicBezTo>
                    <a:pt x="209" y="120168"/>
                    <a:pt x="1449" y="121054"/>
                    <a:pt x="3043" y="121054"/>
                  </a:cubicBezTo>
                  <a:cubicBezTo>
                    <a:pt x="8180" y="121054"/>
                    <a:pt x="20934" y="120345"/>
                    <a:pt x="26071" y="120345"/>
                  </a:cubicBezTo>
                  <a:cubicBezTo>
                    <a:pt x="29082" y="120345"/>
                    <a:pt x="35282" y="120345"/>
                    <a:pt x="38293" y="120523"/>
                  </a:cubicBezTo>
                  <a:cubicBezTo>
                    <a:pt x="41836" y="120700"/>
                    <a:pt x="46264" y="121054"/>
                    <a:pt x="49630" y="121054"/>
                  </a:cubicBezTo>
                  <a:cubicBezTo>
                    <a:pt x="50516" y="121054"/>
                    <a:pt x="53350" y="121054"/>
                    <a:pt x="53350" y="117334"/>
                  </a:cubicBezTo>
                  <a:cubicBezTo>
                    <a:pt x="53350" y="114677"/>
                    <a:pt x="51578" y="114677"/>
                    <a:pt x="47504" y="114677"/>
                  </a:cubicBezTo>
                  <a:cubicBezTo>
                    <a:pt x="44670" y="114677"/>
                    <a:pt x="43962" y="114677"/>
                    <a:pt x="40773" y="114323"/>
                  </a:cubicBezTo>
                  <a:cubicBezTo>
                    <a:pt x="36876" y="113791"/>
                    <a:pt x="36876" y="113437"/>
                    <a:pt x="36876" y="111666"/>
                  </a:cubicBezTo>
                  <a:cubicBezTo>
                    <a:pt x="36876" y="111489"/>
                    <a:pt x="36876" y="110426"/>
                    <a:pt x="37585" y="107769"/>
                  </a:cubicBezTo>
                  <a:lnTo>
                    <a:pt x="49276" y="61359"/>
                  </a:lnTo>
                  <a:lnTo>
                    <a:pt x="108616" y="61359"/>
                  </a:lnTo>
                  <a:lnTo>
                    <a:pt x="97102" y="107237"/>
                  </a:lnTo>
                  <a:cubicBezTo>
                    <a:pt x="95685" y="113260"/>
                    <a:pt x="95331" y="114677"/>
                    <a:pt x="81514" y="114677"/>
                  </a:cubicBezTo>
                  <a:cubicBezTo>
                    <a:pt x="78503" y="114677"/>
                    <a:pt x="76200" y="114677"/>
                    <a:pt x="76200" y="118397"/>
                  </a:cubicBezTo>
                  <a:cubicBezTo>
                    <a:pt x="76200" y="120168"/>
                    <a:pt x="77440" y="121054"/>
                    <a:pt x="79035" y="121054"/>
                  </a:cubicBezTo>
                  <a:cubicBezTo>
                    <a:pt x="84171" y="121054"/>
                    <a:pt x="96925" y="120345"/>
                    <a:pt x="102062" y="120345"/>
                  </a:cubicBezTo>
                  <a:cubicBezTo>
                    <a:pt x="105074" y="120345"/>
                    <a:pt x="111273" y="120345"/>
                    <a:pt x="114285" y="120523"/>
                  </a:cubicBezTo>
                  <a:cubicBezTo>
                    <a:pt x="117827" y="120700"/>
                    <a:pt x="122256" y="121054"/>
                    <a:pt x="125621" y="121054"/>
                  </a:cubicBezTo>
                  <a:cubicBezTo>
                    <a:pt x="126507" y="121054"/>
                    <a:pt x="129341" y="121054"/>
                    <a:pt x="129341" y="117334"/>
                  </a:cubicBezTo>
                  <a:cubicBezTo>
                    <a:pt x="129341" y="114677"/>
                    <a:pt x="127570" y="114677"/>
                    <a:pt x="123496" y="114677"/>
                  </a:cubicBezTo>
                  <a:cubicBezTo>
                    <a:pt x="120661" y="114677"/>
                    <a:pt x="119953" y="114677"/>
                    <a:pt x="116764" y="114323"/>
                  </a:cubicBezTo>
                  <a:cubicBezTo>
                    <a:pt x="112867" y="113791"/>
                    <a:pt x="112867" y="113437"/>
                    <a:pt x="112867" y="111666"/>
                  </a:cubicBezTo>
                  <a:cubicBezTo>
                    <a:pt x="112867" y="110603"/>
                    <a:pt x="113399" y="108832"/>
                    <a:pt x="113576" y="107769"/>
                  </a:cubicBezTo>
                  <a:lnTo>
                    <a:pt x="136958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FB7804F-6BED-7D61-8219-27B3D51B2AF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7576879" y="5913269"/>
              <a:ext cx="157827" cy="120983"/>
            </a:xfrm>
            <a:custGeom>
              <a:avLst/>
              <a:gdLst>
                <a:gd name="csX0" fmla="*/ 136965 w 157827"/>
                <a:gd name="csY0" fmla="*/ 14418 h 120983"/>
                <a:gd name="csX1" fmla="*/ 152022 w 157827"/>
                <a:gd name="csY1" fmla="*/ 6447 h 120983"/>
                <a:gd name="csX2" fmla="*/ 158044 w 157827"/>
                <a:gd name="csY2" fmla="*/ 2550 h 120983"/>
                <a:gd name="csX3" fmla="*/ 155210 w 157827"/>
                <a:gd name="csY3" fmla="*/ 70 h 120983"/>
                <a:gd name="csX4" fmla="*/ 132005 w 157827"/>
                <a:gd name="csY4" fmla="*/ 779 h 120983"/>
                <a:gd name="csX5" fmla="*/ 119783 w 157827"/>
                <a:gd name="csY5" fmla="*/ 602 h 120983"/>
                <a:gd name="csX6" fmla="*/ 108623 w 157827"/>
                <a:gd name="csY6" fmla="*/ 70 h 120983"/>
                <a:gd name="csX7" fmla="*/ 104903 w 157827"/>
                <a:gd name="csY7" fmla="*/ 3967 h 120983"/>
                <a:gd name="csX8" fmla="*/ 110572 w 157827"/>
                <a:gd name="csY8" fmla="*/ 6447 h 120983"/>
                <a:gd name="csX9" fmla="*/ 117303 w 157827"/>
                <a:gd name="csY9" fmla="*/ 6801 h 120983"/>
                <a:gd name="csX10" fmla="*/ 121377 w 157827"/>
                <a:gd name="csY10" fmla="*/ 9281 h 120983"/>
                <a:gd name="csX11" fmla="*/ 120668 w 157827"/>
                <a:gd name="csY11" fmla="*/ 13178 h 120983"/>
                <a:gd name="csX12" fmla="*/ 110217 w 157827"/>
                <a:gd name="csY12" fmla="*/ 54982 h 120983"/>
                <a:gd name="csX13" fmla="*/ 50877 w 157827"/>
                <a:gd name="csY13" fmla="*/ 54982 h 120983"/>
                <a:gd name="csX14" fmla="*/ 61151 w 157827"/>
                <a:gd name="csY14" fmla="*/ 13887 h 120983"/>
                <a:gd name="csX15" fmla="*/ 76739 w 157827"/>
                <a:gd name="csY15" fmla="*/ 6447 h 120983"/>
                <a:gd name="csX16" fmla="*/ 82053 w 157827"/>
                <a:gd name="csY16" fmla="*/ 2550 h 120983"/>
                <a:gd name="csX17" fmla="*/ 79219 w 157827"/>
                <a:gd name="csY17" fmla="*/ 70 h 120983"/>
                <a:gd name="csX18" fmla="*/ 56014 w 157827"/>
                <a:gd name="csY18" fmla="*/ 779 h 120983"/>
                <a:gd name="csX19" fmla="*/ 43792 w 157827"/>
                <a:gd name="csY19" fmla="*/ 602 h 120983"/>
                <a:gd name="csX20" fmla="*/ 32632 w 157827"/>
                <a:gd name="csY20" fmla="*/ 70 h 120983"/>
                <a:gd name="csX21" fmla="*/ 28912 w 157827"/>
                <a:gd name="csY21" fmla="*/ 3967 h 120983"/>
                <a:gd name="csX22" fmla="*/ 34581 w 157827"/>
                <a:gd name="csY22" fmla="*/ 6447 h 120983"/>
                <a:gd name="csX23" fmla="*/ 41312 w 157827"/>
                <a:gd name="csY23" fmla="*/ 6801 h 120983"/>
                <a:gd name="csX24" fmla="*/ 45386 w 157827"/>
                <a:gd name="csY24" fmla="*/ 9281 h 120983"/>
                <a:gd name="csX25" fmla="*/ 44677 w 157827"/>
                <a:gd name="csY25" fmla="*/ 13178 h 120983"/>
                <a:gd name="csX26" fmla="*/ 21118 w 157827"/>
                <a:gd name="csY26" fmla="*/ 107237 h 120983"/>
                <a:gd name="csX27" fmla="*/ 5530 w 157827"/>
                <a:gd name="csY27" fmla="*/ 114677 h 120983"/>
                <a:gd name="csX28" fmla="*/ 216 w 157827"/>
                <a:gd name="csY28" fmla="*/ 118397 h 120983"/>
                <a:gd name="csX29" fmla="*/ 3050 w 157827"/>
                <a:gd name="csY29" fmla="*/ 121054 h 120983"/>
                <a:gd name="csX30" fmla="*/ 26078 w 157827"/>
                <a:gd name="csY30" fmla="*/ 120345 h 120983"/>
                <a:gd name="csX31" fmla="*/ 38300 w 157827"/>
                <a:gd name="csY31" fmla="*/ 120523 h 120983"/>
                <a:gd name="csX32" fmla="*/ 49637 w 157827"/>
                <a:gd name="csY32" fmla="*/ 121054 h 120983"/>
                <a:gd name="csX33" fmla="*/ 53357 w 157827"/>
                <a:gd name="csY33" fmla="*/ 117334 h 120983"/>
                <a:gd name="csX34" fmla="*/ 47511 w 157827"/>
                <a:gd name="csY34" fmla="*/ 114677 h 120983"/>
                <a:gd name="csX35" fmla="*/ 40780 w 157827"/>
                <a:gd name="csY35" fmla="*/ 114323 h 120983"/>
                <a:gd name="csX36" fmla="*/ 36883 w 157827"/>
                <a:gd name="csY36" fmla="*/ 111666 h 120983"/>
                <a:gd name="csX37" fmla="*/ 37592 w 157827"/>
                <a:gd name="csY37" fmla="*/ 107769 h 120983"/>
                <a:gd name="csX38" fmla="*/ 49283 w 157827"/>
                <a:gd name="csY38" fmla="*/ 61359 h 120983"/>
                <a:gd name="csX39" fmla="*/ 108623 w 157827"/>
                <a:gd name="csY39" fmla="*/ 61359 h 120983"/>
                <a:gd name="csX40" fmla="*/ 97109 w 157827"/>
                <a:gd name="csY40" fmla="*/ 107237 h 120983"/>
                <a:gd name="csX41" fmla="*/ 81522 w 157827"/>
                <a:gd name="csY41" fmla="*/ 114677 h 120983"/>
                <a:gd name="csX42" fmla="*/ 76207 w 157827"/>
                <a:gd name="csY42" fmla="*/ 118397 h 120983"/>
                <a:gd name="csX43" fmla="*/ 79042 w 157827"/>
                <a:gd name="csY43" fmla="*/ 121054 h 120983"/>
                <a:gd name="csX44" fmla="*/ 102069 w 157827"/>
                <a:gd name="csY44" fmla="*/ 120345 h 120983"/>
                <a:gd name="csX45" fmla="*/ 114292 w 157827"/>
                <a:gd name="csY45" fmla="*/ 120523 h 120983"/>
                <a:gd name="csX46" fmla="*/ 125628 w 157827"/>
                <a:gd name="csY46" fmla="*/ 121054 h 120983"/>
                <a:gd name="csX47" fmla="*/ 129348 w 157827"/>
                <a:gd name="csY47" fmla="*/ 117334 h 120983"/>
                <a:gd name="csX48" fmla="*/ 123503 w 157827"/>
                <a:gd name="csY48" fmla="*/ 114677 h 120983"/>
                <a:gd name="csX49" fmla="*/ 116772 w 157827"/>
                <a:gd name="csY49" fmla="*/ 114323 h 120983"/>
                <a:gd name="csX50" fmla="*/ 112875 w 157827"/>
                <a:gd name="csY50" fmla="*/ 111666 h 120983"/>
                <a:gd name="csX51" fmla="*/ 113583 w 157827"/>
                <a:gd name="csY51" fmla="*/ 107769 h 120983"/>
                <a:gd name="csX52" fmla="*/ 136965 w 157827"/>
                <a:gd name="csY52" fmla="*/ 14418 h 120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20983">
                  <a:moveTo>
                    <a:pt x="136965" y="14418"/>
                  </a:moveTo>
                  <a:cubicBezTo>
                    <a:pt x="138559" y="7864"/>
                    <a:pt x="138913" y="6447"/>
                    <a:pt x="152022" y="6447"/>
                  </a:cubicBezTo>
                  <a:cubicBezTo>
                    <a:pt x="155919" y="6447"/>
                    <a:pt x="158044" y="6447"/>
                    <a:pt x="158044" y="2550"/>
                  </a:cubicBezTo>
                  <a:cubicBezTo>
                    <a:pt x="158044" y="1842"/>
                    <a:pt x="157513" y="70"/>
                    <a:pt x="155210" y="70"/>
                  </a:cubicBezTo>
                  <a:cubicBezTo>
                    <a:pt x="150073" y="70"/>
                    <a:pt x="137142" y="779"/>
                    <a:pt x="132005" y="779"/>
                  </a:cubicBezTo>
                  <a:cubicBezTo>
                    <a:pt x="128994" y="779"/>
                    <a:pt x="122794" y="779"/>
                    <a:pt x="119783" y="602"/>
                  </a:cubicBezTo>
                  <a:cubicBezTo>
                    <a:pt x="116240" y="424"/>
                    <a:pt x="111989" y="70"/>
                    <a:pt x="108623" y="70"/>
                  </a:cubicBezTo>
                  <a:cubicBezTo>
                    <a:pt x="107560" y="70"/>
                    <a:pt x="104903" y="70"/>
                    <a:pt x="104903" y="3967"/>
                  </a:cubicBezTo>
                  <a:cubicBezTo>
                    <a:pt x="104903" y="6447"/>
                    <a:pt x="107029" y="6447"/>
                    <a:pt x="110572" y="6447"/>
                  </a:cubicBezTo>
                  <a:cubicBezTo>
                    <a:pt x="110749" y="6447"/>
                    <a:pt x="114114" y="6447"/>
                    <a:pt x="117303" y="6801"/>
                  </a:cubicBezTo>
                  <a:cubicBezTo>
                    <a:pt x="121023" y="7156"/>
                    <a:pt x="121377" y="7510"/>
                    <a:pt x="121377" y="9281"/>
                  </a:cubicBezTo>
                  <a:cubicBezTo>
                    <a:pt x="121377" y="9458"/>
                    <a:pt x="121377" y="10521"/>
                    <a:pt x="120668" y="13178"/>
                  </a:cubicBezTo>
                  <a:lnTo>
                    <a:pt x="110217" y="54982"/>
                  </a:lnTo>
                  <a:lnTo>
                    <a:pt x="50877" y="54982"/>
                  </a:lnTo>
                  <a:lnTo>
                    <a:pt x="61151" y="13887"/>
                  </a:lnTo>
                  <a:cubicBezTo>
                    <a:pt x="62745" y="7864"/>
                    <a:pt x="63099" y="6447"/>
                    <a:pt x="76739" y="6447"/>
                  </a:cubicBezTo>
                  <a:cubicBezTo>
                    <a:pt x="79750" y="6447"/>
                    <a:pt x="82053" y="6447"/>
                    <a:pt x="82053" y="2550"/>
                  </a:cubicBezTo>
                  <a:cubicBezTo>
                    <a:pt x="82053" y="1842"/>
                    <a:pt x="81522" y="70"/>
                    <a:pt x="79219" y="70"/>
                  </a:cubicBezTo>
                  <a:cubicBezTo>
                    <a:pt x="74082" y="70"/>
                    <a:pt x="61151" y="779"/>
                    <a:pt x="56014" y="779"/>
                  </a:cubicBezTo>
                  <a:cubicBezTo>
                    <a:pt x="53003" y="779"/>
                    <a:pt x="46803" y="779"/>
                    <a:pt x="43792" y="602"/>
                  </a:cubicBezTo>
                  <a:cubicBezTo>
                    <a:pt x="40249" y="424"/>
                    <a:pt x="35998" y="70"/>
                    <a:pt x="32632" y="70"/>
                  </a:cubicBezTo>
                  <a:cubicBezTo>
                    <a:pt x="31569" y="70"/>
                    <a:pt x="28912" y="70"/>
                    <a:pt x="28912" y="3967"/>
                  </a:cubicBezTo>
                  <a:cubicBezTo>
                    <a:pt x="28912" y="6447"/>
                    <a:pt x="31038" y="6447"/>
                    <a:pt x="34581" y="6447"/>
                  </a:cubicBezTo>
                  <a:cubicBezTo>
                    <a:pt x="34758" y="6447"/>
                    <a:pt x="38123" y="6447"/>
                    <a:pt x="41312" y="6801"/>
                  </a:cubicBezTo>
                  <a:cubicBezTo>
                    <a:pt x="45032" y="7156"/>
                    <a:pt x="45386" y="7510"/>
                    <a:pt x="45386" y="9281"/>
                  </a:cubicBezTo>
                  <a:cubicBezTo>
                    <a:pt x="45386" y="9636"/>
                    <a:pt x="45386" y="10521"/>
                    <a:pt x="44677" y="13178"/>
                  </a:cubicBezTo>
                  <a:lnTo>
                    <a:pt x="21118" y="107237"/>
                  </a:lnTo>
                  <a:cubicBezTo>
                    <a:pt x="19701" y="113260"/>
                    <a:pt x="19347" y="114677"/>
                    <a:pt x="5530" y="114677"/>
                  </a:cubicBezTo>
                  <a:cubicBezTo>
                    <a:pt x="2519" y="114677"/>
                    <a:pt x="216" y="114677"/>
                    <a:pt x="216" y="118397"/>
                  </a:cubicBezTo>
                  <a:cubicBezTo>
                    <a:pt x="216" y="120168"/>
                    <a:pt x="1456" y="121054"/>
                    <a:pt x="3050" y="121054"/>
                  </a:cubicBezTo>
                  <a:cubicBezTo>
                    <a:pt x="8187" y="121054"/>
                    <a:pt x="20941" y="120345"/>
                    <a:pt x="26078" y="120345"/>
                  </a:cubicBezTo>
                  <a:cubicBezTo>
                    <a:pt x="29089" y="120345"/>
                    <a:pt x="35289" y="120345"/>
                    <a:pt x="38300" y="120523"/>
                  </a:cubicBezTo>
                  <a:cubicBezTo>
                    <a:pt x="41843" y="120700"/>
                    <a:pt x="46271" y="121054"/>
                    <a:pt x="49637" y="121054"/>
                  </a:cubicBezTo>
                  <a:cubicBezTo>
                    <a:pt x="50523" y="121054"/>
                    <a:pt x="53357" y="121054"/>
                    <a:pt x="53357" y="117334"/>
                  </a:cubicBezTo>
                  <a:cubicBezTo>
                    <a:pt x="53357" y="114677"/>
                    <a:pt x="51586" y="114677"/>
                    <a:pt x="47511" y="114677"/>
                  </a:cubicBezTo>
                  <a:cubicBezTo>
                    <a:pt x="44677" y="114677"/>
                    <a:pt x="43969" y="114677"/>
                    <a:pt x="40780" y="114323"/>
                  </a:cubicBezTo>
                  <a:cubicBezTo>
                    <a:pt x="36883" y="113791"/>
                    <a:pt x="36883" y="113437"/>
                    <a:pt x="36883" y="111666"/>
                  </a:cubicBezTo>
                  <a:cubicBezTo>
                    <a:pt x="36883" y="111489"/>
                    <a:pt x="36883" y="110426"/>
                    <a:pt x="37592" y="107769"/>
                  </a:cubicBezTo>
                  <a:lnTo>
                    <a:pt x="49283" y="61359"/>
                  </a:lnTo>
                  <a:lnTo>
                    <a:pt x="108623" y="61359"/>
                  </a:lnTo>
                  <a:lnTo>
                    <a:pt x="97109" y="107237"/>
                  </a:lnTo>
                  <a:cubicBezTo>
                    <a:pt x="95692" y="113260"/>
                    <a:pt x="95338" y="114677"/>
                    <a:pt x="81522" y="114677"/>
                  </a:cubicBezTo>
                  <a:cubicBezTo>
                    <a:pt x="78510" y="114677"/>
                    <a:pt x="76207" y="114677"/>
                    <a:pt x="76207" y="118397"/>
                  </a:cubicBezTo>
                  <a:cubicBezTo>
                    <a:pt x="76207" y="120168"/>
                    <a:pt x="77447" y="121054"/>
                    <a:pt x="79042" y="121054"/>
                  </a:cubicBezTo>
                  <a:cubicBezTo>
                    <a:pt x="84179" y="121054"/>
                    <a:pt x="96932" y="120345"/>
                    <a:pt x="102069" y="120345"/>
                  </a:cubicBezTo>
                  <a:cubicBezTo>
                    <a:pt x="105081" y="120345"/>
                    <a:pt x="111280" y="120345"/>
                    <a:pt x="114292" y="120523"/>
                  </a:cubicBezTo>
                  <a:cubicBezTo>
                    <a:pt x="117834" y="120700"/>
                    <a:pt x="122263" y="121054"/>
                    <a:pt x="125628" y="121054"/>
                  </a:cubicBezTo>
                  <a:cubicBezTo>
                    <a:pt x="126514" y="121054"/>
                    <a:pt x="129348" y="121054"/>
                    <a:pt x="129348" y="117334"/>
                  </a:cubicBezTo>
                  <a:cubicBezTo>
                    <a:pt x="129348" y="114677"/>
                    <a:pt x="127577" y="114677"/>
                    <a:pt x="123503" y="114677"/>
                  </a:cubicBezTo>
                  <a:cubicBezTo>
                    <a:pt x="120668" y="114677"/>
                    <a:pt x="119960" y="114677"/>
                    <a:pt x="116772" y="114323"/>
                  </a:cubicBezTo>
                  <a:cubicBezTo>
                    <a:pt x="112875" y="113791"/>
                    <a:pt x="112875" y="113437"/>
                    <a:pt x="112875" y="111666"/>
                  </a:cubicBezTo>
                  <a:cubicBezTo>
                    <a:pt x="112875" y="110603"/>
                    <a:pt x="113406" y="108832"/>
                    <a:pt x="113583" y="107769"/>
                  </a:cubicBezTo>
                  <a:lnTo>
                    <a:pt x="136965" y="1441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F9BDDEF-A38B-7453-15B4-DDAFDCBB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25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5BA736D-EF41-7CA0-B197-FFAA0ACC2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grpSp>
        <p:nvGrpSpPr>
          <p:cNvPr id="22" name="Group 21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&#10;\end{align*}&#10;&#10;&#10;\end{document}" title="IguanaTex Shape Display">
            <a:extLst>
              <a:ext uri="{FF2B5EF4-FFF2-40B4-BE49-F238E27FC236}">
                <a16:creationId xmlns:a16="http://schemas.microsoft.com/office/drawing/2014/main" id="{8173CB1B-320E-B14A-D51F-8FC382370F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61100" y="1772816"/>
            <a:ext cx="242412" cy="151931"/>
            <a:chOff x="8243980" y="4174203"/>
            <a:chExt cx="242412" cy="151931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3A469FF-E6B2-77EE-0941-A256486C22E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8243980" y="4174203"/>
              <a:ext cx="124248" cy="114632"/>
            </a:xfrm>
            <a:custGeom>
              <a:avLst/>
              <a:gdLst>
                <a:gd name="csX0" fmla="*/ 1236 w 124248"/>
                <a:gd name="csY0" fmla="*/ 102048 h 114632"/>
                <a:gd name="csX1" fmla="*/ 224 w 124248"/>
                <a:gd name="csY1" fmla="*/ 107869 h 114632"/>
                <a:gd name="csX2" fmla="*/ 7563 w 124248"/>
                <a:gd name="csY2" fmla="*/ 114701 h 114632"/>
                <a:gd name="csX3" fmla="*/ 18697 w 124248"/>
                <a:gd name="csY3" fmla="*/ 100530 h 114632"/>
                <a:gd name="csX4" fmla="*/ 30590 w 124248"/>
                <a:gd name="csY4" fmla="*/ 53716 h 114632"/>
                <a:gd name="csX5" fmla="*/ 73862 w 124248"/>
                <a:gd name="csY5" fmla="*/ 75225 h 114632"/>
                <a:gd name="csX6" fmla="*/ 73356 w 124248"/>
                <a:gd name="csY6" fmla="*/ 80792 h 114632"/>
                <a:gd name="csX7" fmla="*/ 72091 w 124248"/>
                <a:gd name="csY7" fmla="*/ 89649 h 114632"/>
                <a:gd name="csX8" fmla="*/ 95371 w 124248"/>
                <a:gd name="csY8" fmla="*/ 114701 h 114632"/>
                <a:gd name="csX9" fmla="*/ 115109 w 124248"/>
                <a:gd name="csY9" fmla="*/ 101542 h 114632"/>
                <a:gd name="csX10" fmla="*/ 124472 w 124248"/>
                <a:gd name="csY10" fmla="*/ 75731 h 114632"/>
                <a:gd name="csX11" fmla="*/ 121435 w 124248"/>
                <a:gd name="csY11" fmla="*/ 73201 h 114632"/>
                <a:gd name="csX12" fmla="*/ 117893 w 124248"/>
                <a:gd name="csY12" fmla="*/ 77755 h 114632"/>
                <a:gd name="csX13" fmla="*/ 95877 w 124248"/>
                <a:gd name="csY13" fmla="*/ 109134 h 114632"/>
                <a:gd name="csX14" fmla="*/ 87780 w 124248"/>
                <a:gd name="csY14" fmla="*/ 96987 h 114632"/>
                <a:gd name="csX15" fmla="*/ 89804 w 124248"/>
                <a:gd name="csY15" fmla="*/ 82816 h 114632"/>
                <a:gd name="csX16" fmla="*/ 91069 w 124248"/>
                <a:gd name="csY16" fmla="*/ 74466 h 114632"/>
                <a:gd name="csX17" fmla="*/ 41977 w 124248"/>
                <a:gd name="csY17" fmla="*/ 48401 h 114632"/>
                <a:gd name="csX18" fmla="*/ 65258 w 124248"/>
                <a:gd name="csY18" fmla="*/ 31194 h 114632"/>
                <a:gd name="csX19" fmla="*/ 94359 w 124248"/>
                <a:gd name="csY19" fmla="*/ 10950 h 114632"/>
                <a:gd name="csX20" fmla="*/ 93094 w 124248"/>
                <a:gd name="csY20" fmla="*/ 16517 h 114632"/>
                <a:gd name="csX21" fmla="*/ 102710 w 124248"/>
                <a:gd name="csY21" fmla="*/ 25374 h 114632"/>
                <a:gd name="csX22" fmla="*/ 116374 w 124248"/>
                <a:gd name="csY22" fmla="*/ 11709 h 114632"/>
                <a:gd name="csX23" fmla="*/ 106252 w 124248"/>
                <a:gd name="csY23" fmla="*/ 2852 h 114632"/>
                <a:gd name="csX24" fmla="*/ 64752 w 124248"/>
                <a:gd name="csY24" fmla="*/ 24868 h 114632"/>
                <a:gd name="csX25" fmla="*/ 32361 w 124248"/>
                <a:gd name="csY25" fmla="*/ 46377 h 114632"/>
                <a:gd name="csX26" fmla="*/ 37423 w 124248"/>
                <a:gd name="csY26" fmla="*/ 26639 h 114632"/>
                <a:gd name="csX27" fmla="*/ 41977 w 124248"/>
                <a:gd name="csY27" fmla="*/ 6901 h 114632"/>
                <a:gd name="csX28" fmla="*/ 34639 w 124248"/>
                <a:gd name="csY28" fmla="*/ 69 h 114632"/>
                <a:gd name="csX29" fmla="*/ 24517 w 124248"/>
                <a:gd name="csY29" fmla="*/ 9179 h 114632"/>
                <a:gd name="csX30" fmla="*/ 1236 w 124248"/>
                <a:gd name="csY30" fmla="*/ 102048 h 114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24248" h="114632">
                  <a:moveTo>
                    <a:pt x="1236" y="102048"/>
                  </a:moveTo>
                  <a:cubicBezTo>
                    <a:pt x="224" y="105591"/>
                    <a:pt x="224" y="106097"/>
                    <a:pt x="224" y="107869"/>
                  </a:cubicBezTo>
                  <a:cubicBezTo>
                    <a:pt x="224" y="112423"/>
                    <a:pt x="3767" y="114701"/>
                    <a:pt x="7563" y="114701"/>
                  </a:cubicBezTo>
                  <a:cubicBezTo>
                    <a:pt x="15154" y="114701"/>
                    <a:pt x="16672" y="108628"/>
                    <a:pt x="18697" y="100530"/>
                  </a:cubicBezTo>
                  <a:cubicBezTo>
                    <a:pt x="21227" y="91420"/>
                    <a:pt x="19709" y="96228"/>
                    <a:pt x="30590" y="53716"/>
                  </a:cubicBezTo>
                  <a:cubicBezTo>
                    <a:pt x="51846" y="54475"/>
                    <a:pt x="73862" y="58777"/>
                    <a:pt x="73862" y="75225"/>
                  </a:cubicBezTo>
                  <a:cubicBezTo>
                    <a:pt x="73862" y="76996"/>
                    <a:pt x="73862" y="78262"/>
                    <a:pt x="73356" y="80792"/>
                  </a:cubicBezTo>
                  <a:cubicBezTo>
                    <a:pt x="72344" y="84841"/>
                    <a:pt x="72091" y="87624"/>
                    <a:pt x="72091" y="89649"/>
                  </a:cubicBezTo>
                  <a:cubicBezTo>
                    <a:pt x="72091" y="104579"/>
                    <a:pt x="82213" y="114701"/>
                    <a:pt x="95371" y="114701"/>
                  </a:cubicBezTo>
                  <a:cubicBezTo>
                    <a:pt x="103469" y="114701"/>
                    <a:pt x="110048" y="110146"/>
                    <a:pt x="115109" y="101542"/>
                  </a:cubicBezTo>
                  <a:cubicBezTo>
                    <a:pt x="121435" y="90914"/>
                    <a:pt x="124472" y="76237"/>
                    <a:pt x="124472" y="75731"/>
                  </a:cubicBezTo>
                  <a:cubicBezTo>
                    <a:pt x="124472" y="73201"/>
                    <a:pt x="122195" y="73201"/>
                    <a:pt x="121435" y="73201"/>
                  </a:cubicBezTo>
                  <a:cubicBezTo>
                    <a:pt x="118905" y="73201"/>
                    <a:pt x="118652" y="74213"/>
                    <a:pt x="117893" y="77755"/>
                  </a:cubicBezTo>
                  <a:cubicBezTo>
                    <a:pt x="113085" y="95216"/>
                    <a:pt x="107265" y="109134"/>
                    <a:pt x="95877" y="109134"/>
                  </a:cubicBezTo>
                  <a:cubicBezTo>
                    <a:pt x="90563" y="109134"/>
                    <a:pt x="87780" y="105844"/>
                    <a:pt x="87780" y="96987"/>
                  </a:cubicBezTo>
                  <a:cubicBezTo>
                    <a:pt x="87780" y="93192"/>
                    <a:pt x="88792" y="87118"/>
                    <a:pt x="89804" y="82816"/>
                  </a:cubicBezTo>
                  <a:cubicBezTo>
                    <a:pt x="90310" y="80539"/>
                    <a:pt x="91069" y="77249"/>
                    <a:pt x="91069" y="74466"/>
                  </a:cubicBezTo>
                  <a:cubicBezTo>
                    <a:pt x="91069" y="50679"/>
                    <a:pt x="56148" y="48908"/>
                    <a:pt x="41977" y="48401"/>
                  </a:cubicBezTo>
                  <a:cubicBezTo>
                    <a:pt x="50328" y="43847"/>
                    <a:pt x="58426" y="37014"/>
                    <a:pt x="65258" y="31194"/>
                  </a:cubicBezTo>
                  <a:cubicBezTo>
                    <a:pt x="76898" y="21325"/>
                    <a:pt x="84237" y="15252"/>
                    <a:pt x="94359" y="10950"/>
                  </a:cubicBezTo>
                  <a:cubicBezTo>
                    <a:pt x="93853" y="12215"/>
                    <a:pt x="93094" y="15252"/>
                    <a:pt x="93094" y="16517"/>
                  </a:cubicBezTo>
                  <a:cubicBezTo>
                    <a:pt x="93094" y="19554"/>
                    <a:pt x="94865" y="25374"/>
                    <a:pt x="102710" y="25374"/>
                  </a:cubicBezTo>
                  <a:cubicBezTo>
                    <a:pt x="110807" y="25374"/>
                    <a:pt x="116374" y="18035"/>
                    <a:pt x="116374" y="11709"/>
                  </a:cubicBezTo>
                  <a:cubicBezTo>
                    <a:pt x="116374" y="9432"/>
                    <a:pt x="115362" y="2852"/>
                    <a:pt x="106252" y="2852"/>
                  </a:cubicBezTo>
                  <a:cubicBezTo>
                    <a:pt x="90816" y="2852"/>
                    <a:pt x="75886" y="15505"/>
                    <a:pt x="64752" y="24868"/>
                  </a:cubicBezTo>
                  <a:cubicBezTo>
                    <a:pt x="47545" y="39545"/>
                    <a:pt x="41471" y="43340"/>
                    <a:pt x="32361" y="46377"/>
                  </a:cubicBezTo>
                  <a:cubicBezTo>
                    <a:pt x="33121" y="43594"/>
                    <a:pt x="36157" y="30941"/>
                    <a:pt x="37423" y="26639"/>
                  </a:cubicBezTo>
                  <a:cubicBezTo>
                    <a:pt x="38941" y="20060"/>
                    <a:pt x="41977" y="8166"/>
                    <a:pt x="41977" y="6901"/>
                  </a:cubicBezTo>
                  <a:cubicBezTo>
                    <a:pt x="41977" y="2599"/>
                    <a:pt x="38941" y="69"/>
                    <a:pt x="34639" y="69"/>
                  </a:cubicBezTo>
                  <a:cubicBezTo>
                    <a:pt x="33880" y="69"/>
                    <a:pt x="26794" y="69"/>
                    <a:pt x="24517" y="9179"/>
                  </a:cubicBezTo>
                  <a:lnTo>
                    <a:pt x="1236" y="102048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B889308-12D2-70AD-2059-C3DD965E6D9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8388968" y="4201077"/>
              <a:ext cx="97424" cy="125057"/>
            </a:xfrm>
            <a:custGeom>
              <a:avLst/>
              <a:gdLst>
                <a:gd name="csX0" fmla="*/ 58685 w 97424"/>
                <a:gd name="csY0" fmla="*/ 72342 h 125057"/>
                <a:gd name="csX1" fmla="*/ 79587 w 97424"/>
                <a:gd name="csY1" fmla="*/ 120523 h 125057"/>
                <a:gd name="csX2" fmla="*/ 88975 w 97424"/>
                <a:gd name="csY2" fmla="*/ 124774 h 125057"/>
                <a:gd name="csX3" fmla="*/ 92517 w 97424"/>
                <a:gd name="csY3" fmla="*/ 124774 h 125057"/>
                <a:gd name="csX4" fmla="*/ 97654 w 97424"/>
                <a:gd name="csY4" fmla="*/ 122648 h 125057"/>
                <a:gd name="csX5" fmla="*/ 96769 w 97424"/>
                <a:gd name="csY5" fmla="*/ 120877 h 125057"/>
                <a:gd name="csX6" fmla="*/ 92163 w 97424"/>
                <a:gd name="csY6" fmla="*/ 113260 h 125057"/>
                <a:gd name="csX7" fmla="*/ 48942 w 97424"/>
                <a:gd name="csY7" fmla="*/ 11230 h 125057"/>
                <a:gd name="csX8" fmla="*/ 25383 w 97424"/>
                <a:gd name="csY8" fmla="*/ 70 h 125057"/>
                <a:gd name="csX9" fmla="*/ 20777 w 97424"/>
                <a:gd name="csY9" fmla="*/ 2550 h 125057"/>
                <a:gd name="csX10" fmla="*/ 23435 w 97424"/>
                <a:gd name="csY10" fmla="*/ 5030 h 125057"/>
                <a:gd name="csX11" fmla="*/ 34948 w 97424"/>
                <a:gd name="csY11" fmla="*/ 16190 h 125057"/>
                <a:gd name="csX12" fmla="*/ 56028 w 97424"/>
                <a:gd name="csY12" fmla="*/ 65788 h 125057"/>
                <a:gd name="csX13" fmla="*/ 3772 w 97424"/>
                <a:gd name="csY13" fmla="*/ 112906 h 125057"/>
                <a:gd name="csX14" fmla="*/ 230 w 97424"/>
                <a:gd name="csY14" fmla="*/ 119105 h 125057"/>
                <a:gd name="csX15" fmla="*/ 6252 w 97424"/>
                <a:gd name="csY15" fmla="*/ 125128 h 125057"/>
                <a:gd name="csX16" fmla="*/ 12275 w 97424"/>
                <a:gd name="csY16" fmla="*/ 122294 h 125057"/>
                <a:gd name="csX17" fmla="*/ 58685 w 97424"/>
                <a:gd name="csY17" fmla="*/ 72342 h 125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97424" h="125057">
                  <a:moveTo>
                    <a:pt x="58685" y="72342"/>
                  </a:moveTo>
                  <a:cubicBezTo>
                    <a:pt x="67541" y="92535"/>
                    <a:pt x="77638" y="118220"/>
                    <a:pt x="79587" y="120523"/>
                  </a:cubicBezTo>
                  <a:cubicBezTo>
                    <a:pt x="82952" y="124774"/>
                    <a:pt x="86141" y="124774"/>
                    <a:pt x="88975" y="124774"/>
                  </a:cubicBezTo>
                  <a:lnTo>
                    <a:pt x="92517" y="124774"/>
                  </a:lnTo>
                  <a:cubicBezTo>
                    <a:pt x="95883" y="124774"/>
                    <a:pt x="97654" y="124774"/>
                    <a:pt x="97654" y="122648"/>
                  </a:cubicBezTo>
                  <a:cubicBezTo>
                    <a:pt x="97654" y="121763"/>
                    <a:pt x="97123" y="121231"/>
                    <a:pt x="96769" y="120877"/>
                  </a:cubicBezTo>
                  <a:cubicBezTo>
                    <a:pt x="94643" y="118928"/>
                    <a:pt x="92872" y="114854"/>
                    <a:pt x="92163" y="113260"/>
                  </a:cubicBezTo>
                  <a:lnTo>
                    <a:pt x="48942" y="11230"/>
                  </a:lnTo>
                  <a:cubicBezTo>
                    <a:pt x="47702" y="8041"/>
                    <a:pt x="44159" y="70"/>
                    <a:pt x="25383" y="70"/>
                  </a:cubicBezTo>
                  <a:cubicBezTo>
                    <a:pt x="23257" y="70"/>
                    <a:pt x="20777" y="70"/>
                    <a:pt x="20777" y="2550"/>
                  </a:cubicBezTo>
                  <a:cubicBezTo>
                    <a:pt x="20777" y="4676"/>
                    <a:pt x="22549" y="4853"/>
                    <a:pt x="23435" y="5030"/>
                  </a:cubicBezTo>
                  <a:cubicBezTo>
                    <a:pt x="27154" y="5561"/>
                    <a:pt x="30520" y="6093"/>
                    <a:pt x="34948" y="16190"/>
                  </a:cubicBezTo>
                  <a:lnTo>
                    <a:pt x="56028" y="65788"/>
                  </a:lnTo>
                  <a:lnTo>
                    <a:pt x="3772" y="112906"/>
                  </a:lnTo>
                  <a:cubicBezTo>
                    <a:pt x="1647" y="114677"/>
                    <a:pt x="230" y="116094"/>
                    <a:pt x="230" y="119105"/>
                  </a:cubicBezTo>
                  <a:cubicBezTo>
                    <a:pt x="230" y="123357"/>
                    <a:pt x="3772" y="125128"/>
                    <a:pt x="6252" y="125128"/>
                  </a:cubicBezTo>
                  <a:cubicBezTo>
                    <a:pt x="9618" y="125128"/>
                    <a:pt x="11744" y="122825"/>
                    <a:pt x="12275" y="122294"/>
                  </a:cubicBezTo>
                  <a:lnTo>
                    <a:pt x="58685" y="72342"/>
                  </a:lnTo>
                  <a:close/>
                </a:path>
              </a:pathLst>
            </a:custGeom>
            <a:solidFill>
              <a:srgbClr val="000000"/>
            </a:solidFill>
            <a:ln w="2476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F41D25B-CF5C-2BFD-F9B5-53FBCFC307D8}"/>
              </a:ext>
            </a:extLst>
          </p:cNvPr>
          <p:cNvSpPr txBox="1"/>
          <p:nvPr/>
        </p:nvSpPr>
        <p:spPr>
          <a:xfrm>
            <a:off x="10917936" y="4462272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en-GB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514D1F3-36BD-630C-E74F-F75B0A2E21E1}"/>
              </a:ext>
            </a:extLst>
          </p:cNvPr>
          <p:cNvCxnSpPr>
            <a:cxnSpLocks/>
          </p:cNvCxnSpPr>
          <p:nvPr/>
        </p:nvCxnSpPr>
        <p:spPr>
          <a:xfrm>
            <a:off x="3154545" y="1700808"/>
            <a:ext cx="62966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036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8ED41-4A6F-DADA-F127-A113470C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C55EFE-66A7-9955-349B-A333EB0FD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088" y="3023778"/>
            <a:ext cx="3899824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Backup slides</a:t>
            </a:r>
            <a:endParaRPr lang="en-GB" sz="36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E0390F-862F-08E8-8C7C-68269F670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26</a:t>
            </a:fld>
            <a:endParaRPr lang="en-GB" noProof="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C373C54-3891-C1FF-2435-1AA95518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46499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DDE48-1F07-C694-76CA-B4FA5F614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4E4735-C3E2-71DB-9308-BAC1EE31F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How does this help?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BBC02A-D15F-1472-8A78-5E6786239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721" y="3028949"/>
            <a:ext cx="2019300" cy="8001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024B32-8562-2AF0-9F02-C670C26C4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956" y="1536208"/>
            <a:ext cx="4614597" cy="37855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4168BAD-DF52-DFC2-7FD3-3A973D20C1E7}"/>
              </a:ext>
            </a:extLst>
          </p:cNvPr>
          <p:cNvSpPr txBox="1"/>
          <p:nvPr/>
        </p:nvSpPr>
        <p:spPr>
          <a:xfrm>
            <a:off x="1588429" y="1491631"/>
            <a:ext cx="23473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dirty="0">
                <a:hlinkClick r:id="rId4"/>
              </a:rPr>
              <a:t>[Baglio et al. JHEP 1304 (2013) 151]</a:t>
            </a:r>
            <a:endParaRPr lang="en-GB" sz="600" b="1" dirty="0"/>
          </a:p>
        </p:txBody>
      </p:sp>
      <p:sp>
        <p:nvSpPr>
          <p:cNvPr id="3" name="Doughnut 2">
            <a:extLst>
              <a:ext uri="{FF2B5EF4-FFF2-40B4-BE49-F238E27FC236}">
                <a16:creationId xmlns:a16="http://schemas.microsoft.com/office/drawing/2014/main" id="{6C2883BC-C431-5DC6-D3B2-E3885ADA70FB}"/>
              </a:ext>
            </a:extLst>
          </p:cNvPr>
          <p:cNvSpPr/>
          <p:nvPr/>
        </p:nvSpPr>
        <p:spPr>
          <a:xfrm rot="2254453">
            <a:off x="4068419" y="3018287"/>
            <a:ext cx="636105" cy="241852"/>
          </a:xfrm>
          <a:prstGeom prst="donut">
            <a:avLst>
              <a:gd name="adj" fmla="val 32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D4161AA-BC8B-CEE8-86AA-72E293AAEC76}"/>
              </a:ext>
            </a:extLst>
          </p:cNvPr>
          <p:cNvCxnSpPr/>
          <p:nvPr/>
        </p:nvCxnSpPr>
        <p:spPr>
          <a:xfrm flipH="1" flipV="1">
            <a:off x="4712288" y="3139213"/>
            <a:ext cx="2198721" cy="120822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3D3554-01B8-37E3-6A8E-97BABADB0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27</a:t>
            </a:fld>
            <a:endParaRPr lang="en-GB" noProof="0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FFA6E28-E206-6C02-80D4-53AE84F5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72211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7538D-77DE-B3CF-4BF8-6CFC14EE5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648D9-A0CA-4C66-48AC-B79443730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</a:rPr>
              <a:t>Further decomposition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370709-F2E1-C787-DBA3-B40CBE71105F}"/>
              </a:ext>
            </a:extLst>
          </p:cNvPr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>
            <a:off x="2791396" y="798108"/>
            <a:ext cx="7772400" cy="12120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8D094A-5ADB-5FEE-12BB-731FC9F1A930}"/>
              </a:ext>
            </a:extLst>
          </p:cNvPr>
          <p:cNvSpPr txBox="1"/>
          <p:nvPr/>
        </p:nvSpPr>
        <p:spPr>
          <a:xfrm>
            <a:off x="1028077" y="1909588"/>
            <a:ext cx="1850891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342900" indent="-342900" algn="l">
              <a:buFont typeface="Courier New" panose="02070309020205020404" pitchFamily="49" charset="0"/>
              <a:buChar char="o"/>
            </a:pPr>
            <a:r>
              <a:rPr lang="en-GB" sz="2000" dirty="0"/>
              <a:t>Spin tensors:</a:t>
            </a:r>
          </a:p>
          <a:p>
            <a:pPr marL="342900" indent="-342900" algn="l">
              <a:buFont typeface="Courier New" panose="02070309020205020404" pitchFamily="49" charset="0"/>
              <a:buChar char="o"/>
            </a:pPr>
            <a:endParaRPr lang="en-GB" sz="2000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3DA98DF-2A87-11FA-A9BA-F81CE330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28</a:t>
            </a:fld>
            <a:endParaRPr lang="en-GB" noProof="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8CCEFDE8-CBDB-AEF4-7E89-F82AF0618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0246F-0A0C-30F6-D7D6-2FAE46A7E8C6}"/>
              </a:ext>
            </a:extLst>
          </p:cNvPr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>
            <a:off x="1927502" y="4507509"/>
            <a:ext cx="2951785" cy="6293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B16A8A-95F7-5F51-DB3D-919D14F663C2}"/>
              </a:ext>
            </a:extLst>
          </p:cNvPr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>
            <a:off x="5188736" y="4478764"/>
            <a:ext cx="2977719" cy="6293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C958E0-C570-CC3D-9C73-ABAC965C2794}"/>
              </a:ext>
            </a:extLst>
          </p:cNvPr>
          <p:cNvSpPr txBox="1"/>
          <p:nvPr/>
        </p:nvSpPr>
        <p:spPr>
          <a:xfrm>
            <a:off x="1054539" y="4068122"/>
            <a:ext cx="6097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/>
              <a:t>Projectors cast in D dimensions</a:t>
            </a:r>
          </a:p>
        </p:txBody>
      </p:sp>
      <p:grpSp>
        <p:nvGrpSpPr>
          <p:cNvPr id="13" name="Group 12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 T_{1}^{\mu \nu} = g^{\mu \nu} -\frac{q_{1}^{\nu} q_{2}^{\mu}}{q_{1}\cdot q_{2}}&#10;\end{align*}&#10;\end{document}" title="IguanaTex Shape Display">
            <a:extLst>
              <a:ext uri="{FF2B5EF4-FFF2-40B4-BE49-F238E27FC236}">
                <a16:creationId xmlns:a16="http://schemas.microsoft.com/office/drawing/2014/main" id="{42069095-9769-EF49-751D-8A3B6BC2DED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32867" y="2204864"/>
            <a:ext cx="2092202" cy="593584"/>
            <a:chOff x="7241800" y="4005845"/>
            <a:chExt cx="2092202" cy="593584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FBF455E-EC29-A00B-C8EC-309AE22AE702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7241800" y="4205442"/>
              <a:ext cx="170026" cy="171315"/>
            </a:xfrm>
            <a:custGeom>
              <a:avLst/>
              <a:gdLst>
                <a:gd name="csX0" fmla="*/ 100953 w 170026"/>
                <a:gd name="csY0" fmla="*/ 17786 h 171315"/>
                <a:gd name="csX1" fmla="*/ 106704 w 170026"/>
                <a:gd name="csY1" fmla="*/ 8423 h 171315"/>
                <a:gd name="csX2" fmla="*/ 122456 w 170026"/>
                <a:gd name="csY2" fmla="*/ 7917 h 171315"/>
                <a:gd name="csX3" fmla="*/ 158962 w 170026"/>
                <a:gd name="csY3" fmla="*/ 28667 h 171315"/>
                <a:gd name="csX4" fmla="*/ 156961 w 170026"/>
                <a:gd name="csY4" fmla="*/ 48911 h 171315"/>
                <a:gd name="csX5" fmla="*/ 156211 w 170026"/>
                <a:gd name="csY5" fmla="*/ 53719 h 171315"/>
                <a:gd name="csX6" fmla="*/ 159212 w 170026"/>
                <a:gd name="csY6" fmla="*/ 57009 h 171315"/>
                <a:gd name="csX7" fmla="*/ 162962 w 170026"/>
                <a:gd name="csY7" fmla="*/ 51189 h 171315"/>
                <a:gd name="csX8" fmla="*/ 169713 w 170026"/>
                <a:gd name="csY8" fmla="*/ 7158 h 171315"/>
                <a:gd name="csX9" fmla="*/ 170213 w 170026"/>
                <a:gd name="csY9" fmla="*/ 2856 h 171315"/>
                <a:gd name="csX10" fmla="*/ 163462 w 170026"/>
                <a:gd name="csY10" fmla="*/ 72 h 171315"/>
                <a:gd name="csX11" fmla="*/ 24691 w 170026"/>
                <a:gd name="csY11" fmla="*/ 72 h 171315"/>
                <a:gd name="csX12" fmla="*/ 16690 w 170026"/>
                <a:gd name="csY12" fmla="*/ 5133 h 171315"/>
                <a:gd name="csX13" fmla="*/ 1687 w 170026"/>
                <a:gd name="csY13" fmla="*/ 49670 h 171315"/>
                <a:gd name="csX14" fmla="*/ 187 w 170026"/>
                <a:gd name="csY14" fmla="*/ 54225 h 171315"/>
                <a:gd name="csX15" fmla="*/ 3188 w 170026"/>
                <a:gd name="csY15" fmla="*/ 57009 h 171315"/>
                <a:gd name="csX16" fmla="*/ 7438 w 170026"/>
                <a:gd name="csY16" fmla="*/ 51695 h 171315"/>
                <a:gd name="csX17" fmla="*/ 64447 w 170026"/>
                <a:gd name="csY17" fmla="*/ 7917 h 171315"/>
                <a:gd name="csX18" fmla="*/ 74199 w 170026"/>
                <a:gd name="csY18" fmla="*/ 7917 h 171315"/>
                <a:gd name="csX19" fmla="*/ 81200 w 170026"/>
                <a:gd name="csY19" fmla="*/ 10953 h 171315"/>
                <a:gd name="csX20" fmla="*/ 80199 w 170026"/>
                <a:gd name="csY20" fmla="*/ 16268 h 171315"/>
                <a:gd name="csX21" fmla="*/ 46694 w 170026"/>
                <a:gd name="csY21" fmla="*/ 151397 h 171315"/>
                <a:gd name="csX22" fmla="*/ 16940 w 170026"/>
                <a:gd name="csY22" fmla="*/ 163543 h 171315"/>
                <a:gd name="csX23" fmla="*/ 6438 w 170026"/>
                <a:gd name="csY23" fmla="*/ 168351 h 171315"/>
                <a:gd name="csX24" fmla="*/ 10689 w 170026"/>
                <a:gd name="csY24" fmla="*/ 171388 h 171315"/>
                <a:gd name="csX25" fmla="*/ 31192 w 170026"/>
                <a:gd name="csY25" fmla="*/ 170882 h 171315"/>
                <a:gd name="csX26" fmla="*/ 52445 w 170026"/>
                <a:gd name="csY26" fmla="*/ 170629 h 171315"/>
                <a:gd name="csX27" fmla="*/ 73198 w 170026"/>
                <a:gd name="csY27" fmla="*/ 170882 h 171315"/>
                <a:gd name="csX28" fmla="*/ 94952 w 170026"/>
                <a:gd name="csY28" fmla="*/ 171388 h 171315"/>
                <a:gd name="csX29" fmla="*/ 100453 w 170026"/>
                <a:gd name="csY29" fmla="*/ 166327 h 171315"/>
                <a:gd name="csX30" fmla="*/ 91951 w 170026"/>
                <a:gd name="csY30" fmla="*/ 163543 h 171315"/>
                <a:gd name="csX31" fmla="*/ 75949 w 170026"/>
                <a:gd name="csY31" fmla="*/ 163037 h 171315"/>
                <a:gd name="csX32" fmla="*/ 66697 w 170026"/>
                <a:gd name="csY32" fmla="*/ 157470 h 171315"/>
                <a:gd name="csX33" fmla="*/ 67698 w 170026"/>
                <a:gd name="csY33" fmla="*/ 152156 h 171315"/>
                <a:gd name="csX34" fmla="*/ 100953 w 170026"/>
                <a:gd name="csY34" fmla="*/ 17786 h 171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70026" h="171315">
                  <a:moveTo>
                    <a:pt x="100953" y="17786"/>
                  </a:moveTo>
                  <a:cubicBezTo>
                    <a:pt x="102703" y="10700"/>
                    <a:pt x="103703" y="9182"/>
                    <a:pt x="106704" y="8423"/>
                  </a:cubicBezTo>
                  <a:cubicBezTo>
                    <a:pt x="108954" y="7917"/>
                    <a:pt x="117205" y="7917"/>
                    <a:pt x="122456" y="7917"/>
                  </a:cubicBezTo>
                  <a:cubicBezTo>
                    <a:pt x="147710" y="7917"/>
                    <a:pt x="158962" y="8929"/>
                    <a:pt x="158962" y="28667"/>
                  </a:cubicBezTo>
                  <a:cubicBezTo>
                    <a:pt x="158962" y="32463"/>
                    <a:pt x="157961" y="42332"/>
                    <a:pt x="156961" y="48911"/>
                  </a:cubicBezTo>
                  <a:cubicBezTo>
                    <a:pt x="156711" y="49923"/>
                    <a:pt x="156211" y="52960"/>
                    <a:pt x="156211" y="53719"/>
                  </a:cubicBezTo>
                  <a:cubicBezTo>
                    <a:pt x="156211" y="55237"/>
                    <a:pt x="156961" y="57009"/>
                    <a:pt x="159212" y="57009"/>
                  </a:cubicBezTo>
                  <a:cubicBezTo>
                    <a:pt x="161962" y="57009"/>
                    <a:pt x="162462" y="54984"/>
                    <a:pt x="162962" y="51189"/>
                  </a:cubicBezTo>
                  <a:lnTo>
                    <a:pt x="169713" y="7158"/>
                  </a:lnTo>
                  <a:cubicBezTo>
                    <a:pt x="169963" y="6146"/>
                    <a:pt x="170213" y="3615"/>
                    <a:pt x="170213" y="2856"/>
                  </a:cubicBezTo>
                  <a:cubicBezTo>
                    <a:pt x="170213" y="72"/>
                    <a:pt x="167713" y="72"/>
                    <a:pt x="163462" y="72"/>
                  </a:cubicBezTo>
                  <a:lnTo>
                    <a:pt x="24691" y="72"/>
                  </a:lnTo>
                  <a:cubicBezTo>
                    <a:pt x="18690" y="72"/>
                    <a:pt x="18440" y="325"/>
                    <a:pt x="16690" y="5133"/>
                  </a:cubicBezTo>
                  <a:lnTo>
                    <a:pt x="1687" y="49670"/>
                  </a:lnTo>
                  <a:cubicBezTo>
                    <a:pt x="1437" y="50176"/>
                    <a:pt x="187" y="53719"/>
                    <a:pt x="187" y="54225"/>
                  </a:cubicBezTo>
                  <a:cubicBezTo>
                    <a:pt x="187" y="55744"/>
                    <a:pt x="1437" y="57009"/>
                    <a:pt x="3188" y="57009"/>
                  </a:cubicBezTo>
                  <a:cubicBezTo>
                    <a:pt x="5688" y="57009"/>
                    <a:pt x="5938" y="55744"/>
                    <a:pt x="7438" y="51695"/>
                  </a:cubicBezTo>
                  <a:cubicBezTo>
                    <a:pt x="20940" y="12472"/>
                    <a:pt x="27441" y="7917"/>
                    <a:pt x="64447" y="7917"/>
                  </a:cubicBezTo>
                  <a:lnTo>
                    <a:pt x="74199" y="7917"/>
                  </a:lnTo>
                  <a:cubicBezTo>
                    <a:pt x="81200" y="7917"/>
                    <a:pt x="81200" y="8929"/>
                    <a:pt x="81200" y="10953"/>
                  </a:cubicBezTo>
                  <a:cubicBezTo>
                    <a:pt x="81200" y="12472"/>
                    <a:pt x="80449" y="15508"/>
                    <a:pt x="80199" y="16268"/>
                  </a:cubicBezTo>
                  <a:lnTo>
                    <a:pt x="46694" y="151397"/>
                  </a:lnTo>
                  <a:cubicBezTo>
                    <a:pt x="44444" y="160760"/>
                    <a:pt x="43694" y="163543"/>
                    <a:pt x="16940" y="163543"/>
                  </a:cubicBezTo>
                  <a:cubicBezTo>
                    <a:pt x="7938" y="163543"/>
                    <a:pt x="6438" y="163543"/>
                    <a:pt x="6438" y="168351"/>
                  </a:cubicBezTo>
                  <a:cubicBezTo>
                    <a:pt x="6438" y="171388"/>
                    <a:pt x="9188" y="171388"/>
                    <a:pt x="10689" y="171388"/>
                  </a:cubicBezTo>
                  <a:cubicBezTo>
                    <a:pt x="17440" y="171388"/>
                    <a:pt x="24441" y="170882"/>
                    <a:pt x="31192" y="170882"/>
                  </a:cubicBezTo>
                  <a:cubicBezTo>
                    <a:pt x="38193" y="170882"/>
                    <a:pt x="45444" y="170629"/>
                    <a:pt x="52445" y="170629"/>
                  </a:cubicBezTo>
                  <a:cubicBezTo>
                    <a:pt x="59446" y="170629"/>
                    <a:pt x="66447" y="170882"/>
                    <a:pt x="73198" y="170882"/>
                  </a:cubicBezTo>
                  <a:cubicBezTo>
                    <a:pt x="80449" y="170882"/>
                    <a:pt x="87951" y="171388"/>
                    <a:pt x="94952" y="171388"/>
                  </a:cubicBezTo>
                  <a:cubicBezTo>
                    <a:pt x="97452" y="171388"/>
                    <a:pt x="100453" y="171388"/>
                    <a:pt x="100453" y="166327"/>
                  </a:cubicBezTo>
                  <a:cubicBezTo>
                    <a:pt x="100453" y="163543"/>
                    <a:pt x="98452" y="163543"/>
                    <a:pt x="91951" y="163543"/>
                  </a:cubicBezTo>
                  <a:cubicBezTo>
                    <a:pt x="85700" y="163543"/>
                    <a:pt x="82450" y="163543"/>
                    <a:pt x="75949" y="163037"/>
                  </a:cubicBezTo>
                  <a:cubicBezTo>
                    <a:pt x="68698" y="162278"/>
                    <a:pt x="66697" y="161519"/>
                    <a:pt x="66697" y="157470"/>
                  </a:cubicBezTo>
                  <a:cubicBezTo>
                    <a:pt x="66697" y="157217"/>
                    <a:pt x="66697" y="155952"/>
                    <a:pt x="67698" y="152156"/>
                  </a:cubicBezTo>
                  <a:lnTo>
                    <a:pt x="100953" y="17786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2CAD948-85A1-20E5-96E7-BF93DA0B388B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7425394" y="4177036"/>
              <a:ext cx="104316" cy="116023"/>
            </a:xfrm>
            <a:custGeom>
              <a:avLst/>
              <a:gdLst>
                <a:gd name="csX0" fmla="*/ 894 w 104316"/>
                <a:gd name="csY0" fmla="*/ 106703 h 116023"/>
                <a:gd name="csX1" fmla="*/ 194 w 104316"/>
                <a:gd name="csY1" fmla="*/ 110423 h 116023"/>
                <a:gd name="csX2" fmla="*/ 6145 w 104316"/>
                <a:gd name="csY2" fmla="*/ 116091 h 116023"/>
                <a:gd name="csX3" fmla="*/ 14547 w 104316"/>
                <a:gd name="csY3" fmla="*/ 107235 h 116023"/>
                <a:gd name="csX4" fmla="*/ 22598 w 104316"/>
                <a:gd name="csY4" fmla="*/ 74819 h 116023"/>
                <a:gd name="csX5" fmla="*/ 41326 w 104316"/>
                <a:gd name="csY5" fmla="*/ 79956 h 116023"/>
                <a:gd name="csX6" fmla="*/ 66530 w 104316"/>
                <a:gd name="csY6" fmla="*/ 67202 h 116023"/>
                <a:gd name="csX7" fmla="*/ 84557 w 104316"/>
                <a:gd name="csY7" fmla="*/ 79956 h 116023"/>
                <a:gd name="csX8" fmla="*/ 98384 w 104316"/>
                <a:gd name="csY8" fmla="*/ 70568 h 116023"/>
                <a:gd name="csX9" fmla="*/ 104510 w 104316"/>
                <a:gd name="csY9" fmla="*/ 52854 h 116023"/>
                <a:gd name="csX10" fmla="*/ 101710 w 104316"/>
                <a:gd name="csY10" fmla="*/ 50551 h 116023"/>
                <a:gd name="csX11" fmla="*/ 97859 w 104316"/>
                <a:gd name="csY11" fmla="*/ 56042 h 116023"/>
                <a:gd name="csX12" fmla="*/ 85082 w 104316"/>
                <a:gd name="csY12" fmla="*/ 74996 h 116023"/>
                <a:gd name="csX13" fmla="*/ 79307 w 104316"/>
                <a:gd name="csY13" fmla="*/ 66316 h 116023"/>
                <a:gd name="csX14" fmla="*/ 81932 w 104316"/>
                <a:gd name="csY14" fmla="*/ 52323 h 116023"/>
                <a:gd name="csX15" fmla="*/ 85783 w 104316"/>
                <a:gd name="csY15" fmla="*/ 36380 h 116023"/>
                <a:gd name="csX16" fmla="*/ 89808 w 104316"/>
                <a:gd name="csY16" fmla="*/ 20615 h 116023"/>
                <a:gd name="csX17" fmla="*/ 92784 w 104316"/>
                <a:gd name="csY17" fmla="*/ 7507 h 116023"/>
                <a:gd name="csX18" fmla="*/ 87008 w 104316"/>
                <a:gd name="csY18" fmla="*/ 1839 h 116023"/>
                <a:gd name="csX19" fmla="*/ 79832 w 104316"/>
                <a:gd name="csY19" fmla="*/ 6090 h 116023"/>
                <a:gd name="csX20" fmla="*/ 77031 w 104316"/>
                <a:gd name="csY20" fmla="*/ 16364 h 116023"/>
                <a:gd name="csX21" fmla="*/ 73356 w 104316"/>
                <a:gd name="csY21" fmla="*/ 31066 h 116023"/>
                <a:gd name="csX22" fmla="*/ 67930 w 104316"/>
                <a:gd name="csY22" fmla="*/ 53208 h 116023"/>
                <a:gd name="csX23" fmla="*/ 65129 w 104316"/>
                <a:gd name="csY23" fmla="*/ 60294 h 116023"/>
                <a:gd name="csX24" fmla="*/ 42026 w 104316"/>
                <a:gd name="csY24" fmla="*/ 74996 h 116023"/>
                <a:gd name="csX25" fmla="*/ 27674 w 104316"/>
                <a:gd name="csY25" fmla="*/ 59231 h 116023"/>
                <a:gd name="csX26" fmla="*/ 30649 w 104316"/>
                <a:gd name="csY26" fmla="*/ 42757 h 116023"/>
                <a:gd name="csX27" fmla="*/ 34500 w 104316"/>
                <a:gd name="csY27" fmla="*/ 26815 h 116023"/>
                <a:gd name="csX28" fmla="*/ 36950 w 104316"/>
                <a:gd name="csY28" fmla="*/ 16895 h 116023"/>
                <a:gd name="csX29" fmla="*/ 39575 w 104316"/>
                <a:gd name="csY29" fmla="*/ 5736 h 116023"/>
                <a:gd name="csX30" fmla="*/ 33624 w 104316"/>
                <a:gd name="csY30" fmla="*/ 68 h 116023"/>
                <a:gd name="csX31" fmla="*/ 25223 w 104316"/>
                <a:gd name="csY31" fmla="*/ 8393 h 116023"/>
                <a:gd name="csX32" fmla="*/ 894 w 104316"/>
                <a:gd name="csY32" fmla="*/ 106703 h 116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4316" h="116023">
                  <a:moveTo>
                    <a:pt x="894" y="106703"/>
                  </a:moveTo>
                  <a:cubicBezTo>
                    <a:pt x="194" y="109360"/>
                    <a:pt x="194" y="110246"/>
                    <a:pt x="194" y="110423"/>
                  </a:cubicBezTo>
                  <a:cubicBezTo>
                    <a:pt x="194" y="114320"/>
                    <a:pt x="3345" y="116091"/>
                    <a:pt x="6145" y="116091"/>
                  </a:cubicBezTo>
                  <a:cubicBezTo>
                    <a:pt x="12446" y="116091"/>
                    <a:pt x="13846" y="110246"/>
                    <a:pt x="14547" y="107235"/>
                  </a:cubicBezTo>
                  <a:cubicBezTo>
                    <a:pt x="14897" y="106349"/>
                    <a:pt x="18397" y="92178"/>
                    <a:pt x="22598" y="74819"/>
                  </a:cubicBezTo>
                  <a:cubicBezTo>
                    <a:pt x="28024" y="78539"/>
                    <a:pt x="35025" y="79956"/>
                    <a:pt x="41326" y="79956"/>
                  </a:cubicBezTo>
                  <a:cubicBezTo>
                    <a:pt x="56378" y="79956"/>
                    <a:pt x="66179" y="67556"/>
                    <a:pt x="66530" y="67202"/>
                  </a:cubicBezTo>
                  <a:cubicBezTo>
                    <a:pt x="69855" y="79424"/>
                    <a:pt x="81932" y="79956"/>
                    <a:pt x="84557" y="79956"/>
                  </a:cubicBezTo>
                  <a:cubicBezTo>
                    <a:pt x="90858" y="79956"/>
                    <a:pt x="95234" y="76059"/>
                    <a:pt x="98384" y="70568"/>
                  </a:cubicBezTo>
                  <a:cubicBezTo>
                    <a:pt x="102235" y="63659"/>
                    <a:pt x="104510" y="53563"/>
                    <a:pt x="104510" y="52854"/>
                  </a:cubicBezTo>
                  <a:cubicBezTo>
                    <a:pt x="104510" y="50551"/>
                    <a:pt x="102235" y="50551"/>
                    <a:pt x="101710" y="50551"/>
                  </a:cubicBezTo>
                  <a:cubicBezTo>
                    <a:pt x="99260" y="50551"/>
                    <a:pt x="99085" y="51260"/>
                    <a:pt x="97859" y="56042"/>
                  </a:cubicBezTo>
                  <a:cubicBezTo>
                    <a:pt x="95759" y="64545"/>
                    <a:pt x="92434" y="74996"/>
                    <a:pt x="85082" y="74996"/>
                  </a:cubicBezTo>
                  <a:cubicBezTo>
                    <a:pt x="80532" y="74996"/>
                    <a:pt x="79307" y="71099"/>
                    <a:pt x="79307" y="66316"/>
                  </a:cubicBezTo>
                  <a:cubicBezTo>
                    <a:pt x="79307" y="63305"/>
                    <a:pt x="80707" y="56928"/>
                    <a:pt x="81932" y="52323"/>
                  </a:cubicBezTo>
                  <a:cubicBezTo>
                    <a:pt x="83157" y="47540"/>
                    <a:pt x="84907" y="40277"/>
                    <a:pt x="85783" y="36380"/>
                  </a:cubicBezTo>
                  <a:lnTo>
                    <a:pt x="89808" y="20615"/>
                  </a:lnTo>
                  <a:cubicBezTo>
                    <a:pt x="90858" y="16187"/>
                    <a:pt x="92784" y="8393"/>
                    <a:pt x="92784" y="7507"/>
                  </a:cubicBezTo>
                  <a:cubicBezTo>
                    <a:pt x="92784" y="3965"/>
                    <a:pt x="89983" y="1839"/>
                    <a:pt x="87008" y="1839"/>
                  </a:cubicBezTo>
                  <a:cubicBezTo>
                    <a:pt x="85082" y="1839"/>
                    <a:pt x="81757" y="2725"/>
                    <a:pt x="79832" y="6090"/>
                  </a:cubicBezTo>
                  <a:cubicBezTo>
                    <a:pt x="79307" y="7153"/>
                    <a:pt x="77906" y="12821"/>
                    <a:pt x="77031" y="16364"/>
                  </a:cubicBezTo>
                  <a:lnTo>
                    <a:pt x="73356" y="31066"/>
                  </a:lnTo>
                  <a:lnTo>
                    <a:pt x="67930" y="53208"/>
                  </a:lnTo>
                  <a:cubicBezTo>
                    <a:pt x="66705" y="57637"/>
                    <a:pt x="66705" y="57991"/>
                    <a:pt x="65129" y="60294"/>
                  </a:cubicBezTo>
                  <a:cubicBezTo>
                    <a:pt x="59703" y="68088"/>
                    <a:pt x="52002" y="74996"/>
                    <a:pt x="42026" y="74996"/>
                  </a:cubicBezTo>
                  <a:cubicBezTo>
                    <a:pt x="27674" y="74996"/>
                    <a:pt x="27674" y="62419"/>
                    <a:pt x="27674" y="59231"/>
                  </a:cubicBezTo>
                  <a:cubicBezTo>
                    <a:pt x="27674" y="54625"/>
                    <a:pt x="28199" y="52323"/>
                    <a:pt x="30649" y="42757"/>
                  </a:cubicBezTo>
                  <a:cubicBezTo>
                    <a:pt x="32399" y="34963"/>
                    <a:pt x="32749" y="33723"/>
                    <a:pt x="34500" y="26815"/>
                  </a:cubicBezTo>
                  <a:lnTo>
                    <a:pt x="36950" y="16895"/>
                  </a:lnTo>
                  <a:cubicBezTo>
                    <a:pt x="37825" y="13176"/>
                    <a:pt x="39575" y="6444"/>
                    <a:pt x="39575" y="5736"/>
                  </a:cubicBezTo>
                  <a:cubicBezTo>
                    <a:pt x="39575" y="2547"/>
                    <a:pt x="37125" y="68"/>
                    <a:pt x="33624" y="68"/>
                  </a:cubicBezTo>
                  <a:cubicBezTo>
                    <a:pt x="27324" y="68"/>
                    <a:pt x="25748" y="6267"/>
                    <a:pt x="25223" y="8393"/>
                  </a:cubicBezTo>
                  <a:lnTo>
                    <a:pt x="894" y="106703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06C1869-2E86-16F3-37DE-8F9693BF45B1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7550997" y="4177036"/>
              <a:ext cx="89963" cy="78116"/>
            </a:xfrm>
            <a:custGeom>
              <a:avLst/>
              <a:gdLst>
                <a:gd name="csX0" fmla="*/ 31354 w 89963"/>
                <a:gd name="csY0" fmla="*/ 5204 h 78116"/>
                <a:gd name="csX1" fmla="*/ 31704 w 89963"/>
                <a:gd name="csY1" fmla="*/ 2547 h 78116"/>
                <a:gd name="csX2" fmla="*/ 28904 w 89963"/>
                <a:gd name="csY2" fmla="*/ 68 h 78116"/>
                <a:gd name="csX3" fmla="*/ 17527 w 89963"/>
                <a:gd name="csY3" fmla="*/ 953 h 78116"/>
                <a:gd name="csX4" fmla="*/ 7725 w 89963"/>
                <a:gd name="csY4" fmla="*/ 1839 h 78116"/>
                <a:gd name="csX5" fmla="*/ 2825 w 89963"/>
                <a:gd name="csY5" fmla="*/ 5913 h 78116"/>
                <a:gd name="csX6" fmla="*/ 7375 w 89963"/>
                <a:gd name="csY6" fmla="*/ 8393 h 78116"/>
                <a:gd name="csX7" fmla="*/ 15777 w 89963"/>
                <a:gd name="csY7" fmla="*/ 11050 h 78116"/>
                <a:gd name="csX8" fmla="*/ 14201 w 89963"/>
                <a:gd name="csY8" fmla="*/ 17958 h 78116"/>
                <a:gd name="csX9" fmla="*/ 5450 w 89963"/>
                <a:gd name="csY9" fmla="*/ 53740 h 78116"/>
                <a:gd name="csX10" fmla="*/ 199 w 89963"/>
                <a:gd name="csY10" fmla="*/ 75704 h 78116"/>
                <a:gd name="csX11" fmla="*/ 3525 w 89963"/>
                <a:gd name="csY11" fmla="*/ 78184 h 78116"/>
                <a:gd name="csX12" fmla="*/ 6325 w 89963"/>
                <a:gd name="csY12" fmla="*/ 78184 h 78116"/>
                <a:gd name="csX13" fmla="*/ 62859 w 89963"/>
                <a:gd name="csY13" fmla="*/ 50551 h 78116"/>
                <a:gd name="csX14" fmla="*/ 90163 w 89963"/>
                <a:gd name="csY14" fmla="*/ 5736 h 78116"/>
                <a:gd name="csX15" fmla="*/ 84212 w 89963"/>
                <a:gd name="csY15" fmla="*/ 68 h 78116"/>
                <a:gd name="csX16" fmla="*/ 75286 w 89963"/>
                <a:gd name="csY16" fmla="*/ 9987 h 78116"/>
                <a:gd name="csX17" fmla="*/ 15076 w 89963"/>
                <a:gd name="csY17" fmla="*/ 71099 h 78116"/>
                <a:gd name="csX18" fmla="*/ 31354 w 89963"/>
                <a:gd name="csY18" fmla="*/ 5204 h 781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9963" h="78116">
                  <a:moveTo>
                    <a:pt x="31354" y="5204"/>
                  </a:moveTo>
                  <a:cubicBezTo>
                    <a:pt x="31529" y="4496"/>
                    <a:pt x="31704" y="3433"/>
                    <a:pt x="31704" y="2547"/>
                  </a:cubicBezTo>
                  <a:cubicBezTo>
                    <a:pt x="31704" y="2370"/>
                    <a:pt x="31704" y="68"/>
                    <a:pt x="28904" y="68"/>
                  </a:cubicBezTo>
                  <a:cubicBezTo>
                    <a:pt x="28729" y="68"/>
                    <a:pt x="18752" y="953"/>
                    <a:pt x="17527" y="953"/>
                  </a:cubicBezTo>
                  <a:cubicBezTo>
                    <a:pt x="14201" y="1307"/>
                    <a:pt x="11051" y="1485"/>
                    <a:pt x="7725" y="1839"/>
                  </a:cubicBezTo>
                  <a:cubicBezTo>
                    <a:pt x="4925" y="2016"/>
                    <a:pt x="2825" y="2193"/>
                    <a:pt x="2825" y="5913"/>
                  </a:cubicBezTo>
                  <a:cubicBezTo>
                    <a:pt x="2825" y="8393"/>
                    <a:pt x="5275" y="8393"/>
                    <a:pt x="7375" y="8393"/>
                  </a:cubicBezTo>
                  <a:cubicBezTo>
                    <a:pt x="15777" y="8393"/>
                    <a:pt x="15777" y="9456"/>
                    <a:pt x="15777" y="11050"/>
                  </a:cubicBezTo>
                  <a:cubicBezTo>
                    <a:pt x="15777" y="12113"/>
                    <a:pt x="14901" y="15655"/>
                    <a:pt x="14201" y="17958"/>
                  </a:cubicBezTo>
                  <a:lnTo>
                    <a:pt x="5450" y="53740"/>
                  </a:lnTo>
                  <a:cubicBezTo>
                    <a:pt x="1074" y="71453"/>
                    <a:pt x="199" y="74996"/>
                    <a:pt x="199" y="75704"/>
                  </a:cubicBezTo>
                  <a:cubicBezTo>
                    <a:pt x="199" y="78184"/>
                    <a:pt x="2825" y="78184"/>
                    <a:pt x="3525" y="78184"/>
                  </a:cubicBezTo>
                  <a:lnTo>
                    <a:pt x="6325" y="78184"/>
                  </a:lnTo>
                  <a:cubicBezTo>
                    <a:pt x="21902" y="75704"/>
                    <a:pt x="44131" y="67379"/>
                    <a:pt x="62859" y="50551"/>
                  </a:cubicBezTo>
                  <a:cubicBezTo>
                    <a:pt x="86662" y="29118"/>
                    <a:pt x="90163" y="6090"/>
                    <a:pt x="90163" y="5736"/>
                  </a:cubicBezTo>
                  <a:cubicBezTo>
                    <a:pt x="90163" y="2547"/>
                    <a:pt x="87713" y="68"/>
                    <a:pt x="84212" y="68"/>
                  </a:cubicBezTo>
                  <a:cubicBezTo>
                    <a:pt x="78086" y="68"/>
                    <a:pt x="76861" y="5027"/>
                    <a:pt x="75286" y="9987"/>
                  </a:cubicBezTo>
                  <a:cubicBezTo>
                    <a:pt x="68285" y="35140"/>
                    <a:pt x="44831" y="62242"/>
                    <a:pt x="15076" y="71099"/>
                  </a:cubicBezTo>
                  <a:lnTo>
                    <a:pt x="31354" y="5204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D9FC854-4D2B-A4A2-341F-9EE0E5DEDAE2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7400993" y="4326618"/>
              <a:ext cx="63709" cy="117618"/>
            </a:xfrm>
            <a:custGeom>
              <a:avLst/>
              <a:gdLst>
                <a:gd name="csX0" fmla="*/ 39749 w 63709"/>
                <a:gd name="csY0" fmla="*/ 5035 h 117618"/>
                <a:gd name="csX1" fmla="*/ 34498 w 63709"/>
                <a:gd name="csY1" fmla="*/ 75 h 117618"/>
                <a:gd name="csX2" fmla="*/ 193 w 63709"/>
                <a:gd name="csY2" fmla="*/ 11412 h 117618"/>
                <a:gd name="csX3" fmla="*/ 193 w 63709"/>
                <a:gd name="csY3" fmla="*/ 17789 h 117618"/>
                <a:gd name="csX4" fmla="*/ 25572 w 63709"/>
                <a:gd name="csY4" fmla="*/ 12829 h 117618"/>
                <a:gd name="csX5" fmla="*/ 25572 w 63709"/>
                <a:gd name="csY5" fmla="*/ 103168 h 117618"/>
                <a:gd name="csX6" fmla="*/ 8069 w 63709"/>
                <a:gd name="csY6" fmla="*/ 111316 h 117618"/>
                <a:gd name="csX7" fmla="*/ 1418 w 63709"/>
                <a:gd name="csY7" fmla="*/ 111316 h 117618"/>
                <a:gd name="csX8" fmla="*/ 1418 w 63709"/>
                <a:gd name="csY8" fmla="*/ 117693 h 117618"/>
                <a:gd name="csX9" fmla="*/ 32573 w 63709"/>
                <a:gd name="csY9" fmla="*/ 116985 h 117618"/>
                <a:gd name="csX10" fmla="*/ 63903 w 63709"/>
                <a:gd name="csY10" fmla="*/ 117693 h 117618"/>
                <a:gd name="csX11" fmla="*/ 63903 w 63709"/>
                <a:gd name="csY11" fmla="*/ 111316 h 117618"/>
                <a:gd name="csX12" fmla="*/ 57252 w 63709"/>
                <a:gd name="csY12" fmla="*/ 111316 h 117618"/>
                <a:gd name="csX13" fmla="*/ 39749 w 63709"/>
                <a:gd name="csY13" fmla="*/ 103168 h 117618"/>
                <a:gd name="csX14" fmla="*/ 39749 w 63709"/>
                <a:gd name="csY14" fmla="*/ 5035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709" h="117618">
                  <a:moveTo>
                    <a:pt x="39749" y="5035"/>
                  </a:moveTo>
                  <a:cubicBezTo>
                    <a:pt x="39749" y="252"/>
                    <a:pt x="39399" y="75"/>
                    <a:pt x="34498" y="75"/>
                  </a:cubicBezTo>
                  <a:cubicBezTo>
                    <a:pt x="23296" y="11235"/>
                    <a:pt x="7369" y="11412"/>
                    <a:pt x="193" y="11412"/>
                  </a:cubicBezTo>
                  <a:lnTo>
                    <a:pt x="193" y="17789"/>
                  </a:lnTo>
                  <a:cubicBezTo>
                    <a:pt x="4394" y="17789"/>
                    <a:pt x="15945" y="17789"/>
                    <a:pt x="25572" y="12829"/>
                  </a:cubicBezTo>
                  <a:lnTo>
                    <a:pt x="25572" y="103168"/>
                  </a:lnTo>
                  <a:cubicBezTo>
                    <a:pt x="25572" y="109013"/>
                    <a:pt x="25572" y="111316"/>
                    <a:pt x="8069" y="111316"/>
                  </a:cubicBezTo>
                  <a:lnTo>
                    <a:pt x="1418" y="111316"/>
                  </a:lnTo>
                  <a:lnTo>
                    <a:pt x="1418" y="117693"/>
                  </a:lnTo>
                  <a:cubicBezTo>
                    <a:pt x="4569" y="117516"/>
                    <a:pt x="26097" y="116985"/>
                    <a:pt x="32573" y="116985"/>
                  </a:cubicBezTo>
                  <a:cubicBezTo>
                    <a:pt x="37999" y="116985"/>
                    <a:pt x="60052" y="117516"/>
                    <a:pt x="63903" y="117693"/>
                  </a:cubicBezTo>
                  <a:lnTo>
                    <a:pt x="63903" y="111316"/>
                  </a:lnTo>
                  <a:lnTo>
                    <a:pt x="57252" y="111316"/>
                  </a:lnTo>
                  <a:cubicBezTo>
                    <a:pt x="39749" y="111316"/>
                    <a:pt x="39749" y="109013"/>
                    <a:pt x="39749" y="103168"/>
                  </a:cubicBezTo>
                  <a:lnTo>
                    <a:pt x="39749" y="5035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14BB9FB5-94C4-746E-77CF-251418A8F070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7746088" y="4283888"/>
              <a:ext cx="166275" cy="59213"/>
            </a:xfrm>
            <a:custGeom>
              <a:avLst/>
              <a:gdLst>
                <a:gd name="csX0" fmla="*/ 157981 w 166275"/>
                <a:gd name="csY0" fmla="*/ 10194 h 59213"/>
                <a:gd name="csX1" fmla="*/ 166483 w 166275"/>
                <a:gd name="csY1" fmla="*/ 5133 h 59213"/>
                <a:gd name="csX2" fmla="*/ 158231 w 166275"/>
                <a:gd name="csY2" fmla="*/ 72 h 59213"/>
                <a:gd name="csX3" fmla="*/ 8458 w 166275"/>
                <a:gd name="csY3" fmla="*/ 72 h 59213"/>
                <a:gd name="csX4" fmla="*/ 207 w 166275"/>
                <a:gd name="csY4" fmla="*/ 5133 h 59213"/>
                <a:gd name="csX5" fmla="*/ 8708 w 166275"/>
                <a:gd name="csY5" fmla="*/ 10194 h 59213"/>
                <a:gd name="csX6" fmla="*/ 157981 w 166275"/>
                <a:gd name="csY6" fmla="*/ 10194 h 59213"/>
                <a:gd name="csX7" fmla="*/ 158231 w 166275"/>
                <a:gd name="csY7" fmla="*/ 59286 h 59213"/>
                <a:gd name="csX8" fmla="*/ 166483 w 166275"/>
                <a:gd name="csY8" fmla="*/ 54225 h 59213"/>
                <a:gd name="csX9" fmla="*/ 157981 w 166275"/>
                <a:gd name="csY9" fmla="*/ 49164 h 59213"/>
                <a:gd name="csX10" fmla="*/ 8708 w 166275"/>
                <a:gd name="csY10" fmla="*/ 49164 h 59213"/>
                <a:gd name="csX11" fmla="*/ 207 w 166275"/>
                <a:gd name="csY11" fmla="*/ 54225 h 59213"/>
                <a:gd name="csX12" fmla="*/ 8458 w 166275"/>
                <a:gd name="csY12" fmla="*/ 59286 h 59213"/>
                <a:gd name="csX13" fmla="*/ 158231 w 166275"/>
                <a:gd name="csY13" fmla="*/ 59286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275" h="59213">
                  <a:moveTo>
                    <a:pt x="157981" y="10194"/>
                  </a:moveTo>
                  <a:cubicBezTo>
                    <a:pt x="161732" y="10194"/>
                    <a:pt x="166483" y="10194"/>
                    <a:pt x="166483" y="5133"/>
                  </a:cubicBezTo>
                  <a:cubicBezTo>
                    <a:pt x="166483" y="72"/>
                    <a:pt x="161732" y="72"/>
                    <a:pt x="158231" y="72"/>
                  </a:cubicBezTo>
                  <a:lnTo>
                    <a:pt x="8458" y="72"/>
                  </a:lnTo>
                  <a:cubicBezTo>
                    <a:pt x="4958" y="72"/>
                    <a:pt x="207" y="72"/>
                    <a:pt x="207" y="5133"/>
                  </a:cubicBezTo>
                  <a:cubicBezTo>
                    <a:pt x="207" y="10194"/>
                    <a:pt x="4958" y="10194"/>
                    <a:pt x="8708" y="10194"/>
                  </a:cubicBezTo>
                  <a:lnTo>
                    <a:pt x="157981" y="10194"/>
                  </a:lnTo>
                  <a:close/>
                  <a:moveTo>
                    <a:pt x="158231" y="59286"/>
                  </a:moveTo>
                  <a:cubicBezTo>
                    <a:pt x="161732" y="59286"/>
                    <a:pt x="166483" y="59286"/>
                    <a:pt x="166483" y="54225"/>
                  </a:cubicBezTo>
                  <a:cubicBezTo>
                    <a:pt x="166483" y="49164"/>
                    <a:pt x="161732" y="49164"/>
                    <a:pt x="157981" y="49164"/>
                  </a:cubicBezTo>
                  <a:lnTo>
                    <a:pt x="8708" y="49164"/>
                  </a:lnTo>
                  <a:cubicBezTo>
                    <a:pt x="4958" y="49164"/>
                    <a:pt x="207" y="49164"/>
                    <a:pt x="207" y="54225"/>
                  </a:cubicBezTo>
                  <a:cubicBezTo>
                    <a:pt x="207" y="59286"/>
                    <a:pt x="4958" y="59286"/>
                    <a:pt x="8458" y="59286"/>
                  </a:cubicBezTo>
                  <a:lnTo>
                    <a:pt x="158231" y="59286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8B038D8B-1751-C579-5FFB-157E2C219DEC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7999765" y="4264909"/>
              <a:ext cx="114767" cy="163724"/>
            </a:xfrm>
            <a:custGeom>
              <a:avLst/>
              <a:gdLst>
                <a:gd name="csX0" fmla="*/ 114235 w 114767"/>
                <a:gd name="csY0" fmla="*/ 16521 h 163724"/>
                <a:gd name="csX1" fmla="*/ 114985 w 114767"/>
                <a:gd name="csY1" fmla="*/ 11966 h 163724"/>
                <a:gd name="csX2" fmla="*/ 107734 w 114767"/>
                <a:gd name="csY2" fmla="*/ 5133 h 163724"/>
                <a:gd name="csX3" fmla="*/ 97482 w 114767"/>
                <a:gd name="csY3" fmla="*/ 16015 h 163724"/>
                <a:gd name="csX4" fmla="*/ 74229 w 114767"/>
                <a:gd name="csY4" fmla="*/ 72 h 163724"/>
                <a:gd name="csX5" fmla="*/ 14720 w 114767"/>
                <a:gd name="csY5" fmla="*/ 71939 h 163724"/>
                <a:gd name="csX6" fmla="*/ 47975 w 114767"/>
                <a:gd name="csY6" fmla="*/ 111921 h 163724"/>
                <a:gd name="csX7" fmla="*/ 76979 w 114767"/>
                <a:gd name="csY7" fmla="*/ 97244 h 163724"/>
                <a:gd name="csX8" fmla="*/ 77229 w 114767"/>
                <a:gd name="csY8" fmla="*/ 97497 h 163724"/>
                <a:gd name="csX9" fmla="*/ 68978 w 114767"/>
                <a:gd name="csY9" fmla="*/ 130900 h 163724"/>
                <a:gd name="csX10" fmla="*/ 32972 w 114767"/>
                <a:gd name="csY10" fmla="*/ 158229 h 163724"/>
                <a:gd name="csX11" fmla="*/ 12969 w 114767"/>
                <a:gd name="csY11" fmla="*/ 155699 h 163724"/>
                <a:gd name="csX12" fmla="*/ 23221 w 114767"/>
                <a:gd name="csY12" fmla="*/ 142540 h 163724"/>
                <a:gd name="csX13" fmla="*/ 13719 w 114767"/>
                <a:gd name="csY13" fmla="*/ 133683 h 163724"/>
                <a:gd name="csX14" fmla="*/ 217 w 114767"/>
                <a:gd name="csY14" fmla="*/ 148360 h 163724"/>
                <a:gd name="csX15" fmla="*/ 33473 w 114767"/>
                <a:gd name="csY15" fmla="*/ 163796 h 163724"/>
                <a:gd name="csX16" fmla="*/ 86481 w 114767"/>
                <a:gd name="csY16" fmla="*/ 128875 h 163724"/>
                <a:gd name="csX17" fmla="*/ 114235 w 114767"/>
                <a:gd name="csY17" fmla="*/ 16521 h 163724"/>
                <a:gd name="csX18" fmla="*/ 81730 w 114767"/>
                <a:gd name="csY18" fmla="*/ 79530 h 163724"/>
                <a:gd name="csX19" fmla="*/ 68978 w 114767"/>
                <a:gd name="csY19" fmla="*/ 97244 h 163724"/>
                <a:gd name="csX20" fmla="*/ 48725 w 114767"/>
                <a:gd name="csY20" fmla="*/ 106354 h 163724"/>
                <a:gd name="csX21" fmla="*/ 32472 w 114767"/>
                <a:gd name="csY21" fmla="*/ 83073 h 163724"/>
                <a:gd name="csX22" fmla="*/ 46475 w 114767"/>
                <a:gd name="csY22" fmla="*/ 28161 h 163724"/>
                <a:gd name="csX23" fmla="*/ 74479 w 114767"/>
                <a:gd name="csY23" fmla="*/ 5639 h 163724"/>
                <a:gd name="csX24" fmla="*/ 94482 w 114767"/>
                <a:gd name="csY24" fmla="*/ 27402 h 163724"/>
                <a:gd name="csX25" fmla="*/ 93732 w 114767"/>
                <a:gd name="csY25" fmla="*/ 31198 h 163724"/>
                <a:gd name="csX26" fmla="*/ 81730 w 114767"/>
                <a:gd name="csY26" fmla="*/ 79530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4767" h="163724">
                  <a:moveTo>
                    <a:pt x="114235" y="16521"/>
                  </a:moveTo>
                  <a:cubicBezTo>
                    <a:pt x="114485" y="15002"/>
                    <a:pt x="114985" y="13737"/>
                    <a:pt x="114985" y="11966"/>
                  </a:cubicBezTo>
                  <a:cubicBezTo>
                    <a:pt x="114985" y="7664"/>
                    <a:pt x="111985" y="5133"/>
                    <a:pt x="107734" y="5133"/>
                  </a:cubicBezTo>
                  <a:cubicBezTo>
                    <a:pt x="105234" y="5133"/>
                    <a:pt x="98483" y="6905"/>
                    <a:pt x="97482" y="16015"/>
                  </a:cubicBezTo>
                  <a:cubicBezTo>
                    <a:pt x="92982" y="6652"/>
                    <a:pt x="84230" y="72"/>
                    <a:pt x="74229" y="72"/>
                  </a:cubicBezTo>
                  <a:cubicBezTo>
                    <a:pt x="45724" y="72"/>
                    <a:pt x="14720" y="35499"/>
                    <a:pt x="14720" y="71939"/>
                  </a:cubicBezTo>
                  <a:cubicBezTo>
                    <a:pt x="14720" y="96991"/>
                    <a:pt x="29972" y="111921"/>
                    <a:pt x="47975" y="111921"/>
                  </a:cubicBezTo>
                  <a:cubicBezTo>
                    <a:pt x="62727" y="111921"/>
                    <a:pt x="74479" y="100027"/>
                    <a:pt x="76979" y="97244"/>
                  </a:cubicBezTo>
                  <a:lnTo>
                    <a:pt x="77229" y="97497"/>
                  </a:lnTo>
                  <a:cubicBezTo>
                    <a:pt x="71978" y="120019"/>
                    <a:pt x="68978" y="130394"/>
                    <a:pt x="68978" y="130900"/>
                  </a:cubicBezTo>
                  <a:cubicBezTo>
                    <a:pt x="67978" y="133177"/>
                    <a:pt x="59477" y="158229"/>
                    <a:pt x="32972" y="158229"/>
                  </a:cubicBezTo>
                  <a:cubicBezTo>
                    <a:pt x="28222" y="158229"/>
                    <a:pt x="19970" y="157976"/>
                    <a:pt x="12969" y="155699"/>
                  </a:cubicBezTo>
                  <a:cubicBezTo>
                    <a:pt x="20470" y="153421"/>
                    <a:pt x="23221" y="146842"/>
                    <a:pt x="23221" y="142540"/>
                  </a:cubicBezTo>
                  <a:cubicBezTo>
                    <a:pt x="23221" y="138491"/>
                    <a:pt x="20470" y="133683"/>
                    <a:pt x="13719" y="133683"/>
                  </a:cubicBezTo>
                  <a:cubicBezTo>
                    <a:pt x="8219" y="133683"/>
                    <a:pt x="217" y="138238"/>
                    <a:pt x="217" y="148360"/>
                  </a:cubicBezTo>
                  <a:cubicBezTo>
                    <a:pt x="217" y="158735"/>
                    <a:pt x="9469" y="163796"/>
                    <a:pt x="33473" y="163796"/>
                  </a:cubicBezTo>
                  <a:cubicBezTo>
                    <a:pt x="64727" y="163796"/>
                    <a:pt x="82730" y="144058"/>
                    <a:pt x="86481" y="128875"/>
                  </a:cubicBezTo>
                  <a:lnTo>
                    <a:pt x="114235" y="16521"/>
                  </a:lnTo>
                  <a:close/>
                  <a:moveTo>
                    <a:pt x="81730" y="79530"/>
                  </a:moveTo>
                  <a:cubicBezTo>
                    <a:pt x="80230" y="86110"/>
                    <a:pt x="74479" y="92436"/>
                    <a:pt x="68978" y="97244"/>
                  </a:cubicBezTo>
                  <a:cubicBezTo>
                    <a:pt x="63727" y="101799"/>
                    <a:pt x="55976" y="106354"/>
                    <a:pt x="48725" y="106354"/>
                  </a:cubicBezTo>
                  <a:cubicBezTo>
                    <a:pt x="36223" y="106354"/>
                    <a:pt x="32472" y="93195"/>
                    <a:pt x="32472" y="83073"/>
                  </a:cubicBezTo>
                  <a:cubicBezTo>
                    <a:pt x="32472" y="70927"/>
                    <a:pt x="39723" y="41067"/>
                    <a:pt x="46475" y="28161"/>
                  </a:cubicBezTo>
                  <a:cubicBezTo>
                    <a:pt x="53226" y="15761"/>
                    <a:pt x="63977" y="5639"/>
                    <a:pt x="74479" y="5639"/>
                  </a:cubicBezTo>
                  <a:cubicBezTo>
                    <a:pt x="90981" y="5639"/>
                    <a:pt x="94482" y="26137"/>
                    <a:pt x="94482" y="27402"/>
                  </a:cubicBezTo>
                  <a:cubicBezTo>
                    <a:pt x="94482" y="28667"/>
                    <a:pt x="93982" y="30185"/>
                    <a:pt x="93732" y="31198"/>
                  </a:cubicBezTo>
                  <a:lnTo>
                    <a:pt x="81730" y="79530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B9D833C3-BC12-31F7-33C8-A31E489CF042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8132997" y="4194158"/>
              <a:ext cx="104316" cy="116023"/>
            </a:xfrm>
            <a:custGeom>
              <a:avLst/>
              <a:gdLst>
                <a:gd name="csX0" fmla="*/ 923 w 104316"/>
                <a:gd name="csY0" fmla="*/ 106704 h 116023"/>
                <a:gd name="csX1" fmla="*/ 223 w 104316"/>
                <a:gd name="csY1" fmla="*/ 110424 h 116023"/>
                <a:gd name="csX2" fmla="*/ 6173 w 104316"/>
                <a:gd name="csY2" fmla="*/ 116092 h 116023"/>
                <a:gd name="csX3" fmla="*/ 14575 w 104316"/>
                <a:gd name="csY3" fmla="*/ 107235 h 116023"/>
                <a:gd name="csX4" fmla="*/ 22626 w 104316"/>
                <a:gd name="csY4" fmla="*/ 74819 h 116023"/>
                <a:gd name="csX5" fmla="*/ 41354 w 104316"/>
                <a:gd name="csY5" fmla="*/ 79956 h 116023"/>
                <a:gd name="csX6" fmla="*/ 66558 w 104316"/>
                <a:gd name="csY6" fmla="*/ 67203 h 116023"/>
                <a:gd name="csX7" fmla="*/ 84586 w 104316"/>
                <a:gd name="csY7" fmla="*/ 79956 h 116023"/>
                <a:gd name="csX8" fmla="*/ 98413 w 104316"/>
                <a:gd name="csY8" fmla="*/ 70568 h 116023"/>
                <a:gd name="csX9" fmla="*/ 104539 w 104316"/>
                <a:gd name="csY9" fmla="*/ 52855 h 116023"/>
                <a:gd name="csX10" fmla="*/ 101738 w 104316"/>
                <a:gd name="csY10" fmla="*/ 50552 h 116023"/>
                <a:gd name="csX11" fmla="*/ 97888 w 104316"/>
                <a:gd name="csY11" fmla="*/ 56043 h 116023"/>
                <a:gd name="csX12" fmla="*/ 85111 w 104316"/>
                <a:gd name="csY12" fmla="*/ 74997 h 116023"/>
                <a:gd name="csX13" fmla="*/ 79335 w 104316"/>
                <a:gd name="csY13" fmla="*/ 66317 h 116023"/>
                <a:gd name="csX14" fmla="*/ 81960 w 104316"/>
                <a:gd name="csY14" fmla="*/ 52323 h 116023"/>
                <a:gd name="csX15" fmla="*/ 85811 w 104316"/>
                <a:gd name="csY15" fmla="*/ 36381 h 116023"/>
                <a:gd name="csX16" fmla="*/ 89836 w 104316"/>
                <a:gd name="csY16" fmla="*/ 20616 h 116023"/>
                <a:gd name="csX17" fmla="*/ 92812 w 104316"/>
                <a:gd name="csY17" fmla="*/ 7508 h 116023"/>
                <a:gd name="csX18" fmla="*/ 87036 w 104316"/>
                <a:gd name="csY18" fmla="*/ 1840 h 116023"/>
                <a:gd name="csX19" fmla="*/ 79860 w 104316"/>
                <a:gd name="csY19" fmla="*/ 6091 h 116023"/>
                <a:gd name="csX20" fmla="*/ 77059 w 104316"/>
                <a:gd name="csY20" fmla="*/ 16365 h 116023"/>
                <a:gd name="csX21" fmla="*/ 73384 w 104316"/>
                <a:gd name="csY21" fmla="*/ 31067 h 116023"/>
                <a:gd name="csX22" fmla="*/ 67958 w 104316"/>
                <a:gd name="csY22" fmla="*/ 53209 h 116023"/>
                <a:gd name="csX23" fmla="*/ 65158 w 104316"/>
                <a:gd name="csY23" fmla="*/ 60294 h 116023"/>
                <a:gd name="csX24" fmla="*/ 42054 w 104316"/>
                <a:gd name="csY24" fmla="*/ 74997 h 116023"/>
                <a:gd name="csX25" fmla="*/ 27702 w 104316"/>
                <a:gd name="csY25" fmla="*/ 59232 h 116023"/>
                <a:gd name="csX26" fmla="*/ 30677 w 104316"/>
                <a:gd name="csY26" fmla="*/ 42758 h 116023"/>
                <a:gd name="csX27" fmla="*/ 34528 w 104316"/>
                <a:gd name="csY27" fmla="*/ 26816 h 116023"/>
                <a:gd name="csX28" fmla="*/ 36978 w 104316"/>
                <a:gd name="csY28" fmla="*/ 16896 h 116023"/>
                <a:gd name="csX29" fmla="*/ 39604 w 104316"/>
                <a:gd name="csY29" fmla="*/ 5737 h 116023"/>
                <a:gd name="csX30" fmla="*/ 33653 w 104316"/>
                <a:gd name="csY30" fmla="*/ 68 h 116023"/>
                <a:gd name="csX31" fmla="*/ 25251 w 104316"/>
                <a:gd name="csY31" fmla="*/ 8394 h 116023"/>
                <a:gd name="csX32" fmla="*/ 923 w 104316"/>
                <a:gd name="csY32" fmla="*/ 106704 h 116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4316" h="116023">
                  <a:moveTo>
                    <a:pt x="923" y="106704"/>
                  </a:moveTo>
                  <a:cubicBezTo>
                    <a:pt x="223" y="109361"/>
                    <a:pt x="223" y="110247"/>
                    <a:pt x="223" y="110424"/>
                  </a:cubicBezTo>
                  <a:cubicBezTo>
                    <a:pt x="223" y="114321"/>
                    <a:pt x="3373" y="116092"/>
                    <a:pt x="6173" y="116092"/>
                  </a:cubicBezTo>
                  <a:cubicBezTo>
                    <a:pt x="12474" y="116092"/>
                    <a:pt x="13875" y="110247"/>
                    <a:pt x="14575" y="107235"/>
                  </a:cubicBezTo>
                  <a:cubicBezTo>
                    <a:pt x="14925" y="106350"/>
                    <a:pt x="18425" y="92179"/>
                    <a:pt x="22626" y="74819"/>
                  </a:cubicBezTo>
                  <a:cubicBezTo>
                    <a:pt x="28052" y="78539"/>
                    <a:pt x="35053" y="79956"/>
                    <a:pt x="41354" y="79956"/>
                  </a:cubicBezTo>
                  <a:cubicBezTo>
                    <a:pt x="56406" y="79956"/>
                    <a:pt x="66208" y="67557"/>
                    <a:pt x="66558" y="67203"/>
                  </a:cubicBezTo>
                  <a:cubicBezTo>
                    <a:pt x="69883" y="79425"/>
                    <a:pt x="81960" y="79956"/>
                    <a:pt x="84586" y="79956"/>
                  </a:cubicBezTo>
                  <a:cubicBezTo>
                    <a:pt x="90887" y="79956"/>
                    <a:pt x="95262" y="76059"/>
                    <a:pt x="98413" y="70568"/>
                  </a:cubicBezTo>
                  <a:cubicBezTo>
                    <a:pt x="102263" y="63660"/>
                    <a:pt x="104539" y="53563"/>
                    <a:pt x="104539" y="52855"/>
                  </a:cubicBezTo>
                  <a:cubicBezTo>
                    <a:pt x="104539" y="50552"/>
                    <a:pt x="102263" y="50552"/>
                    <a:pt x="101738" y="50552"/>
                  </a:cubicBezTo>
                  <a:cubicBezTo>
                    <a:pt x="99288" y="50552"/>
                    <a:pt x="99113" y="51260"/>
                    <a:pt x="97888" y="56043"/>
                  </a:cubicBezTo>
                  <a:cubicBezTo>
                    <a:pt x="95787" y="64546"/>
                    <a:pt x="92462" y="74997"/>
                    <a:pt x="85111" y="74997"/>
                  </a:cubicBezTo>
                  <a:cubicBezTo>
                    <a:pt x="80560" y="74997"/>
                    <a:pt x="79335" y="71100"/>
                    <a:pt x="79335" y="66317"/>
                  </a:cubicBezTo>
                  <a:cubicBezTo>
                    <a:pt x="79335" y="63306"/>
                    <a:pt x="80735" y="56929"/>
                    <a:pt x="81960" y="52323"/>
                  </a:cubicBezTo>
                  <a:cubicBezTo>
                    <a:pt x="83185" y="47541"/>
                    <a:pt x="84936" y="40278"/>
                    <a:pt x="85811" y="36381"/>
                  </a:cubicBezTo>
                  <a:lnTo>
                    <a:pt x="89836" y="20616"/>
                  </a:lnTo>
                  <a:cubicBezTo>
                    <a:pt x="90887" y="16188"/>
                    <a:pt x="92812" y="8394"/>
                    <a:pt x="92812" y="7508"/>
                  </a:cubicBezTo>
                  <a:cubicBezTo>
                    <a:pt x="92812" y="3965"/>
                    <a:pt x="90011" y="1840"/>
                    <a:pt x="87036" y="1840"/>
                  </a:cubicBezTo>
                  <a:cubicBezTo>
                    <a:pt x="85111" y="1840"/>
                    <a:pt x="81785" y="2725"/>
                    <a:pt x="79860" y="6091"/>
                  </a:cubicBezTo>
                  <a:cubicBezTo>
                    <a:pt x="79335" y="7154"/>
                    <a:pt x="77934" y="12822"/>
                    <a:pt x="77059" y="16365"/>
                  </a:cubicBezTo>
                  <a:lnTo>
                    <a:pt x="73384" y="31067"/>
                  </a:lnTo>
                  <a:lnTo>
                    <a:pt x="67958" y="53209"/>
                  </a:lnTo>
                  <a:cubicBezTo>
                    <a:pt x="66733" y="57637"/>
                    <a:pt x="66733" y="57992"/>
                    <a:pt x="65158" y="60294"/>
                  </a:cubicBezTo>
                  <a:cubicBezTo>
                    <a:pt x="59732" y="68088"/>
                    <a:pt x="52030" y="74997"/>
                    <a:pt x="42054" y="74997"/>
                  </a:cubicBezTo>
                  <a:cubicBezTo>
                    <a:pt x="27702" y="74997"/>
                    <a:pt x="27702" y="62420"/>
                    <a:pt x="27702" y="59232"/>
                  </a:cubicBezTo>
                  <a:cubicBezTo>
                    <a:pt x="27702" y="54626"/>
                    <a:pt x="28227" y="52323"/>
                    <a:pt x="30677" y="42758"/>
                  </a:cubicBezTo>
                  <a:cubicBezTo>
                    <a:pt x="32427" y="34964"/>
                    <a:pt x="32778" y="33724"/>
                    <a:pt x="34528" y="26816"/>
                  </a:cubicBezTo>
                  <a:lnTo>
                    <a:pt x="36978" y="16896"/>
                  </a:lnTo>
                  <a:cubicBezTo>
                    <a:pt x="37853" y="13176"/>
                    <a:pt x="39604" y="6445"/>
                    <a:pt x="39604" y="5737"/>
                  </a:cubicBezTo>
                  <a:cubicBezTo>
                    <a:pt x="39604" y="2548"/>
                    <a:pt x="37153" y="68"/>
                    <a:pt x="33653" y="68"/>
                  </a:cubicBezTo>
                  <a:cubicBezTo>
                    <a:pt x="27352" y="68"/>
                    <a:pt x="25776" y="6268"/>
                    <a:pt x="25251" y="8394"/>
                  </a:cubicBezTo>
                  <a:lnTo>
                    <a:pt x="923" y="106704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98C2C449-BCCF-31D1-1C1A-7C4C9720444A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8258599" y="4194158"/>
              <a:ext cx="89963" cy="78116"/>
            </a:xfrm>
            <a:custGeom>
              <a:avLst/>
              <a:gdLst>
                <a:gd name="csX0" fmla="*/ 31382 w 89963"/>
                <a:gd name="csY0" fmla="*/ 5205 h 78116"/>
                <a:gd name="csX1" fmla="*/ 31732 w 89963"/>
                <a:gd name="csY1" fmla="*/ 2548 h 78116"/>
                <a:gd name="csX2" fmla="*/ 28932 w 89963"/>
                <a:gd name="csY2" fmla="*/ 68 h 78116"/>
                <a:gd name="csX3" fmla="*/ 17555 w 89963"/>
                <a:gd name="csY3" fmla="*/ 954 h 78116"/>
                <a:gd name="csX4" fmla="*/ 7753 w 89963"/>
                <a:gd name="csY4" fmla="*/ 1840 h 78116"/>
                <a:gd name="csX5" fmla="*/ 2853 w 89963"/>
                <a:gd name="csY5" fmla="*/ 5914 h 78116"/>
                <a:gd name="csX6" fmla="*/ 7403 w 89963"/>
                <a:gd name="csY6" fmla="*/ 8394 h 78116"/>
                <a:gd name="csX7" fmla="*/ 15805 w 89963"/>
                <a:gd name="csY7" fmla="*/ 11051 h 78116"/>
                <a:gd name="csX8" fmla="*/ 14230 w 89963"/>
                <a:gd name="csY8" fmla="*/ 17959 h 78116"/>
                <a:gd name="csX9" fmla="*/ 5478 w 89963"/>
                <a:gd name="csY9" fmla="*/ 53740 h 78116"/>
                <a:gd name="csX10" fmla="*/ 227 w 89963"/>
                <a:gd name="csY10" fmla="*/ 75705 h 78116"/>
                <a:gd name="csX11" fmla="*/ 3553 w 89963"/>
                <a:gd name="csY11" fmla="*/ 78185 h 78116"/>
                <a:gd name="csX12" fmla="*/ 6353 w 89963"/>
                <a:gd name="csY12" fmla="*/ 78185 h 78116"/>
                <a:gd name="csX13" fmla="*/ 62887 w 89963"/>
                <a:gd name="csY13" fmla="*/ 50552 h 78116"/>
                <a:gd name="csX14" fmla="*/ 90191 w 89963"/>
                <a:gd name="csY14" fmla="*/ 5737 h 78116"/>
                <a:gd name="csX15" fmla="*/ 84240 w 89963"/>
                <a:gd name="csY15" fmla="*/ 68 h 78116"/>
                <a:gd name="csX16" fmla="*/ 75314 w 89963"/>
                <a:gd name="csY16" fmla="*/ 9988 h 78116"/>
                <a:gd name="csX17" fmla="*/ 15105 w 89963"/>
                <a:gd name="csY17" fmla="*/ 71100 h 78116"/>
                <a:gd name="csX18" fmla="*/ 31382 w 89963"/>
                <a:gd name="csY18" fmla="*/ 5205 h 781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9963" h="78116">
                  <a:moveTo>
                    <a:pt x="31382" y="5205"/>
                  </a:moveTo>
                  <a:cubicBezTo>
                    <a:pt x="31557" y="4497"/>
                    <a:pt x="31732" y="3434"/>
                    <a:pt x="31732" y="2548"/>
                  </a:cubicBezTo>
                  <a:cubicBezTo>
                    <a:pt x="31732" y="2371"/>
                    <a:pt x="31732" y="68"/>
                    <a:pt x="28932" y="68"/>
                  </a:cubicBezTo>
                  <a:cubicBezTo>
                    <a:pt x="28757" y="68"/>
                    <a:pt x="18780" y="954"/>
                    <a:pt x="17555" y="954"/>
                  </a:cubicBezTo>
                  <a:cubicBezTo>
                    <a:pt x="14230" y="1308"/>
                    <a:pt x="11079" y="1485"/>
                    <a:pt x="7753" y="1840"/>
                  </a:cubicBezTo>
                  <a:cubicBezTo>
                    <a:pt x="4953" y="2017"/>
                    <a:pt x="2853" y="2194"/>
                    <a:pt x="2853" y="5914"/>
                  </a:cubicBezTo>
                  <a:cubicBezTo>
                    <a:pt x="2853" y="8394"/>
                    <a:pt x="5303" y="8394"/>
                    <a:pt x="7403" y="8394"/>
                  </a:cubicBezTo>
                  <a:cubicBezTo>
                    <a:pt x="15805" y="8394"/>
                    <a:pt x="15805" y="9456"/>
                    <a:pt x="15805" y="11051"/>
                  </a:cubicBezTo>
                  <a:cubicBezTo>
                    <a:pt x="15805" y="12113"/>
                    <a:pt x="14930" y="15656"/>
                    <a:pt x="14230" y="17959"/>
                  </a:cubicBezTo>
                  <a:lnTo>
                    <a:pt x="5478" y="53740"/>
                  </a:lnTo>
                  <a:cubicBezTo>
                    <a:pt x="1102" y="71454"/>
                    <a:pt x="227" y="74997"/>
                    <a:pt x="227" y="75705"/>
                  </a:cubicBezTo>
                  <a:cubicBezTo>
                    <a:pt x="227" y="78185"/>
                    <a:pt x="2853" y="78185"/>
                    <a:pt x="3553" y="78185"/>
                  </a:cubicBezTo>
                  <a:lnTo>
                    <a:pt x="6353" y="78185"/>
                  </a:lnTo>
                  <a:cubicBezTo>
                    <a:pt x="21931" y="75705"/>
                    <a:pt x="44159" y="67380"/>
                    <a:pt x="62887" y="50552"/>
                  </a:cubicBezTo>
                  <a:cubicBezTo>
                    <a:pt x="86691" y="29118"/>
                    <a:pt x="90191" y="6091"/>
                    <a:pt x="90191" y="5737"/>
                  </a:cubicBezTo>
                  <a:cubicBezTo>
                    <a:pt x="90191" y="2548"/>
                    <a:pt x="87741" y="68"/>
                    <a:pt x="84240" y="68"/>
                  </a:cubicBezTo>
                  <a:cubicBezTo>
                    <a:pt x="78114" y="68"/>
                    <a:pt x="76889" y="5028"/>
                    <a:pt x="75314" y="9988"/>
                  </a:cubicBezTo>
                  <a:cubicBezTo>
                    <a:pt x="68313" y="35141"/>
                    <a:pt x="44859" y="62243"/>
                    <a:pt x="15105" y="71100"/>
                  </a:cubicBezTo>
                  <a:lnTo>
                    <a:pt x="31382" y="5205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8A057A5E-E5FE-DEFA-28F4-A4060A539924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8446551" y="4308434"/>
              <a:ext cx="152773" cy="10122"/>
            </a:xfrm>
            <a:custGeom>
              <a:avLst/>
              <a:gdLst>
                <a:gd name="csX0" fmla="*/ 144257 w 152773"/>
                <a:gd name="csY0" fmla="*/ 10194 h 10122"/>
                <a:gd name="csX1" fmla="*/ 153008 w 152773"/>
                <a:gd name="csY1" fmla="*/ 5133 h 10122"/>
                <a:gd name="csX2" fmla="*/ 144257 w 152773"/>
                <a:gd name="csY2" fmla="*/ 72 h 10122"/>
                <a:gd name="csX3" fmla="*/ 8986 w 152773"/>
                <a:gd name="csY3" fmla="*/ 72 h 10122"/>
                <a:gd name="csX4" fmla="*/ 235 w 152773"/>
                <a:gd name="csY4" fmla="*/ 5133 h 10122"/>
                <a:gd name="csX5" fmla="*/ 8986 w 152773"/>
                <a:gd name="csY5" fmla="*/ 10194 h 10122"/>
                <a:gd name="csX6" fmla="*/ 144257 w 152773"/>
                <a:gd name="csY6" fmla="*/ 10194 h 1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2773" h="10122">
                  <a:moveTo>
                    <a:pt x="144257" y="10194"/>
                  </a:moveTo>
                  <a:cubicBezTo>
                    <a:pt x="148507" y="10194"/>
                    <a:pt x="153008" y="10194"/>
                    <a:pt x="153008" y="5133"/>
                  </a:cubicBezTo>
                  <a:cubicBezTo>
                    <a:pt x="153008" y="72"/>
                    <a:pt x="148507" y="72"/>
                    <a:pt x="144257" y="72"/>
                  </a:cubicBezTo>
                  <a:lnTo>
                    <a:pt x="8986" y="72"/>
                  </a:lnTo>
                  <a:cubicBezTo>
                    <a:pt x="4735" y="72"/>
                    <a:pt x="235" y="72"/>
                    <a:pt x="235" y="5133"/>
                  </a:cubicBezTo>
                  <a:cubicBezTo>
                    <a:pt x="235" y="10194"/>
                    <a:pt x="4735" y="10194"/>
                    <a:pt x="8986" y="10194"/>
                  </a:cubicBezTo>
                  <a:lnTo>
                    <a:pt x="144257" y="10194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8A70B877-E587-450D-72CB-622B033BEBE0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8780086" y="4093718"/>
              <a:ext cx="103015" cy="160940"/>
            </a:xfrm>
            <a:custGeom>
              <a:avLst/>
              <a:gdLst>
                <a:gd name="csX0" fmla="*/ 103264 w 103015"/>
                <a:gd name="csY0" fmla="*/ 2849 h 160940"/>
                <a:gd name="csX1" fmla="*/ 100764 w 103015"/>
                <a:gd name="csY1" fmla="*/ 319 h 160940"/>
                <a:gd name="csX2" fmla="*/ 83761 w 103015"/>
                <a:gd name="csY2" fmla="*/ 17779 h 160940"/>
                <a:gd name="csX3" fmla="*/ 60508 w 103015"/>
                <a:gd name="csY3" fmla="*/ 66 h 160940"/>
                <a:gd name="csX4" fmla="*/ 248 w 103015"/>
                <a:gd name="csY4" fmla="*/ 74210 h 160940"/>
                <a:gd name="csX5" fmla="*/ 33253 w 103015"/>
                <a:gd name="csY5" fmla="*/ 114698 h 160940"/>
                <a:gd name="csX6" fmla="*/ 62758 w 103015"/>
                <a:gd name="csY6" fmla="*/ 99515 h 160940"/>
                <a:gd name="csX7" fmla="*/ 51506 w 103015"/>
                <a:gd name="csY7" fmla="*/ 144811 h 160940"/>
                <a:gd name="csX8" fmla="*/ 33503 w 103015"/>
                <a:gd name="csY8" fmla="*/ 153161 h 160940"/>
                <a:gd name="csX9" fmla="*/ 27752 w 103015"/>
                <a:gd name="csY9" fmla="*/ 158222 h 160940"/>
                <a:gd name="csX10" fmla="*/ 31003 w 103015"/>
                <a:gd name="csY10" fmla="*/ 161006 h 160940"/>
                <a:gd name="csX11" fmla="*/ 56007 w 103015"/>
                <a:gd name="csY11" fmla="*/ 160247 h 160940"/>
                <a:gd name="csX12" fmla="*/ 81761 w 103015"/>
                <a:gd name="csY12" fmla="*/ 161006 h 160940"/>
                <a:gd name="csX13" fmla="*/ 86261 w 103015"/>
                <a:gd name="csY13" fmla="*/ 155945 h 160940"/>
                <a:gd name="csX14" fmla="*/ 79760 w 103015"/>
                <a:gd name="csY14" fmla="*/ 153161 h 160940"/>
                <a:gd name="csX15" fmla="*/ 67759 w 103015"/>
                <a:gd name="csY15" fmla="*/ 149113 h 160940"/>
                <a:gd name="csX16" fmla="*/ 68759 w 103015"/>
                <a:gd name="csY16" fmla="*/ 143546 h 160940"/>
                <a:gd name="csX17" fmla="*/ 103264 w 103015"/>
                <a:gd name="csY17" fmla="*/ 2849 h 160940"/>
                <a:gd name="csX18" fmla="*/ 34003 w 103015"/>
                <a:gd name="csY18" fmla="*/ 109131 h 160940"/>
                <a:gd name="csX19" fmla="*/ 18001 w 103015"/>
                <a:gd name="csY19" fmla="*/ 85344 h 160940"/>
                <a:gd name="csX20" fmla="*/ 29503 w 103015"/>
                <a:gd name="csY20" fmla="*/ 34987 h 160940"/>
                <a:gd name="csX21" fmla="*/ 60508 w 103015"/>
                <a:gd name="csY21" fmla="*/ 5633 h 160940"/>
                <a:gd name="csX22" fmla="*/ 80261 w 103015"/>
                <a:gd name="csY22" fmla="*/ 27901 h 160940"/>
                <a:gd name="csX23" fmla="*/ 65758 w 103015"/>
                <a:gd name="csY23" fmla="*/ 85850 h 160940"/>
                <a:gd name="csX24" fmla="*/ 34003 w 103015"/>
                <a:gd name="csY24" fmla="*/ 109131 h 1609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3015" h="160940">
                  <a:moveTo>
                    <a:pt x="103264" y="2849"/>
                  </a:moveTo>
                  <a:cubicBezTo>
                    <a:pt x="103264" y="1837"/>
                    <a:pt x="102514" y="319"/>
                    <a:pt x="100764" y="319"/>
                  </a:cubicBezTo>
                  <a:cubicBezTo>
                    <a:pt x="98013" y="319"/>
                    <a:pt x="88012" y="10441"/>
                    <a:pt x="83761" y="17779"/>
                  </a:cubicBezTo>
                  <a:cubicBezTo>
                    <a:pt x="78260" y="4114"/>
                    <a:pt x="68509" y="66"/>
                    <a:pt x="60508" y="66"/>
                  </a:cubicBezTo>
                  <a:cubicBezTo>
                    <a:pt x="31003" y="66"/>
                    <a:pt x="248" y="37517"/>
                    <a:pt x="248" y="74210"/>
                  </a:cubicBezTo>
                  <a:cubicBezTo>
                    <a:pt x="248" y="99009"/>
                    <a:pt x="15000" y="114698"/>
                    <a:pt x="33253" y="114698"/>
                  </a:cubicBezTo>
                  <a:cubicBezTo>
                    <a:pt x="44005" y="114698"/>
                    <a:pt x="53756" y="108624"/>
                    <a:pt x="62758" y="99515"/>
                  </a:cubicBezTo>
                  <a:cubicBezTo>
                    <a:pt x="60508" y="108371"/>
                    <a:pt x="52256" y="142533"/>
                    <a:pt x="51506" y="144811"/>
                  </a:cubicBezTo>
                  <a:cubicBezTo>
                    <a:pt x="49506" y="151896"/>
                    <a:pt x="47506" y="152908"/>
                    <a:pt x="33503" y="153161"/>
                  </a:cubicBezTo>
                  <a:cubicBezTo>
                    <a:pt x="30253" y="153161"/>
                    <a:pt x="27752" y="153161"/>
                    <a:pt x="27752" y="158222"/>
                  </a:cubicBezTo>
                  <a:cubicBezTo>
                    <a:pt x="27752" y="158476"/>
                    <a:pt x="27752" y="161006"/>
                    <a:pt x="31003" y="161006"/>
                  </a:cubicBezTo>
                  <a:cubicBezTo>
                    <a:pt x="39004" y="161006"/>
                    <a:pt x="47756" y="160247"/>
                    <a:pt x="56007" y="160247"/>
                  </a:cubicBezTo>
                  <a:cubicBezTo>
                    <a:pt x="64508" y="160247"/>
                    <a:pt x="73510" y="161006"/>
                    <a:pt x="81761" y="161006"/>
                  </a:cubicBezTo>
                  <a:cubicBezTo>
                    <a:pt x="83011" y="161006"/>
                    <a:pt x="86261" y="161006"/>
                    <a:pt x="86261" y="155945"/>
                  </a:cubicBezTo>
                  <a:cubicBezTo>
                    <a:pt x="86261" y="153161"/>
                    <a:pt x="83761" y="153161"/>
                    <a:pt x="79760" y="153161"/>
                  </a:cubicBezTo>
                  <a:cubicBezTo>
                    <a:pt x="67759" y="153161"/>
                    <a:pt x="67759" y="151390"/>
                    <a:pt x="67759" y="149113"/>
                  </a:cubicBezTo>
                  <a:cubicBezTo>
                    <a:pt x="67759" y="147341"/>
                    <a:pt x="68259" y="145823"/>
                    <a:pt x="68759" y="143546"/>
                  </a:cubicBezTo>
                  <a:lnTo>
                    <a:pt x="103264" y="2849"/>
                  </a:lnTo>
                  <a:close/>
                  <a:moveTo>
                    <a:pt x="34003" y="109131"/>
                  </a:moveTo>
                  <a:cubicBezTo>
                    <a:pt x="19001" y="109131"/>
                    <a:pt x="18001" y="89646"/>
                    <a:pt x="18001" y="85344"/>
                  </a:cubicBezTo>
                  <a:cubicBezTo>
                    <a:pt x="18001" y="73197"/>
                    <a:pt x="25252" y="45615"/>
                    <a:pt x="29503" y="34987"/>
                  </a:cubicBezTo>
                  <a:cubicBezTo>
                    <a:pt x="37254" y="16261"/>
                    <a:pt x="50256" y="5633"/>
                    <a:pt x="60508" y="5633"/>
                  </a:cubicBezTo>
                  <a:cubicBezTo>
                    <a:pt x="76760" y="5633"/>
                    <a:pt x="80261" y="26130"/>
                    <a:pt x="80261" y="27901"/>
                  </a:cubicBezTo>
                  <a:cubicBezTo>
                    <a:pt x="80261" y="29419"/>
                    <a:pt x="66508" y="84838"/>
                    <a:pt x="65758" y="85850"/>
                  </a:cubicBezTo>
                  <a:cubicBezTo>
                    <a:pt x="62008" y="92935"/>
                    <a:pt x="48006" y="109131"/>
                    <a:pt x="34003" y="109131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E5ADBBD6-C9F1-CAC2-1C58-84D034FD4727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8903453" y="4035620"/>
              <a:ext cx="89963" cy="78116"/>
            </a:xfrm>
            <a:custGeom>
              <a:avLst/>
              <a:gdLst>
                <a:gd name="csX0" fmla="*/ 31408 w 89963"/>
                <a:gd name="csY0" fmla="*/ 5199 h 78116"/>
                <a:gd name="csX1" fmla="*/ 31758 w 89963"/>
                <a:gd name="csY1" fmla="*/ 2542 h 78116"/>
                <a:gd name="csX2" fmla="*/ 28957 w 89963"/>
                <a:gd name="csY2" fmla="*/ 62 h 78116"/>
                <a:gd name="csX3" fmla="*/ 17581 w 89963"/>
                <a:gd name="csY3" fmla="*/ 948 h 78116"/>
                <a:gd name="csX4" fmla="*/ 7779 w 89963"/>
                <a:gd name="csY4" fmla="*/ 1833 h 78116"/>
                <a:gd name="csX5" fmla="*/ 2878 w 89963"/>
                <a:gd name="csY5" fmla="*/ 5907 h 78116"/>
                <a:gd name="csX6" fmla="*/ 7429 w 89963"/>
                <a:gd name="csY6" fmla="*/ 8387 h 78116"/>
                <a:gd name="csX7" fmla="*/ 15830 w 89963"/>
                <a:gd name="csY7" fmla="*/ 11044 h 78116"/>
                <a:gd name="csX8" fmla="*/ 14255 w 89963"/>
                <a:gd name="csY8" fmla="*/ 17953 h 78116"/>
                <a:gd name="csX9" fmla="*/ 5504 w 89963"/>
                <a:gd name="csY9" fmla="*/ 53734 h 78116"/>
                <a:gd name="csX10" fmla="*/ 253 w 89963"/>
                <a:gd name="csY10" fmla="*/ 75699 h 78116"/>
                <a:gd name="csX11" fmla="*/ 3579 w 89963"/>
                <a:gd name="csY11" fmla="*/ 78179 h 78116"/>
                <a:gd name="csX12" fmla="*/ 6379 w 89963"/>
                <a:gd name="csY12" fmla="*/ 78179 h 78116"/>
                <a:gd name="csX13" fmla="*/ 62913 w 89963"/>
                <a:gd name="csY13" fmla="*/ 50546 h 78116"/>
                <a:gd name="csX14" fmla="*/ 90217 w 89963"/>
                <a:gd name="csY14" fmla="*/ 5730 h 78116"/>
                <a:gd name="csX15" fmla="*/ 84266 w 89963"/>
                <a:gd name="csY15" fmla="*/ 62 h 78116"/>
                <a:gd name="csX16" fmla="*/ 75340 w 89963"/>
                <a:gd name="csY16" fmla="*/ 9982 h 78116"/>
                <a:gd name="csX17" fmla="*/ 15130 w 89963"/>
                <a:gd name="csY17" fmla="*/ 71093 h 78116"/>
                <a:gd name="csX18" fmla="*/ 31408 w 89963"/>
                <a:gd name="csY18" fmla="*/ 5199 h 781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9963" h="78116">
                  <a:moveTo>
                    <a:pt x="31408" y="5199"/>
                  </a:moveTo>
                  <a:cubicBezTo>
                    <a:pt x="31583" y="4490"/>
                    <a:pt x="31758" y="3428"/>
                    <a:pt x="31758" y="2542"/>
                  </a:cubicBezTo>
                  <a:cubicBezTo>
                    <a:pt x="31758" y="2365"/>
                    <a:pt x="31758" y="62"/>
                    <a:pt x="28957" y="62"/>
                  </a:cubicBezTo>
                  <a:cubicBezTo>
                    <a:pt x="28782" y="62"/>
                    <a:pt x="18806" y="948"/>
                    <a:pt x="17581" y="948"/>
                  </a:cubicBezTo>
                  <a:cubicBezTo>
                    <a:pt x="14255" y="1302"/>
                    <a:pt x="11105" y="1479"/>
                    <a:pt x="7779" y="1833"/>
                  </a:cubicBezTo>
                  <a:cubicBezTo>
                    <a:pt x="4979" y="2010"/>
                    <a:pt x="2878" y="2188"/>
                    <a:pt x="2878" y="5907"/>
                  </a:cubicBezTo>
                  <a:cubicBezTo>
                    <a:pt x="2878" y="8387"/>
                    <a:pt x="5329" y="8387"/>
                    <a:pt x="7429" y="8387"/>
                  </a:cubicBezTo>
                  <a:cubicBezTo>
                    <a:pt x="15830" y="8387"/>
                    <a:pt x="15830" y="9450"/>
                    <a:pt x="15830" y="11044"/>
                  </a:cubicBezTo>
                  <a:cubicBezTo>
                    <a:pt x="15830" y="12107"/>
                    <a:pt x="14955" y="15650"/>
                    <a:pt x="14255" y="17953"/>
                  </a:cubicBezTo>
                  <a:lnTo>
                    <a:pt x="5504" y="53734"/>
                  </a:lnTo>
                  <a:cubicBezTo>
                    <a:pt x="1128" y="71448"/>
                    <a:pt x="253" y="74990"/>
                    <a:pt x="253" y="75699"/>
                  </a:cubicBezTo>
                  <a:cubicBezTo>
                    <a:pt x="253" y="78179"/>
                    <a:pt x="2878" y="78179"/>
                    <a:pt x="3579" y="78179"/>
                  </a:cubicBezTo>
                  <a:lnTo>
                    <a:pt x="6379" y="78179"/>
                  </a:lnTo>
                  <a:cubicBezTo>
                    <a:pt x="21956" y="75699"/>
                    <a:pt x="44185" y="67374"/>
                    <a:pt x="62913" y="50546"/>
                  </a:cubicBezTo>
                  <a:cubicBezTo>
                    <a:pt x="86716" y="29112"/>
                    <a:pt x="90217" y="6085"/>
                    <a:pt x="90217" y="5730"/>
                  </a:cubicBezTo>
                  <a:cubicBezTo>
                    <a:pt x="90217" y="2542"/>
                    <a:pt x="87767" y="62"/>
                    <a:pt x="84266" y="62"/>
                  </a:cubicBezTo>
                  <a:cubicBezTo>
                    <a:pt x="78140" y="62"/>
                    <a:pt x="76915" y="5022"/>
                    <a:pt x="75340" y="9982"/>
                  </a:cubicBezTo>
                  <a:cubicBezTo>
                    <a:pt x="68339" y="35135"/>
                    <a:pt x="44885" y="62237"/>
                    <a:pt x="15130" y="71093"/>
                  </a:cubicBezTo>
                  <a:lnTo>
                    <a:pt x="31408" y="5199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F0B236B4-33A2-6863-99CC-7D0E8FD88D7D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8900783" y="4150758"/>
              <a:ext cx="63709" cy="117618"/>
            </a:xfrm>
            <a:custGeom>
              <a:avLst/>
              <a:gdLst>
                <a:gd name="csX0" fmla="*/ 39809 w 63709"/>
                <a:gd name="csY0" fmla="*/ 5028 h 117618"/>
                <a:gd name="csX1" fmla="*/ 34558 w 63709"/>
                <a:gd name="csY1" fmla="*/ 68 h 117618"/>
                <a:gd name="csX2" fmla="*/ 253 w 63709"/>
                <a:gd name="csY2" fmla="*/ 11405 h 117618"/>
                <a:gd name="csX3" fmla="*/ 253 w 63709"/>
                <a:gd name="csY3" fmla="*/ 17782 h 117618"/>
                <a:gd name="csX4" fmla="*/ 25632 w 63709"/>
                <a:gd name="csY4" fmla="*/ 12822 h 117618"/>
                <a:gd name="csX5" fmla="*/ 25632 w 63709"/>
                <a:gd name="csY5" fmla="*/ 103161 h 117618"/>
                <a:gd name="csX6" fmla="*/ 8129 w 63709"/>
                <a:gd name="csY6" fmla="*/ 111309 h 117618"/>
                <a:gd name="csX7" fmla="*/ 1478 w 63709"/>
                <a:gd name="csY7" fmla="*/ 111309 h 117618"/>
                <a:gd name="csX8" fmla="*/ 1478 w 63709"/>
                <a:gd name="csY8" fmla="*/ 117686 h 117618"/>
                <a:gd name="csX9" fmla="*/ 32633 w 63709"/>
                <a:gd name="csY9" fmla="*/ 116978 h 117618"/>
                <a:gd name="csX10" fmla="*/ 63963 w 63709"/>
                <a:gd name="csY10" fmla="*/ 117686 h 117618"/>
                <a:gd name="csX11" fmla="*/ 63963 w 63709"/>
                <a:gd name="csY11" fmla="*/ 111309 h 117618"/>
                <a:gd name="csX12" fmla="*/ 57311 w 63709"/>
                <a:gd name="csY12" fmla="*/ 111309 h 117618"/>
                <a:gd name="csX13" fmla="*/ 39809 w 63709"/>
                <a:gd name="csY13" fmla="*/ 103161 h 117618"/>
                <a:gd name="csX14" fmla="*/ 39809 w 63709"/>
                <a:gd name="csY14" fmla="*/ 5028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709" h="117618">
                  <a:moveTo>
                    <a:pt x="39809" y="5028"/>
                  </a:moveTo>
                  <a:cubicBezTo>
                    <a:pt x="39809" y="245"/>
                    <a:pt x="39459" y="68"/>
                    <a:pt x="34558" y="68"/>
                  </a:cubicBezTo>
                  <a:cubicBezTo>
                    <a:pt x="23356" y="11228"/>
                    <a:pt x="7429" y="11405"/>
                    <a:pt x="253" y="11405"/>
                  </a:cubicBezTo>
                  <a:lnTo>
                    <a:pt x="253" y="17782"/>
                  </a:lnTo>
                  <a:cubicBezTo>
                    <a:pt x="4453" y="17782"/>
                    <a:pt x="16005" y="17782"/>
                    <a:pt x="25632" y="12822"/>
                  </a:cubicBezTo>
                  <a:lnTo>
                    <a:pt x="25632" y="103161"/>
                  </a:lnTo>
                  <a:cubicBezTo>
                    <a:pt x="25632" y="109007"/>
                    <a:pt x="25632" y="111309"/>
                    <a:pt x="8129" y="111309"/>
                  </a:cubicBezTo>
                  <a:lnTo>
                    <a:pt x="1478" y="111309"/>
                  </a:lnTo>
                  <a:lnTo>
                    <a:pt x="1478" y="117686"/>
                  </a:lnTo>
                  <a:cubicBezTo>
                    <a:pt x="4628" y="117509"/>
                    <a:pt x="26157" y="116978"/>
                    <a:pt x="32633" y="116978"/>
                  </a:cubicBezTo>
                  <a:cubicBezTo>
                    <a:pt x="38059" y="116978"/>
                    <a:pt x="60112" y="117509"/>
                    <a:pt x="63963" y="117686"/>
                  </a:cubicBezTo>
                  <a:lnTo>
                    <a:pt x="63963" y="111309"/>
                  </a:lnTo>
                  <a:lnTo>
                    <a:pt x="57311" y="111309"/>
                  </a:lnTo>
                  <a:cubicBezTo>
                    <a:pt x="39809" y="111309"/>
                    <a:pt x="39809" y="109007"/>
                    <a:pt x="39809" y="103161"/>
                  </a:cubicBezTo>
                  <a:lnTo>
                    <a:pt x="39809" y="5028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C78387B0-0631-61C7-7ADF-56D8843CD63D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9025090" y="4093718"/>
              <a:ext cx="103015" cy="160940"/>
            </a:xfrm>
            <a:custGeom>
              <a:avLst/>
              <a:gdLst>
                <a:gd name="csX0" fmla="*/ 103274 w 103015"/>
                <a:gd name="csY0" fmla="*/ 2849 h 160940"/>
                <a:gd name="csX1" fmla="*/ 100773 w 103015"/>
                <a:gd name="csY1" fmla="*/ 319 h 160940"/>
                <a:gd name="csX2" fmla="*/ 83771 w 103015"/>
                <a:gd name="csY2" fmla="*/ 17779 h 160940"/>
                <a:gd name="csX3" fmla="*/ 60517 w 103015"/>
                <a:gd name="csY3" fmla="*/ 66 h 160940"/>
                <a:gd name="csX4" fmla="*/ 258 w 103015"/>
                <a:gd name="csY4" fmla="*/ 74210 h 160940"/>
                <a:gd name="csX5" fmla="*/ 33263 w 103015"/>
                <a:gd name="csY5" fmla="*/ 114698 h 160940"/>
                <a:gd name="csX6" fmla="*/ 62768 w 103015"/>
                <a:gd name="csY6" fmla="*/ 99515 h 160940"/>
                <a:gd name="csX7" fmla="*/ 51516 w 103015"/>
                <a:gd name="csY7" fmla="*/ 144811 h 160940"/>
                <a:gd name="csX8" fmla="*/ 33513 w 103015"/>
                <a:gd name="csY8" fmla="*/ 153161 h 160940"/>
                <a:gd name="csX9" fmla="*/ 27762 w 103015"/>
                <a:gd name="csY9" fmla="*/ 158222 h 160940"/>
                <a:gd name="csX10" fmla="*/ 31013 w 103015"/>
                <a:gd name="csY10" fmla="*/ 161006 h 160940"/>
                <a:gd name="csX11" fmla="*/ 56017 w 103015"/>
                <a:gd name="csY11" fmla="*/ 160247 h 160940"/>
                <a:gd name="csX12" fmla="*/ 81771 w 103015"/>
                <a:gd name="csY12" fmla="*/ 161006 h 160940"/>
                <a:gd name="csX13" fmla="*/ 86271 w 103015"/>
                <a:gd name="csY13" fmla="*/ 155945 h 160940"/>
                <a:gd name="csX14" fmla="*/ 79770 w 103015"/>
                <a:gd name="csY14" fmla="*/ 153161 h 160940"/>
                <a:gd name="csX15" fmla="*/ 67768 w 103015"/>
                <a:gd name="csY15" fmla="*/ 149113 h 160940"/>
                <a:gd name="csX16" fmla="*/ 68769 w 103015"/>
                <a:gd name="csY16" fmla="*/ 143546 h 160940"/>
                <a:gd name="csX17" fmla="*/ 103274 w 103015"/>
                <a:gd name="csY17" fmla="*/ 2849 h 160940"/>
                <a:gd name="csX18" fmla="*/ 34013 w 103015"/>
                <a:gd name="csY18" fmla="*/ 109131 h 160940"/>
                <a:gd name="csX19" fmla="*/ 18011 w 103015"/>
                <a:gd name="csY19" fmla="*/ 85344 h 160940"/>
                <a:gd name="csX20" fmla="*/ 29512 w 103015"/>
                <a:gd name="csY20" fmla="*/ 34987 h 160940"/>
                <a:gd name="csX21" fmla="*/ 60517 w 103015"/>
                <a:gd name="csY21" fmla="*/ 5633 h 160940"/>
                <a:gd name="csX22" fmla="*/ 80270 w 103015"/>
                <a:gd name="csY22" fmla="*/ 27901 h 160940"/>
                <a:gd name="csX23" fmla="*/ 65768 w 103015"/>
                <a:gd name="csY23" fmla="*/ 85850 h 160940"/>
                <a:gd name="csX24" fmla="*/ 34013 w 103015"/>
                <a:gd name="csY24" fmla="*/ 109131 h 1609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3015" h="160940">
                  <a:moveTo>
                    <a:pt x="103274" y="2849"/>
                  </a:moveTo>
                  <a:cubicBezTo>
                    <a:pt x="103274" y="1837"/>
                    <a:pt x="102524" y="319"/>
                    <a:pt x="100773" y="319"/>
                  </a:cubicBezTo>
                  <a:cubicBezTo>
                    <a:pt x="98023" y="319"/>
                    <a:pt x="88022" y="10441"/>
                    <a:pt x="83771" y="17779"/>
                  </a:cubicBezTo>
                  <a:cubicBezTo>
                    <a:pt x="78270" y="4114"/>
                    <a:pt x="68519" y="66"/>
                    <a:pt x="60517" y="66"/>
                  </a:cubicBezTo>
                  <a:cubicBezTo>
                    <a:pt x="31013" y="66"/>
                    <a:pt x="258" y="37517"/>
                    <a:pt x="258" y="74210"/>
                  </a:cubicBezTo>
                  <a:cubicBezTo>
                    <a:pt x="258" y="99009"/>
                    <a:pt x="15010" y="114698"/>
                    <a:pt x="33263" y="114698"/>
                  </a:cubicBezTo>
                  <a:cubicBezTo>
                    <a:pt x="44015" y="114698"/>
                    <a:pt x="53766" y="108624"/>
                    <a:pt x="62768" y="99515"/>
                  </a:cubicBezTo>
                  <a:cubicBezTo>
                    <a:pt x="60517" y="108371"/>
                    <a:pt x="52266" y="142533"/>
                    <a:pt x="51516" y="144811"/>
                  </a:cubicBezTo>
                  <a:cubicBezTo>
                    <a:pt x="49516" y="151896"/>
                    <a:pt x="47515" y="152908"/>
                    <a:pt x="33513" y="153161"/>
                  </a:cubicBezTo>
                  <a:cubicBezTo>
                    <a:pt x="30263" y="153161"/>
                    <a:pt x="27762" y="153161"/>
                    <a:pt x="27762" y="158222"/>
                  </a:cubicBezTo>
                  <a:cubicBezTo>
                    <a:pt x="27762" y="158476"/>
                    <a:pt x="27762" y="161006"/>
                    <a:pt x="31013" y="161006"/>
                  </a:cubicBezTo>
                  <a:cubicBezTo>
                    <a:pt x="39014" y="161006"/>
                    <a:pt x="47765" y="160247"/>
                    <a:pt x="56017" y="160247"/>
                  </a:cubicBezTo>
                  <a:cubicBezTo>
                    <a:pt x="64518" y="160247"/>
                    <a:pt x="73519" y="161006"/>
                    <a:pt x="81771" y="161006"/>
                  </a:cubicBezTo>
                  <a:cubicBezTo>
                    <a:pt x="83021" y="161006"/>
                    <a:pt x="86271" y="161006"/>
                    <a:pt x="86271" y="155945"/>
                  </a:cubicBezTo>
                  <a:cubicBezTo>
                    <a:pt x="86271" y="153161"/>
                    <a:pt x="83771" y="153161"/>
                    <a:pt x="79770" y="153161"/>
                  </a:cubicBezTo>
                  <a:cubicBezTo>
                    <a:pt x="67768" y="153161"/>
                    <a:pt x="67768" y="151390"/>
                    <a:pt x="67768" y="149113"/>
                  </a:cubicBezTo>
                  <a:cubicBezTo>
                    <a:pt x="67768" y="147341"/>
                    <a:pt x="68268" y="145823"/>
                    <a:pt x="68769" y="143546"/>
                  </a:cubicBezTo>
                  <a:lnTo>
                    <a:pt x="103274" y="2849"/>
                  </a:lnTo>
                  <a:close/>
                  <a:moveTo>
                    <a:pt x="34013" y="109131"/>
                  </a:moveTo>
                  <a:cubicBezTo>
                    <a:pt x="19011" y="109131"/>
                    <a:pt x="18011" y="89646"/>
                    <a:pt x="18011" y="85344"/>
                  </a:cubicBezTo>
                  <a:cubicBezTo>
                    <a:pt x="18011" y="73197"/>
                    <a:pt x="25262" y="45615"/>
                    <a:pt x="29512" y="34987"/>
                  </a:cubicBezTo>
                  <a:cubicBezTo>
                    <a:pt x="37264" y="16261"/>
                    <a:pt x="50266" y="5633"/>
                    <a:pt x="60517" y="5633"/>
                  </a:cubicBezTo>
                  <a:cubicBezTo>
                    <a:pt x="76770" y="5633"/>
                    <a:pt x="80270" y="26130"/>
                    <a:pt x="80270" y="27901"/>
                  </a:cubicBezTo>
                  <a:cubicBezTo>
                    <a:pt x="80270" y="29419"/>
                    <a:pt x="66518" y="84838"/>
                    <a:pt x="65768" y="85850"/>
                  </a:cubicBezTo>
                  <a:cubicBezTo>
                    <a:pt x="62018" y="92935"/>
                    <a:pt x="48015" y="109131"/>
                    <a:pt x="34013" y="109131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29DD55A5-DA3E-5F39-11D6-39B9DC820199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9144431" y="4005845"/>
              <a:ext cx="104316" cy="116023"/>
            </a:xfrm>
            <a:custGeom>
              <a:avLst/>
              <a:gdLst>
                <a:gd name="csX0" fmla="*/ 963 w 104316"/>
                <a:gd name="csY0" fmla="*/ 106697 h 116023"/>
                <a:gd name="csX1" fmla="*/ 263 w 104316"/>
                <a:gd name="csY1" fmla="*/ 110416 h 116023"/>
                <a:gd name="csX2" fmla="*/ 6214 w 104316"/>
                <a:gd name="csY2" fmla="*/ 116085 h 116023"/>
                <a:gd name="csX3" fmla="*/ 14615 w 104316"/>
                <a:gd name="csY3" fmla="*/ 107228 h 116023"/>
                <a:gd name="csX4" fmla="*/ 22666 w 104316"/>
                <a:gd name="csY4" fmla="*/ 74812 h 116023"/>
                <a:gd name="csX5" fmla="*/ 41394 w 104316"/>
                <a:gd name="csY5" fmla="*/ 79949 h 116023"/>
                <a:gd name="csX6" fmla="*/ 66598 w 104316"/>
                <a:gd name="csY6" fmla="*/ 67195 h 116023"/>
                <a:gd name="csX7" fmla="*/ 84626 w 104316"/>
                <a:gd name="csY7" fmla="*/ 79949 h 116023"/>
                <a:gd name="csX8" fmla="*/ 98453 w 104316"/>
                <a:gd name="csY8" fmla="*/ 70561 h 116023"/>
                <a:gd name="csX9" fmla="*/ 104579 w 104316"/>
                <a:gd name="csY9" fmla="*/ 52847 h 116023"/>
                <a:gd name="csX10" fmla="*/ 101778 w 104316"/>
                <a:gd name="csY10" fmla="*/ 50544 h 116023"/>
                <a:gd name="csX11" fmla="*/ 97928 w 104316"/>
                <a:gd name="csY11" fmla="*/ 56036 h 116023"/>
                <a:gd name="csX12" fmla="*/ 85151 w 104316"/>
                <a:gd name="csY12" fmla="*/ 74989 h 116023"/>
                <a:gd name="csX13" fmla="*/ 79375 w 104316"/>
                <a:gd name="csY13" fmla="*/ 66310 h 116023"/>
                <a:gd name="csX14" fmla="*/ 82000 w 104316"/>
                <a:gd name="csY14" fmla="*/ 52316 h 116023"/>
                <a:gd name="csX15" fmla="*/ 85851 w 104316"/>
                <a:gd name="csY15" fmla="*/ 36374 h 116023"/>
                <a:gd name="csX16" fmla="*/ 89877 w 104316"/>
                <a:gd name="csY16" fmla="*/ 20609 h 116023"/>
                <a:gd name="csX17" fmla="*/ 92852 w 104316"/>
                <a:gd name="csY17" fmla="*/ 7500 h 116023"/>
                <a:gd name="csX18" fmla="*/ 87076 w 104316"/>
                <a:gd name="csY18" fmla="*/ 1832 h 116023"/>
                <a:gd name="csX19" fmla="*/ 79900 w 104316"/>
                <a:gd name="csY19" fmla="*/ 6083 h 116023"/>
                <a:gd name="csX20" fmla="*/ 77100 w 104316"/>
                <a:gd name="csY20" fmla="*/ 16357 h 116023"/>
                <a:gd name="csX21" fmla="*/ 73424 w 104316"/>
                <a:gd name="csY21" fmla="*/ 31060 h 116023"/>
                <a:gd name="csX22" fmla="*/ 67998 w 104316"/>
                <a:gd name="csY22" fmla="*/ 53202 h 116023"/>
                <a:gd name="csX23" fmla="*/ 65198 w 104316"/>
                <a:gd name="csY23" fmla="*/ 60287 h 116023"/>
                <a:gd name="csX24" fmla="*/ 42094 w 104316"/>
                <a:gd name="csY24" fmla="*/ 74989 h 116023"/>
                <a:gd name="csX25" fmla="*/ 27742 w 104316"/>
                <a:gd name="csY25" fmla="*/ 59224 h 116023"/>
                <a:gd name="csX26" fmla="*/ 30718 w 104316"/>
                <a:gd name="csY26" fmla="*/ 42750 h 116023"/>
                <a:gd name="csX27" fmla="*/ 34568 w 104316"/>
                <a:gd name="csY27" fmla="*/ 26808 h 116023"/>
                <a:gd name="csX28" fmla="*/ 37018 w 104316"/>
                <a:gd name="csY28" fmla="*/ 16889 h 116023"/>
                <a:gd name="csX29" fmla="*/ 39644 w 104316"/>
                <a:gd name="csY29" fmla="*/ 5729 h 116023"/>
                <a:gd name="csX30" fmla="*/ 33693 w 104316"/>
                <a:gd name="csY30" fmla="*/ 61 h 116023"/>
                <a:gd name="csX31" fmla="*/ 25292 w 104316"/>
                <a:gd name="csY31" fmla="*/ 8386 h 116023"/>
                <a:gd name="csX32" fmla="*/ 963 w 104316"/>
                <a:gd name="csY32" fmla="*/ 106697 h 116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4316" h="116023">
                  <a:moveTo>
                    <a:pt x="963" y="106697"/>
                  </a:moveTo>
                  <a:cubicBezTo>
                    <a:pt x="263" y="109354"/>
                    <a:pt x="263" y="110239"/>
                    <a:pt x="263" y="110416"/>
                  </a:cubicBezTo>
                  <a:cubicBezTo>
                    <a:pt x="263" y="114313"/>
                    <a:pt x="3413" y="116085"/>
                    <a:pt x="6214" y="116085"/>
                  </a:cubicBezTo>
                  <a:cubicBezTo>
                    <a:pt x="12515" y="116085"/>
                    <a:pt x="13915" y="110239"/>
                    <a:pt x="14615" y="107228"/>
                  </a:cubicBezTo>
                  <a:cubicBezTo>
                    <a:pt x="14965" y="106342"/>
                    <a:pt x="18466" y="92171"/>
                    <a:pt x="22666" y="74812"/>
                  </a:cubicBezTo>
                  <a:cubicBezTo>
                    <a:pt x="28092" y="78532"/>
                    <a:pt x="35093" y="79949"/>
                    <a:pt x="41394" y="79949"/>
                  </a:cubicBezTo>
                  <a:cubicBezTo>
                    <a:pt x="56446" y="79949"/>
                    <a:pt x="66248" y="67550"/>
                    <a:pt x="66598" y="67195"/>
                  </a:cubicBezTo>
                  <a:cubicBezTo>
                    <a:pt x="69924" y="79418"/>
                    <a:pt x="82000" y="79949"/>
                    <a:pt x="84626" y="79949"/>
                  </a:cubicBezTo>
                  <a:cubicBezTo>
                    <a:pt x="90927" y="79949"/>
                    <a:pt x="95302" y="76052"/>
                    <a:pt x="98453" y="70561"/>
                  </a:cubicBezTo>
                  <a:cubicBezTo>
                    <a:pt x="102304" y="63653"/>
                    <a:pt x="104579" y="53556"/>
                    <a:pt x="104579" y="52847"/>
                  </a:cubicBezTo>
                  <a:cubicBezTo>
                    <a:pt x="104579" y="50544"/>
                    <a:pt x="102304" y="50544"/>
                    <a:pt x="101778" y="50544"/>
                  </a:cubicBezTo>
                  <a:cubicBezTo>
                    <a:pt x="99328" y="50544"/>
                    <a:pt x="99153" y="51253"/>
                    <a:pt x="97928" y="56036"/>
                  </a:cubicBezTo>
                  <a:cubicBezTo>
                    <a:pt x="95828" y="64538"/>
                    <a:pt x="92502" y="74989"/>
                    <a:pt x="85151" y="74989"/>
                  </a:cubicBezTo>
                  <a:cubicBezTo>
                    <a:pt x="80600" y="74989"/>
                    <a:pt x="79375" y="71092"/>
                    <a:pt x="79375" y="66310"/>
                  </a:cubicBezTo>
                  <a:cubicBezTo>
                    <a:pt x="79375" y="63298"/>
                    <a:pt x="80775" y="56921"/>
                    <a:pt x="82000" y="52316"/>
                  </a:cubicBezTo>
                  <a:cubicBezTo>
                    <a:pt x="83226" y="47533"/>
                    <a:pt x="84976" y="40271"/>
                    <a:pt x="85851" y="36374"/>
                  </a:cubicBezTo>
                  <a:lnTo>
                    <a:pt x="89877" y="20609"/>
                  </a:lnTo>
                  <a:cubicBezTo>
                    <a:pt x="90927" y="16180"/>
                    <a:pt x="92852" y="8386"/>
                    <a:pt x="92852" y="7500"/>
                  </a:cubicBezTo>
                  <a:cubicBezTo>
                    <a:pt x="92852" y="3958"/>
                    <a:pt x="90052" y="1832"/>
                    <a:pt x="87076" y="1832"/>
                  </a:cubicBezTo>
                  <a:cubicBezTo>
                    <a:pt x="85151" y="1832"/>
                    <a:pt x="81825" y="2718"/>
                    <a:pt x="79900" y="6083"/>
                  </a:cubicBezTo>
                  <a:cubicBezTo>
                    <a:pt x="79375" y="7146"/>
                    <a:pt x="77975" y="12815"/>
                    <a:pt x="77100" y="16357"/>
                  </a:cubicBezTo>
                  <a:lnTo>
                    <a:pt x="73424" y="31060"/>
                  </a:lnTo>
                  <a:lnTo>
                    <a:pt x="67998" y="53202"/>
                  </a:lnTo>
                  <a:cubicBezTo>
                    <a:pt x="66773" y="57630"/>
                    <a:pt x="66773" y="57984"/>
                    <a:pt x="65198" y="60287"/>
                  </a:cubicBezTo>
                  <a:cubicBezTo>
                    <a:pt x="59772" y="68081"/>
                    <a:pt x="52071" y="74989"/>
                    <a:pt x="42094" y="74989"/>
                  </a:cubicBezTo>
                  <a:cubicBezTo>
                    <a:pt x="27742" y="74989"/>
                    <a:pt x="27742" y="62413"/>
                    <a:pt x="27742" y="59224"/>
                  </a:cubicBezTo>
                  <a:cubicBezTo>
                    <a:pt x="27742" y="54619"/>
                    <a:pt x="28267" y="52316"/>
                    <a:pt x="30718" y="42750"/>
                  </a:cubicBezTo>
                  <a:cubicBezTo>
                    <a:pt x="32468" y="34957"/>
                    <a:pt x="32818" y="33717"/>
                    <a:pt x="34568" y="26808"/>
                  </a:cubicBezTo>
                  <a:lnTo>
                    <a:pt x="37018" y="16889"/>
                  </a:lnTo>
                  <a:cubicBezTo>
                    <a:pt x="37894" y="13169"/>
                    <a:pt x="39644" y="6438"/>
                    <a:pt x="39644" y="5729"/>
                  </a:cubicBezTo>
                  <a:cubicBezTo>
                    <a:pt x="39644" y="2541"/>
                    <a:pt x="37193" y="61"/>
                    <a:pt x="33693" y="61"/>
                  </a:cubicBezTo>
                  <a:cubicBezTo>
                    <a:pt x="27392" y="61"/>
                    <a:pt x="25817" y="6261"/>
                    <a:pt x="25292" y="8386"/>
                  </a:cubicBezTo>
                  <a:lnTo>
                    <a:pt x="963" y="106697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A2F889B-F855-E002-6344-EBB50FC13C8D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9137736" y="4155427"/>
              <a:ext cx="77361" cy="117618"/>
            </a:xfrm>
            <a:custGeom>
              <a:avLst/>
              <a:gdLst>
                <a:gd name="csX0" fmla="*/ 77624 w 77361"/>
                <a:gd name="csY0" fmla="*/ 85448 h 117618"/>
                <a:gd name="csX1" fmla="*/ 71673 w 77361"/>
                <a:gd name="csY1" fmla="*/ 85448 h 117618"/>
                <a:gd name="csX2" fmla="*/ 67123 w 77361"/>
                <a:gd name="csY2" fmla="*/ 101567 h 117618"/>
                <a:gd name="csX3" fmla="*/ 49795 w 77361"/>
                <a:gd name="csY3" fmla="*/ 102630 h 117618"/>
                <a:gd name="csX4" fmla="*/ 17590 w 77361"/>
                <a:gd name="csY4" fmla="*/ 102630 h 117618"/>
                <a:gd name="csX5" fmla="*/ 52596 w 77361"/>
                <a:gd name="csY5" fmla="*/ 72871 h 117618"/>
                <a:gd name="csX6" fmla="*/ 77624 w 77361"/>
                <a:gd name="csY6" fmla="*/ 34610 h 117618"/>
                <a:gd name="csX7" fmla="*/ 36668 w 77361"/>
                <a:gd name="csY7" fmla="*/ 68 h 117618"/>
                <a:gd name="csX8" fmla="*/ 262 w 77361"/>
                <a:gd name="csY8" fmla="*/ 31776 h 117618"/>
                <a:gd name="csX9" fmla="*/ 9539 w 77361"/>
                <a:gd name="csY9" fmla="*/ 41695 h 117618"/>
                <a:gd name="csX10" fmla="*/ 18815 w 77361"/>
                <a:gd name="csY10" fmla="*/ 32307 h 117618"/>
                <a:gd name="csX11" fmla="*/ 8489 w 77361"/>
                <a:gd name="csY11" fmla="*/ 22919 h 117618"/>
                <a:gd name="csX12" fmla="*/ 34043 w 77361"/>
                <a:gd name="csY12" fmla="*/ 6445 h 117618"/>
                <a:gd name="csX13" fmla="*/ 60647 w 77361"/>
                <a:gd name="csY13" fmla="*/ 34610 h 117618"/>
                <a:gd name="csX14" fmla="*/ 44194 w 77361"/>
                <a:gd name="csY14" fmla="*/ 68620 h 117618"/>
                <a:gd name="csX15" fmla="*/ 2013 w 77361"/>
                <a:gd name="csY15" fmla="*/ 110778 h 117618"/>
                <a:gd name="csX16" fmla="*/ 262 w 77361"/>
                <a:gd name="csY16" fmla="*/ 117686 h 117618"/>
                <a:gd name="csX17" fmla="*/ 72374 w 77361"/>
                <a:gd name="csY17" fmla="*/ 117686 h 117618"/>
                <a:gd name="csX18" fmla="*/ 77624 w 77361"/>
                <a:gd name="csY18" fmla="*/ 85448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7361" h="117618">
                  <a:moveTo>
                    <a:pt x="77624" y="85448"/>
                  </a:moveTo>
                  <a:lnTo>
                    <a:pt x="71673" y="85448"/>
                  </a:lnTo>
                  <a:cubicBezTo>
                    <a:pt x="71148" y="89345"/>
                    <a:pt x="69398" y="99796"/>
                    <a:pt x="67123" y="101567"/>
                  </a:cubicBezTo>
                  <a:cubicBezTo>
                    <a:pt x="65723" y="102630"/>
                    <a:pt x="52245" y="102630"/>
                    <a:pt x="49795" y="102630"/>
                  </a:cubicBezTo>
                  <a:lnTo>
                    <a:pt x="17590" y="102630"/>
                  </a:lnTo>
                  <a:cubicBezTo>
                    <a:pt x="35968" y="86156"/>
                    <a:pt x="42094" y="81196"/>
                    <a:pt x="52596" y="72871"/>
                  </a:cubicBezTo>
                  <a:cubicBezTo>
                    <a:pt x="65548" y="62420"/>
                    <a:pt x="77624" y="51438"/>
                    <a:pt x="77624" y="34610"/>
                  </a:cubicBezTo>
                  <a:cubicBezTo>
                    <a:pt x="77624" y="13176"/>
                    <a:pt x="59072" y="68"/>
                    <a:pt x="36668" y="68"/>
                  </a:cubicBezTo>
                  <a:cubicBezTo>
                    <a:pt x="14965" y="68"/>
                    <a:pt x="262" y="15479"/>
                    <a:pt x="262" y="31776"/>
                  </a:cubicBezTo>
                  <a:cubicBezTo>
                    <a:pt x="262" y="40809"/>
                    <a:pt x="7789" y="41695"/>
                    <a:pt x="9539" y="41695"/>
                  </a:cubicBezTo>
                  <a:cubicBezTo>
                    <a:pt x="13740" y="41695"/>
                    <a:pt x="18815" y="38684"/>
                    <a:pt x="18815" y="32307"/>
                  </a:cubicBezTo>
                  <a:cubicBezTo>
                    <a:pt x="18815" y="29118"/>
                    <a:pt x="17590" y="22919"/>
                    <a:pt x="8489" y="22919"/>
                  </a:cubicBezTo>
                  <a:cubicBezTo>
                    <a:pt x="13915" y="10342"/>
                    <a:pt x="25816" y="6445"/>
                    <a:pt x="34043" y="6445"/>
                  </a:cubicBezTo>
                  <a:cubicBezTo>
                    <a:pt x="51545" y="6445"/>
                    <a:pt x="60647" y="20262"/>
                    <a:pt x="60647" y="34610"/>
                  </a:cubicBezTo>
                  <a:cubicBezTo>
                    <a:pt x="60647" y="50021"/>
                    <a:pt x="49795" y="62243"/>
                    <a:pt x="44194" y="68620"/>
                  </a:cubicBezTo>
                  <a:lnTo>
                    <a:pt x="2013" y="110778"/>
                  </a:lnTo>
                  <a:cubicBezTo>
                    <a:pt x="262" y="112372"/>
                    <a:pt x="262" y="112727"/>
                    <a:pt x="262" y="117686"/>
                  </a:cubicBezTo>
                  <a:lnTo>
                    <a:pt x="72374" y="117686"/>
                  </a:lnTo>
                  <a:lnTo>
                    <a:pt x="77624" y="85448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0EBC96C-F153-C92B-75C9-0BFE15CCD1BE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8705840" y="4308434"/>
              <a:ext cx="628162" cy="10121"/>
            </a:xfrm>
            <a:prstGeom prst="rect">
              <a:avLst/>
            </a:pr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96914DC3-41A3-6049-E318-79E60B25F182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8715841" y="4438489"/>
              <a:ext cx="103015" cy="160940"/>
            </a:xfrm>
            <a:custGeom>
              <a:avLst/>
              <a:gdLst>
                <a:gd name="csX0" fmla="*/ 103262 w 103015"/>
                <a:gd name="csY0" fmla="*/ 2863 h 160940"/>
                <a:gd name="csX1" fmla="*/ 100761 w 103015"/>
                <a:gd name="csY1" fmla="*/ 332 h 160940"/>
                <a:gd name="csX2" fmla="*/ 83759 w 103015"/>
                <a:gd name="csY2" fmla="*/ 17793 h 160940"/>
                <a:gd name="csX3" fmla="*/ 60505 w 103015"/>
                <a:gd name="csY3" fmla="*/ 79 h 160940"/>
                <a:gd name="csX4" fmla="*/ 246 w 103015"/>
                <a:gd name="csY4" fmla="*/ 74223 h 160940"/>
                <a:gd name="csX5" fmla="*/ 33251 w 103015"/>
                <a:gd name="csY5" fmla="*/ 114711 h 160940"/>
                <a:gd name="csX6" fmla="*/ 62755 w 103015"/>
                <a:gd name="csY6" fmla="*/ 99528 h 160940"/>
                <a:gd name="csX7" fmla="*/ 51504 w 103015"/>
                <a:gd name="csY7" fmla="*/ 144824 h 160940"/>
                <a:gd name="csX8" fmla="*/ 33501 w 103015"/>
                <a:gd name="csY8" fmla="*/ 153175 h 160940"/>
                <a:gd name="csX9" fmla="*/ 27750 w 103015"/>
                <a:gd name="csY9" fmla="*/ 158236 h 160940"/>
                <a:gd name="csX10" fmla="*/ 31000 w 103015"/>
                <a:gd name="csY10" fmla="*/ 161020 h 160940"/>
                <a:gd name="csX11" fmla="*/ 56004 w 103015"/>
                <a:gd name="csY11" fmla="*/ 160260 h 160940"/>
                <a:gd name="csX12" fmla="*/ 81758 w 103015"/>
                <a:gd name="csY12" fmla="*/ 161020 h 160940"/>
                <a:gd name="csX13" fmla="*/ 86259 w 103015"/>
                <a:gd name="csY13" fmla="*/ 155959 h 160940"/>
                <a:gd name="csX14" fmla="*/ 79758 w 103015"/>
                <a:gd name="csY14" fmla="*/ 153175 h 160940"/>
                <a:gd name="csX15" fmla="*/ 67756 w 103015"/>
                <a:gd name="csY15" fmla="*/ 149126 h 160940"/>
                <a:gd name="csX16" fmla="*/ 68756 w 103015"/>
                <a:gd name="csY16" fmla="*/ 143559 h 160940"/>
                <a:gd name="csX17" fmla="*/ 103262 w 103015"/>
                <a:gd name="csY17" fmla="*/ 2863 h 160940"/>
                <a:gd name="csX18" fmla="*/ 34001 w 103015"/>
                <a:gd name="csY18" fmla="*/ 109144 h 160940"/>
                <a:gd name="csX19" fmla="*/ 17998 w 103015"/>
                <a:gd name="csY19" fmla="*/ 85357 h 160940"/>
                <a:gd name="csX20" fmla="*/ 29500 w 103015"/>
                <a:gd name="csY20" fmla="*/ 35000 h 160940"/>
                <a:gd name="csX21" fmla="*/ 60505 w 103015"/>
                <a:gd name="csY21" fmla="*/ 5646 h 160940"/>
                <a:gd name="csX22" fmla="*/ 80258 w 103015"/>
                <a:gd name="csY22" fmla="*/ 27915 h 160940"/>
                <a:gd name="csX23" fmla="*/ 65756 w 103015"/>
                <a:gd name="csY23" fmla="*/ 85863 h 160940"/>
                <a:gd name="csX24" fmla="*/ 34001 w 103015"/>
                <a:gd name="csY24" fmla="*/ 109144 h 1609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3015" h="160940">
                  <a:moveTo>
                    <a:pt x="103262" y="2863"/>
                  </a:moveTo>
                  <a:cubicBezTo>
                    <a:pt x="103262" y="1851"/>
                    <a:pt x="102511" y="332"/>
                    <a:pt x="100761" y="332"/>
                  </a:cubicBezTo>
                  <a:cubicBezTo>
                    <a:pt x="98011" y="332"/>
                    <a:pt x="88009" y="10454"/>
                    <a:pt x="83759" y="17793"/>
                  </a:cubicBezTo>
                  <a:cubicBezTo>
                    <a:pt x="78258" y="4128"/>
                    <a:pt x="68506" y="79"/>
                    <a:pt x="60505" y="79"/>
                  </a:cubicBezTo>
                  <a:cubicBezTo>
                    <a:pt x="31000" y="79"/>
                    <a:pt x="246" y="37531"/>
                    <a:pt x="246" y="74223"/>
                  </a:cubicBezTo>
                  <a:cubicBezTo>
                    <a:pt x="246" y="99022"/>
                    <a:pt x="14998" y="114711"/>
                    <a:pt x="33251" y="114711"/>
                  </a:cubicBezTo>
                  <a:cubicBezTo>
                    <a:pt x="44002" y="114711"/>
                    <a:pt x="53754" y="108638"/>
                    <a:pt x="62755" y="99528"/>
                  </a:cubicBezTo>
                  <a:cubicBezTo>
                    <a:pt x="60505" y="108385"/>
                    <a:pt x="52254" y="142547"/>
                    <a:pt x="51504" y="144824"/>
                  </a:cubicBezTo>
                  <a:cubicBezTo>
                    <a:pt x="49503" y="151910"/>
                    <a:pt x="47503" y="152922"/>
                    <a:pt x="33501" y="153175"/>
                  </a:cubicBezTo>
                  <a:cubicBezTo>
                    <a:pt x="30250" y="153175"/>
                    <a:pt x="27750" y="153175"/>
                    <a:pt x="27750" y="158236"/>
                  </a:cubicBezTo>
                  <a:cubicBezTo>
                    <a:pt x="27750" y="158489"/>
                    <a:pt x="27750" y="161020"/>
                    <a:pt x="31000" y="161020"/>
                  </a:cubicBezTo>
                  <a:cubicBezTo>
                    <a:pt x="39002" y="161020"/>
                    <a:pt x="47753" y="160260"/>
                    <a:pt x="56004" y="160260"/>
                  </a:cubicBezTo>
                  <a:cubicBezTo>
                    <a:pt x="64506" y="160260"/>
                    <a:pt x="73507" y="161020"/>
                    <a:pt x="81758" y="161020"/>
                  </a:cubicBezTo>
                  <a:cubicBezTo>
                    <a:pt x="83008" y="161020"/>
                    <a:pt x="86259" y="161020"/>
                    <a:pt x="86259" y="155959"/>
                  </a:cubicBezTo>
                  <a:cubicBezTo>
                    <a:pt x="86259" y="153175"/>
                    <a:pt x="83759" y="153175"/>
                    <a:pt x="79758" y="153175"/>
                  </a:cubicBezTo>
                  <a:cubicBezTo>
                    <a:pt x="67756" y="153175"/>
                    <a:pt x="67756" y="151404"/>
                    <a:pt x="67756" y="149126"/>
                  </a:cubicBezTo>
                  <a:cubicBezTo>
                    <a:pt x="67756" y="147355"/>
                    <a:pt x="68256" y="145837"/>
                    <a:pt x="68756" y="143559"/>
                  </a:cubicBezTo>
                  <a:lnTo>
                    <a:pt x="103262" y="2863"/>
                  </a:lnTo>
                  <a:close/>
                  <a:moveTo>
                    <a:pt x="34001" y="109144"/>
                  </a:moveTo>
                  <a:cubicBezTo>
                    <a:pt x="18999" y="109144"/>
                    <a:pt x="17998" y="89659"/>
                    <a:pt x="17998" y="85357"/>
                  </a:cubicBezTo>
                  <a:cubicBezTo>
                    <a:pt x="17998" y="73211"/>
                    <a:pt x="25250" y="45628"/>
                    <a:pt x="29500" y="35000"/>
                  </a:cubicBezTo>
                  <a:cubicBezTo>
                    <a:pt x="37251" y="16274"/>
                    <a:pt x="50253" y="5646"/>
                    <a:pt x="60505" y="5646"/>
                  </a:cubicBezTo>
                  <a:cubicBezTo>
                    <a:pt x="76757" y="5646"/>
                    <a:pt x="80258" y="26143"/>
                    <a:pt x="80258" y="27915"/>
                  </a:cubicBezTo>
                  <a:cubicBezTo>
                    <a:pt x="80258" y="29433"/>
                    <a:pt x="66506" y="84851"/>
                    <a:pt x="65756" y="85863"/>
                  </a:cubicBezTo>
                  <a:cubicBezTo>
                    <a:pt x="62005" y="92949"/>
                    <a:pt x="48003" y="109144"/>
                    <a:pt x="34001" y="109144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9BFBBC87-D713-2F81-8E11-D48DACC63AE9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8836538" y="4470677"/>
              <a:ext cx="63709" cy="117618"/>
            </a:xfrm>
            <a:custGeom>
              <a:avLst/>
              <a:gdLst>
                <a:gd name="csX0" fmla="*/ 39806 w 63709"/>
                <a:gd name="csY0" fmla="*/ 5040 h 117618"/>
                <a:gd name="csX1" fmla="*/ 34555 w 63709"/>
                <a:gd name="csY1" fmla="*/ 81 h 117618"/>
                <a:gd name="csX2" fmla="*/ 250 w 63709"/>
                <a:gd name="csY2" fmla="*/ 11417 h 117618"/>
                <a:gd name="csX3" fmla="*/ 250 w 63709"/>
                <a:gd name="csY3" fmla="*/ 17794 h 117618"/>
                <a:gd name="csX4" fmla="*/ 25629 w 63709"/>
                <a:gd name="csY4" fmla="*/ 12834 h 117618"/>
                <a:gd name="csX5" fmla="*/ 25629 w 63709"/>
                <a:gd name="csY5" fmla="*/ 103174 h 117618"/>
                <a:gd name="csX6" fmla="*/ 8126 w 63709"/>
                <a:gd name="csY6" fmla="*/ 111322 h 117618"/>
                <a:gd name="csX7" fmla="*/ 1475 w 63709"/>
                <a:gd name="csY7" fmla="*/ 111322 h 117618"/>
                <a:gd name="csX8" fmla="*/ 1475 w 63709"/>
                <a:gd name="csY8" fmla="*/ 117699 h 117618"/>
                <a:gd name="csX9" fmla="*/ 32630 w 63709"/>
                <a:gd name="csY9" fmla="*/ 116990 h 117618"/>
                <a:gd name="csX10" fmla="*/ 63960 w 63709"/>
                <a:gd name="csY10" fmla="*/ 117699 h 117618"/>
                <a:gd name="csX11" fmla="*/ 63960 w 63709"/>
                <a:gd name="csY11" fmla="*/ 111322 h 117618"/>
                <a:gd name="csX12" fmla="*/ 57309 w 63709"/>
                <a:gd name="csY12" fmla="*/ 111322 h 117618"/>
                <a:gd name="csX13" fmla="*/ 39806 w 63709"/>
                <a:gd name="csY13" fmla="*/ 103174 h 117618"/>
                <a:gd name="csX14" fmla="*/ 39806 w 63709"/>
                <a:gd name="csY14" fmla="*/ 5040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3709" h="117618">
                  <a:moveTo>
                    <a:pt x="39806" y="5040"/>
                  </a:moveTo>
                  <a:cubicBezTo>
                    <a:pt x="39806" y="258"/>
                    <a:pt x="39456" y="81"/>
                    <a:pt x="34555" y="81"/>
                  </a:cubicBezTo>
                  <a:cubicBezTo>
                    <a:pt x="23354" y="11240"/>
                    <a:pt x="7426" y="11417"/>
                    <a:pt x="250" y="11417"/>
                  </a:cubicBezTo>
                  <a:lnTo>
                    <a:pt x="250" y="17794"/>
                  </a:lnTo>
                  <a:cubicBezTo>
                    <a:pt x="4451" y="17794"/>
                    <a:pt x="16003" y="17794"/>
                    <a:pt x="25629" y="12834"/>
                  </a:cubicBezTo>
                  <a:lnTo>
                    <a:pt x="25629" y="103174"/>
                  </a:lnTo>
                  <a:cubicBezTo>
                    <a:pt x="25629" y="109019"/>
                    <a:pt x="25629" y="111322"/>
                    <a:pt x="8126" y="111322"/>
                  </a:cubicBezTo>
                  <a:lnTo>
                    <a:pt x="1475" y="111322"/>
                  </a:lnTo>
                  <a:lnTo>
                    <a:pt x="1475" y="117699"/>
                  </a:lnTo>
                  <a:cubicBezTo>
                    <a:pt x="4626" y="117522"/>
                    <a:pt x="26154" y="116990"/>
                    <a:pt x="32630" y="116990"/>
                  </a:cubicBezTo>
                  <a:cubicBezTo>
                    <a:pt x="38056" y="116990"/>
                    <a:pt x="60109" y="117522"/>
                    <a:pt x="63960" y="117699"/>
                  </a:cubicBezTo>
                  <a:lnTo>
                    <a:pt x="63960" y="111322"/>
                  </a:lnTo>
                  <a:lnTo>
                    <a:pt x="57309" y="111322"/>
                  </a:lnTo>
                  <a:cubicBezTo>
                    <a:pt x="39806" y="111322"/>
                    <a:pt x="39806" y="109019"/>
                    <a:pt x="39806" y="103174"/>
                  </a:cubicBezTo>
                  <a:lnTo>
                    <a:pt x="39806" y="5040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7CEDC9CC-74C3-2BCA-6929-7780B7B5FDD8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9006697" y="4473663"/>
              <a:ext cx="26504" cy="26823"/>
            </a:xfrm>
            <a:custGeom>
              <a:avLst/>
              <a:gdLst>
                <a:gd name="csX0" fmla="*/ 26761 w 26504"/>
                <a:gd name="csY0" fmla="*/ 13491 h 26823"/>
                <a:gd name="csX1" fmla="*/ 13509 w 26504"/>
                <a:gd name="csY1" fmla="*/ 79 h 26823"/>
                <a:gd name="csX2" fmla="*/ 257 w 26504"/>
                <a:gd name="csY2" fmla="*/ 13491 h 26823"/>
                <a:gd name="csX3" fmla="*/ 13509 w 26504"/>
                <a:gd name="csY3" fmla="*/ 26903 h 26823"/>
                <a:gd name="csX4" fmla="*/ 26761 w 26504"/>
                <a:gd name="csY4" fmla="*/ 13491 h 26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504" h="26823">
                  <a:moveTo>
                    <a:pt x="26761" y="13491"/>
                  </a:moveTo>
                  <a:cubicBezTo>
                    <a:pt x="26761" y="6152"/>
                    <a:pt x="20760" y="79"/>
                    <a:pt x="13509" y="79"/>
                  </a:cubicBezTo>
                  <a:cubicBezTo>
                    <a:pt x="6258" y="79"/>
                    <a:pt x="257" y="6152"/>
                    <a:pt x="257" y="13491"/>
                  </a:cubicBezTo>
                  <a:cubicBezTo>
                    <a:pt x="257" y="20829"/>
                    <a:pt x="6258" y="26903"/>
                    <a:pt x="13509" y="26903"/>
                  </a:cubicBezTo>
                  <a:cubicBezTo>
                    <a:pt x="20760" y="26903"/>
                    <a:pt x="26761" y="20829"/>
                    <a:pt x="26761" y="13491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C8338845-6684-5A41-D068-52A67394D184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9120213" y="4438489"/>
              <a:ext cx="103015" cy="160940"/>
            </a:xfrm>
            <a:custGeom>
              <a:avLst/>
              <a:gdLst>
                <a:gd name="csX0" fmla="*/ 103278 w 103015"/>
                <a:gd name="csY0" fmla="*/ 2863 h 160940"/>
                <a:gd name="csX1" fmla="*/ 100777 w 103015"/>
                <a:gd name="csY1" fmla="*/ 332 h 160940"/>
                <a:gd name="csX2" fmla="*/ 83775 w 103015"/>
                <a:gd name="csY2" fmla="*/ 17793 h 160940"/>
                <a:gd name="csX3" fmla="*/ 60521 w 103015"/>
                <a:gd name="csY3" fmla="*/ 79 h 160940"/>
                <a:gd name="csX4" fmla="*/ 262 w 103015"/>
                <a:gd name="csY4" fmla="*/ 74223 h 160940"/>
                <a:gd name="csX5" fmla="*/ 33267 w 103015"/>
                <a:gd name="csY5" fmla="*/ 114711 h 160940"/>
                <a:gd name="csX6" fmla="*/ 62771 w 103015"/>
                <a:gd name="csY6" fmla="*/ 99528 h 160940"/>
                <a:gd name="csX7" fmla="*/ 51520 w 103015"/>
                <a:gd name="csY7" fmla="*/ 144824 h 160940"/>
                <a:gd name="csX8" fmla="*/ 33517 w 103015"/>
                <a:gd name="csY8" fmla="*/ 153175 h 160940"/>
                <a:gd name="csX9" fmla="*/ 27766 w 103015"/>
                <a:gd name="csY9" fmla="*/ 158236 h 160940"/>
                <a:gd name="csX10" fmla="*/ 31017 w 103015"/>
                <a:gd name="csY10" fmla="*/ 161020 h 160940"/>
                <a:gd name="csX11" fmla="*/ 56020 w 103015"/>
                <a:gd name="csY11" fmla="*/ 160260 h 160940"/>
                <a:gd name="csX12" fmla="*/ 81774 w 103015"/>
                <a:gd name="csY12" fmla="*/ 161020 h 160940"/>
                <a:gd name="csX13" fmla="*/ 86275 w 103015"/>
                <a:gd name="csY13" fmla="*/ 155959 h 160940"/>
                <a:gd name="csX14" fmla="*/ 79774 w 103015"/>
                <a:gd name="csY14" fmla="*/ 153175 h 160940"/>
                <a:gd name="csX15" fmla="*/ 67772 w 103015"/>
                <a:gd name="csY15" fmla="*/ 149126 h 160940"/>
                <a:gd name="csX16" fmla="*/ 68772 w 103015"/>
                <a:gd name="csY16" fmla="*/ 143559 h 160940"/>
                <a:gd name="csX17" fmla="*/ 103278 w 103015"/>
                <a:gd name="csY17" fmla="*/ 2863 h 160940"/>
                <a:gd name="csX18" fmla="*/ 34017 w 103015"/>
                <a:gd name="csY18" fmla="*/ 109144 h 160940"/>
                <a:gd name="csX19" fmla="*/ 18015 w 103015"/>
                <a:gd name="csY19" fmla="*/ 85357 h 160940"/>
                <a:gd name="csX20" fmla="*/ 29516 w 103015"/>
                <a:gd name="csY20" fmla="*/ 35000 h 160940"/>
                <a:gd name="csX21" fmla="*/ 60521 w 103015"/>
                <a:gd name="csY21" fmla="*/ 5646 h 160940"/>
                <a:gd name="csX22" fmla="*/ 80274 w 103015"/>
                <a:gd name="csY22" fmla="*/ 27915 h 160940"/>
                <a:gd name="csX23" fmla="*/ 65772 w 103015"/>
                <a:gd name="csY23" fmla="*/ 85863 h 160940"/>
                <a:gd name="csX24" fmla="*/ 34017 w 103015"/>
                <a:gd name="csY24" fmla="*/ 109144 h 1609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3015" h="160940">
                  <a:moveTo>
                    <a:pt x="103278" y="2863"/>
                  </a:moveTo>
                  <a:cubicBezTo>
                    <a:pt x="103278" y="1851"/>
                    <a:pt x="102528" y="332"/>
                    <a:pt x="100777" y="332"/>
                  </a:cubicBezTo>
                  <a:cubicBezTo>
                    <a:pt x="98027" y="332"/>
                    <a:pt x="88025" y="10454"/>
                    <a:pt x="83775" y="17793"/>
                  </a:cubicBezTo>
                  <a:cubicBezTo>
                    <a:pt x="78274" y="4128"/>
                    <a:pt x="68522" y="79"/>
                    <a:pt x="60521" y="79"/>
                  </a:cubicBezTo>
                  <a:cubicBezTo>
                    <a:pt x="31017" y="79"/>
                    <a:pt x="262" y="37531"/>
                    <a:pt x="262" y="74223"/>
                  </a:cubicBezTo>
                  <a:cubicBezTo>
                    <a:pt x="262" y="99022"/>
                    <a:pt x="15014" y="114711"/>
                    <a:pt x="33267" y="114711"/>
                  </a:cubicBezTo>
                  <a:cubicBezTo>
                    <a:pt x="44019" y="114711"/>
                    <a:pt x="53770" y="108638"/>
                    <a:pt x="62771" y="99528"/>
                  </a:cubicBezTo>
                  <a:cubicBezTo>
                    <a:pt x="60521" y="108385"/>
                    <a:pt x="52270" y="142547"/>
                    <a:pt x="51520" y="144824"/>
                  </a:cubicBezTo>
                  <a:cubicBezTo>
                    <a:pt x="49519" y="151910"/>
                    <a:pt x="47519" y="152922"/>
                    <a:pt x="33517" y="153175"/>
                  </a:cubicBezTo>
                  <a:cubicBezTo>
                    <a:pt x="30266" y="153175"/>
                    <a:pt x="27766" y="153175"/>
                    <a:pt x="27766" y="158236"/>
                  </a:cubicBezTo>
                  <a:cubicBezTo>
                    <a:pt x="27766" y="158489"/>
                    <a:pt x="27766" y="161020"/>
                    <a:pt x="31017" y="161020"/>
                  </a:cubicBezTo>
                  <a:cubicBezTo>
                    <a:pt x="39018" y="161020"/>
                    <a:pt x="47769" y="160260"/>
                    <a:pt x="56020" y="160260"/>
                  </a:cubicBezTo>
                  <a:cubicBezTo>
                    <a:pt x="64522" y="160260"/>
                    <a:pt x="73523" y="161020"/>
                    <a:pt x="81774" y="161020"/>
                  </a:cubicBezTo>
                  <a:cubicBezTo>
                    <a:pt x="83025" y="161020"/>
                    <a:pt x="86275" y="161020"/>
                    <a:pt x="86275" y="155959"/>
                  </a:cubicBezTo>
                  <a:cubicBezTo>
                    <a:pt x="86275" y="153175"/>
                    <a:pt x="83775" y="153175"/>
                    <a:pt x="79774" y="153175"/>
                  </a:cubicBezTo>
                  <a:cubicBezTo>
                    <a:pt x="67772" y="153175"/>
                    <a:pt x="67772" y="151404"/>
                    <a:pt x="67772" y="149126"/>
                  </a:cubicBezTo>
                  <a:cubicBezTo>
                    <a:pt x="67772" y="147355"/>
                    <a:pt x="68272" y="145837"/>
                    <a:pt x="68772" y="143559"/>
                  </a:cubicBezTo>
                  <a:lnTo>
                    <a:pt x="103278" y="2863"/>
                  </a:lnTo>
                  <a:close/>
                  <a:moveTo>
                    <a:pt x="34017" y="109144"/>
                  </a:moveTo>
                  <a:cubicBezTo>
                    <a:pt x="19015" y="109144"/>
                    <a:pt x="18015" y="89659"/>
                    <a:pt x="18015" y="85357"/>
                  </a:cubicBezTo>
                  <a:cubicBezTo>
                    <a:pt x="18015" y="73211"/>
                    <a:pt x="25266" y="45628"/>
                    <a:pt x="29516" y="35000"/>
                  </a:cubicBezTo>
                  <a:cubicBezTo>
                    <a:pt x="37267" y="16274"/>
                    <a:pt x="50269" y="5646"/>
                    <a:pt x="60521" y="5646"/>
                  </a:cubicBezTo>
                  <a:cubicBezTo>
                    <a:pt x="76774" y="5646"/>
                    <a:pt x="80274" y="26143"/>
                    <a:pt x="80274" y="27915"/>
                  </a:cubicBezTo>
                  <a:cubicBezTo>
                    <a:pt x="80274" y="29433"/>
                    <a:pt x="66522" y="84851"/>
                    <a:pt x="65772" y="85863"/>
                  </a:cubicBezTo>
                  <a:cubicBezTo>
                    <a:pt x="62021" y="92949"/>
                    <a:pt x="48019" y="109144"/>
                    <a:pt x="34017" y="109144"/>
                  </a:cubicBez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63C9AD45-8CDC-8662-4B14-4B6D4C9B67F9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9232859" y="4470677"/>
              <a:ext cx="77361" cy="117618"/>
            </a:xfrm>
            <a:custGeom>
              <a:avLst/>
              <a:gdLst>
                <a:gd name="csX0" fmla="*/ 77628 w 77361"/>
                <a:gd name="csY0" fmla="*/ 85460 h 117618"/>
                <a:gd name="csX1" fmla="*/ 71677 w 77361"/>
                <a:gd name="csY1" fmla="*/ 85460 h 117618"/>
                <a:gd name="csX2" fmla="*/ 67127 w 77361"/>
                <a:gd name="csY2" fmla="*/ 101579 h 117618"/>
                <a:gd name="csX3" fmla="*/ 49799 w 77361"/>
                <a:gd name="csY3" fmla="*/ 102642 h 117618"/>
                <a:gd name="csX4" fmla="*/ 17594 w 77361"/>
                <a:gd name="csY4" fmla="*/ 102642 h 117618"/>
                <a:gd name="csX5" fmla="*/ 52599 w 77361"/>
                <a:gd name="csY5" fmla="*/ 72883 h 117618"/>
                <a:gd name="csX6" fmla="*/ 77628 w 77361"/>
                <a:gd name="csY6" fmla="*/ 34622 h 117618"/>
                <a:gd name="csX7" fmla="*/ 36672 w 77361"/>
                <a:gd name="csY7" fmla="*/ 81 h 117618"/>
                <a:gd name="csX8" fmla="*/ 266 w 77361"/>
                <a:gd name="csY8" fmla="*/ 31788 h 117618"/>
                <a:gd name="csX9" fmla="*/ 9543 w 77361"/>
                <a:gd name="csY9" fmla="*/ 41708 h 117618"/>
                <a:gd name="csX10" fmla="*/ 18819 w 77361"/>
                <a:gd name="csY10" fmla="*/ 32319 h 117618"/>
                <a:gd name="csX11" fmla="*/ 8493 w 77361"/>
                <a:gd name="csY11" fmla="*/ 22931 h 117618"/>
                <a:gd name="csX12" fmla="*/ 34046 w 77361"/>
                <a:gd name="csY12" fmla="*/ 6458 h 117618"/>
                <a:gd name="csX13" fmla="*/ 60651 w 77361"/>
                <a:gd name="csY13" fmla="*/ 34622 h 117618"/>
                <a:gd name="csX14" fmla="*/ 44198 w 77361"/>
                <a:gd name="csY14" fmla="*/ 68632 h 117618"/>
                <a:gd name="csX15" fmla="*/ 2017 w 77361"/>
                <a:gd name="csY15" fmla="*/ 110790 h 117618"/>
                <a:gd name="csX16" fmla="*/ 266 w 77361"/>
                <a:gd name="csY16" fmla="*/ 117699 h 117618"/>
                <a:gd name="csX17" fmla="*/ 72377 w 77361"/>
                <a:gd name="csY17" fmla="*/ 117699 h 117618"/>
                <a:gd name="csX18" fmla="*/ 77628 w 77361"/>
                <a:gd name="csY18" fmla="*/ 85460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7361" h="117618">
                  <a:moveTo>
                    <a:pt x="77628" y="85460"/>
                  </a:moveTo>
                  <a:lnTo>
                    <a:pt x="71677" y="85460"/>
                  </a:lnTo>
                  <a:cubicBezTo>
                    <a:pt x="71152" y="89357"/>
                    <a:pt x="69402" y="99808"/>
                    <a:pt x="67127" y="101579"/>
                  </a:cubicBezTo>
                  <a:cubicBezTo>
                    <a:pt x="65726" y="102642"/>
                    <a:pt x="52249" y="102642"/>
                    <a:pt x="49799" y="102642"/>
                  </a:cubicBezTo>
                  <a:lnTo>
                    <a:pt x="17594" y="102642"/>
                  </a:lnTo>
                  <a:cubicBezTo>
                    <a:pt x="35972" y="86169"/>
                    <a:pt x="42098" y="81209"/>
                    <a:pt x="52599" y="72883"/>
                  </a:cubicBezTo>
                  <a:cubicBezTo>
                    <a:pt x="65551" y="62432"/>
                    <a:pt x="77628" y="51450"/>
                    <a:pt x="77628" y="34622"/>
                  </a:cubicBezTo>
                  <a:cubicBezTo>
                    <a:pt x="77628" y="13189"/>
                    <a:pt x="59075" y="81"/>
                    <a:pt x="36672" y="81"/>
                  </a:cubicBezTo>
                  <a:cubicBezTo>
                    <a:pt x="14969" y="81"/>
                    <a:pt x="266" y="15491"/>
                    <a:pt x="266" y="31788"/>
                  </a:cubicBezTo>
                  <a:cubicBezTo>
                    <a:pt x="266" y="40822"/>
                    <a:pt x="7792" y="41708"/>
                    <a:pt x="9543" y="41708"/>
                  </a:cubicBezTo>
                  <a:cubicBezTo>
                    <a:pt x="13743" y="41708"/>
                    <a:pt x="18819" y="38696"/>
                    <a:pt x="18819" y="32319"/>
                  </a:cubicBezTo>
                  <a:cubicBezTo>
                    <a:pt x="18819" y="29131"/>
                    <a:pt x="17594" y="22931"/>
                    <a:pt x="8493" y="22931"/>
                  </a:cubicBezTo>
                  <a:cubicBezTo>
                    <a:pt x="13918" y="10355"/>
                    <a:pt x="25820" y="6458"/>
                    <a:pt x="34046" y="6458"/>
                  </a:cubicBezTo>
                  <a:cubicBezTo>
                    <a:pt x="51549" y="6458"/>
                    <a:pt x="60651" y="20274"/>
                    <a:pt x="60651" y="34622"/>
                  </a:cubicBezTo>
                  <a:cubicBezTo>
                    <a:pt x="60651" y="50033"/>
                    <a:pt x="49799" y="62255"/>
                    <a:pt x="44198" y="68632"/>
                  </a:cubicBezTo>
                  <a:lnTo>
                    <a:pt x="2017" y="110790"/>
                  </a:lnTo>
                  <a:cubicBezTo>
                    <a:pt x="266" y="112385"/>
                    <a:pt x="266" y="112739"/>
                    <a:pt x="266" y="117699"/>
                  </a:cubicBezTo>
                  <a:lnTo>
                    <a:pt x="72377" y="117699"/>
                  </a:lnTo>
                  <a:lnTo>
                    <a:pt x="77628" y="85460"/>
                  </a:lnTo>
                  <a:close/>
                </a:path>
              </a:pathLst>
            </a:custGeom>
            <a:solidFill>
              <a:srgbClr val="000000"/>
            </a:solidFill>
            <a:ln w="2506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3" name="Group 62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_{2}^{\mu \nu} = g^{\mu \nu} + \frac{M^{2}_{H} q_{1}^{\nu}q_{2}^{\mu}}{p_{T}^{2}q_{1}\cdot q_{2}} -2 \frac{q_{2} \cdot p_{1} q_{1}^{\nu}p_{1}^{\mu}}{p_{T}^{2}q_{1}\cdot q_{2}} -2 \frac{q_{1} \cdot p_{1} p_{1}^{\nu} q_{2}^{\mu}}{p_{T}^{2}q_{1}\cdot q_{2}} + 2\frac{p_{1}^{\nu} p_{1}^{\mu}}{p_{T}^{2}}&#10;\end{align*}&#10;&#10;&#10;\end{document}" title="IguanaTex Shape Display">
            <a:extLst>
              <a:ext uri="{FF2B5EF4-FFF2-40B4-BE49-F238E27FC236}">
                <a16:creationId xmlns:a16="http://schemas.microsoft.com/office/drawing/2014/main" id="{FCA567C0-A2BC-CD4F-DC84-9845F66E41C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801253" y="2897564"/>
            <a:ext cx="6752755" cy="603444"/>
            <a:chOff x="4980775" y="3945662"/>
            <a:chExt cx="6752755" cy="603444"/>
          </a:xfrm>
        </p:grpSpPr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03F79060-E359-6324-0295-09BCC7C3B26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980775" y="4146613"/>
              <a:ext cx="172074" cy="164462"/>
            </a:xfrm>
            <a:custGeom>
              <a:avLst/>
              <a:gdLst>
                <a:gd name="csX0" fmla="*/ 102075 w 172074"/>
                <a:gd name="csY0" fmla="*/ 17078 h 164462"/>
                <a:gd name="csX1" fmla="*/ 107896 w 172074"/>
                <a:gd name="csY1" fmla="*/ 8089 h 164462"/>
                <a:gd name="csX2" fmla="*/ 123838 w 172074"/>
                <a:gd name="csY2" fmla="*/ 7603 h 164462"/>
                <a:gd name="csX3" fmla="*/ 160783 w 172074"/>
                <a:gd name="csY3" fmla="*/ 27524 h 164462"/>
                <a:gd name="csX4" fmla="*/ 158759 w 172074"/>
                <a:gd name="csY4" fmla="*/ 46958 h 164462"/>
                <a:gd name="csX5" fmla="*/ 158000 w 172074"/>
                <a:gd name="csY5" fmla="*/ 51574 h 164462"/>
                <a:gd name="csX6" fmla="*/ 161036 w 172074"/>
                <a:gd name="csY6" fmla="*/ 54732 h 164462"/>
                <a:gd name="csX7" fmla="*/ 164832 w 172074"/>
                <a:gd name="csY7" fmla="*/ 49144 h 164462"/>
                <a:gd name="csX8" fmla="*/ 171664 w 172074"/>
                <a:gd name="csY8" fmla="*/ 6875 h 164462"/>
                <a:gd name="csX9" fmla="*/ 172171 w 172074"/>
                <a:gd name="csY9" fmla="*/ 2745 h 164462"/>
                <a:gd name="csX10" fmla="*/ 165338 w 172074"/>
                <a:gd name="csY10" fmla="*/ 73 h 164462"/>
                <a:gd name="csX11" fmla="*/ 24895 w 172074"/>
                <a:gd name="csY11" fmla="*/ 73 h 164462"/>
                <a:gd name="csX12" fmla="*/ 16797 w 172074"/>
                <a:gd name="csY12" fmla="*/ 4931 h 164462"/>
                <a:gd name="csX13" fmla="*/ 1614 w 172074"/>
                <a:gd name="csY13" fmla="*/ 47687 h 164462"/>
                <a:gd name="csX14" fmla="*/ 96 w 172074"/>
                <a:gd name="csY14" fmla="*/ 52059 h 164462"/>
                <a:gd name="csX15" fmla="*/ 3132 w 172074"/>
                <a:gd name="csY15" fmla="*/ 54732 h 164462"/>
                <a:gd name="csX16" fmla="*/ 7434 w 172074"/>
                <a:gd name="csY16" fmla="*/ 49630 h 164462"/>
                <a:gd name="csX17" fmla="*/ 65130 w 172074"/>
                <a:gd name="csY17" fmla="*/ 7603 h 164462"/>
                <a:gd name="csX18" fmla="*/ 74999 w 172074"/>
                <a:gd name="csY18" fmla="*/ 7603 h 164462"/>
                <a:gd name="csX19" fmla="*/ 82084 w 172074"/>
                <a:gd name="csY19" fmla="*/ 10519 h 164462"/>
                <a:gd name="csX20" fmla="*/ 81072 w 172074"/>
                <a:gd name="csY20" fmla="*/ 15620 h 164462"/>
                <a:gd name="csX21" fmla="*/ 47163 w 172074"/>
                <a:gd name="csY21" fmla="*/ 145344 h 164462"/>
                <a:gd name="csX22" fmla="*/ 17050 w 172074"/>
                <a:gd name="csY22" fmla="*/ 157005 h 164462"/>
                <a:gd name="csX23" fmla="*/ 6422 w 172074"/>
                <a:gd name="csY23" fmla="*/ 161620 h 164462"/>
                <a:gd name="csX24" fmla="*/ 10724 w 172074"/>
                <a:gd name="csY24" fmla="*/ 164536 h 164462"/>
                <a:gd name="csX25" fmla="*/ 31474 w 172074"/>
                <a:gd name="csY25" fmla="*/ 164050 h 164462"/>
                <a:gd name="csX26" fmla="*/ 52984 w 172074"/>
                <a:gd name="csY26" fmla="*/ 163807 h 164462"/>
                <a:gd name="csX27" fmla="*/ 73987 w 172074"/>
                <a:gd name="csY27" fmla="*/ 164050 h 164462"/>
                <a:gd name="csX28" fmla="*/ 96002 w 172074"/>
                <a:gd name="csY28" fmla="*/ 164536 h 164462"/>
                <a:gd name="csX29" fmla="*/ 101569 w 172074"/>
                <a:gd name="csY29" fmla="*/ 159677 h 164462"/>
                <a:gd name="csX30" fmla="*/ 92966 w 172074"/>
                <a:gd name="csY30" fmla="*/ 157005 h 164462"/>
                <a:gd name="csX31" fmla="*/ 76770 w 172074"/>
                <a:gd name="csY31" fmla="*/ 156519 h 164462"/>
                <a:gd name="csX32" fmla="*/ 67407 w 172074"/>
                <a:gd name="csY32" fmla="*/ 151174 h 164462"/>
                <a:gd name="csX33" fmla="*/ 68420 w 172074"/>
                <a:gd name="csY33" fmla="*/ 146073 h 164462"/>
                <a:gd name="csX34" fmla="*/ 102075 w 172074"/>
                <a:gd name="csY34" fmla="*/ 17078 h 164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72074" h="164462">
                  <a:moveTo>
                    <a:pt x="102075" y="17078"/>
                  </a:moveTo>
                  <a:cubicBezTo>
                    <a:pt x="103847" y="10276"/>
                    <a:pt x="104859" y="8818"/>
                    <a:pt x="107896" y="8089"/>
                  </a:cubicBezTo>
                  <a:cubicBezTo>
                    <a:pt x="110173" y="7603"/>
                    <a:pt x="118524" y="7603"/>
                    <a:pt x="123838" y="7603"/>
                  </a:cubicBezTo>
                  <a:cubicBezTo>
                    <a:pt x="149396" y="7603"/>
                    <a:pt x="160783" y="8575"/>
                    <a:pt x="160783" y="27524"/>
                  </a:cubicBezTo>
                  <a:cubicBezTo>
                    <a:pt x="160783" y="31168"/>
                    <a:pt x="159771" y="40642"/>
                    <a:pt x="158759" y="46958"/>
                  </a:cubicBezTo>
                  <a:cubicBezTo>
                    <a:pt x="158506" y="47930"/>
                    <a:pt x="158000" y="50845"/>
                    <a:pt x="158000" y="51574"/>
                  </a:cubicBezTo>
                  <a:cubicBezTo>
                    <a:pt x="158000" y="53031"/>
                    <a:pt x="158759" y="54732"/>
                    <a:pt x="161036" y="54732"/>
                  </a:cubicBezTo>
                  <a:cubicBezTo>
                    <a:pt x="163820" y="54732"/>
                    <a:pt x="164326" y="52788"/>
                    <a:pt x="164832" y="49144"/>
                  </a:cubicBezTo>
                  <a:lnTo>
                    <a:pt x="171664" y="6875"/>
                  </a:lnTo>
                  <a:cubicBezTo>
                    <a:pt x="171918" y="5903"/>
                    <a:pt x="172171" y="3474"/>
                    <a:pt x="172171" y="2745"/>
                  </a:cubicBezTo>
                  <a:cubicBezTo>
                    <a:pt x="172171" y="73"/>
                    <a:pt x="169640" y="73"/>
                    <a:pt x="165338" y="73"/>
                  </a:cubicBezTo>
                  <a:lnTo>
                    <a:pt x="24895" y="73"/>
                  </a:lnTo>
                  <a:cubicBezTo>
                    <a:pt x="18822" y="73"/>
                    <a:pt x="18569" y="316"/>
                    <a:pt x="16797" y="4931"/>
                  </a:cubicBezTo>
                  <a:lnTo>
                    <a:pt x="1614" y="47687"/>
                  </a:lnTo>
                  <a:cubicBezTo>
                    <a:pt x="1361" y="48173"/>
                    <a:pt x="96" y="51574"/>
                    <a:pt x="96" y="52059"/>
                  </a:cubicBezTo>
                  <a:cubicBezTo>
                    <a:pt x="96" y="53517"/>
                    <a:pt x="1361" y="54732"/>
                    <a:pt x="3132" y="54732"/>
                  </a:cubicBezTo>
                  <a:cubicBezTo>
                    <a:pt x="5663" y="54732"/>
                    <a:pt x="5916" y="53517"/>
                    <a:pt x="7434" y="49630"/>
                  </a:cubicBezTo>
                  <a:cubicBezTo>
                    <a:pt x="21099" y="11976"/>
                    <a:pt x="27678" y="7603"/>
                    <a:pt x="65130" y="7603"/>
                  </a:cubicBezTo>
                  <a:lnTo>
                    <a:pt x="74999" y="7603"/>
                  </a:lnTo>
                  <a:cubicBezTo>
                    <a:pt x="82084" y="7603"/>
                    <a:pt x="82084" y="8575"/>
                    <a:pt x="82084" y="10519"/>
                  </a:cubicBezTo>
                  <a:cubicBezTo>
                    <a:pt x="82084" y="11976"/>
                    <a:pt x="81325" y="14891"/>
                    <a:pt x="81072" y="15620"/>
                  </a:cubicBezTo>
                  <a:lnTo>
                    <a:pt x="47163" y="145344"/>
                  </a:lnTo>
                  <a:cubicBezTo>
                    <a:pt x="44886" y="154333"/>
                    <a:pt x="44127" y="157005"/>
                    <a:pt x="17050" y="157005"/>
                  </a:cubicBezTo>
                  <a:cubicBezTo>
                    <a:pt x="7940" y="157005"/>
                    <a:pt x="6422" y="157005"/>
                    <a:pt x="6422" y="161620"/>
                  </a:cubicBezTo>
                  <a:cubicBezTo>
                    <a:pt x="6422" y="164536"/>
                    <a:pt x="9206" y="164536"/>
                    <a:pt x="10724" y="164536"/>
                  </a:cubicBezTo>
                  <a:cubicBezTo>
                    <a:pt x="17556" y="164536"/>
                    <a:pt x="24642" y="164050"/>
                    <a:pt x="31474" y="164050"/>
                  </a:cubicBezTo>
                  <a:cubicBezTo>
                    <a:pt x="38560" y="164050"/>
                    <a:pt x="45898" y="163807"/>
                    <a:pt x="52984" y="163807"/>
                  </a:cubicBezTo>
                  <a:cubicBezTo>
                    <a:pt x="60069" y="163807"/>
                    <a:pt x="67154" y="164050"/>
                    <a:pt x="73987" y="164050"/>
                  </a:cubicBezTo>
                  <a:cubicBezTo>
                    <a:pt x="81325" y="164050"/>
                    <a:pt x="88917" y="164536"/>
                    <a:pt x="96002" y="164536"/>
                  </a:cubicBezTo>
                  <a:cubicBezTo>
                    <a:pt x="98533" y="164536"/>
                    <a:pt x="101569" y="164536"/>
                    <a:pt x="101569" y="159677"/>
                  </a:cubicBezTo>
                  <a:cubicBezTo>
                    <a:pt x="101569" y="157005"/>
                    <a:pt x="99545" y="157005"/>
                    <a:pt x="92966" y="157005"/>
                  </a:cubicBezTo>
                  <a:cubicBezTo>
                    <a:pt x="86639" y="157005"/>
                    <a:pt x="83350" y="157005"/>
                    <a:pt x="76770" y="156519"/>
                  </a:cubicBezTo>
                  <a:cubicBezTo>
                    <a:pt x="69432" y="155790"/>
                    <a:pt x="67407" y="155061"/>
                    <a:pt x="67407" y="151174"/>
                  </a:cubicBezTo>
                  <a:cubicBezTo>
                    <a:pt x="67407" y="150932"/>
                    <a:pt x="67407" y="149717"/>
                    <a:pt x="68420" y="146073"/>
                  </a:cubicBezTo>
                  <a:lnTo>
                    <a:pt x="102075" y="17078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4C2CF9E4-DFD0-ABDC-8669-1321FAEE27F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166582" y="4119344"/>
              <a:ext cx="105572" cy="111382"/>
            </a:xfrm>
            <a:custGeom>
              <a:avLst/>
              <a:gdLst>
                <a:gd name="csX0" fmla="*/ 812 w 105572"/>
                <a:gd name="csY0" fmla="*/ 102438 h 111382"/>
                <a:gd name="csX1" fmla="*/ 103 w 105572"/>
                <a:gd name="csY1" fmla="*/ 106009 h 111382"/>
                <a:gd name="csX2" fmla="*/ 6126 w 105572"/>
                <a:gd name="csY2" fmla="*/ 111451 h 111382"/>
                <a:gd name="csX3" fmla="*/ 14628 w 105572"/>
                <a:gd name="csY3" fmla="*/ 102948 h 111382"/>
                <a:gd name="csX4" fmla="*/ 22776 w 105572"/>
                <a:gd name="csY4" fmla="*/ 71829 h 111382"/>
                <a:gd name="csX5" fmla="*/ 41730 w 105572"/>
                <a:gd name="csY5" fmla="*/ 76761 h 111382"/>
                <a:gd name="csX6" fmla="*/ 67238 w 105572"/>
                <a:gd name="csY6" fmla="*/ 64517 h 111382"/>
                <a:gd name="csX7" fmla="*/ 85482 w 105572"/>
                <a:gd name="csY7" fmla="*/ 76761 h 111382"/>
                <a:gd name="csX8" fmla="*/ 99476 w 105572"/>
                <a:gd name="csY8" fmla="*/ 67748 h 111382"/>
                <a:gd name="csX9" fmla="*/ 105676 w 105572"/>
                <a:gd name="csY9" fmla="*/ 50743 h 111382"/>
                <a:gd name="csX10" fmla="*/ 102842 w 105572"/>
                <a:gd name="csY10" fmla="*/ 48532 h 111382"/>
                <a:gd name="csX11" fmla="*/ 98945 w 105572"/>
                <a:gd name="csY11" fmla="*/ 53804 h 111382"/>
                <a:gd name="csX12" fmla="*/ 86014 w 105572"/>
                <a:gd name="csY12" fmla="*/ 71999 h 111382"/>
                <a:gd name="csX13" fmla="*/ 80168 w 105572"/>
                <a:gd name="csY13" fmla="*/ 63667 h 111382"/>
                <a:gd name="csX14" fmla="*/ 82825 w 105572"/>
                <a:gd name="csY14" fmla="*/ 50233 h 111382"/>
                <a:gd name="csX15" fmla="*/ 86722 w 105572"/>
                <a:gd name="csY15" fmla="*/ 34928 h 111382"/>
                <a:gd name="csX16" fmla="*/ 90797 w 105572"/>
                <a:gd name="csY16" fmla="*/ 19794 h 111382"/>
                <a:gd name="csX17" fmla="*/ 93808 w 105572"/>
                <a:gd name="csY17" fmla="*/ 7210 h 111382"/>
                <a:gd name="csX18" fmla="*/ 87962 w 105572"/>
                <a:gd name="csY18" fmla="*/ 1768 h 111382"/>
                <a:gd name="csX19" fmla="*/ 80700 w 105572"/>
                <a:gd name="csY19" fmla="*/ 5850 h 111382"/>
                <a:gd name="csX20" fmla="*/ 77866 w 105572"/>
                <a:gd name="csY20" fmla="*/ 15712 h 111382"/>
                <a:gd name="csX21" fmla="*/ 74146 w 105572"/>
                <a:gd name="csY21" fmla="*/ 29827 h 111382"/>
                <a:gd name="csX22" fmla="*/ 68655 w 105572"/>
                <a:gd name="csY22" fmla="*/ 51083 h 111382"/>
                <a:gd name="csX23" fmla="*/ 65820 w 105572"/>
                <a:gd name="csY23" fmla="*/ 57885 h 111382"/>
                <a:gd name="csX24" fmla="*/ 42439 w 105572"/>
                <a:gd name="csY24" fmla="*/ 71999 h 111382"/>
                <a:gd name="csX25" fmla="*/ 27913 w 105572"/>
                <a:gd name="csY25" fmla="*/ 56865 h 111382"/>
                <a:gd name="csX26" fmla="*/ 30925 w 105572"/>
                <a:gd name="csY26" fmla="*/ 41050 h 111382"/>
                <a:gd name="csX27" fmla="*/ 34822 w 105572"/>
                <a:gd name="csY27" fmla="*/ 25745 h 111382"/>
                <a:gd name="csX28" fmla="*/ 37302 w 105572"/>
                <a:gd name="csY28" fmla="*/ 16223 h 111382"/>
                <a:gd name="csX29" fmla="*/ 39959 w 105572"/>
                <a:gd name="csY29" fmla="*/ 5509 h 111382"/>
                <a:gd name="csX30" fmla="*/ 33936 w 105572"/>
                <a:gd name="csY30" fmla="*/ 68 h 111382"/>
                <a:gd name="csX31" fmla="*/ 25433 w 105572"/>
                <a:gd name="csY31" fmla="*/ 8060 h 111382"/>
                <a:gd name="csX32" fmla="*/ 812 w 105572"/>
                <a:gd name="csY32" fmla="*/ 102438 h 11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11382">
                  <a:moveTo>
                    <a:pt x="812" y="102438"/>
                  </a:moveTo>
                  <a:cubicBezTo>
                    <a:pt x="103" y="104989"/>
                    <a:pt x="103" y="105839"/>
                    <a:pt x="103" y="106009"/>
                  </a:cubicBezTo>
                  <a:cubicBezTo>
                    <a:pt x="103" y="109750"/>
                    <a:pt x="3292" y="111451"/>
                    <a:pt x="6126" y="111451"/>
                  </a:cubicBezTo>
                  <a:cubicBezTo>
                    <a:pt x="12503" y="111451"/>
                    <a:pt x="13920" y="105839"/>
                    <a:pt x="14628" y="102948"/>
                  </a:cubicBezTo>
                  <a:cubicBezTo>
                    <a:pt x="14982" y="102098"/>
                    <a:pt x="18525" y="88494"/>
                    <a:pt x="22776" y="71829"/>
                  </a:cubicBezTo>
                  <a:cubicBezTo>
                    <a:pt x="28268" y="75400"/>
                    <a:pt x="35353" y="76761"/>
                    <a:pt x="41730" y="76761"/>
                  </a:cubicBezTo>
                  <a:cubicBezTo>
                    <a:pt x="56964" y="76761"/>
                    <a:pt x="66883" y="64857"/>
                    <a:pt x="67238" y="64517"/>
                  </a:cubicBezTo>
                  <a:cubicBezTo>
                    <a:pt x="70603" y="76250"/>
                    <a:pt x="82825" y="76761"/>
                    <a:pt x="85482" y="76761"/>
                  </a:cubicBezTo>
                  <a:cubicBezTo>
                    <a:pt x="91859" y="76761"/>
                    <a:pt x="96288" y="73019"/>
                    <a:pt x="99476" y="67748"/>
                  </a:cubicBezTo>
                  <a:cubicBezTo>
                    <a:pt x="103373" y="61116"/>
                    <a:pt x="105676" y="51423"/>
                    <a:pt x="105676" y="50743"/>
                  </a:cubicBezTo>
                  <a:cubicBezTo>
                    <a:pt x="105676" y="48532"/>
                    <a:pt x="103373" y="48532"/>
                    <a:pt x="102842" y="48532"/>
                  </a:cubicBezTo>
                  <a:cubicBezTo>
                    <a:pt x="100362" y="48532"/>
                    <a:pt x="100185" y="49212"/>
                    <a:pt x="98945" y="53804"/>
                  </a:cubicBezTo>
                  <a:cubicBezTo>
                    <a:pt x="96819" y="61966"/>
                    <a:pt x="93454" y="71999"/>
                    <a:pt x="86014" y="71999"/>
                  </a:cubicBezTo>
                  <a:cubicBezTo>
                    <a:pt x="81408" y="71999"/>
                    <a:pt x="80168" y="68258"/>
                    <a:pt x="80168" y="63667"/>
                  </a:cubicBezTo>
                  <a:cubicBezTo>
                    <a:pt x="80168" y="60776"/>
                    <a:pt x="81586" y="54654"/>
                    <a:pt x="82825" y="50233"/>
                  </a:cubicBezTo>
                  <a:cubicBezTo>
                    <a:pt x="84065" y="45641"/>
                    <a:pt x="85837" y="38669"/>
                    <a:pt x="86722" y="34928"/>
                  </a:cubicBezTo>
                  <a:lnTo>
                    <a:pt x="90797" y="19794"/>
                  </a:lnTo>
                  <a:cubicBezTo>
                    <a:pt x="91859" y="15542"/>
                    <a:pt x="93808" y="8060"/>
                    <a:pt x="93808" y="7210"/>
                  </a:cubicBezTo>
                  <a:cubicBezTo>
                    <a:pt x="93808" y="3809"/>
                    <a:pt x="90974" y="1768"/>
                    <a:pt x="87962" y="1768"/>
                  </a:cubicBezTo>
                  <a:cubicBezTo>
                    <a:pt x="86014" y="1768"/>
                    <a:pt x="82648" y="2619"/>
                    <a:pt x="80700" y="5850"/>
                  </a:cubicBezTo>
                  <a:cubicBezTo>
                    <a:pt x="80168" y="6870"/>
                    <a:pt x="78751" y="12311"/>
                    <a:pt x="77866" y="15712"/>
                  </a:cubicBezTo>
                  <a:lnTo>
                    <a:pt x="74146" y="29827"/>
                  </a:lnTo>
                  <a:lnTo>
                    <a:pt x="68655" y="51083"/>
                  </a:lnTo>
                  <a:cubicBezTo>
                    <a:pt x="67415" y="55334"/>
                    <a:pt x="67415" y="55674"/>
                    <a:pt x="65820" y="57885"/>
                  </a:cubicBezTo>
                  <a:cubicBezTo>
                    <a:pt x="60329" y="65367"/>
                    <a:pt x="52535" y="71999"/>
                    <a:pt x="42439" y="71999"/>
                  </a:cubicBezTo>
                  <a:cubicBezTo>
                    <a:pt x="27913" y="71999"/>
                    <a:pt x="27913" y="59926"/>
                    <a:pt x="27913" y="56865"/>
                  </a:cubicBezTo>
                  <a:cubicBezTo>
                    <a:pt x="27913" y="52443"/>
                    <a:pt x="28445" y="50233"/>
                    <a:pt x="30925" y="41050"/>
                  </a:cubicBezTo>
                  <a:cubicBezTo>
                    <a:pt x="32696" y="33568"/>
                    <a:pt x="33050" y="32377"/>
                    <a:pt x="34822" y="25745"/>
                  </a:cubicBezTo>
                  <a:lnTo>
                    <a:pt x="37302" y="16223"/>
                  </a:lnTo>
                  <a:cubicBezTo>
                    <a:pt x="38187" y="12652"/>
                    <a:pt x="39959" y="6190"/>
                    <a:pt x="39959" y="5509"/>
                  </a:cubicBezTo>
                  <a:cubicBezTo>
                    <a:pt x="39959" y="2449"/>
                    <a:pt x="37479" y="68"/>
                    <a:pt x="33936" y="68"/>
                  </a:cubicBezTo>
                  <a:cubicBezTo>
                    <a:pt x="27559" y="68"/>
                    <a:pt x="25965" y="6020"/>
                    <a:pt x="25433" y="8060"/>
                  </a:cubicBezTo>
                  <a:lnTo>
                    <a:pt x="812" y="102438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3945E2B6-C363-8057-B544-73D3E8E1763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293698" y="4119344"/>
              <a:ext cx="91047" cy="74992"/>
            </a:xfrm>
            <a:custGeom>
              <a:avLst/>
              <a:gdLst>
                <a:gd name="csX0" fmla="*/ 31638 w 91047"/>
                <a:gd name="csY0" fmla="*/ 4999 h 74992"/>
                <a:gd name="csX1" fmla="*/ 31992 w 91047"/>
                <a:gd name="csY1" fmla="*/ 2449 h 74992"/>
                <a:gd name="csX2" fmla="*/ 29158 w 91047"/>
                <a:gd name="csY2" fmla="*/ 68 h 74992"/>
                <a:gd name="csX3" fmla="*/ 17644 w 91047"/>
                <a:gd name="csY3" fmla="*/ 918 h 74992"/>
                <a:gd name="csX4" fmla="*/ 7725 w 91047"/>
                <a:gd name="csY4" fmla="*/ 1768 h 74992"/>
                <a:gd name="csX5" fmla="*/ 2765 w 91047"/>
                <a:gd name="csY5" fmla="*/ 5680 h 74992"/>
                <a:gd name="csX6" fmla="*/ 7370 w 91047"/>
                <a:gd name="csY6" fmla="*/ 8060 h 74992"/>
                <a:gd name="csX7" fmla="*/ 15873 w 91047"/>
                <a:gd name="csY7" fmla="*/ 10611 h 74992"/>
                <a:gd name="csX8" fmla="*/ 14279 w 91047"/>
                <a:gd name="csY8" fmla="*/ 17243 h 74992"/>
                <a:gd name="csX9" fmla="*/ 5422 w 91047"/>
                <a:gd name="csY9" fmla="*/ 51593 h 74992"/>
                <a:gd name="csX10" fmla="*/ 108 w 91047"/>
                <a:gd name="csY10" fmla="*/ 72679 h 74992"/>
                <a:gd name="csX11" fmla="*/ 3473 w 91047"/>
                <a:gd name="csY11" fmla="*/ 75060 h 74992"/>
                <a:gd name="csX12" fmla="*/ 6308 w 91047"/>
                <a:gd name="csY12" fmla="*/ 75060 h 74992"/>
                <a:gd name="csX13" fmla="*/ 63523 w 91047"/>
                <a:gd name="csY13" fmla="*/ 48532 h 74992"/>
                <a:gd name="csX14" fmla="*/ 91156 w 91047"/>
                <a:gd name="csY14" fmla="*/ 5509 h 74992"/>
                <a:gd name="csX15" fmla="*/ 85133 w 91047"/>
                <a:gd name="csY15" fmla="*/ 68 h 74992"/>
                <a:gd name="csX16" fmla="*/ 76099 w 91047"/>
                <a:gd name="csY16" fmla="*/ 9591 h 74992"/>
                <a:gd name="csX17" fmla="*/ 15164 w 91047"/>
                <a:gd name="csY17" fmla="*/ 68258 h 74992"/>
                <a:gd name="csX18" fmla="*/ 31638 w 91047"/>
                <a:gd name="csY18" fmla="*/ 4999 h 74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4992">
                  <a:moveTo>
                    <a:pt x="31638" y="4999"/>
                  </a:moveTo>
                  <a:cubicBezTo>
                    <a:pt x="31815" y="4319"/>
                    <a:pt x="31992" y="3299"/>
                    <a:pt x="31992" y="2449"/>
                  </a:cubicBezTo>
                  <a:cubicBezTo>
                    <a:pt x="31992" y="2279"/>
                    <a:pt x="31992" y="68"/>
                    <a:pt x="29158" y="68"/>
                  </a:cubicBezTo>
                  <a:cubicBezTo>
                    <a:pt x="28981" y="68"/>
                    <a:pt x="18884" y="918"/>
                    <a:pt x="17644" y="918"/>
                  </a:cubicBezTo>
                  <a:cubicBezTo>
                    <a:pt x="14279" y="1258"/>
                    <a:pt x="11090" y="1428"/>
                    <a:pt x="7725" y="1768"/>
                  </a:cubicBezTo>
                  <a:cubicBezTo>
                    <a:pt x="4891" y="1938"/>
                    <a:pt x="2765" y="2108"/>
                    <a:pt x="2765" y="5680"/>
                  </a:cubicBezTo>
                  <a:cubicBezTo>
                    <a:pt x="2765" y="8060"/>
                    <a:pt x="5245" y="8060"/>
                    <a:pt x="7370" y="8060"/>
                  </a:cubicBezTo>
                  <a:cubicBezTo>
                    <a:pt x="15873" y="8060"/>
                    <a:pt x="15873" y="9081"/>
                    <a:pt x="15873" y="10611"/>
                  </a:cubicBezTo>
                  <a:cubicBezTo>
                    <a:pt x="15873" y="11631"/>
                    <a:pt x="14987" y="15032"/>
                    <a:pt x="14279" y="17243"/>
                  </a:cubicBezTo>
                  <a:lnTo>
                    <a:pt x="5422" y="51593"/>
                  </a:lnTo>
                  <a:cubicBezTo>
                    <a:pt x="994" y="68598"/>
                    <a:pt x="108" y="71999"/>
                    <a:pt x="108" y="72679"/>
                  </a:cubicBezTo>
                  <a:cubicBezTo>
                    <a:pt x="108" y="75060"/>
                    <a:pt x="2765" y="75060"/>
                    <a:pt x="3473" y="75060"/>
                  </a:cubicBezTo>
                  <a:lnTo>
                    <a:pt x="6308" y="75060"/>
                  </a:lnTo>
                  <a:cubicBezTo>
                    <a:pt x="22073" y="72679"/>
                    <a:pt x="44569" y="64687"/>
                    <a:pt x="63523" y="48532"/>
                  </a:cubicBezTo>
                  <a:cubicBezTo>
                    <a:pt x="87613" y="27956"/>
                    <a:pt x="91156" y="5850"/>
                    <a:pt x="91156" y="5509"/>
                  </a:cubicBezTo>
                  <a:cubicBezTo>
                    <a:pt x="91156" y="2449"/>
                    <a:pt x="88676" y="68"/>
                    <a:pt x="85133" y="68"/>
                  </a:cubicBezTo>
                  <a:cubicBezTo>
                    <a:pt x="78933" y="68"/>
                    <a:pt x="77693" y="4829"/>
                    <a:pt x="76099" y="9591"/>
                  </a:cubicBezTo>
                  <a:cubicBezTo>
                    <a:pt x="69014" y="33738"/>
                    <a:pt x="45278" y="59756"/>
                    <a:pt x="15164" y="68258"/>
                  </a:cubicBezTo>
                  <a:lnTo>
                    <a:pt x="31638" y="4999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7808951B-97E9-A88E-0093-1B2F6872B85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133739" y="4262942"/>
              <a:ext cx="78293" cy="112913"/>
            </a:xfrm>
            <a:custGeom>
              <a:avLst/>
              <a:gdLst>
                <a:gd name="csX0" fmla="*/ 78396 w 78293"/>
                <a:gd name="csY0" fmla="*/ 82040 h 112913"/>
                <a:gd name="csX1" fmla="*/ 72373 w 78293"/>
                <a:gd name="csY1" fmla="*/ 82040 h 112913"/>
                <a:gd name="csX2" fmla="*/ 67768 w 78293"/>
                <a:gd name="csY2" fmla="*/ 97514 h 112913"/>
                <a:gd name="csX3" fmla="*/ 50231 w 78293"/>
                <a:gd name="csY3" fmla="*/ 98534 h 112913"/>
                <a:gd name="csX4" fmla="*/ 17638 w 78293"/>
                <a:gd name="csY4" fmla="*/ 98534 h 112913"/>
                <a:gd name="csX5" fmla="*/ 53065 w 78293"/>
                <a:gd name="csY5" fmla="*/ 69966 h 112913"/>
                <a:gd name="csX6" fmla="*/ 78396 w 78293"/>
                <a:gd name="csY6" fmla="*/ 33235 h 112913"/>
                <a:gd name="csX7" fmla="*/ 36946 w 78293"/>
                <a:gd name="csY7" fmla="*/ 75 h 112913"/>
                <a:gd name="csX8" fmla="*/ 102 w 78293"/>
                <a:gd name="csY8" fmla="*/ 30514 h 112913"/>
                <a:gd name="csX9" fmla="*/ 9490 w 78293"/>
                <a:gd name="csY9" fmla="*/ 40037 h 112913"/>
                <a:gd name="csX10" fmla="*/ 18878 w 78293"/>
                <a:gd name="csY10" fmla="*/ 31024 h 112913"/>
                <a:gd name="csX11" fmla="*/ 8427 w 78293"/>
                <a:gd name="csY11" fmla="*/ 22012 h 112913"/>
                <a:gd name="csX12" fmla="*/ 34289 w 78293"/>
                <a:gd name="csY12" fmla="*/ 6197 h 112913"/>
                <a:gd name="csX13" fmla="*/ 61214 w 78293"/>
                <a:gd name="csY13" fmla="*/ 33235 h 112913"/>
                <a:gd name="csX14" fmla="*/ 44563 w 78293"/>
                <a:gd name="csY14" fmla="*/ 65885 h 112913"/>
                <a:gd name="csX15" fmla="*/ 1873 w 78293"/>
                <a:gd name="csY15" fmla="*/ 106357 h 112913"/>
                <a:gd name="csX16" fmla="*/ 102 w 78293"/>
                <a:gd name="csY16" fmla="*/ 112989 h 112913"/>
                <a:gd name="csX17" fmla="*/ 73082 w 78293"/>
                <a:gd name="csY17" fmla="*/ 112989 h 112913"/>
                <a:gd name="csX18" fmla="*/ 78396 w 78293"/>
                <a:gd name="csY18" fmla="*/ 8204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396" y="82040"/>
                  </a:moveTo>
                  <a:lnTo>
                    <a:pt x="72373" y="82040"/>
                  </a:lnTo>
                  <a:cubicBezTo>
                    <a:pt x="71842" y="85781"/>
                    <a:pt x="70070" y="95814"/>
                    <a:pt x="67768" y="97514"/>
                  </a:cubicBezTo>
                  <a:cubicBezTo>
                    <a:pt x="66350" y="98534"/>
                    <a:pt x="52711" y="98534"/>
                    <a:pt x="50231" y="98534"/>
                  </a:cubicBezTo>
                  <a:lnTo>
                    <a:pt x="17638" y="98534"/>
                  </a:lnTo>
                  <a:cubicBezTo>
                    <a:pt x="36237" y="82720"/>
                    <a:pt x="42437" y="77958"/>
                    <a:pt x="53065" y="69966"/>
                  </a:cubicBezTo>
                  <a:cubicBezTo>
                    <a:pt x="66173" y="59933"/>
                    <a:pt x="78396" y="49390"/>
                    <a:pt x="78396" y="33235"/>
                  </a:cubicBezTo>
                  <a:cubicBezTo>
                    <a:pt x="78396" y="12659"/>
                    <a:pt x="59619" y="75"/>
                    <a:pt x="36946" y="75"/>
                  </a:cubicBezTo>
                  <a:cubicBezTo>
                    <a:pt x="14981" y="75"/>
                    <a:pt x="102" y="14870"/>
                    <a:pt x="102" y="30514"/>
                  </a:cubicBezTo>
                  <a:cubicBezTo>
                    <a:pt x="102" y="39187"/>
                    <a:pt x="7719" y="40037"/>
                    <a:pt x="9490" y="40037"/>
                  </a:cubicBezTo>
                  <a:cubicBezTo>
                    <a:pt x="13741" y="40037"/>
                    <a:pt x="18878" y="37146"/>
                    <a:pt x="18878" y="31024"/>
                  </a:cubicBezTo>
                  <a:cubicBezTo>
                    <a:pt x="18878" y="27964"/>
                    <a:pt x="17638" y="22012"/>
                    <a:pt x="8427" y="22012"/>
                  </a:cubicBezTo>
                  <a:cubicBezTo>
                    <a:pt x="13918" y="9938"/>
                    <a:pt x="25963" y="6197"/>
                    <a:pt x="34289" y="6197"/>
                  </a:cubicBezTo>
                  <a:cubicBezTo>
                    <a:pt x="52002" y="6197"/>
                    <a:pt x="61214" y="19461"/>
                    <a:pt x="61214" y="33235"/>
                  </a:cubicBezTo>
                  <a:cubicBezTo>
                    <a:pt x="61214" y="48029"/>
                    <a:pt x="50231" y="59763"/>
                    <a:pt x="44563" y="65885"/>
                  </a:cubicBezTo>
                  <a:lnTo>
                    <a:pt x="1873" y="106357"/>
                  </a:lnTo>
                  <a:cubicBezTo>
                    <a:pt x="102" y="107887"/>
                    <a:pt x="102" y="108227"/>
                    <a:pt x="102" y="112989"/>
                  </a:cubicBezTo>
                  <a:lnTo>
                    <a:pt x="73082" y="112989"/>
                  </a:lnTo>
                  <a:lnTo>
                    <a:pt x="78396" y="8204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F6B0264A-7A23-9481-8A94-9485E8E2066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491139" y="4221921"/>
              <a:ext cx="168278" cy="56845"/>
            </a:xfrm>
            <a:custGeom>
              <a:avLst/>
              <a:gdLst>
                <a:gd name="csX0" fmla="*/ 159791 w 168278"/>
                <a:gd name="csY0" fmla="*/ 9790 h 56845"/>
                <a:gd name="csX1" fmla="*/ 168395 w 168278"/>
                <a:gd name="csY1" fmla="*/ 4931 h 56845"/>
                <a:gd name="csX2" fmla="*/ 160044 w 168278"/>
                <a:gd name="csY2" fmla="*/ 73 h 56845"/>
                <a:gd name="csX3" fmla="*/ 8466 w 168278"/>
                <a:gd name="csY3" fmla="*/ 73 h 56845"/>
                <a:gd name="csX4" fmla="*/ 116 w 168278"/>
                <a:gd name="csY4" fmla="*/ 4931 h 56845"/>
                <a:gd name="csX5" fmla="*/ 8719 w 168278"/>
                <a:gd name="csY5" fmla="*/ 9790 h 56845"/>
                <a:gd name="csX6" fmla="*/ 159791 w 168278"/>
                <a:gd name="csY6" fmla="*/ 9790 h 56845"/>
                <a:gd name="csX7" fmla="*/ 160044 w 168278"/>
                <a:gd name="csY7" fmla="*/ 56918 h 56845"/>
                <a:gd name="csX8" fmla="*/ 168395 w 168278"/>
                <a:gd name="csY8" fmla="*/ 52059 h 56845"/>
                <a:gd name="csX9" fmla="*/ 159791 w 168278"/>
                <a:gd name="csY9" fmla="*/ 47201 h 56845"/>
                <a:gd name="csX10" fmla="*/ 8719 w 168278"/>
                <a:gd name="csY10" fmla="*/ 47201 h 56845"/>
                <a:gd name="csX11" fmla="*/ 116 w 168278"/>
                <a:gd name="csY11" fmla="*/ 52059 h 56845"/>
                <a:gd name="csX12" fmla="*/ 8466 w 168278"/>
                <a:gd name="csY12" fmla="*/ 56918 h 56845"/>
                <a:gd name="csX13" fmla="*/ 160044 w 168278"/>
                <a:gd name="csY13" fmla="*/ 56918 h 568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6845">
                  <a:moveTo>
                    <a:pt x="159791" y="9790"/>
                  </a:moveTo>
                  <a:cubicBezTo>
                    <a:pt x="163587" y="9790"/>
                    <a:pt x="168395" y="9790"/>
                    <a:pt x="168395" y="4931"/>
                  </a:cubicBezTo>
                  <a:cubicBezTo>
                    <a:pt x="168395" y="73"/>
                    <a:pt x="163587" y="73"/>
                    <a:pt x="160044" y="73"/>
                  </a:cubicBezTo>
                  <a:lnTo>
                    <a:pt x="8466" y="73"/>
                  </a:lnTo>
                  <a:cubicBezTo>
                    <a:pt x="4924" y="73"/>
                    <a:pt x="116" y="73"/>
                    <a:pt x="116" y="4931"/>
                  </a:cubicBezTo>
                  <a:cubicBezTo>
                    <a:pt x="116" y="9790"/>
                    <a:pt x="4924" y="9790"/>
                    <a:pt x="8719" y="9790"/>
                  </a:cubicBezTo>
                  <a:lnTo>
                    <a:pt x="159791" y="9790"/>
                  </a:lnTo>
                  <a:close/>
                  <a:moveTo>
                    <a:pt x="160044" y="56918"/>
                  </a:moveTo>
                  <a:cubicBezTo>
                    <a:pt x="163587" y="56918"/>
                    <a:pt x="168395" y="56918"/>
                    <a:pt x="168395" y="52059"/>
                  </a:cubicBezTo>
                  <a:cubicBezTo>
                    <a:pt x="168395" y="47201"/>
                    <a:pt x="163587" y="47201"/>
                    <a:pt x="159791" y="47201"/>
                  </a:cubicBezTo>
                  <a:lnTo>
                    <a:pt x="8719" y="47201"/>
                  </a:lnTo>
                  <a:cubicBezTo>
                    <a:pt x="4924" y="47201"/>
                    <a:pt x="116" y="47201"/>
                    <a:pt x="116" y="52059"/>
                  </a:cubicBezTo>
                  <a:cubicBezTo>
                    <a:pt x="116" y="56918"/>
                    <a:pt x="4924" y="56918"/>
                    <a:pt x="8466" y="56918"/>
                  </a:cubicBezTo>
                  <a:lnTo>
                    <a:pt x="160044" y="56918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83F6C3C9-DA55-6CA9-B36B-9FBDD88F64B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747872" y="4203701"/>
              <a:ext cx="116150" cy="157175"/>
            </a:xfrm>
            <a:custGeom>
              <a:avLst/>
              <a:gdLst>
                <a:gd name="csX0" fmla="*/ 115517 w 116150"/>
                <a:gd name="csY0" fmla="*/ 15863 h 157175"/>
                <a:gd name="csX1" fmla="*/ 116277 w 116150"/>
                <a:gd name="csY1" fmla="*/ 11490 h 157175"/>
                <a:gd name="csX2" fmla="*/ 108938 w 116150"/>
                <a:gd name="csY2" fmla="*/ 4931 h 157175"/>
                <a:gd name="csX3" fmla="*/ 98563 w 116150"/>
                <a:gd name="csY3" fmla="*/ 15377 h 157175"/>
                <a:gd name="csX4" fmla="*/ 75029 w 116150"/>
                <a:gd name="csY4" fmla="*/ 73 h 157175"/>
                <a:gd name="csX5" fmla="*/ 14803 w 116150"/>
                <a:gd name="csY5" fmla="*/ 69064 h 157175"/>
                <a:gd name="csX6" fmla="*/ 48459 w 116150"/>
                <a:gd name="csY6" fmla="*/ 107447 h 157175"/>
                <a:gd name="csX7" fmla="*/ 77813 w 116150"/>
                <a:gd name="csY7" fmla="*/ 93357 h 157175"/>
                <a:gd name="csX8" fmla="*/ 78066 w 116150"/>
                <a:gd name="csY8" fmla="*/ 93600 h 157175"/>
                <a:gd name="csX9" fmla="*/ 69715 w 116150"/>
                <a:gd name="csY9" fmla="*/ 125667 h 157175"/>
                <a:gd name="csX10" fmla="*/ 33276 w 116150"/>
                <a:gd name="csY10" fmla="*/ 151903 h 157175"/>
                <a:gd name="csX11" fmla="*/ 13032 w 116150"/>
                <a:gd name="csY11" fmla="*/ 149474 h 157175"/>
                <a:gd name="csX12" fmla="*/ 23407 w 116150"/>
                <a:gd name="csY12" fmla="*/ 136842 h 157175"/>
                <a:gd name="csX13" fmla="*/ 13791 w 116150"/>
                <a:gd name="csY13" fmla="*/ 128339 h 157175"/>
                <a:gd name="csX14" fmla="*/ 126 w 116150"/>
                <a:gd name="csY14" fmla="*/ 142429 h 157175"/>
                <a:gd name="csX15" fmla="*/ 33782 w 116150"/>
                <a:gd name="csY15" fmla="*/ 157248 h 157175"/>
                <a:gd name="csX16" fmla="*/ 87429 w 116150"/>
                <a:gd name="csY16" fmla="*/ 123724 h 157175"/>
                <a:gd name="csX17" fmla="*/ 115517 w 116150"/>
                <a:gd name="csY17" fmla="*/ 15863 h 157175"/>
                <a:gd name="csX18" fmla="*/ 82621 w 116150"/>
                <a:gd name="csY18" fmla="*/ 76352 h 157175"/>
                <a:gd name="csX19" fmla="*/ 69715 w 116150"/>
                <a:gd name="csY19" fmla="*/ 93357 h 157175"/>
                <a:gd name="csX20" fmla="*/ 49218 w 116150"/>
                <a:gd name="csY20" fmla="*/ 102103 h 157175"/>
                <a:gd name="csX21" fmla="*/ 32770 w 116150"/>
                <a:gd name="csY21" fmla="*/ 79753 h 157175"/>
                <a:gd name="csX22" fmla="*/ 46941 w 116150"/>
                <a:gd name="csY22" fmla="*/ 27038 h 157175"/>
                <a:gd name="csX23" fmla="*/ 75282 w 116150"/>
                <a:gd name="csY23" fmla="*/ 5417 h 157175"/>
                <a:gd name="csX24" fmla="*/ 95526 w 116150"/>
                <a:gd name="csY24" fmla="*/ 26309 h 157175"/>
                <a:gd name="csX25" fmla="*/ 94767 w 116150"/>
                <a:gd name="csY25" fmla="*/ 29953 h 157175"/>
                <a:gd name="csX26" fmla="*/ 82621 w 116150"/>
                <a:gd name="csY26" fmla="*/ 76352 h 157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150" h="157175">
                  <a:moveTo>
                    <a:pt x="115517" y="15863"/>
                  </a:moveTo>
                  <a:cubicBezTo>
                    <a:pt x="115770" y="14405"/>
                    <a:pt x="116277" y="13191"/>
                    <a:pt x="116277" y="11490"/>
                  </a:cubicBezTo>
                  <a:cubicBezTo>
                    <a:pt x="116277" y="7361"/>
                    <a:pt x="113240" y="4931"/>
                    <a:pt x="108938" y="4931"/>
                  </a:cubicBezTo>
                  <a:cubicBezTo>
                    <a:pt x="106408" y="4931"/>
                    <a:pt x="99575" y="6632"/>
                    <a:pt x="98563" y="15377"/>
                  </a:cubicBezTo>
                  <a:cubicBezTo>
                    <a:pt x="94008" y="6389"/>
                    <a:pt x="85151" y="73"/>
                    <a:pt x="75029" y="73"/>
                  </a:cubicBezTo>
                  <a:cubicBezTo>
                    <a:pt x="46181" y="73"/>
                    <a:pt x="14803" y="34083"/>
                    <a:pt x="14803" y="69064"/>
                  </a:cubicBezTo>
                  <a:cubicBezTo>
                    <a:pt x="14803" y="93114"/>
                    <a:pt x="30239" y="107447"/>
                    <a:pt x="48459" y="107447"/>
                  </a:cubicBezTo>
                  <a:cubicBezTo>
                    <a:pt x="63389" y="107447"/>
                    <a:pt x="75282" y="96030"/>
                    <a:pt x="77813" y="93357"/>
                  </a:cubicBezTo>
                  <a:lnTo>
                    <a:pt x="78066" y="93600"/>
                  </a:lnTo>
                  <a:cubicBezTo>
                    <a:pt x="72752" y="115221"/>
                    <a:pt x="69715" y="125181"/>
                    <a:pt x="69715" y="125667"/>
                  </a:cubicBezTo>
                  <a:cubicBezTo>
                    <a:pt x="68703" y="127853"/>
                    <a:pt x="60099" y="151903"/>
                    <a:pt x="33276" y="151903"/>
                  </a:cubicBezTo>
                  <a:cubicBezTo>
                    <a:pt x="28468" y="151903"/>
                    <a:pt x="20117" y="151660"/>
                    <a:pt x="13032" y="149474"/>
                  </a:cubicBezTo>
                  <a:cubicBezTo>
                    <a:pt x="20623" y="147288"/>
                    <a:pt x="23407" y="140971"/>
                    <a:pt x="23407" y="136842"/>
                  </a:cubicBezTo>
                  <a:cubicBezTo>
                    <a:pt x="23407" y="132955"/>
                    <a:pt x="20623" y="128339"/>
                    <a:pt x="13791" y="128339"/>
                  </a:cubicBezTo>
                  <a:cubicBezTo>
                    <a:pt x="8224" y="128339"/>
                    <a:pt x="126" y="132712"/>
                    <a:pt x="126" y="142429"/>
                  </a:cubicBezTo>
                  <a:cubicBezTo>
                    <a:pt x="126" y="152389"/>
                    <a:pt x="9489" y="157248"/>
                    <a:pt x="33782" y="157248"/>
                  </a:cubicBezTo>
                  <a:cubicBezTo>
                    <a:pt x="65413" y="157248"/>
                    <a:pt x="83633" y="138299"/>
                    <a:pt x="87429" y="123724"/>
                  </a:cubicBezTo>
                  <a:lnTo>
                    <a:pt x="115517" y="15863"/>
                  </a:lnTo>
                  <a:close/>
                  <a:moveTo>
                    <a:pt x="82621" y="76352"/>
                  </a:moveTo>
                  <a:cubicBezTo>
                    <a:pt x="81102" y="82669"/>
                    <a:pt x="75282" y="88742"/>
                    <a:pt x="69715" y="93357"/>
                  </a:cubicBezTo>
                  <a:cubicBezTo>
                    <a:pt x="64401" y="97730"/>
                    <a:pt x="56557" y="102103"/>
                    <a:pt x="49218" y="102103"/>
                  </a:cubicBezTo>
                  <a:cubicBezTo>
                    <a:pt x="36565" y="102103"/>
                    <a:pt x="32770" y="89471"/>
                    <a:pt x="32770" y="79753"/>
                  </a:cubicBezTo>
                  <a:cubicBezTo>
                    <a:pt x="32770" y="68093"/>
                    <a:pt x="40108" y="39427"/>
                    <a:pt x="46941" y="27038"/>
                  </a:cubicBezTo>
                  <a:cubicBezTo>
                    <a:pt x="53773" y="15134"/>
                    <a:pt x="64654" y="5417"/>
                    <a:pt x="75282" y="5417"/>
                  </a:cubicBezTo>
                  <a:cubicBezTo>
                    <a:pt x="91984" y="5417"/>
                    <a:pt x="95526" y="25094"/>
                    <a:pt x="95526" y="26309"/>
                  </a:cubicBezTo>
                  <a:cubicBezTo>
                    <a:pt x="95526" y="27524"/>
                    <a:pt x="95020" y="28981"/>
                    <a:pt x="94767" y="29953"/>
                  </a:cubicBezTo>
                  <a:lnTo>
                    <a:pt x="82621" y="76352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666B8CD7-CEFB-309C-C487-B2EA4AA1699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882710" y="4135780"/>
              <a:ext cx="105572" cy="111382"/>
            </a:xfrm>
            <a:custGeom>
              <a:avLst/>
              <a:gdLst>
                <a:gd name="csX0" fmla="*/ 840 w 105572"/>
                <a:gd name="csY0" fmla="*/ 102439 h 111382"/>
                <a:gd name="csX1" fmla="*/ 131 w 105572"/>
                <a:gd name="csY1" fmla="*/ 106010 h 111382"/>
                <a:gd name="csX2" fmla="*/ 6154 w 105572"/>
                <a:gd name="csY2" fmla="*/ 111451 h 111382"/>
                <a:gd name="csX3" fmla="*/ 14656 w 105572"/>
                <a:gd name="csY3" fmla="*/ 102949 h 111382"/>
                <a:gd name="csX4" fmla="*/ 22805 w 105572"/>
                <a:gd name="csY4" fmla="*/ 71830 h 111382"/>
                <a:gd name="csX5" fmla="*/ 41758 w 105572"/>
                <a:gd name="csY5" fmla="*/ 76761 h 111382"/>
                <a:gd name="csX6" fmla="*/ 67266 w 105572"/>
                <a:gd name="csY6" fmla="*/ 64518 h 111382"/>
                <a:gd name="csX7" fmla="*/ 85511 w 105572"/>
                <a:gd name="csY7" fmla="*/ 76761 h 111382"/>
                <a:gd name="csX8" fmla="*/ 99504 w 105572"/>
                <a:gd name="csY8" fmla="*/ 67749 h 111382"/>
                <a:gd name="csX9" fmla="*/ 105704 w 105572"/>
                <a:gd name="csY9" fmla="*/ 50744 h 111382"/>
                <a:gd name="csX10" fmla="*/ 102870 w 105572"/>
                <a:gd name="csY10" fmla="*/ 48533 h 111382"/>
                <a:gd name="csX11" fmla="*/ 98973 w 105572"/>
                <a:gd name="csY11" fmla="*/ 53804 h 111382"/>
                <a:gd name="csX12" fmla="*/ 86042 w 105572"/>
                <a:gd name="csY12" fmla="*/ 72000 h 111382"/>
                <a:gd name="csX13" fmla="*/ 80197 w 105572"/>
                <a:gd name="csY13" fmla="*/ 63667 h 111382"/>
                <a:gd name="csX14" fmla="*/ 82854 w 105572"/>
                <a:gd name="csY14" fmla="*/ 50233 h 111382"/>
                <a:gd name="csX15" fmla="*/ 86751 w 105572"/>
                <a:gd name="csY15" fmla="*/ 34929 h 111382"/>
                <a:gd name="csX16" fmla="*/ 90825 w 105572"/>
                <a:gd name="csY16" fmla="*/ 19794 h 111382"/>
                <a:gd name="csX17" fmla="*/ 93836 w 105572"/>
                <a:gd name="csY17" fmla="*/ 7211 h 111382"/>
                <a:gd name="csX18" fmla="*/ 87991 w 105572"/>
                <a:gd name="csY18" fmla="*/ 1769 h 111382"/>
                <a:gd name="csX19" fmla="*/ 80728 w 105572"/>
                <a:gd name="csY19" fmla="*/ 5850 h 111382"/>
                <a:gd name="csX20" fmla="*/ 77894 w 105572"/>
                <a:gd name="csY20" fmla="*/ 15713 h 111382"/>
                <a:gd name="csX21" fmla="*/ 74174 w 105572"/>
                <a:gd name="csY21" fmla="*/ 29827 h 111382"/>
                <a:gd name="csX22" fmla="*/ 68683 w 105572"/>
                <a:gd name="csY22" fmla="*/ 51084 h 111382"/>
                <a:gd name="csX23" fmla="*/ 65849 w 105572"/>
                <a:gd name="csY23" fmla="*/ 57886 h 111382"/>
                <a:gd name="csX24" fmla="*/ 42467 w 105572"/>
                <a:gd name="csY24" fmla="*/ 72000 h 111382"/>
                <a:gd name="csX25" fmla="*/ 27942 w 105572"/>
                <a:gd name="csY25" fmla="*/ 56865 h 111382"/>
                <a:gd name="csX26" fmla="*/ 30953 w 105572"/>
                <a:gd name="csY26" fmla="*/ 41051 h 111382"/>
                <a:gd name="csX27" fmla="*/ 34850 w 105572"/>
                <a:gd name="csY27" fmla="*/ 25746 h 111382"/>
                <a:gd name="csX28" fmla="*/ 37330 w 105572"/>
                <a:gd name="csY28" fmla="*/ 16223 h 111382"/>
                <a:gd name="csX29" fmla="*/ 39987 w 105572"/>
                <a:gd name="csY29" fmla="*/ 5510 h 111382"/>
                <a:gd name="csX30" fmla="*/ 33964 w 105572"/>
                <a:gd name="csY30" fmla="*/ 69 h 111382"/>
                <a:gd name="csX31" fmla="*/ 25462 w 105572"/>
                <a:gd name="csY31" fmla="*/ 8061 h 111382"/>
                <a:gd name="csX32" fmla="*/ 840 w 105572"/>
                <a:gd name="csY32" fmla="*/ 102439 h 11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11382">
                  <a:moveTo>
                    <a:pt x="840" y="102439"/>
                  </a:moveTo>
                  <a:cubicBezTo>
                    <a:pt x="131" y="104990"/>
                    <a:pt x="131" y="105840"/>
                    <a:pt x="131" y="106010"/>
                  </a:cubicBezTo>
                  <a:cubicBezTo>
                    <a:pt x="131" y="109751"/>
                    <a:pt x="3320" y="111451"/>
                    <a:pt x="6154" y="111451"/>
                  </a:cubicBezTo>
                  <a:cubicBezTo>
                    <a:pt x="12531" y="111451"/>
                    <a:pt x="13948" y="105840"/>
                    <a:pt x="14656" y="102949"/>
                  </a:cubicBezTo>
                  <a:cubicBezTo>
                    <a:pt x="15011" y="102099"/>
                    <a:pt x="18553" y="88495"/>
                    <a:pt x="22805" y="71830"/>
                  </a:cubicBezTo>
                  <a:cubicBezTo>
                    <a:pt x="28296" y="75401"/>
                    <a:pt x="35381" y="76761"/>
                    <a:pt x="41758" y="76761"/>
                  </a:cubicBezTo>
                  <a:cubicBezTo>
                    <a:pt x="56992" y="76761"/>
                    <a:pt x="66911" y="64858"/>
                    <a:pt x="67266" y="64518"/>
                  </a:cubicBezTo>
                  <a:cubicBezTo>
                    <a:pt x="70631" y="76251"/>
                    <a:pt x="82854" y="76761"/>
                    <a:pt x="85511" y="76761"/>
                  </a:cubicBezTo>
                  <a:cubicBezTo>
                    <a:pt x="91888" y="76761"/>
                    <a:pt x="96316" y="73020"/>
                    <a:pt x="99504" y="67749"/>
                  </a:cubicBezTo>
                  <a:cubicBezTo>
                    <a:pt x="103401" y="61117"/>
                    <a:pt x="105704" y="51424"/>
                    <a:pt x="105704" y="50744"/>
                  </a:cubicBezTo>
                  <a:cubicBezTo>
                    <a:pt x="105704" y="48533"/>
                    <a:pt x="103401" y="48533"/>
                    <a:pt x="102870" y="48533"/>
                  </a:cubicBezTo>
                  <a:cubicBezTo>
                    <a:pt x="100390" y="48533"/>
                    <a:pt x="100213" y="49213"/>
                    <a:pt x="98973" y="53804"/>
                  </a:cubicBezTo>
                  <a:cubicBezTo>
                    <a:pt x="96847" y="61967"/>
                    <a:pt x="93482" y="72000"/>
                    <a:pt x="86042" y="72000"/>
                  </a:cubicBezTo>
                  <a:cubicBezTo>
                    <a:pt x="81437" y="72000"/>
                    <a:pt x="80197" y="68259"/>
                    <a:pt x="80197" y="63667"/>
                  </a:cubicBezTo>
                  <a:cubicBezTo>
                    <a:pt x="80197" y="60776"/>
                    <a:pt x="81614" y="54655"/>
                    <a:pt x="82854" y="50233"/>
                  </a:cubicBezTo>
                  <a:cubicBezTo>
                    <a:pt x="84094" y="45642"/>
                    <a:pt x="85865" y="38670"/>
                    <a:pt x="86751" y="34929"/>
                  </a:cubicBezTo>
                  <a:lnTo>
                    <a:pt x="90825" y="19794"/>
                  </a:lnTo>
                  <a:cubicBezTo>
                    <a:pt x="91888" y="15543"/>
                    <a:pt x="93836" y="8061"/>
                    <a:pt x="93836" y="7211"/>
                  </a:cubicBezTo>
                  <a:cubicBezTo>
                    <a:pt x="93836" y="3810"/>
                    <a:pt x="91002" y="1769"/>
                    <a:pt x="87991" y="1769"/>
                  </a:cubicBezTo>
                  <a:cubicBezTo>
                    <a:pt x="86042" y="1769"/>
                    <a:pt x="82677" y="2619"/>
                    <a:pt x="80728" y="5850"/>
                  </a:cubicBezTo>
                  <a:cubicBezTo>
                    <a:pt x="80197" y="6871"/>
                    <a:pt x="78780" y="12312"/>
                    <a:pt x="77894" y="15713"/>
                  </a:cubicBezTo>
                  <a:lnTo>
                    <a:pt x="74174" y="29827"/>
                  </a:lnTo>
                  <a:lnTo>
                    <a:pt x="68683" y="51084"/>
                  </a:lnTo>
                  <a:cubicBezTo>
                    <a:pt x="67443" y="55335"/>
                    <a:pt x="67443" y="55675"/>
                    <a:pt x="65849" y="57886"/>
                  </a:cubicBezTo>
                  <a:cubicBezTo>
                    <a:pt x="60357" y="65368"/>
                    <a:pt x="52563" y="72000"/>
                    <a:pt x="42467" y="72000"/>
                  </a:cubicBezTo>
                  <a:cubicBezTo>
                    <a:pt x="27942" y="72000"/>
                    <a:pt x="27942" y="59926"/>
                    <a:pt x="27942" y="56865"/>
                  </a:cubicBezTo>
                  <a:cubicBezTo>
                    <a:pt x="27942" y="52444"/>
                    <a:pt x="28473" y="50233"/>
                    <a:pt x="30953" y="41051"/>
                  </a:cubicBezTo>
                  <a:cubicBezTo>
                    <a:pt x="32724" y="33568"/>
                    <a:pt x="33079" y="32378"/>
                    <a:pt x="34850" y="25746"/>
                  </a:cubicBezTo>
                  <a:lnTo>
                    <a:pt x="37330" y="16223"/>
                  </a:lnTo>
                  <a:cubicBezTo>
                    <a:pt x="38215" y="12652"/>
                    <a:pt x="39987" y="6190"/>
                    <a:pt x="39987" y="5510"/>
                  </a:cubicBezTo>
                  <a:cubicBezTo>
                    <a:pt x="39987" y="2449"/>
                    <a:pt x="37507" y="69"/>
                    <a:pt x="33964" y="69"/>
                  </a:cubicBezTo>
                  <a:cubicBezTo>
                    <a:pt x="27587" y="69"/>
                    <a:pt x="25993" y="6020"/>
                    <a:pt x="25462" y="8061"/>
                  </a:cubicBezTo>
                  <a:lnTo>
                    <a:pt x="840" y="102439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D6BE49E8-78C1-8BAC-C0DD-BA7F532CD7F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6009826" y="4135780"/>
              <a:ext cx="91047" cy="74992"/>
            </a:xfrm>
            <a:custGeom>
              <a:avLst/>
              <a:gdLst>
                <a:gd name="csX0" fmla="*/ 31666 w 91047"/>
                <a:gd name="csY0" fmla="*/ 5000 h 74992"/>
                <a:gd name="csX1" fmla="*/ 32021 w 91047"/>
                <a:gd name="csY1" fmla="*/ 2449 h 74992"/>
                <a:gd name="csX2" fmla="*/ 29186 w 91047"/>
                <a:gd name="csY2" fmla="*/ 69 h 74992"/>
                <a:gd name="csX3" fmla="*/ 17673 w 91047"/>
                <a:gd name="csY3" fmla="*/ 919 h 74992"/>
                <a:gd name="csX4" fmla="*/ 7753 w 91047"/>
                <a:gd name="csY4" fmla="*/ 1769 h 74992"/>
                <a:gd name="csX5" fmla="*/ 2793 w 91047"/>
                <a:gd name="csY5" fmla="*/ 5680 h 74992"/>
                <a:gd name="csX6" fmla="*/ 7399 w 91047"/>
                <a:gd name="csY6" fmla="*/ 8061 h 74992"/>
                <a:gd name="csX7" fmla="*/ 15901 w 91047"/>
                <a:gd name="csY7" fmla="*/ 10612 h 74992"/>
                <a:gd name="csX8" fmla="*/ 14307 w 91047"/>
                <a:gd name="csY8" fmla="*/ 17244 h 74992"/>
                <a:gd name="csX9" fmla="*/ 5450 w 91047"/>
                <a:gd name="csY9" fmla="*/ 51594 h 74992"/>
                <a:gd name="csX10" fmla="*/ 136 w 91047"/>
                <a:gd name="csY10" fmla="*/ 72680 h 74992"/>
                <a:gd name="csX11" fmla="*/ 3502 w 91047"/>
                <a:gd name="csY11" fmla="*/ 75061 h 74992"/>
                <a:gd name="csX12" fmla="*/ 6336 w 91047"/>
                <a:gd name="csY12" fmla="*/ 75061 h 74992"/>
                <a:gd name="csX13" fmla="*/ 63551 w 91047"/>
                <a:gd name="csY13" fmla="*/ 48533 h 74992"/>
                <a:gd name="csX14" fmla="*/ 91184 w 91047"/>
                <a:gd name="csY14" fmla="*/ 5510 h 74992"/>
                <a:gd name="csX15" fmla="*/ 85161 w 91047"/>
                <a:gd name="csY15" fmla="*/ 69 h 74992"/>
                <a:gd name="csX16" fmla="*/ 76127 w 91047"/>
                <a:gd name="csY16" fmla="*/ 9591 h 74992"/>
                <a:gd name="csX17" fmla="*/ 15193 w 91047"/>
                <a:gd name="csY17" fmla="*/ 68259 h 74992"/>
                <a:gd name="csX18" fmla="*/ 31666 w 91047"/>
                <a:gd name="csY18" fmla="*/ 5000 h 74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4992">
                  <a:moveTo>
                    <a:pt x="31666" y="5000"/>
                  </a:moveTo>
                  <a:cubicBezTo>
                    <a:pt x="31843" y="4320"/>
                    <a:pt x="32021" y="3299"/>
                    <a:pt x="32021" y="2449"/>
                  </a:cubicBezTo>
                  <a:cubicBezTo>
                    <a:pt x="32021" y="2279"/>
                    <a:pt x="32021" y="69"/>
                    <a:pt x="29186" y="69"/>
                  </a:cubicBezTo>
                  <a:cubicBezTo>
                    <a:pt x="29009" y="69"/>
                    <a:pt x="18912" y="919"/>
                    <a:pt x="17673" y="919"/>
                  </a:cubicBezTo>
                  <a:cubicBezTo>
                    <a:pt x="14307" y="1259"/>
                    <a:pt x="11118" y="1429"/>
                    <a:pt x="7753" y="1769"/>
                  </a:cubicBezTo>
                  <a:cubicBezTo>
                    <a:pt x="4919" y="1939"/>
                    <a:pt x="2793" y="2109"/>
                    <a:pt x="2793" y="5680"/>
                  </a:cubicBezTo>
                  <a:cubicBezTo>
                    <a:pt x="2793" y="8061"/>
                    <a:pt x="5273" y="8061"/>
                    <a:pt x="7399" y="8061"/>
                  </a:cubicBezTo>
                  <a:cubicBezTo>
                    <a:pt x="15901" y="8061"/>
                    <a:pt x="15901" y="9081"/>
                    <a:pt x="15901" y="10612"/>
                  </a:cubicBezTo>
                  <a:cubicBezTo>
                    <a:pt x="15901" y="11632"/>
                    <a:pt x="15015" y="15033"/>
                    <a:pt x="14307" y="17244"/>
                  </a:cubicBezTo>
                  <a:lnTo>
                    <a:pt x="5450" y="51594"/>
                  </a:lnTo>
                  <a:cubicBezTo>
                    <a:pt x="1022" y="68599"/>
                    <a:pt x="136" y="72000"/>
                    <a:pt x="136" y="72680"/>
                  </a:cubicBezTo>
                  <a:cubicBezTo>
                    <a:pt x="136" y="75061"/>
                    <a:pt x="2793" y="75061"/>
                    <a:pt x="3502" y="75061"/>
                  </a:cubicBezTo>
                  <a:lnTo>
                    <a:pt x="6336" y="75061"/>
                  </a:lnTo>
                  <a:cubicBezTo>
                    <a:pt x="22101" y="72680"/>
                    <a:pt x="44597" y="64688"/>
                    <a:pt x="63551" y="48533"/>
                  </a:cubicBezTo>
                  <a:cubicBezTo>
                    <a:pt x="87641" y="27957"/>
                    <a:pt x="91184" y="5850"/>
                    <a:pt x="91184" y="5510"/>
                  </a:cubicBezTo>
                  <a:cubicBezTo>
                    <a:pt x="91184" y="2449"/>
                    <a:pt x="88704" y="69"/>
                    <a:pt x="85161" y="69"/>
                  </a:cubicBezTo>
                  <a:cubicBezTo>
                    <a:pt x="78961" y="69"/>
                    <a:pt x="77722" y="4830"/>
                    <a:pt x="76127" y="9591"/>
                  </a:cubicBezTo>
                  <a:cubicBezTo>
                    <a:pt x="69042" y="33738"/>
                    <a:pt x="45306" y="59756"/>
                    <a:pt x="15193" y="68259"/>
                  </a:cubicBezTo>
                  <a:lnTo>
                    <a:pt x="31666" y="500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62E4D960-434F-B777-B28C-9C022355AD5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6193209" y="4169448"/>
              <a:ext cx="168278" cy="161790"/>
            </a:xfrm>
            <a:custGeom>
              <a:avLst/>
              <a:gdLst>
                <a:gd name="csX0" fmla="*/ 89470 w 168278"/>
                <a:gd name="csY0" fmla="*/ 85827 h 161790"/>
                <a:gd name="csX1" fmla="*/ 160072 w 168278"/>
                <a:gd name="csY1" fmla="*/ 85827 h 161790"/>
                <a:gd name="csX2" fmla="*/ 168422 w 168278"/>
                <a:gd name="csY2" fmla="*/ 80968 h 161790"/>
                <a:gd name="csX3" fmla="*/ 160072 w 168278"/>
                <a:gd name="csY3" fmla="*/ 76109 h 161790"/>
                <a:gd name="csX4" fmla="*/ 89470 w 168278"/>
                <a:gd name="csY4" fmla="*/ 76109 h 161790"/>
                <a:gd name="csX5" fmla="*/ 89470 w 168278"/>
                <a:gd name="csY5" fmla="*/ 8089 h 161790"/>
                <a:gd name="csX6" fmla="*/ 84409 w 168278"/>
                <a:gd name="csY6" fmla="*/ 73 h 161790"/>
                <a:gd name="csX7" fmla="*/ 79348 w 168278"/>
                <a:gd name="csY7" fmla="*/ 8089 h 161790"/>
                <a:gd name="csX8" fmla="*/ 79348 w 168278"/>
                <a:gd name="csY8" fmla="*/ 76109 h 161790"/>
                <a:gd name="csX9" fmla="*/ 8494 w 168278"/>
                <a:gd name="csY9" fmla="*/ 76109 h 161790"/>
                <a:gd name="csX10" fmla="*/ 143 w 168278"/>
                <a:gd name="csY10" fmla="*/ 80968 h 161790"/>
                <a:gd name="csX11" fmla="*/ 8494 w 168278"/>
                <a:gd name="csY11" fmla="*/ 85827 h 161790"/>
                <a:gd name="csX12" fmla="*/ 79348 w 168278"/>
                <a:gd name="csY12" fmla="*/ 85827 h 161790"/>
                <a:gd name="csX13" fmla="*/ 79348 w 168278"/>
                <a:gd name="csY13" fmla="*/ 153847 h 161790"/>
                <a:gd name="csX14" fmla="*/ 84409 w 168278"/>
                <a:gd name="csY14" fmla="*/ 161863 h 161790"/>
                <a:gd name="csX15" fmla="*/ 89470 w 168278"/>
                <a:gd name="csY15" fmla="*/ 153847 h 161790"/>
                <a:gd name="csX16" fmla="*/ 89470 w 168278"/>
                <a:gd name="csY16" fmla="*/ 85827 h 161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1790">
                  <a:moveTo>
                    <a:pt x="89470" y="85827"/>
                  </a:moveTo>
                  <a:lnTo>
                    <a:pt x="160072" y="85827"/>
                  </a:lnTo>
                  <a:cubicBezTo>
                    <a:pt x="163614" y="85827"/>
                    <a:pt x="168422" y="85827"/>
                    <a:pt x="168422" y="80968"/>
                  </a:cubicBezTo>
                  <a:cubicBezTo>
                    <a:pt x="168422" y="76109"/>
                    <a:pt x="163614" y="76109"/>
                    <a:pt x="160072" y="76109"/>
                  </a:cubicBezTo>
                  <a:lnTo>
                    <a:pt x="89470" y="76109"/>
                  </a:lnTo>
                  <a:lnTo>
                    <a:pt x="89470" y="8089"/>
                  </a:lnTo>
                  <a:cubicBezTo>
                    <a:pt x="89470" y="4688"/>
                    <a:pt x="89470" y="73"/>
                    <a:pt x="84409" y="73"/>
                  </a:cubicBezTo>
                  <a:cubicBezTo>
                    <a:pt x="79348" y="73"/>
                    <a:pt x="79348" y="4688"/>
                    <a:pt x="79348" y="8089"/>
                  </a:cubicBezTo>
                  <a:lnTo>
                    <a:pt x="79348" y="76109"/>
                  </a:lnTo>
                  <a:lnTo>
                    <a:pt x="8494" y="76109"/>
                  </a:lnTo>
                  <a:cubicBezTo>
                    <a:pt x="4951" y="76109"/>
                    <a:pt x="143" y="76109"/>
                    <a:pt x="143" y="80968"/>
                  </a:cubicBezTo>
                  <a:cubicBezTo>
                    <a:pt x="143" y="85827"/>
                    <a:pt x="4951" y="85827"/>
                    <a:pt x="8494" y="85827"/>
                  </a:cubicBezTo>
                  <a:lnTo>
                    <a:pt x="79348" y="85827"/>
                  </a:lnTo>
                  <a:lnTo>
                    <a:pt x="79348" y="153847"/>
                  </a:lnTo>
                  <a:cubicBezTo>
                    <a:pt x="79348" y="157248"/>
                    <a:pt x="79348" y="161863"/>
                    <a:pt x="84409" y="161863"/>
                  </a:cubicBezTo>
                  <a:cubicBezTo>
                    <a:pt x="89470" y="161863"/>
                    <a:pt x="89470" y="157248"/>
                    <a:pt x="89470" y="153847"/>
                  </a:cubicBezTo>
                  <a:lnTo>
                    <a:pt x="89470" y="8582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5E5AC715-2F14-98F2-197A-86E4CE7C487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6473083" y="3980812"/>
              <a:ext cx="253557" cy="165920"/>
            </a:xfrm>
            <a:custGeom>
              <a:avLst/>
              <a:gdLst>
                <a:gd name="csX0" fmla="*/ 223852 w 253557"/>
                <a:gd name="csY0" fmla="*/ 18771 h 165920"/>
                <a:gd name="csX1" fmla="*/ 245614 w 253557"/>
                <a:gd name="csY1" fmla="*/ 7597 h 165920"/>
                <a:gd name="csX2" fmla="*/ 253712 w 253557"/>
                <a:gd name="csY2" fmla="*/ 2738 h 165920"/>
                <a:gd name="csX3" fmla="*/ 246879 w 253557"/>
                <a:gd name="csY3" fmla="*/ 66 h 165920"/>
                <a:gd name="csX4" fmla="*/ 213476 w 253557"/>
                <a:gd name="csY4" fmla="*/ 66 h 165920"/>
                <a:gd name="csX5" fmla="*/ 203608 w 253557"/>
                <a:gd name="csY5" fmla="*/ 4682 h 165920"/>
                <a:gd name="csX6" fmla="*/ 111244 w 253557"/>
                <a:gd name="csY6" fmla="*/ 143151 h 165920"/>
                <a:gd name="csX7" fmla="*/ 91506 w 253557"/>
                <a:gd name="csY7" fmla="*/ 5653 h 165920"/>
                <a:gd name="csX8" fmla="*/ 83661 w 253557"/>
                <a:gd name="csY8" fmla="*/ 66 h 165920"/>
                <a:gd name="csX9" fmla="*/ 48993 w 253557"/>
                <a:gd name="csY9" fmla="*/ 66 h 165920"/>
                <a:gd name="csX10" fmla="*/ 41402 w 253557"/>
                <a:gd name="csY10" fmla="*/ 4682 h 165920"/>
                <a:gd name="csX11" fmla="*/ 48740 w 253557"/>
                <a:gd name="csY11" fmla="*/ 7597 h 165920"/>
                <a:gd name="csX12" fmla="*/ 59621 w 253557"/>
                <a:gd name="csY12" fmla="*/ 8083 h 165920"/>
                <a:gd name="csX13" fmla="*/ 65189 w 253557"/>
                <a:gd name="csY13" fmla="*/ 11969 h 165920"/>
                <a:gd name="csX14" fmla="*/ 64176 w 253557"/>
                <a:gd name="csY14" fmla="*/ 16585 h 165920"/>
                <a:gd name="csX15" fmla="*/ 32039 w 253557"/>
                <a:gd name="csY15" fmla="*/ 140236 h 165920"/>
                <a:gd name="csX16" fmla="*/ 4709 w 253557"/>
                <a:gd name="csY16" fmla="*/ 158456 h 165920"/>
                <a:gd name="csX17" fmla="*/ 154 w 253557"/>
                <a:gd name="csY17" fmla="*/ 163071 h 165920"/>
                <a:gd name="csX18" fmla="*/ 3697 w 253557"/>
                <a:gd name="csY18" fmla="*/ 165986 h 165920"/>
                <a:gd name="csX19" fmla="*/ 29002 w 253557"/>
                <a:gd name="csY19" fmla="*/ 165258 h 165920"/>
                <a:gd name="csX20" fmla="*/ 55067 w 253557"/>
                <a:gd name="csY20" fmla="*/ 165986 h 165920"/>
                <a:gd name="csX21" fmla="*/ 59621 w 253557"/>
                <a:gd name="csY21" fmla="*/ 161128 h 165920"/>
                <a:gd name="csX22" fmla="*/ 55067 w 253557"/>
                <a:gd name="csY22" fmla="*/ 158456 h 165920"/>
                <a:gd name="csX23" fmla="*/ 37859 w 253557"/>
                <a:gd name="csY23" fmla="*/ 147767 h 165920"/>
                <a:gd name="csX24" fmla="*/ 38871 w 253557"/>
                <a:gd name="csY24" fmla="*/ 142179 h 165920"/>
                <a:gd name="csX25" fmla="*/ 73286 w 253557"/>
                <a:gd name="csY25" fmla="*/ 9783 h 165920"/>
                <a:gd name="csX26" fmla="*/ 73539 w 253557"/>
                <a:gd name="csY26" fmla="*/ 9783 h 165920"/>
                <a:gd name="csX27" fmla="*/ 95302 w 253557"/>
                <a:gd name="csY27" fmla="*/ 160399 h 165920"/>
                <a:gd name="csX28" fmla="*/ 99097 w 253557"/>
                <a:gd name="csY28" fmla="*/ 165986 h 165920"/>
                <a:gd name="csX29" fmla="*/ 104665 w 253557"/>
                <a:gd name="csY29" fmla="*/ 161614 h 165920"/>
                <a:gd name="csX30" fmla="*/ 206897 w 253557"/>
                <a:gd name="csY30" fmla="*/ 7840 h 165920"/>
                <a:gd name="csX31" fmla="*/ 207150 w 253557"/>
                <a:gd name="csY31" fmla="*/ 7840 h 165920"/>
                <a:gd name="csX32" fmla="*/ 170964 w 253557"/>
                <a:gd name="csY32" fmla="*/ 147038 h 165920"/>
                <a:gd name="csX33" fmla="*/ 147936 w 253557"/>
                <a:gd name="csY33" fmla="*/ 158456 h 165920"/>
                <a:gd name="csX34" fmla="*/ 140851 w 253557"/>
                <a:gd name="csY34" fmla="*/ 163071 h 165920"/>
                <a:gd name="csX35" fmla="*/ 144647 w 253557"/>
                <a:gd name="csY35" fmla="*/ 165986 h 165920"/>
                <a:gd name="csX36" fmla="*/ 176025 w 253557"/>
                <a:gd name="csY36" fmla="*/ 165258 h 165920"/>
                <a:gd name="csX37" fmla="*/ 207656 w 253557"/>
                <a:gd name="csY37" fmla="*/ 165986 h 165920"/>
                <a:gd name="csX38" fmla="*/ 212464 w 253557"/>
                <a:gd name="csY38" fmla="*/ 161128 h 165920"/>
                <a:gd name="csX39" fmla="*/ 205379 w 253557"/>
                <a:gd name="csY39" fmla="*/ 158456 h 165920"/>
                <a:gd name="csX40" fmla="*/ 188931 w 253557"/>
                <a:gd name="csY40" fmla="*/ 154083 h 165920"/>
                <a:gd name="csX41" fmla="*/ 190196 w 253557"/>
                <a:gd name="csY41" fmla="*/ 148253 h 165920"/>
                <a:gd name="csX42" fmla="*/ 223852 w 253557"/>
                <a:gd name="csY42" fmla="*/ 18771 h 165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53557" h="165920">
                  <a:moveTo>
                    <a:pt x="223852" y="18771"/>
                  </a:moveTo>
                  <a:cubicBezTo>
                    <a:pt x="226129" y="10026"/>
                    <a:pt x="226635" y="7597"/>
                    <a:pt x="245614" y="7597"/>
                  </a:cubicBezTo>
                  <a:cubicBezTo>
                    <a:pt x="251434" y="7597"/>
                    <a:pt x="253712" y="7597"/>
                    <a:pt x="253712" y="2738"/>
                  </a:cubicBezTo>
                  <a:cubicBezTo>
                    <a:pt x="253712" y="66"/>
                    <a:pt x="251181" y="66"/>
                    <a:pt x="246879" y="66"/>
                  </a:cubicBezTo>
                  <a:lnTo>
                    <a:pt x="213476" y="66"/>
                  </a:lnTo>
                  <a:cubicBezTo>
                    <a:pt x="206897" y="66"/>
                    <a:pt x="206644" y="66"/>
                    <a:pt x="203608" y="4682"/>
                  </a:cubicBezTo>
                  <a:lnTo>
                    <a:pt x="111244" y="143151"/>
                  </a:lnTo>
                  <a:lnTo>
                    <a:pt x="91506" y="5653"/>
                  </a:lnTo>
                  <a:cubicBezTo>
                    <a:pt x="90747" y="66"/>
                    <a:pt x="90241" y="66"/>
                    <a:pt x="83661" y="66"/>
                  </a:cubicBezTo>
                  <a:lnTo>
                    <a:pt x="48993" y="66"/>
                  </a:lnTo>
                  <a:cubicBezTo>
                    <a:pt x="44185" y="66"/>
                    <a:pt x="41402" y="66"/>
                    <a:pt x="41402" y="4682"/>
                  </a:cubicBezTo>
                  <a:cubicBezTo>
                    <a:pt x="41402" y="7597"/>
                    <a:pt x="43679" y="7597"/>
                    <a:pt x="48740" y="7597"/>
                  </a:cubicBezTo>
                  <a:cubicBezTo>
                    <a:pt x="52030" y="7597"/>
                    <a:pt x="56585" y="7840"/>
                    <a:pt x="59621" y="8083"/>
                  </a:cubicBezTo>
                  <a:cubicBezTo>
                    <a:pt x="63670" y="8568"/>
                    <a:pt x="65189" y="9297"/>
                    <a:pt x="65189" y="11969"/>
                  </a:cubicBezTo>
                  <a:cubicBezTo>
                    <a:pt x="65189" y="12941"/>
                    <a:pt x="64936" y="13670"/>
                    <a:pt x="64176" y="16585"/>
                  </a:cubicBezTo>
                  <a:lnTo>
                    <a:pt x="32039" y="140236"/>
                  </a:lnTo>
                  <a:cubicBezTo>
                    <a:pt x="29508" y="149953"/>
                    <a:pt x="25206" y="157727"/>
                    <a:pt x="4709" y="158456"/>
                  </a:cubicBezTo>
                  <a:cubicBezTo>
                    <a:pt x="3444" y="158456"/>
                    <a:pt x="154" y="158699"/>
                    <a:pt x="154" y="163071"/>
                  </a:cubicBezTo>
                  <a:cubicBezTo>
                    <a:pt x="154" y="165258"/>
                    <a:pt x="1673" y="165986"/>
                    <a:pt x="3697" y="165986"/>
                  </a:cubicBezTo>
                  <a:cubicBezTo>
                    <a:pt x="11795" y="165986"/>
                    <a:pt x="20652" y="165258"/>
                    <a:pt x="29002" y="165258"/>
                  </a:cubicBezTo>
                  <a:cubicBezTo>
                    <a:pt x="37606" y="165258"/>
                    <a:pt x="46716" y="165986"/>
                    <a:pt x="55067" y="165986"/>
                  </a:cubicBezTo>
                  <a:cubicBezTo>
                    <a:pt x="56332" y="165986"/>
                    <a:pt x="59621" y="165986"/>
                    <a:pt x="59621" y="161128"/>
                  </a:cubicBezTo>
                  <a:cubicBezTo>
                    <a:pt x="59621" y="158456"/>
                    <a:pt x="56838" y="158456"/>
                    <a:pt x="55067" y="158456"/>
                  </a:cubicBezTo>
                  <a:cubicBezTo>
                    <a:pt x="40643" y="158213"/>
                    <a:pt x="37859" y="153354"/>
                    <a:pt x="37859" y="147767"/>
                  </a:cubicBezTo>
                  <a:cubicBezTo>
                    <a:pt x="37859" y="146066"/>
                    <a:pt x="38112" y="144852"/>
                    <a:pt x="38871" y="142179"/>
                  </a:cubicBezTo>
                  <a:lnTo>
                    <a:pt x="73286" y="9783"/>
                  </a:lnTo>
                  <a:lnTo>
                    <a:pt x="73539" y="9783"/>
                  </a:lnTo>
                  <a:lnTo>
                    <a:pt x="95302" y="160399"/>
                  </a:lnTo>
                  <a:cubicBezTo>
                    <a:pt x="95808" y="163314"/>
                    <a:pt x="96061" y="165986"/>
                    <a:pt x="99097" y="165986"/>
                  </a:cubicBezTo>
                  <a:cubicBezTo>
                    <a:pt x="101881" y="165986"/>
                    <a:pt x="103399" y="163314"/>
                    <a:pt x="104665" y="161614"/>
                  </a:cubicBezTo>
                  <a:lnTo>
                    <a:pt x="206897" y="7840"/>
                  </a:lnTo>
                  <a:lnTo>
                    <a:pt x="207150" y="7840"/>
                  </a:lnTo>
                  <a:lnTo>
                    <a:pt x="170964" y="147038"/>
                  </a:lnTo>
                  <a:cubicBezTo>
                    <a:pt x="168433" y="156512"/>
                    <a:pt x="167927" y="158456"/>
                    <a:pt x="147936" y="158456"/>
                  </a:cubicBezTo>
                  <a:cubicBezTo>
                    <a:pt x="143634" y="158456"/>
                    <a:pt x="140851" y="158456"/>
                    <a:pt x="140851" y="163071"/>
                  </a:cubicBezTo>
                  <a:cubicBezTo>
                    <a:pt x="140851" y="165986"/>
                    <a:pt x="143887" y="165986"/>
                    <a:pt x="144647" y="165986"/>
                  </a:cubicBezTo>
                  <a:cubicBezTo>
                    <a:pt x="151732" y="165986"/>
                    <a:pt x="168939" y="165258"/>
                    <a:pt x="176025" y="165258"/>
                  </a:cubicBezTo>
                  <a:cubicBezTo>
                    <a:pt x="186400" y="165258"/>
                    <a:pt x="197281" y="165986"/>
                    <a:pt x="207656" y="165986"/>
                  </a:cubicBezTo>
                  <a:cubicBezTo>
                    <a:pt x="209175" y="165986"/>
                    <a:pt x="212464" y="165986"/>
                    <a:pt x="212464" y="161128"/>
                  </a:cubicBezTo>
                  <a:cubicBezTo>
                    <a:pt x="212464" y="158456"/>
                    <a:pt x="210187" y="158456"/>
                    <a:pt x="205379" y="158456"/>
                  </a:cubicBezTo>
                  <a:cubicBezTo>
                    <a:pt x="196016" y="158456"/>
                    <a:pt x="188931" y="158456"/>
                    <a:pt x="188931" y="154083"/>
                  </a:cubicBezTo>
                  <a:cubicBezTo>
                    <a:pt x="188931" y="153111"/>
                    <a:pt x="188931" y="152625"/>
                    <a:pt x="190196" y="148253"/>
                  </a:cubicBezTo>
                  <a:lnTo>
                    <a:pt x="223852" y="18771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96F9B831-6715-6F46-FB5C-92B213C7A9A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6746698" y="3945662"/>
              <a:ext cx="78293" cy="112913"/>
            </a:xfrm>
            <a:custGeom>
              <a:avLst/>
              <a:gdLst>
                <a:gd name="csX0" fmla="*/ 78459 w 78293"/>
                <a:gd name="csY0" fmla="*/ 82027 h 112913"/>
                <a:gd name="csX1" fmla="*/ 72437 w 78293"/>
                <a:gd name="csY1" fmla="*/ 82027 h 112913"/>
                <a:gd name="csX2" fmla="*/ 67831 w 78293"/>
                <a:gd name="csY2" fmla="*/ 97501 h 112913"/>
                <a:gd name="csX3" fmla="*/ 50295 w 78293"/>
                <a:gd name="csY3" fmla="*/ 98521 h 112913"/>
                <a:gd name="csX4" fmla="*/ 17702 w 78293"/>
                <a:gd name="csY4" fmla="*/ 98521 h 112913"/>
                <a:gd name="csX5" fmla="*/ 53129 w 78293"/>
                <a:gd name="csY5" fmla="*/ 69953 h 112913"/>
                <a:gd name="csX6" fmla="*/ 78459 w 78293"/>
                <a:gd name="csY6" fmla="*/ 33222 h 112913"/>
                <a:gd name="csX7" fmla="*/ 37009 w 78293"/>
                <a:gd name="csY7" fmla="*/ 62 h 112913"/>
                <a:gd name="csX8" fmla="*/ 165 w 78293"/>
                <a:gd name="csY8" fmla="*/ 30501 h 112913"/>
                <a:gd name="csX9" fmla="*/ 9553 w 78293"/>
                <a:gd name="csY9" fmla="*/ 40024 h 112913"/>
                <a:gd name="csX10" fmla="*/ 18942 w 78293"/>
                <a:gd name="csY10" fmla="*/ 31011 h 112913"/>
                <a:gd name="csX11" fmla="*/ 8491 w 78293"/>
                <a:gd name="csY11" fmla="*/ 21999 h 112913"/>
                <a:gd name="csX12" fmla="*/ 34352 w 78293"/>
                <a:gd name="csY12" fmla="*/ 6184 h 112913"/>
                <a:gd name="csX13" fmla="*/ 61277 w 78293"/>
                <a:gd name="csY13" fmla="*/ 33222 h 112913"/>
                <a:gd name="csX14" fmla="*/ 44626 w 78293"/>
                <a:gd name="csY14" fmla="*/ 65872 h 112913"/>
                <a:gd name="csX15" fmla="*/ 1937 w 78293"/>
                <a:gd name="csY15" fmla="*/ 106344 h 112913"/>
                <a:gd name="csX16" fmla="*/ 165 w 78293"/>
                <a:gd name="csY16" fmla="*/ 112976 h 112913"/>
                <a:gd name="csX17" fmla="*/ 73145 w 78293"/>
                <a:gd name="csY17" fmla="*/ 112976 h 112913"/>
                <a:gd name="csX18" fmla="*/ 78459 w 78293"/>
                <a:gd name="csY18" fmla="*/ 82027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459" y="82027"/>
                  </a:moveTo>
                  <a:lnTo>
                    <a:pt x="72437" y="82027"/>
                  </a:lnTo>
                  <a:cubicBezTo>
                    <a:pt x="71905" y="85768"/>
                    <a:pt x="70134" y="95801"/>
                    <a:pt x="67831" y="97501"/>
                  </a:cubicBezTo>
                  <a:cubicBezTo>
                    <a:pt x="66414" y="98521"/>
                    <a:pt x="52775" y="98521"/>
                    <a:pt x="50295" y="98521"/>
                  </a:cubicBezTo>
                  <a:lnTo>
                    <a:pt x="17702" y="98521"/>
                  </a:lnTo>
                  <a:cubicBezTo>
                    <a:pt x="36301" y="82707"/>
                    <a:pt x="42501" y="77945"/>
                    <a:pt x="53129" y="69953"/>
                  </a:cubicBezTo>
                  <a:cubicBezTo>
                    <a:pt x="66237" y="59920"/>
                    <a:pt x="78459" y="49377"/>
                    <a:pt x="78459" y="33222"/>
                  </a:cubicBezTo>
                  <a:cubicBezTo>
                    <a:pt x="78459" y="12646"/>
                    <a:pt x="59683" y="62"/>
                    <a:pt x="37009" y="62"/>
                  </a:cubicBezTo>
                  <a:cubicBezTo>
                    <a:pt x="15045" y="62"/>
                    <a:pt x="165" y="14857"/>
                    <a:pt x="165" y="30501"/>
                  </a:cubicBezTo>
                  <a:cubicBezTo>
                    <a:pt x="165" y="39174"/>
                    <a:pt x="7782" y="40024"/>
                    <a:pt x="9553" y="40024"/>
                  </a:cubicBezTo>
                  <a:cubicBezTo>
                    <a:pt x="13805" y="40024"/>
                    <a:pt x="18942" y="37133"/>
                    <a:pt x="18942" y="31011"/>
                  </a:cubicBezTo>
                  <a:cubicBezTo>
                    <a:pt x="18942" y="27951"/>
                    <a:pt x="17702" y="21999"/>
                    <a:pt x="8491" y="21999"/>
                  </a:cubicBezTo>
                  <a:cubicBezTo>
                    <a:pt x="13982" y="9925"/>
                    <a:pt x="26027" y="6184"/>
                    <a:pt x="34352" y="6184"/>
                  </a:cubicBezTo>
                  <a:cubicBezTo>
                    <a:pt x="52066" y="6184"/>
                    <a:pt x="61277" y="19448"/>
                    <a:pt x="61277" y="33222"/>
                  </a:cubicBezTo>
                  <a:cubicBezTo>
                    <a:pt x="61277" y="48016"/>
                    <a:pt x="50295" y="59750"/>
                    <a:pt x="44626" y="65872"/>
                  </a:cubicBezTo>
                  <a:lnTo>
                    <a:pt x="1937" y="106344"/>
                  </a:lnTo>
                  <a:cubicBezTo>
                    <a:pt x="165" y="107874"/>
                    <a:pt x="165" y="108214"/>
                    <a:pt x="165" y="112976"/>
                  </a:cubicBezTo>
                  <a:lnTo>
                    <a:pt x="73145" y="112976"/>
                  </a:lnTo>
                  <a:lnTo>
                    <a:pt x="78459" y="8202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68155C50-CE33-2AFE-F87A-51D9C3F330C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720172" y="4097499"/>
              <a:ext cx="157827" cy="116144"/>
            </a:xfrm>
            <a:custGeom>
              <a:avLst/>
              <a:gdLst>
                <a:gd name="csX0" fmla="*/ 136913 w 157827"/>
                <a:gd name="csY0" fmla="*/ 13843 h 116144"/>
                <a:gd name="csX1" fmla="*/ 151969 w 157827"/>
                <a:gd name="csY1" fmla="*/ 6190 h 116144"/>
                <a:gd name="csX2" fmla="*/ 157992 w 157827"/>
                <a:gd name="csY2" fmla="*/ 2449 h 116144"/>
                <a:gd name="csX3" fmla="*/ 155158 w 157827"/>
                <a:gd name="csY3" fmla="*/ 69 h 116144"/>
                <a:gd name="csX4" fmla="*/ 131953 w 157827"/>
                <a:gd name="csY4" fmla="*/ 749 h 116144"/>
                <a:gd name="csX5" fmla="*/ 119731 w 157827"/>
                <a:gd name="csY5" fmla="*/ 579 h 116144"/>
                <a:gd name="csX6" fmla="*/ 108571 w 157827"/>
                <a:gd name="csY6" fmla="*/ 69 h 116144"/>
                <a:gd name="csX7" fmla="*/ 104851 w 157827"/>
                <a:gd name="csY7" fmla="*/ 3810 h 116144"/>
                <a:gd name="csX8" fmla="*/ 110520 w 157827"/>
                <a:gd name="csY8" fmla="*/ 6190 h 116144"/>
                <a:gd name="csX9" fmla="*/ 117251 w 157827"/>
                <a:gd name="csY9" fmla="*/ 6531 h 116144"/>
                <a:gd name="csX10" fmla="*/ 121325 w 157827"/>
                <a:gd name="csY10" fmla="*/ 8911 h 116144"/>
                <a:gd name="csX11" fmla="*/ 120616 w 157827"/>
                <a:gd name="csY11" fmla="*/ 12652 h 116144"/>
                <a:gd name="csX12" fmla="*/ 110165 w 157827"/>
                <a:gd name="csY12" fmla="*/ 52784 h 116144"/>
                <a:gd name="csX13" fmla="*/ 50825 w 157827"/>
                <a:gd name="csY13" fmla="*/ 52784 h 116144"/>
                <a:gd name="csX14" fmla="*/ 61099 w 157827"/>
                <a:gd name="csY14" fmla="*/ 13333 h 116144"/>
                <a:gd name="csX15" fmla="*/ 76687 w 157827"/>
                <a:gd name="csY15" fmla="*/ 6190 h 116144"/>
                <a:gd name="csX16" fmla="*/ 82001 w 157827"/>
                <a:gd name="csY16" fmla="*/ 2449 h 116144"/>
                <a:gd name="csX17" fmla="*/ 79167 w 157827"/>
                <a:gd name="csY17" fmla="*/ 69 h 116144"/>
                <a:gd name="csX18" fmla="*/ 55962 w 157827"/>
                <a:gd name="csY18" fmla="*/ 749 h 116144"/>
                <a:gd name="csX19" fmla="*/ 43739 w 157827"/>
                <a:gd name="csY19" fmla="*/ 579 h 116144"/>
                <a:gd name="csX20" fmla="*/ 32580 w 157827"/>
                <a:gd name="csY20" fmla="*/ 69 h 116144"/>
                <a:gd name="csX21" fmla="*/ 28860 w 157827"/>
                <a:gd name="csY21" fmla="*/ 3810 h 116144"/>
                <a:gd name="csX22" fmla="*/ 34528 w 157827"/>
                <a:gd name="csY22" fmla="*/ 6190 h 116144"/>
                <a:gd name="csX23" fmla="*/ 41260 w 157827"/>
                <a:gd name="csY23" fmla="*/ 6531 h 116144"/>
                <a:gd name="csX24" fmla="*/ 45334 w 157827"/>
                <a:gd name="csY24" fmla="*/ 8911 h 116144"/>
                <a:gd name="csX25" fmla="*/ 44625 w 157827"/>
                <a:gd name="csY25" fmla="*/ 12652 h 116144"/>
                <a:gd name="csX26" fmla="*/ 21066 w 157827"/>
                <a:gd name="csY26" fmla="*/ 102949 h 116144"/>
                <a:gd name="csX27" fmla="*/ 5478 w 157827"/>
                <a:gd name="csY27" fmla="*/ 110091 h 116144"/>
                <a:gd name="csX28" fmla="*/ 164 w 157827"/>
                <a:gd name="csY28" fmla="*/ 113662 h 116144"/>
                <a:gd name="csX29" fmla="*/ 2998 w 157827"/>
                <a:gd name="csY29" fmla="*/ 116213 h 116144"/>
                <a:gd name="csX30" fmla="*/ 26026 w 157827"/>
                <a:gd name="csY30" fmla="*/ 115533 h 116144"/>
                <a:gd name="csX31" fmla="*/ 38248 w 157827"/>
                <a:gd name="csY31" fmla="*/ 115703 h 116144"/>
                <a:gd name="csX32" fmla="*/ 49585 w 157827"/>
                <a:gd name="csY32" fmla="*/ 116213 h 116144"/>
                <a:gd name="csX33" fmla="*/ 53305 w 157827"/>
                <a:gd name="csY33" fmla="*/ 112642 h 116144"/>
                <a:gd name="csX34" fmla="*/ 47459 w 157827"/>
                <a:gd name="csY34" fmla="*/ 110091 h 116144"/>
                <a:gd name="csX35" fmla="*/ 40728 w 157827"/>
                <a:gd name="csY35" fmla="*/ 109751 h 116144"/>
                <a:gd name="csX36" fmla="*/ 36831 w 157827"/>
                <a:gd name="csY36" fmla="*/ 107200 h 116144"/>
                <a:gd name="csX37" fmla="*/ 37540 w 157827"/>
                <a:gd name="csY37" fmla="*/ 103459 h 116144"/>
                <a:gd name="csX38" fmla="*/ 49231 w 157827"/>
                <a:gd name="csY38" fmla="*/ 58906 h 116144"/>
                <a:gd name="csX39" fmla="*/ 108571 w 157827"/>
                <a:gd name="csY39" fmla="*/ 58906 h 116144"/>
                <a:gd name="csX40" fmla="*/ 97057 w 157827"/>
                <a:gd name="csY40" fmla="*/ 102949 h 116144"/>
                <a:gd name="csX41" fmla="*/ 81469 w 157827"/>
                <a:gd name="csY41" fmla="*/ 110091 h 116144"/>
                <a:gd name="csX42" fmla="*/ 76155 w 157827"/>
                <a:gd name="csY42" fmla="*/ 113662 h 116144"/>
                <a:gd name="csX43" fmla="*/ 78989 w 157827"/>
                <a:gd name="csY43" fmla="*/ 116213 h 116144"/>
                <a:gd name="csX44" fmla="*/ 102017 w 157827"/>
                <a:gd name="csY44" fmla="*/ 115533 h 116144"/>
                <a:gd name="csX45" fmla="*/ 114240 w 157827"/>
                <a:gd name="csY45" fmla="*/ 115703 h 116144"/>
                <a:gd name="csX46" fmla="*/ 125576 w 157827"/>
                <a:gd name="csY46" fmla="*/ 116213 h 116144"/>
                <a:gd name="csX47" fmla="*/ 129296 w 157827"/>
                <a:gd name="csY47" fmla="*/ 112642 h 116144"/>
                <a:gd name="csX48" fmla="*/ 123451 w 157827"/>
                <a:gd name="csY48" fmla="*/ 110091 h 116144"/>
                <a:gd name="csX49" fmla="*/ 116719 w 157827"/>
                <a:gd name="csY49" fmla="*/ 109751 h 116144"/>
                <a:gd name="csX50" fmla="*/ 112822 w 157827"/>
                <a:gd name="csY50" fmla="*/ 107200 h 116144"/>
                <a:gd name="csX51" fmla="*/ 113531 w 157827"/>
                <a:gd name="csY51" fmla="*/ 103459 h 116144"/>
                <a:gd name="csX52" fmla="*/ 136913 w 157827"/>
                <a:gd name="csY52" fmla="*/ 13843 h 116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57827" h="116144">
                  <a:moveTo>
                    <a:pt x="136913" y="13843"/>
                  </a:moveTo>
                  <a:cubicBezTo>
                    <a:pt x="138507" y="7551"/>
                    <a:pt x="138861" y="6190"/>
                    <a:pt x="151969" y="6190"/>
                  </a:cubicBezTo>
                  <a:cubicBezTo>
                    <a:pt x="155866" y="6190"/>
                    <a:pt x="157992" y="6190"/>
                    <a:pt x="157992" y="2449"/>
                  </a:cubicBezTo>
                  <a:cubicBezTo>
                    <a:pt x="157992" y="1769"/>
                    <a:pt x="157461" y="69"/>
                    <a:pt x="155158" y="69"/>
                  </a:cubicBezTo>
                  <a:cubicBezTo>
                    <a:pt x="150021" y="69"/>
                    <a:pt x="137090" y="749"/>
                    <a:pt x="131953" y="749"/>
                  </a:cubicBezTo>
                  <a:cubicBezTo>
                    <a:pt x="128942" y="749"/>
                    <a:pt x="122742" y="749"/>
                    <a:pt x="119731" y="579"/>
                  </a:cubicBezTo>
                  <a:cubicBezTo>
                    <a:pt x="116188" y="409"/>
                    <a:pt x="111937" y="69"/>
                    <a:pt x="108571" y="69"/>
                  </a:cubicBezTo>
                  <a:cubicBezTo>
                    <a:pt x="107508" y="69"/>
                    <a:pt x="104851" y="69"/>
                    <a:pt x="104851" y="3810"/>
                  </a:cubicBezTo>
                  <a:cubicBezTo>
                    <a:pt x="104851" y="6190"/>
                    <a:pt x="106977" y="6190"/>
                    <a:pt x="110520" y="6190"/>
                  </a:cubicBezTo>
                  <a:cubicBezTo>
                    <a:pt x="110697" y="6190"/>
                    <a:pt x="114062" y="6190"/>
                    <a:pt x="117251" y="6531"/>
                  </a:cubicBezTo>
                  <a:cubicBezTo>
                    <a:pt x="120971" y="6871"/>
                    <a:pt x="121325" y="7211"/>
                    <a:pt x="121325" y="8911"/>
                  </a:cubicBezTo>
                  <a:cubicBezTo>
                    <a:pt x="121325" y="9081"/>
                    <a:pt x="121325" y="10102"/>
                    <a:pt x="120616" y="12652"/>
                  </a:cubicBezTo>
                  <a:lnTo>
                    <a:pt x="110165" y="52784"/>
                  </a:lnTo>
                  <a:lnTo>
                    <a:pt x="50825" y="52784"/>
                  </a:lnTo>
                  <a:lnTo>
                    <a:pt x="61099" y="13333"/>
                  </a:lnTo>
                  <a:cubicBezTo>
                    <a:pt x="62693" y="7551"/>
                    <a:pt x="63047" y="6190"/>
                    <a:pt x="76687" y="6190"/>
                  </a:cubicBezTo>
                  <a:cubicBezTo>
                    <a:pt x="79698" y="6190"/>
                    <a:pt x="82001" y="6190"/>
                    <a:pt x="82001" y="2449"/>
                  </a:cubicBezTo>
                  <a:cubicBezTo>
                    <a:pt x="82001" y="1769"/>
                    <a:pt x="81469" y="69"/>
                    <a:pt x="79167" y="69"/>
                  </a:cubicBezTo>
                  <a:cubicBezTo>
                    <a:pt x="74030" y="69"/>
                    <a:pt x="61099" y="749"/>
                    <a:pt x="55962" y="749"/>
                  </a:cubicBezTo>
                  <a:cubicBezTo>
                    <a:pt x="52951" y="749"/>
                    <a:pt x="46751" y="749"/>
                    <a:pt x="43739" y="579"/>
                  </a:cubicBezTo>
                  <a:cubicBezTo>
                    <a:pt x="40197" y="409"/>
                    <a:pt x="35946" y="69"/>
                    <a:pt x="32580" y="69"/>
                  </a:cubicBezTo>
                  <a:cubicBezTo>
                    <a:pt x="31517" y="69"/>
                    <a:pt x="28860" y="69"/>
                    <a:pt x="28860" y="3810"/>
                  </a:cubicBezTo>
                  <a:cubicBezTo>
                    <a:pt x="28860" y="6190"/>
                    <a:pt x="30986" y="6190"/>
                    <a:pt x="34528" y="6190"/>
                  </a:cubicBezTo>
                  <a:cubicBezTo>
                    <a:pt x="34706" y="6190"/>
                    <a:pt x="38071" y="6190"/>
                    <a:pt x="41260" y="6531"/>
                  </a:cubicBezTo>
                  <a:cubicBezTo>
                    <a:pt x="44979" y="6871"/>
                    <a:pt x="45334" y="7211"/>
                    <a:pt x="45334" y="8911"/>
                  </a:cubicBezTo>
                  <a:cubicBezTo>
                    <a:pt x="45334" y="9251"/>
                    <a:pt x="45334" y="10102"/>
                    <a:pt x="44625" y="12652"/>
                  </a:cubicBezTo>
                  <a:lnTo>
                    <a:pt x="21066" y="102949"/>
                  </a:lnTo>
                  <a:cubicBezTo>
                    <a:pt x="19649" y="108731"/>
                    <a:pt x="19295" y="110091"/>
                    <a:pt x="5478" y="110091"/>
                  </a:cubicBezTo>
                  <a:cubicBezTo>
                    <a:pt x="2467" y="110091"/>
                    <a:pt x="164" y="110091"/>
                    <a:pt x="164" y="113662"/>
                  </a:cubicBezTo>
                  <a:cubicBezTo>
                    <a:pt x="164" y="115363"/>
                    <a:pt x="1404" y="116213"/>
                    <a:pt x="2998" y="116213"/>
                  </a:cubicBezTo>
                  <a:cubicBezTo>
                    <a:pt x="8135" y="116213"/>
                    <a:pt x="20889" y="115533"/>
                    <a:pt x="26026" y="115533"/>
                  </a:cubicBezTo>
                  <a:cubicBezTo>
                    <a:pt x="29037" y="115533"/>
                    <a:pt x="35237" y="115533"/>
                    <a:pt x="38248" y="115703"/>
                  </a:cubicBezTo>
                  <a:cubicBezTo>
                    <a:pt x="41791" y="115873"/>
                    <a:pt x="46219" y="116213"/>
                    <a:pt x="49585" y="116213"/>
                  </a:cubicBezTo>
                  <a:cubicBezTo>
                    <a:pt x="50471" y="116213"/>
                    <a:pt x="53305" y="116213"/>
                    <a:pt x="53305" y="112642"/>
                  </a:cubicBezTo>
                  <a:cubicBezTo>
                    <a:pt x="53305" y="110091"/>
                    <a:pt x="51533" y="110091"/>
                    <a:pt x="47459" y="110091"/>
                  </a:cubicBezTo>
                  <a:cubicBezTo>
                    <a:pt x="44625" y="110091"/>
                    <a:pt x="43917" y="110091"/>
                    <a:pt x="40728" y="109751"/>
                  </a:cubicBezTo>
                  <a:cubicBezTo>
                    <a:pt x="36831" y="109241"/>
                    <a:pt x="36831" y="108901"/>
                    <a:pt x="36831" y="107200"/>
                  </a:cubicBezTo>
                  <a:cubicBezTo>
                    <a:pt x="36831" y="107030"/>
                    <a:pt x="36831" y="106010"/>
                    <a:pt x="37540" y="103459"/>
                  </a:cubicBezTo>
                  <a:lnTo>
                    <a:pt x="49231" y="58906"/>
                  </a:lnTo>
                  <a:lnTo>
                    <a:pt x="108571" y="58906"/>
                  </a:lnTo>
                  <a:lnTo>
                    <a:pt x="97057" y="102949"/>
                  </a:lnTo>
                  <a:cubicBezTo>
                    <a:pt x="95640" y="108731"/>
                    <a:pt x="95286" y="110091"/>
                    <a:pt x="81469" y="110091"/>
                  </a:cubicBezTo>
                  <a:cubicBezTo>
                    <a:pt x="78458" y="110091"/>
                    <a:pt x="76155" y="110091"/>
                    <a:pt x="76155" y="113662"/>
                  </a:cubicBezTo>
                  <a:cubicBezTo>
                    <a:pt x="76155" y="115363"/>
                    <a:pt x="77395" y="116213"/>
                    <a:pt x="78989" y="116213"/>
                  </a:cubicBezTo>
                  <a:cubicBezTo>
                    <a:pt x="84126" y="116213"/>
                    <a:pt x="96880" y="115533"/>
                    <a:pt x="102017" y="115533"/>
                  </a:cubicBezTo>
                  <a:cubicBezTo>
                    <a:pt x="105028" y="115533"/>
                    <a:pt x="111228" y="115533"/>
                    <a:pt x="114240" y="115703"/>
                  </a:cubicBezTo>
                  <a:cubicBezTo>
                    <a:pt x="117782" y="115873"/>
                    <a:pt x="122211" y="116213"/>
                    <a:pt x="125576" y="116213"/>
                  </a:cubicBezTo>
                  <a:cubicBezTo>
                    <a:pt x="126462" y="116213"/>
                    <a:pt x="129296" y="116213"/>
                    <a:pt x="129296" y="112642"/>
                  </a:cubicBezTo>
                  <a:cubicBezTo>
                    <a:pt x="129296" y="110091"/>
                    <a:pt x="127525" y="110091"/>
                    <a:pt x="123451" y="110091"/>
                  </a:cubicBezTo>
                  <a:cubicBezTo>
                    <a:pt x="120616" y="110091"/>
                    <a:pt x="119908" y="110091"/>
                    <a:pt x="116719" y="109751"/>
                  </a:cubicBezTo>
                  <a:cubicBezTo>
                    <a:pt x="112822" y="109241"/>
                    <a:pt x="112822" y="108901"/>
                    <a:pt x="112822" y="107200"/>
                  </a:cubicBezTo>
                  <a:cubicBezTo>
                    <a:pt x="112822" y="106180"/>
                    <a:pt x="113354" y="104480"/>
                    <a:pt x="113531" y="103459"/>
                  </a:cubicBezTo>
                  <a:lnTo>
                    <a:pt x="136913" y="13843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FE99508A-145B-A732-55F6-596F05852EA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910004" y="4039358"/>
              <a:ext cx="104257" cy="154502"/>
            </a:xfrm>
            <a:custGeom>
              <a:avLst/>
              <a:gdLst>
                <a:gd name="csX0" fmla="*/ 104429 w 104257"/>
                <a:gd name="csY0" fmla="*/ 2738 h 154502"/>
                <a:gd name="csX1" fmla="*/ 101898 w 104257"/>
                <a:gd name="csY1" fmla="*/ 309 h 154502"/>
                <a:gd name="csX2" fmla="*/ 84691 w 104257"/>
                <a:gd name="csY2" fmla="*/ 17071 h 154502"/>
                <a:gd name="csX3" fmla="*/ 61157 w 104257"/>
                <a:gd name="csY3" fmla="*/ 66 h 154502"/>
                <a:gd name="csX4" fmla="*/ 172 w 104257"/>
                <a:gd name="csY4" fmla="*/ 71244 h 154502"/>
                <a:gd name="csX5" fmla="*/ 33574 w 104257"/>
                <a:gd name="csY5" fmla="*/ 110113 h 154502"/>
                <a:gd name="csX6" fmla="*/ 63434 w 104257"/>
                <a:gd name="csY6" fmla="*/ 95537 h 154502"/>
                <a:gd name="csX7" fmla="*/ 52047 w 104257"/>
                <a:gd name="csY7" fmla="*/ 139021 h 154502"/>
                <a:gd name="csX8" fmla="*/ 33827 w 104257"/>
                <a:gd name="csY8" fmla="*/ 147038 h 154502"/>
                <a:gd name="csX9" fmla="*/ 28007 w 104257"/>
                <a:gd name="csY9" fmla="*/ 151897 h 154502"/>
                <a:gd name="csX10" fmla="*/ 31297 w 104257"/>
                <a:gd name="csY10" fmla="*/ 154569 h 154502"/>
                <a:gd name="csX11" fmla="*/ 56602 w 104257"/>
                <a:gd name="csY11" fmla="*/ 153840 h 154502"/>
                <a:gd name="csX12" fmla="*/ 82666 w 104257"/>
                <a:gd name="csY12" fmla="*/ 154569 h 154502"/>
                <a:gd name="csX13" fmla="*/ 87221 w 104257"/>
                <a:gd name="csY13" fmla="*/ 149710 h 154502"/>
                <a:gd name="csX14" fmla="*/ 80642 w 104257"/>
                <a:gd name="csY14" fmla="*/ 147038 h 154502"/>
                <a:gd name="csX15" fmla="*/ 68495 w 104257"/>
                <a:gd name="csY15" fmla="*/ 143151 h 154502"/>
                <a:gd name="csX16" fmla="*/ 69508 w 104257"/>
                <a:gd name="csY16" fmla="*/ 137807 h 154502"/>
                <a:gd name="csX17" fmla="*/ 104429 w 104257"/>
                <a:gd name="csY17" fmla="*/ 2738 h 154502"/>
                <a:gd name="csX18" fmla="*/ 34334 w 104257"/>
                <a:gd name="csY18" fmla="*/ 104768 h 154502"/>
                <a:gd name="csX19" fmla="*/ 18138 w 104257"/>
                <a:gd name="csY19" fmla="*/ 81933 h 154502"/>
                <a:gd name="csX20" fmla="*/ 29779 w 104257"/>
                <a:gd name="csY20" fmla="*/ 33590 h 154502"/>
                <a:gd name="csX21" fmla="*/ 61157 w 104257"/>
                <a:gd name="csY21" fmla="*/ 5410 h 154502"/>
                <a:gd name="csX22" fmla="*/ 81148 w 104257"/>
                <a:gd name="csY22" fmla="*/ 26788 h 154502"/>
                <a:gd name="csX23" fmla="*/ 66471 w 104257"/>
                <a:gd name="csY23" fmla="*/ 82419 h 154502"/>
                <a:gd name="csX24" fmla="*/ 34334 w 104257"/>
                <a:gd name="csY24" fmla="*/ 104768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29" y="2738"/>
                  </a:moveTo>
                  <a:cubicBezTo>
                    <a:pt x="104429" y="1766"/>
                    <a:pt x="103670" y="309"/>
                    <a:pt x="101898" y="309"/>
                  </a:cubicBezTo>
                  <a:cubicBezTo>
                    <a:pt x="99115" y="309"/>
                    <a:pt x="88993" y="10026"/>
                    <a:pt x="84691" y="17071"/>
                  </a:cubicBezTo>
                  <a:cubicBezTo>
                    <a:pt x="79124" y="3953"/>
                    <a:pt x="69255" y="66"/>
                    <a:pt x="61157" y="66"/>
                  </a:cubicBezTo>
                  <a:cubicBezTo>
                    <a:pt x="31297" y="66"/>
                    <a:pt x="172" y="36019"/>
                    <a:pt x="172" y="71244"/>
                  </a:cubicBezTo>
                  <a:cubicBezTo>
                    <a:pt x="172" y="95051"/>
                    <a:pt x="15102" y="110113"/>
                    <a:pt x="33574" y="110113"/>
                  </a:cubicBezTo>
                  <a:cubicBezTo>
                    <a:pt x="44456" y="110113"/>
                    <a:pt x="54325" y="104282"/>
                    <a:pt x="63434" y="95537"/>
                  </a:cubicBezTo>
                  <a:cubicBezTo>
                    <a:pt x="61157" y="104040"/>
                    <a:pt x="52806" y="136835"/>
                    <a:pt x="52047" y="139021"/>
                  </a:cubicBezTo>
                  <a:cubicBezTo>
                    <a:pt x="50023" y="145823"/>
                    <a:pt x="47998" y="146795"/>
                    <a:pt x="33827" y="147038"/>
                  </a:cubicBezTo>
                  <a:cubicBezTo>
                    <a:pt x="30538" y="147038"/>
                    <a:pt x="28007" y="147038"/>
                    <a:pt x="28007" y="151897"/>
                  </a:cubicBezTo>
                  <a:cubicBezTo>
                    <a:pt x="28007" y="152139"/>
                    <a:pt x="28007" y="154569"/>
                    <a:pt x="31297" y="154569"/>
                  </a:cubicBezTo>
                  <a:cubicBezTo>
                    <a:pt x="39395" y="154569"/>
                    <a:pt x="48251" y="153840"/>
                    <a:pt x="56602" y="153840"/>
                  </a:cubicBezTo>
                  <a:cubicBezTo>
                    <a:pt x="65206" y="153840"/>
                    <a:pt x="74316" y="154569"/>
                    <a:pt x="82666" y="154569"/>
                  </a:cubicBezTo>
                  <a:cubicBezTo>
                    <a:pt x="83932" y="154569"/>
                    <a:pt x="87221" y="154569"/>
                    <a:pt x="87221" y="149710"/>
                  </a:cubicBezTo>
                  <a:cubicBezTo>
                    <a:pt x="87221" y="147038"/>
                    <a:pt x="84691" y="147038"/>
                    <a:pt x="80642" y="147038"/>
                  </a:cubicBezTo>
                  <a:cubicBezTo>
                    <a:pt x="68495" y="147038"/>
                    <a:pt x="68495" y="145337"/>
                    <a:pt x="68495" y="143151"/>
                  </a:cubicBezTo>
                  <a:cubicBezTo>
                    <a:pt x="68495" y="141451"/>
                    <a:pt x="69002" y="139993"/>
                    <a:pt x="69508" y="137807"/>
                  </a:cubicBezTo>
                  <a:lnTo>
                    <a:pt x="104429" y="2738"/>
                  </a:lnTo>
                  <a:close/>
                  <a:moveTo>
                    <a:pt x="34334" y="104768"/>
                  </a:moveTo>
                  <a:cubicBezTo>
                    <a:pt x="19150" y="104768"/>
                    <a:pt x="18138" y="86063"/>
                    <a:pt x="18138" y="81933"/>
                  </a:cubicBezTo>
                  <a:cubicBezTo>
                    <a:pt x="18138" y="70272"/>
                    <a:pt x="25477" y="43793"/>
                    <a:pt x="29779" y="33590"/>
                  </a:cubicBezTo>
                  <a:cubicBezTo>
                    <a:pt x="37623" y="15613"/>
                    <a:pt x="50782" y="5410"/>
                    <a:pt x="61157" y="5410"/>
                  </a:cubicBezTo>
                  <a:cubicBezTo>
                    <a:pt x="77605" y="5410"/>
                    <a:pt x="81148" y="25088"/>
                    <a:pt x="81148" y="26788"/>
                  </a:cubicBezTo>
                  <a:cubicBezTo>
                    <a:pt x="81148" y="28246"/>
                    <a:pt x="67230" y="81447"/>
                    <a:pt x="66471" y="82419"/>
                  </a:cubicBezTo>
                  <a:cubicBezTo>
                    <a:pt x="62675" y="89221"/>
                    <a:pt x="48504" y="104768"/>
                    <a:pt x="34334" y="104768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2A7EDCFF-D29A-F534-25FA-26E40F6F8131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7034857" y="3983584"/>
              <a:ext cx="91047" cy="74992"/>
            </a:xfrm>
            <a:custGeom>
              <a:avLst/>
              <a:gdLst>
                <a:gd name="csX0" fmla="*/ 31707 w 91047"/>
                <a:gd name="csY0" fmla="*/ 4994 h 74992"/>
                <a:gd name="csX1" fmla="*/ 32061 w 91047"/>
                <a:gd name="csY1" fmla="*/ 2443 h 74992"/>
                <a:gd name="csX2" fmla="*/ 29227 w 91047"/>
                <a:gd name="csY2" fmla="*/ 62 h 74992"/>
                <a:gd name="csX3" fmla="*/ 17713 w 91047"/>
                <a:gd name="csY3" fmla="*/ 913 h 74992"/>
                <a:gd name="csX4" fmla="*/ 7793 w 91047"/>
                <a:gd name="csY4" fmla="*/ 1763 h 74992"/>
                <a:gd name="csX5" fmla="*/ 2833 w 91047"/>
                <a:gd name="csY5" fmla="*/ 5674 h 74992"/>
                <a:gd name="csX6" fmla="*/ 7439 w 91047"/>
                <a:gd name="csY6" fmla="*/ 8055 h 74992"/>
                <a:gd name="csX7" fmla="*/ 15942 w 91047"/>
                <a:gd name="csY7" fmla="*/ 10605 h 74992"/>
                <a:gd name="csX8" fmla="*/ 14347 w 91047"/>
                <a:gd name="csY8" fmla="*/ 17237 h 74992"/>
                <a:gd name="csX9" fmla="*/ 5491 w 91047"/>
                <a:gd name="csY9" fmla="*/ 51588 h 74992"/>
                <a:gd name="csX10" fmla="*/ 176 w 91047"/>
                <a:gd name="csY10" fmla="*/ 72674 h 74992"/>
                <a:gd name="csX11" fmla="*/ 3542 w 91047"/>
                <a:gd name="csY11" fmla="*/ 75054 h 74992"/>
                <a:gd name="csX12" fmla="*/ 6376 w 91047"/>
                <a:gd name="csY12" fmla="*/ 75054 h 74992"/>
                <a:gd name="csX13" fmla="*/ 63591 w 91047"/>
                <a:gd name="csY13" fmla="*/ 48527 h 74992"/>
                <a:gd name="csX14" fmla="*/ 91224 w 91047"/>
                <a:gd name="csY14" fmla="*/ 5504 h 74992"/>
                <a:gd name="csX15" fmla="*/ 85202 w 91047"/>
                <a:gd name="csY15" fmla="*/ 62 h 74992"/>
                <a:gd name="csX16" fmla="*/ 76168 w 91047"/>
                <a:gd name="csY16" fmla="*/ 9585 h 74992"/>
                <a:gd name="csX17" fmla="*/ 15233 w 91047"/>
                <a:gd name="csY17" fmla="*/ 68252 h 74992"/>
                <a:gd name="csX18" fmla="*/ 31707 w 91047"/>
                <a:gd name="csY18" fmla="*/ 4994 h 74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4992">
                  <a:moveTo>
                    <a:pt x="31707" y="4994"/>
                  </a:moveTo>
                  <a:cubicBezTo>
                    <a:pt x="31884" y="4314"/>
                    <a:pt x="32061" y="3293"/>
                    <a:pt x="32061" y="2443"/>
                  </a:cubicBezTo>
                  <a:cubicBezTo>
                    <a:pt x="32061" y="2273"/>
                    <a:pt x="32061" y="62"/>
                    <a:pt x="29227" y="62"/>
                  </a:cubicBezTo>
                  <a:cubicBezTo>
                    <a:pt x="29050" y="62"/>
                    <a:pt x="18953" y="913"/>
                    <a:pt x="17713" y="913"/>
                  </a:cubicBezTo>
                  <a:cubicBezTo>
                    <a:pt x="14347" y="1253"/>
                    <a:pt x="11159" y="1423"/>
                    <a:pt x="7793" y="1763"/>
                  </a:cubicBezTo>
                  <a:cubicBezTo>
                    <a:pt x="4959" y="1933"/>
                    <a:pt x="2833" y="2103"/>
                    <a:pt x="2833" y="5674"/>
                  </a:cubicBezTo>
                  <a:cubicBezTo>
                    <a:pt x="2833" y="8055"/>
                    <a:pt x="5313" y="8055"/>
                    <a:pt x="7439" y="8055"/>
                  </a:cubicBezTo>
                  <a:cubicBezTo>
                    <a:pt x="15942" y="8055"/>
                    <a:pt x="15942" y="9075"/>
                    <a:pt x="15942" y="10605"/>
                  </a:cubicBezTo>
                  <a:cubicBezTo>
                    <a:pt x="15942" y="11626"/>
                    <a:pt x="15056" y="15027"/>
                    <a:pt x="14347" y="17237"/>
                  </a:cubicBezTo>
                  <a:lnTo>
                    <a:pt x="5491" y="51588"/>
                  </a:lnTo>
                  <a:cubicBezTo>
                    <a:pt x="1062" y="68593"/>
                    <a:pt x="176" y="71994"/>
                    <a:pt x="176" y="72674"/>
                  </a:cubicBezTo>
                  <a:cubicBezTo>
                    <a:pt x="176" y="75054"/>
                    <a:pt x="2833" y="75054"/>
                    <a:pt x="3542" y="75054"/>
                  </a:cubicBezTo>
                  <a:lnTo>
                    <a:pt x="6376" y="75054"/>
                  </a:lnTo>
                  <a:cubicBezTo>
                    <a:pt x="22141" y="72674"/>
                    <a:pt x="44638" y="64681"/>
                    <a:pt x="63591" y="48527"/>
                  </a:cubicBezTo>
                  <a:cubicBezTo>
                    <a:pt x="87682" y="27951"/>
                    <a:pt x="91224" y="5844"/>
                    <a:pt x="91224" y="5504"/>
                  </a:cubicBezTo>
                  <a:cubicBezTo>
                    <a:pt x="91224" y="2443"/>
                    <a:pt x="88744" y="62"/>
                    <a:pt x="85202" y="62"/>
                  </a:cubicBezTo>
                  <a:cubicBezTo>
                    <a:pt x="79002" y="62"/>
                    <a:pt x="77762" y="4824"/>
                    <a:pt x="76168" y="9585"/>
                  </a:cubicBezTo>
                  <a:cubicBezTo>
                    <a:pt x="69082" y="33732"/>
                    <a:pt x="45346" y="59750"/>
                    <a:pt x="15233" y="68252"/>
                  </a:cubicBezTo>
                  <a:lnTo>
                    <a:pt x="31707" y="4994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5762EFFE-82A1-7195-1A1D-B3BBAD30298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7032155" y="4094117"/>
              <a:ext cx="64477" cy="112913"/>
            </a:xfrm>
            <a:custGeom>
              <a:avLst/>
              <a:gdLst>
                <a:gd name="csX0" fmla="*/ 40209 w 64477"/>
                <a:gd name="csY0" fmla="*/ 4830 h 112913"/>
                <a:gd name="csX1" fmla="*/ 34895 w 64477"/>
                <a:gd name="csY1" fmla="*/ 68 h 112913"/>
                <a:gd name="csX2" fmla="*/ 176 w 64477"/>
                <a:gd name="csY2" fmla="*/ 10952 h 112913"/>
                <a:gd name="csX3" fmla="*/ 176 w 64477"/>
                <a:gd name="csY3" fmla="*/ 17073 h 112913"/>
                <a:gd name="csX4" fmla="*/ 25861 w 64477"/>
                <a:gd name="csY4" fmla="*/ 12312 h 112913"/>
                <a:gd name="csX5" fmla="*/ 25861 w 64477"/>
                <a:gd name="csY5" fmla="*/ 99038 h 112913"/>
                <a:gd name="csX6" fmla="*/ 8147 w 64477"/>
                <a:gd name="csY6" fmla="*/ 106860 h 112913"/>
                <a:gd name="csX7" fmla="*/ 1416 w 64477"/>
                <a:gd name="csY7" fmla="*/ 106860 h 112913"/>
                <a:gd name="csX8" fmla="*/ 1416 w 64477"/>
                <a:gd name="csY8" fmla="*/ 112982 h 112913"/>
                <a:gd name="csX9" fmla="*/ 32946 w 64477"/>
                <a:gd name="csY9" fmla="*/ 112302 h 112913"/>
                <a:gd name="csX10" fmla="*/ 64654 w 64477"/>
                <a:gd name="csY10" fmla="*/ 112982 h 112913"/>
                <a:gd name="csX11" fmla="*/ 64654 w 64477"/>
                <a:gd name="csY11" fmla="*/ 106860 h 112913"/>
                <a:gd name="csX12" fmla="*/ 57922 w 64477"/>
                <a:gd name="csY12" fmla="*/ 106860 h 112913"/>
                <a:gd name="csX13" fmla="*/ 40209 w 64477"/>
                <a:gd name="csY13" fmla="*/ 99038 h 112913"/>
                <a:gd name="csX14" fmla="*/ 40209 w 64477"/>
                <a:gd name="csY14" fmla="*/ 483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209" y="4830"/>
                  </a:moveTo>
                  <a:cubicBezTo>
                    <a:pt x="40209" y="238"/>
                    <a:pt x="39855" y="68"/>
                    <a:pt x="34895" y="68"/>
                  </a:cubicBezTo>
                  <a:cubicBezTo>
                    <a:pt x="23558" y="10782"/>
                    <a:pt x="7439" y="10952"/>
                    <a:pt x="176" y="10952"/>
                  </a:cubicBezTo>
                  <a:lnTo>
                    <a:pt x="176" y="17073"/>
                  </a:lnTo>
                  <a:cubicBezTo>
                    <a:pt x="4427" y="17073"/>
                    <a:pt x="16118" y="17073"/>
                    <a:pt x="25861" y="12312"/>
                  </a:cubicBezTo>
                  <a:lnTo>
                    <a:pt x="25861" y="99038"/>
                  </a:lnTo>
                  <a:cubicBezTo>
                    <a:pt x="25861" y="104649"/>
                    <a:pt x="25861" y="106860"/>
                    <a:pt x="8147" y="106860"/>
                  </a:cubicBezTo>
                  <a:lnTo>
                    <a:pt x="1416" y="106860"/>
                  </a:lnTo>
                  <a:lnTo>
                    <a:pt x="1416" y="112982"/>
                  </a:lnTo>
                  <a:cubicBezTo>
                    <a:pt x="4605" y="112812"/>
                    <a:pt x="26392" y="112302"/>
                    <a:pt x="32946" y="112302"/>
                  </a:cubicBezTo>
                  <a:cubicBezTo>
                    <a:pt x="38437" y="112302"/>
                    <a:pt x="60757" y="112812"/>
                    <a:pt x="64654" y="112982"/>
                  </a:cubicBezTo>
                  <a:lnTo>
                    <a:pt x="64654" y="106860"/>
                  </a:lnTo>
                  <a:lnTo>
                    <a:pt x="57922" y="106860"/>
                  </a:lnTo>
                  <a:cubicBezTo>
                    <a:pt x="40209" y="106860"/>
                    <a:pt x="40209" y="104649"/>
                    <a:pt x="40209" y="99038"/>
                  </a:cubicBezTo>
                  <a:lnTo>
                    <a:pt x="40209" y="483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02495E50-C4F1-36C7-2240-1F999A2FF39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157960" y="4039358"/>
              <a:ext cx="104257" cy="154502"/>
            </a:xfrm>
            <a:custGeom>
              <a:avLst/>
              <a:gdLst>
                <a:gd name="csX0" fmla="*/ 104438 w 104257"/>
                <a:gd name="csY0" fmla="*/ 2738 h 154502"/>
                <a:gd name="csX1" fmla="*/ 101908 w 104257"/>
                <a:gd name="csY1" fmla="*/ 309 h 154502"/>
                <a:gd name="csX2" fmla="*/ 84700 w 104257"/>
                <a:gd name="csY2" fmla="*/ 17071 h 154502"/>
                <a:gd name="csX3" fmla="*/ 61167 w 104257"/>
                <a:gd name="csY3" fmla="*/ 66 h 154502"/>
                <a:gd name="csX4" fmla="*/ 181 w 104257"/>
                <a:gd name="csY4" fmla="*/ 71244 h 154502"/>
                <a:gd name="csX5" fmla="*/ 33584 w 104257"/>
                <a:gd name="csY5" fmla="*/ 110113 h 154502"/>
                <a:gd name="csX6" fmla="*/ 63444 w 104257"/>
                <a:gd name="csY6" fmla="*/ 95537 h 154502"/>
                <a:gd name="csX7" fmla="*/ 52057 w 104257"/>
                <a:gd name="csY7" fmla="*/ 139021 h 154502"/>
                <a:gd name="csX8" fmla="*/ 33837 w 104257"/>
                <a:gd name="csY8" fmla="*/ 147038 h 154502"/>
                <a:gd name="csX9" fmla="*/ 28017 w 104257"/>
                <a:gd name="csY9" fmla="*/ 151897 h 154502"/>
                <a:gd name="csX10" fmla="*/ 31307 w 104257"/>
                <a:gd name="csY10" fmla="*/ 154569 h 154502"/>
                <a:gd name="csX11" fmla="*/ 56612 w 104257"/>
                <a:gd name="csY11" fmla="*/ 153840 h 154502"/>
                <a:gd name="csX12" fmla="*/ 82676 w 104257"/>
                <a:gd name="csY12" fmla="*/ 154569 h 154502"/>
                <a:gd name="csX13" fmla="*/ 87231 w 104257"/>
                <a:gd name="csY13" fmla="*/ 149710 h 154502"/>
                <a:gd name="csX14" fmla="*/ 80652 w 104257"/>
                <a:gd name="csY14" fmla="*/ 147038 h 154502"/>
                <a:gd name="csX15" fmla="*/ 68505 w 104257"/>
                <a:gd name="csY15" fmla="*/ 143151 h 154502"/>
                <a:gd name="csX16" fmla="*/ 69517 w 104257"/>
                <a:gd name="csY16" fmla="*/ 137807 h 154502"/>
                <a:gd name="csX17" fmla="*/ 104438 w 104257"/>
                <a:gd name="csY17" fmla="*/ 2738 h 154502"/>
                <a:gd name="csX18" fmla="*/ 34343 w 104257"/>
                <a:gd name="csY18" fmla="*/ 104768 h 154502"/>
                <a:gd name="csX19" fmla="*/ 18148 w 104257"/>
                <a:gd name="csY19" fmla="*/ 81933 h 154502"/>
                <a:gd name="csX20" fmla="*/ 29788 w 104257"/>
                <a:gd name="csY20" fmla="*/ 33590 h 154502"/>
                <a:gd name="csX21" fmla="*/ 61167 w 104257"/>
                <a:gd name="csY21" fmla="*/ 5410 h 154502"/>
                <a:gd name="csX22" fmla="*/ 81158 w 104257"/>
                <a:gd name="csY22" fmla="*/ 26788 h 154502"/>
                <a:gd name="csX23" fmla="*/ 66481 w 104257"/>
                <a:gd name="csY23" fmla="*/ 82419 h 154502"/>
                <a:gd name="csX24" fmla="*/ 34343 w 104257"/>
                <a:gd name="csY24" fmla="*/ 104768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38" y="2738"/>
                  </a:moveTo>
                  <a:cubicBezTo>
                    <a:pt x="104438" y="1766"/>
                    <a:pt x="103679" y="309"/>
                    <a:pt x="101908" y="309"/>
                  </a:cubicBezTo>
                  <a:cubicBezTo>
                    <a:pt x="99124" y="309"/>
                    <a:pt x="89002" y="10026"/>
                    <a:pt x="84700" y="17071"/>
                  </a:cubicBezTo>
                  <a:cubicBezTo>
                    <a:pt x="79133" y="3953"/>
                    <a:pt x="69264" y="66"/>
                    <a:pt x="61167" y="66"/>
                  </a:cubicBezTo>
                  <a:cubicBezTo>
                    <a:pt x="31307" y="66"/>
                    <a:pt x="181" y="36019"/>
                    <a:pt x="181" y="71244"/>
                  </a:cubicBezTo>
                  <a:cubicBezTo>
                    <a:pt x="181" y="95051"/>
                    <a:pt x="15111" y="110113"/>
                    <a:pt x="33584" y="110113"/>
                  </a:cubicBezTo>
                  <a:cubicBezTo>
                    <a:pt x="44465" y="110113"/>
                    <a:pt x="54334" y="104282"/>
                    <a:pt x="63444" y="95537"/>
                  </a:cubicBezTo>
                  <a:cubicBezTo>
                    <a:pt x="61167" y="104040"/>
                    <a:pt x="52816" y="136835"/>
                    <a:pt x="52057" y="139021"/>
                  </a:cubicBezTo>
                  <a:cubicBezTo>
                    <a:pt x="50032" y="145823"/>
                    <a:pt x="48008" y="146795"/>
                    <a:pt x="33837" y="147038"/>
                  </a:cubicBezTo>
                  <a:cubicBezTo>
                    <a:pt x="30548" y="147038"/>
                    <a:pt x="28017" y="147038"/>
                    <a:pt x="28017" y="151897"/>
                  </a:cubicBezTo>
                  <a:cubicBezTo>
                    <a:pt x="28017" y="152139"/>
                    <a:pt x="28017" y="154569"/>
                    <a:pt x="31307" y="154569"/>
                  </a:cubicBezTo>
                  <a:cubicBezTo>
                    <a:pt x="39404" y="154569"/>
                    <a:pt x="48261" y="153840"/>
                    <a:pt x="56612" y="153840"/>
                  </a:cubicBezTo>
                  <a:cubicBezTo>
                    <a:pt x="65216" y="153840"/>
                    <a:pt x="74325" y="154569"/>
                    <a:pt x="82676" y="154569"/>
                  </a:cubicBezTo>
                  <a:cubicBezTo>
                    <a:pt x="83941" y="154569"/>
                    <a:pt x="87231" y="154569"/>
                    <a:pt x="87231" y="149710"/>
                  </a:cubicBezTo>
                  <a:cubicBezTo>
                    <a:pt x="87231" y="147038"/>
                    <a:pt x="84700" y="147038"/>
                    <a:pt x="80652" y="147038"/>
                  </a:cubicBezTo>
                  <a:cubicBezTo>
                    <a:pt x="68505" y="147038"/>
                    <a:pt x="68505" y="145337"/>
                    <a:pt x="68505" y="143151"/>
                  </a:cubicBezTo>
                  <a:cubicBezTo>
                    <a:pt x="68505" y="141451"/>
                    <a:pt x="69011" y="139993"/>
                    <a:pt x="69517" y="137807"/>
                  </a:cubicBezTo>
                  <a:lnTo>
                    <a:pt x="104438" y="2738"/>
                  </a:lnTo>
                  <a:close/>
                  <a:moveTo>
                    <a:pt x="34343" y="104768"/>
                  </a:moveTo>
                  <a:cubicBezTo>
                    <a:pt x="19160" y="104768"/>
                    <a:pt x="18148" y="86063"/>
                    <a:pt x="18148" y="81933"/>
                  </a:cubicBezTo>
                  <a:cubicBezTo>
                    <a:pt x="18148" y="70272"/>
                    <a:pt x="25487" y="43793"/>
                    <a:pt x="29788" y="33590"/>
                  </a:cubicBezTo>
                  <a:cubicBezTo>
                    <a:pt x="37633" y="15613"/>
                    <a:pt x="50792" y="5410"/>
                    <a:pt x="61167" y="5410"/>
                  </a:cubicBezTo>
                  <a:cubicBezTo>
                    <a:pt x="77615" y="5410"/>
                    <a:pt x="81158" y="25088"/>
                    <a:pt x="81158" y="26788"/>
                  </a:cubicBezTo>
                  <a:cubicBezTo>
                    <a:pt x="81158" y="28246"/>
                    <a:pt x="67240" y="81447"/>
                    <a:pt x="66481" y="82419"/>
                  </a:cubicBezTo>
                  <a:cubicBezTo>
                    <a:pt x="62685" y="89221"/>
                    <a:pt x="48514" y="104768"/>
                    <a:pt x="34343" y="104768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Freeform 143">
              <a:extLst>
                <a:ext uri="{FF2B5EF4-FFF2-40B4-BE49-F238E27FC236}">
                  <a16:creationId xmlns:a16="http://schemas.microsoft.com/office/drawing/2014/main" id="{19E6A508-9963-E98F-1B21-EAEC2999727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278739" y="3955000"/>
              <a:ext cx="105572" cy="111382"/>
            </a:xfrm>
            <a:custGeom>
              <a:avLst/>
              <a:gdLst>
                <a:gd name="csX0" fmla="*/ 895 w 105572"/>
                <a:gd name="csY0" fmla="*/ 102431 h 111382"/>
                <a:gd name="csX1" fmla="*/ 186 w 105572"/>
                <a:gd name="csY1" fmla="*/ 106002 h 111382"/>
                <a:gd name="csX2" fmla="*/ 6209 w 105572"/>
                <a:gd name="csY2" fmla="*/ 111444 h 111382"/>
                <a:gd name="csX3" fmla="*/ 14711 w 105572"/>
                <a:gd name="csY3" fmla="*/ 102942 h 111382"/>
                <a:gd name="csX4" fmla="*/ 22860 w 105572"/>
                <a:gd name="csY4" fmla="*/ 71822 h 111382"/>
                <a:gd name="csX5" fmla="*/ 41813 w 105572"/>
                <a:gd name="csY5" fmla="*/ 76754 h 111382"/>
                <a:gd name="csX6" fmla="*/ 67321 w 105572"/>
                <a:gd name="csY6" fmla="*/ 64510 h 111382"/>
                <a:gd name="csX7" fmla="*/ 85566 w 105572"/>
                <a:gd name="csY7" fmla="*/ 76754 h 111382"/>
                <a:gd name="csX8" fmla="*/ 99559 w 105572"/>
                <a:gd name="csY8" fmla="*/ 67741 h 111382"/>
                <a:gd name="csX9" fmla="*/ 105759 w 105572"/>
                <a:gd name="csY9" fmla="*/ 50736 h 111382"/>
                <a:gd name="csX10" fmla="*/ 102925 w 105572"/>
                <a:gd name="csY10" fmla="*/ 48525 h 111382"/>
                <a:gd name="csX11" fmla="*/ 99028 w 105572"/>
                <a:gd name="csY11" fmla="*/ 53797 h 111382"/>
                <a:gd name="csX12" fmla="*/ 86097 w 105572"/>
                <a:gd name="csY12" fmla="*/ 71992 h 111382"/>
                <a:gd name="csX13" fmla="*/ 80252 w 105572"/>
                <a:gd name="csY13" fmla="*/ 63660 h 111382"/>
                <a:gd name="csX14" fmla="*/ 82909 w 105572"/>
                <a:gd name="csY14" fmla="*/ 50226 h 111382"/>
                <a:gd name="csX15" fmla="*/ 86806 w 105572"/>
                <a:gd name="csY15" fmla="*/ 34921 h 111382"/>
                <a:gd name="csX16" fmla="*/ 90880 w 105572"/>
                <a:gd name="csY16" fmla="*/ 19787 h 111382"/>
                <a:gd name="csX17" fmla="*/ 93891 w 105572"/>
                <a:gd name="csY17" fmla="*/ 7203 h 111382"/>
                <a:gd name="csX18" fmla="*/ 88046 w 105572"/>
                <a:gd name="csY18" fmla="*/ 1762 h 111382"/>
                <a:gd name="csX19" fmla="*/ 80783 w 105572"/>
                <a:gd name="csY19" fmla="*/ 5843 h 111382"/>
                <a:gd name="csX20" fmla="*/ 77949 w 105572"/>
                <a:gd name="csY20" fmla="*/ 15706 h 111382"/>
                <a:gd name="csX21" fmla="*/ 74229 w 105572"/>
                <a:gd name="csY21" fmla="*/ 29820 h 111382"/>
                <a:gd name="csX22" fmla="*/ 68738 w 105572"/>
                <a:gd name="csY22" fmla="*/ 51076 h 111382"/>
                <a:gd name="csX23" fmla="*/ 65904 w 105572"/>
                <a:gd name="csY23" fmla="*/ 57878 h 111382"/>
                <a:gd name="csX24" fmla="*/ 42522 w 105572"/>
                <a:gd name="csY24" fmla="*/ 71992 h 111382"/>
                <a:gd name="csX25" fmla="*/ 27997 w 105572"/>
                <a:gd name="csY25" fmla="*/ 56858 h 111382"/>
                <a:gd name="csX26" fmla="*/ 31008 w 105572"/>
                <a:gd name="csY26" fmla="*/ 41043 h 111382"/>
                <a:gd name="csX27" fmla="*/ 34905 w 105572"/>
                <a:gd name="csY27" fmla="*/ 25739 h 111382"/>
                <a:gd name="csX28" fmla="*/ 37385 w 105572"/>
                <a:gd name="csY28" fmla="*/ 16216 h 111382"/>
                <a:gd name="csX29" fmla="*/ 40042 w 105572"/>
                <a:gd name="csY29" fmla="*/ 5503 h 111382"/>
                <a:gd name="csX30" fmla="*/ 34019 w 105572"/>
                <a:gd name="csY30" fmla="*/ 61 h 111382"/>
                <a:gd name="csX31" fmla="*/ 25517 w 105572"/>
                <a:gd name="csY31" fmla="*/ 8053 h 111382"/>
                <a:gd name="csX32" fmla="*/ 895 w 105572"/>
                <a:gd name="csY32" fmla="*/ 102431 h 11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11382">
                  <a:moveTo>
                    <a:pt x="895" y="102431"/>
                  </a:moveTo>
                  <a:cubicBezTo>
                    <a:pt x="186" y="104982"/>
                    <a:pt x="186" y="105832"/>
                    <a:pt x="186" y="106002"/>
                  </a:cubicBezTo>
                  <a:cubicBezTo>
                    <a:pt x="186" y="109744"/>
                    <a:pt x="3375" y="111444"/>
                    <a:pt x="6209" y="111444"/>
                  </a:cubicBezTo>
                  <a:cubicBezTo>
                    <a:pt x="12586" y="111444"/>
                    <a:pt x="14003" y="105832"/>
                    <a:pt x="14711" y="102942"/>
                  </a:cubicBezTo>
                  <a:cubicBezTo>
                    <a:pt x="15066" y="102091"/>
                    <a:pt x="18608" y="88487"/>
                    <a:pt x="22860" y="71822"/>
                  </a:cubicBezTo>
                  <a:cubicBezTo>
                    <a:pt x="28351" y="75393"/>
                    <a:pt x="35436" y="76754"/>
                    <a:pt x="41813" y="76754"/>
                  </a:cubicBezTo>
                  <a:cubicBezTo>
                    <a:pt x="57047" y="76754"/>
                    <a:pt x="66966" y="64850"/>
                    <a:pt x="67321" y="64510"/>
                  </a:cubicBezTo>
                  <a:cubicBezTo>
                    <a:pt x="70686" y="76244"/>
                    <a:pt x="82909" y="76754"/>
                    <a:pt x="85566" y="76754"/>
                  </a:cubicBezTo>
                  <a:cubicBezTo>
                    <a:pt x="91943" y="76754"/>
                    <a:pt x="96371" y="73013"/>
                    <a:pt x="99559" y="67741"/>
                  </a:cubicBezTo>
                  <a:cubicBezTo>
                    <a:pt x="103456" y="61109"/>
                    <a:pt x="105759" y="51416"/>
                    <a:pt x="105759" y="50736"/>
                  </a:cubicBezTo>
                  <a:cubicBezTo>
                    <a:pt x="105759" y="48525"/>
                    <a:pt x="103456" y="48525"/>
                    <a:pt x="102925" y="48525"/>
                  </a:cubicBezTo>
                  <a:cubicBezTo>
                    <a:pt x="100445" y="48525"/>
                    <a:pt x="100268" y="49206"/>
                    <a:pt x="99028" y="53797"/>
                  </a:cubicBezTo>
                  <a:cubicBezTo>
                    <a:pt x="96902" y="61959"/>
                    <a:pt x="93537" y="71992"/>
                    <a:pt x="86097" y="71992"/>
                  </a:cubicBezTo>
                  <a:cubicBezTo>
                    <a:pt x="81492" y="71992"/>
                    <a:pt x="80252" y="68251"/>
                    <a:pt x="80252" y="63660"/>
                  </a:cubicBezTo>
                  <a:cubicBezTo>
                    <a:pt x="80252" y="60769"/>
                    <a:pt x="81669" y="54647"/>
                    <a:pt x="82909" y="50226"/>
                  </a:cubicBezTo>
                  <a:cubicBezTo>
                    <a:pt x="84149" y="45635"/>
                    <a:pt x="85920" y="38663"/>
                    <a:pt x="86806" y="34921"/>
                  </a:cubicBezTo>
                  <a:lnTo>
                    <a:pt x="90880" y="19787"/>
                  </a:lnTo>
                  <a:cubicBezTo>
                    <a:pt x="91943" y="15536"/>
                    <a:pt x="93891" y="8053"/>
                    <a:pt x="93891" y="7203"/>
                  </a:cubicBezTo>
                  <a:cubicBezTo>
                    <a:pt x="93891" y="3802"/>
                    <a:pt x="91057" y="1762"/>
                    <a:pt x="88046" y="1762"/>
                  </a:cubicBezTo>
                  <a:cubicBezTo>
                    <a:pt x="86097" y="1762"/>
                    <a:pt x="82731" y="2612"/>
                    <a:pt x="80783" y="5843"/>
                  </a:cubicBezTo>
                  <a:cubicBezTo>
                    <a:pt x="80252" y="6863"/>
                    <a:pt x="78835" y="12305"/>
                    <a:pt x="77949" y="15706"/>
                  </a:cubicBezTo>
                  <a:lnTo>
                    <a:pt x="74229" y="29820"/>
                  </a:lnTo>
                  <a:lnTo>
                    <a:pt x="68738" y="51076"/>
                  </a:lnTo>
                  <a:cubicBezTo>
                    <a:pt x="67498" y="55327"/>
                    <a:pt x="67498" y="55668"/>
                    <a:pt x="65904" y="57878"/>
                  </a:cubicBezTo>
                  <a:cubicBezTo>
                    <a:pt x="60412" y="65360"/>
                    <a:pt x="52618" y="71992"/>
                    <a:pt x="42522" y="71992"/>
                  </a:cubicBezTo>
                  <a:cubicBezTo>
                    <a:pt x="27997" y="71992"/>
                    <a:pt x="27997" y="59919"/>
                    <a:pt x="27997" y="56858"/>
                  </a:cubicBezTo>
                  <a:cubicBezTo>
                    <a:pt x="27997" y="52437"/>
                    <a:pt x="28528" y="50226"/>
                    <a:pt x="31008" y="41043"/>
                  </a:cubicBezTo>
                  <a:cubicBezTo>
                    <a:pt x="32779" y="33561"/>
                    <a:pt x="33133" y="32371"/>
                    <a:pt x="34905" y="25739"/>
                  </a:cubicBezTo>
                  <a:lnTo>
                    <a:pt x="37385" y="16216"/>
                  </a:lnTo>
                  <a:cubicBezTo>
                    <a:pt x="38270" y="12645"/>
                    <a:pt x="40042" y="6183"/>
                    <a:pt x="40042" y="5503"/>
                  </a:cubicBezTo>
                  <a:cubicBezTo>
                    <a:pt x="40042" y="2442"/>
                    <a:pt x="37562" y="61"/>
                    <a:pt x="34019" y="61"/>
                  </a:cubicBezTo>
                  <a:cubicBezTo>
                    <a:pt x="27642" y="61"/>
                    <a:pt x="26048" y="6013"/>
                    <a:pt x="25517" y="8053"/>
                  </a:cubicBezTo>
                  <a:lnTo>
                    <a:pt x="895" y="102431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5" name="Freeform 144">
              <a:extLst>
                <a:ext uri="{FF2B5EF4-FFF2-40B4-BE49-F238E27FC236}">
                  <a16:creationId xmlns:a16="http://schemas.microsoft.com/office/drawing/2014/main" id="{9673B324-8136-D188-68E1-782AEF3D4CC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271963" y="4098599"/>
              <a:ext cx="78293" cy="112913"/>
            </a:xfrm>
            <a:custGeom>
              <a:avLst/>
              <a:gdLst>
                <a:gd name="csX0" fmla="*/ 78480 w 78293"/>
                <a:gd name="csY0" fmla="*/ 82033 h 112913"/>
                <a:gd name="csX1" fmla="*/ 72457 w 78293"/>
                <a:gd name="csY1" fmla="*/ 82033 h 112913"/>
                <a:gd name="csX2" fmla="*/ 67852 w 78293"/>
                <a:gd name="csY2" fmla="*/ 97507 h 112913"/>
                <a:gd name="csX3" fmla="*/ 50315 w 78293"/>
                <a:gd name="csY3" fmla="*/ 98528 h 112913"/>
                <a:gd name="csX4" fmla="*/ 17722 w 78293"/>
                <a:gd name="csY4" fmla="*/ 98528 h 112913"/>
                <a:gd name="csX5" fmla="*/ 53149 w 78293"/>
                <a:gd name="csY5" fmla="*/ 69959 h 112913"/>
                <a:gd name="csX6" fmla="*/ 78480 w 78293"/>
                <a:gd name="csY6" fmla="*/ 33228 h 112913"/>
                <a:gd name="csX7" fmla="*/ 37030 w 78293"/>
                <a:gd name="csY7" fmla="*/ 69 h 112913"/>
                <a:gd name="csX8" fmla="*/ 186 w 78293"/>
                <a:gd name="csY8" fmla="*/ 30508 h 112913"/>
                <a:gd name="csX9" fmla="*/ 9574 w 78293"/>
                <a:gd name="csY9" fmla="*/ 40030 h 112913"/>
                <a:gd name="csX10" fmla="*/ 18962 w 78293"/>
                <a:gd name="csY10" fmla="*/ 31018 h 112913"/>
                <a:gd name="csX11" fmla="*/ 8511 w 78293"/>
                <a:gd name="csY11" fmla="*/ 22005 h 112913"/>
                <a:gd name="csX12" fmla="*/ 34373 w 78293"/>
                <a:gd name="csY12" fmla="*/ 6190 h 112913"/>
                <a:gd name="csX13" fmla="*/ 61298 w 78293"/>
                <a:gd name="csY13" fmla="*/ 33228 h 112913"/>
                <a:gd name="csX14" fmla="*/ 44647 w 78293"/>
                <a:gd name="csY14" fmla="*/ 65878 h 112913"/>
                <a:gd name="csX15" fmla="*/ 1957 w 78293"/>
                <a:gd name="csY15" fmla="*/ 106350 h 112913"/>
                <a:gd name="csX16" fmla="*/ 186 w 78293"/>
                <a:gd name="csY16" fmla="*/ 112982 h 112913"/>
                <a:gd name="csX17" fmla="*/ 73166 w 78293"/>
                <a:gd name="csY17" fmla="*/ 112982 h 112913"/>
                <a:gd name="csX18" fmla="*/ 78480 w 78293"/>
                <a:gd name="csY18" fmla="*/ 82033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480" y="82033"/>
                  </a:moveTo>
                  <a:lnTo>
                    <a:pt x="72457" y="82033"/>
                  </a:lnTo>
                  <a:cubicBezTo>
                    <a:pt x="71926" y="85774"/>
                    <a:pt x="70154" y="95807"/>
                    <a:pt x="67852" y="97507"/>
                  </a:cubicBezTo>
                  <a:cubicBezTo>
                    <a:pt x="66435" y="98528"/>
                    <a:pt x="52795" y="98528"/>
                    <a:pt x="50315" y="98528"/>
                  </a:cubicBezTo>
                  <a:lnTo>
                    <a:pt x="17722" y="98528"/>
                  </a:lnTo>
                  <a:cubicBezTo>
                    <a:pt x="36322" y="82713"/>
                    <a:pt x="42521" y="77952"/>
                    <a:pt x="53149" y="69959"/>
                  </a:cubicBezTo>
                  <a:cubicBezTo>
                    <a:pt x="66258" y="59926"/>
                    <a:pt x="78480" y="49383"/>
                    <a:pt x="78480" y="33228"/>
                  </a:cubicBezTo>
                  <a:cubicBezTo>
                    <a:pt x="78480" y="12652"/>
                    <a:pt x="59703" y="69"/>
                    <a:pt x="37030" y="69"/>
                  </a:cubicBezTo>
                  <a:cubicBezTo>
                    <a:pt x="15065" y="69"/>
                    <a:pt x="186" y="14863"/>
                    <a:pt x="186" y="30508"/>
                  </a:cubicBezTo>
                  <a:cubicBezTo>
                    <a:pt x="186" y="39180"/>
                    <a:pt x="7803" y="40030"/>
                    <a:pt x="9574" y="40030"/>
                  </a:cubicBezTo>
                  <a:cubicBezTo>
                    <a:pt x="13825" y="40030"/>
                    <a:pt x="18962" y="37140"/>
                    <a:pt x="18962" y="31018"/>
                  </a:cubicBezTo>
                  <a:cubicBezTo>
                    <a:pt x="18962" y="27957"/>
                    <a:pt x="17722" y="22005"/>
                    <a:pt x="8511" y="22005"/>
                  </a:cubicBezTo>
                  <a:cubicBezTo>
                    <a:pt x="14002" y="9931"/>
                    <a:pt x="26048" y="6190"/>
                    <a:pt x="34373" y="6190"/>
                  </a:cubicBezTo>
                  <a:cubicBezTo>
                    <a:pt x="52087" y="6190"/>
                    <a:pt x="61298" y="19454"/>
                    <a:pt x="61298" y="33228"/>
                  </a:cubicBezTo>
                  <a:cubicBezTo>
                    <a:pt x="61298" y="48023"/>
                    <a:pt x="50315" y="59756"/>
                    <a:pt x="44647" y="65878"/>
                  </a:cubicBezTo>
                  <a:lnTo>
                    <a:pt x="1957" y="106350"/>
                  </a:lnTo>
                  <a:cubicBezTo>
                    <a:pt x="186" y="107880"/>
                    <a:pt x="186" y="108221"/>
                    <a:pt x="186" y="112982"/>
                  </a:cubicBezTo>
                  <a:lnTo>
                    <a:pt x="73166" y="112982"/>
                  </a:lnTo>
                  <a:lnTo>
                    <a:pt x="78480" y="82033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BCBD0A7-90D4-2A57-B72A-EBFF7BB35A5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462454" y="4245485"/>
              <a:ext cx="943121" cy="9716"/>
            </a:xfrm>
            <a:prstGeom prst="rect">
              <a:avLst/>
            </a:pr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7" name="Freeform 146">
              <a:extLst>
                <a:ext uri="{FF2B5EF4-FFF2-40B4-BE49-F238E27FC236}">
                  <a16:creationId xmlns:a16="http://schemas.microsoft.com/office/drawing/2014/main" id="{5C55F9AF-48FD-2083-3036-30341E9559E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464687" y="4370339"/>
              <a:ext cx="132092" cy="154502"/>
            </a:xfrm>
            <a:custGeom>
              <a:avLst/>
              <a:gdLst>
                <a:gd name="csX0" fmla="*/ 19640 w 132092"/>
                <a:gd name="csY0" fmla="*/ 137091 h 154502"/>
                <a:gd name="csX1" fmla="*/ 5975 w 132092"/>
                <a:gd name="csY1" fmla="*/ 147052 h 154502"/>
                <a:gd name="csX2" fmla="*/ 155 w 132092"/>
                <a:gd name="csY2" fmla="*/ 151667 h 154502"/>
                <a:gd name="csX3" fmla="*/ 3444 w 132092"/>
                <a:gd name="csY3" fmla="*/ 154582 h 154502"/>
                <a:gd name="csX4" fmla="*/ 24701 w 132092"/>
                <a:gd name="csY4" fmla="*/ 153854 h 154502"/>
                <a:gd name="csX5" fmla="*/ 49753 w 132092"/>
                <a:gd name="csY5" fmla="*/ 154582 h 154502"/>
                <a:gd name="csX6" fmla="*/ 54308 w 132092"/>
                <a:gd name="csY6" fmla="*/ 149724 h 154502"/>
                <a:gd name="csX7" fmla="*/ 48235 w 132092"/>
                <a:gd name="csY7" fmla="*/ 147052 h 154502"/>
                <a:gd name="csX8" fmla="*/ 35582 w 132092"/>
                <a:gd name="csY8" fmla="*/ 143165 h 154502"/>
                <a:gd name="csX9" fmla="*/ 47981 w 132092"/>
                <a:gd name="csY9" fmla="*/ 94579 h 154502"/>
                <a:gd name="csX10" fmla="*/ 71262 w 132092"/>
                <a:gd name="csY10" fmla="*/ 110126 h 154502"/>
                <a:gd name="csX11" fmla="*/ 132247 w 132092"/>
                <a:gd name="csY11" fmla="*/ 38948 h 154502"/>
                <a:gd name="csX12" fmla="*/ 98592 w 132092"/>
                <a:gd name="csY12" fmla="*/ 79 h 154502"/>
                <a:gd name="csX13" fmla="*/ 65442 w 132092"/>
                <a:gd name="csY13" fmla="*/ 18299 h 154502"/>
                <a:gd name="csX14" fmla="*/ 42667 w 132092"/>
                <a:gd name="csY14" fmla="*/ 79 h 154502"/>
                <a:gd name="csX15" fmla="*/ 23942 w 132092"/>
                <a:gd name="csY15" fmla="*/ 13926 h 154502"/>
                <a:gd name="csX16" fmla="*/ 16097 w 132092"/>
                <a:gd name="csY16" fmla="*/ 37491 h 154502"/>
                <a:gd name="csX17" fmla="*/ 19134 w 132092"/>
                <a:gd name="csY17" fmla="*/ 39920 h 154502"/>
                <a:gd name="csX18" fmla="*/ 23436 w 132092"/>
                <a:gd name="csY18" fmla="*/ 34332 h 154502"/>
                <a:gd name="csX19" fmla="*/ 41908 w 132092"/>
                <a:gd name="csY19" fmla="*/ 5424 h 154502"/>
                <a:gd name="csX20" fmla="*/ 49753 w 132092"/>
                <a:gd name="csY20" fmla="*/ 16599 h 154502"/>
                <a:gd name="csX21" fmla="*/ 47981 w 132092"/>
                <a:gd name="csY21" fmla="*/ 28988 h 154502"/>
                <a:gd name="csX22" fmla="*/ 19640 w 132092"/>
                <a:gd name="csY22" fmla="*/ 137091 h 154502"/>
                <a:gd name="csX23" fmla="*/ 64177 w 132092"/>
                <a:gd name="csY23" fmla="*/ 31660 h 154502"/>
                <a:gd name="csX24" fmla="*/ 77335 w 132092"/>
                <a:gd name="csY24" fmla="*/ 14655 h 154502"/>
                <a:gd name="csX25" fmla="*/ 97833 w 132092"/>
                <a:gd name="csY25" fmla="*/ 5424 h 154502"/>
                <a:gd name="csX26" fmla="*/ 114028 w 132092"/>
                <a:gd name="csY26" fmla="*/ 28259 h 154502"/>
                <a:gd name="csX27" fmla="*/ 101122 w 132092"/>
                <a:gd name="csY27" fmla="*/ 79760 h 154502"/>
                <a:gd name="csX28" fmla="*/ 71009 w 132092"/>
                <a:gd name="csY28" fmla="*/ 104782 h 154502"/>
                <a:gd name="csX29" fmla="*/ 51018 w 132092"/>
                <a:gd name="csY29" fmla="*/ 83161 h 154502"/>
                <a:gd name="csX30" fmla="*/ 51777 w 132092"/>
                <a:gd name="csY30" fmla="*/ 79274 h 154502"/>
                <a:gd name="csX31" fmla="*/ 64177 w 132092"/>
                <a:gd name="csY31" fmla="*/ 31660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640" y="137091"/>
                  </a:moveTo>
                  <a:cubicBezTo>
                    <a:pt x="17615" y="145351"/>
                    <a:pt x="17109" y="147052"/>
                    <a:pt x="5975" y="147052"/>
                  </a:cubicBezTo>
                  <a:cubicBezTo>
                    <a:pt x="2938" y="147052"/>
                    <a:pt x="155" y="147052"/>
                    <a:pt x="155" y="151667"/>
                  </a:cubicBezTo>
                  <a:cubicBezTo>
                    <a:pt x="155" y="153611"/>
                    <a:pt x="1420" y="154582"/>
                    <a:pt x="3444" y="154582"/>
                  </a:cubicBezTo>
                  <a:cubicBezTo>
                    <a:pt x="10277" y="154582"/>
                    <a:pt x="17615" y="153854"/>
                    <a:pt x="24701" y="153854"/>
                  </a:cubicBezTo>
                  <a:cubicBezTo>
                    <a:pt x="33051" y="153854"/>
                    <a:pt x="41655" y="154582"/>
                    <a:pt x="49753" y="154582"/>
                  </a:cubicBezTo>
                  <a:cubicBezTo>
                    <a:pt x="51018" y="154582"/>
                    <a:pt x="54308" y="154582"/>
                    <a:pt x="54308" y="149724"/>
                  </a:cubicBezTo>
                  <a:cubicBezTo>
                    <a:pt x="54308" y="147052"/>
                    <a:pt x="51777" y="147052"/>
                    <a:pt x="48235" y="147052"/>
                  </a:cubicBezTo>
                  <a:cubicBezTo>
                    <a:pt x="35582" y="147052"/>
                    <a:pt x="35582" y="145351"/>
                    <a:pt x="35582" y="143165"/>
                  </a:cubicBezTo>
                  <a:cubicBezTo>
                    <a:pt x="35582" y="140250"/>
                    <a:pt x="46210" y="100652"/>
                    <a:pt x="47981" y="94579"/>
                  </a:cubicBezTo>
                  <a:cubicBezTo>
                    <a:pt x="51271" y="101624"/>
                    <a:pt x="58357" y="110126"/>
                    <a:pt x="71262" y="110126"/>
                  </a:cubicBezTo>
                  <a:cubicBezTo>
                    <a:pt x="100616" y="110126"/>
                    <a:pt x="132247" y="74659"/>
                    <a:pt x="132247" y="38948"/>
                  </a:cubicBezTo>
                  <a:cubicBezTo>
                    <a:pt x="132247" y="16113"/>
                    <a:pt x="117824" y="79"/>
                    <a:pt x="98592" y="79"/>
                  </a:cubicBezTo>
                  <a:cubicBezTo>
                    <a:pt x="85939" y="79"/>
                    <a:pt x="73793" y="8825"/>
                    <a:pt x="65442" y="18299"/>
                  </a:cubicBezTo>
                  <a:cubicBezTo>
                    <a:pt x="62911" y="5181"/>
                    <a:pt x="52030" y="79"/>
                    <a:pt x="42667" y="79"/>
                  </a:cubicBezTo>
                  <a:cubicBezTo>
                    <a:pt x="31027" y="79"/>
                    <a:pt x="26219" y="9554"/>
                    <a:pt x="23942" y="13926"/>
                  </a:cubicBezTo>
                  <a:cubicBezTo>
                    <a:pt x="19387" y="22186"/>
                    <a:pt x="16097" y="36762"/>
                    <a:pt x="16097" y="37491"/>
                  </a:cubicBezTo>
                  <a:cubicBezTo>
                    <a:pt x="16097" y="39920"/>
                    <a:pt x="18628" y="39920"/>
                    <a:pt x="19134" y="39920"/>
                  </a:cubicBezTo>
                  <a:cubicBezTo>
                    <a:pt x="21664" y="39920"/>
                    <a:pt x="21917" y="39677"/>
                    <a:pt x="23436" y="34332"/>
                  </a:cubicBezTo>
                  <a:cubicBezTo>
                    <a:pt x="27737" y="17085"/>
                    <a:pt x="32798" y="5424"/>
                    <a:pt x="41908" y="5424"/>
                  </a:cubicBezTo>
                  <a:cubicBezTo>
                    <a:pt x="46210" y="5424"/>
                    <a:pt x="49753" y="7367"/>
                    <a:pt x="49753" y="16599"/>
                  </a:cubicBezTo>
                  <a:cubicBezTo>
                    <a:pt x="49753" y="22186"/>
                    <a:pt x="48994" y="24858"/>
                    <a:pt x="47981" y="28988"/>
                  </a:cubicBezTo>
                  <a:lnTo>
                    <a:pt x="19640" y="137091"/>
                  </a:lnTo>
                  <a:close/>
                  <a:moveTo>
                    <a:pt x="64177" y="31660"/>
                  </a:moveTo>
                  <a:cubicBezTo>
                    <a:pt x="65948" y="25101"/>
                    <a:pt x="72780" y="18299"/>
                    <a:pt x="77335" y="14655"/>
                  </a:cubicBezTo>
                  <a:cubicBezTo>
                    <a:pt x="86192" y="7124"/>
                    <a:pt x="93531" y="5424"/>
                    <a:pt x="97833" y="5424"/>
                  </a:cubicBezTo>
                  <a:cubicBezTo>
                    <a:pt x="107955" y="5424"/>
                    <a:pt x="114028" y="13926"/>
                    <a:pt x="114028" y="28259"/>
                  </a:cubicBezTo>
                  <a:cubicBezTo>
                    <a:pt x="114028" y="42592"/>
                    <a:pt x="105677" y="70529"/>
                    <a:pt x="101122" y="79760"/>
                  </a:cubicBezTo>
                  <a:cubicBezTo>
                    <a:pt x="92518" y="96765"/>
                    <a:pt x="80372" y="104782"/>
                    <a:pt x="71009" y="104782"/>
                  </a:cubicBezTo>
                  <a:cubicBezTo>
                    <a:pt x="54308" y="104782"/>
                    <a:pt x="51018" y="84619"/>
                    <a:pt x="51018" y="83161"/>
                  </a:cubicBezTo>
                  <a:cubicBezTo>
                    <a:pt x="51018" y="82675"/>
                    <a:pt x="51018" y="82189"/>
                    <a:pt x="51777" y="79274"/>
                  </a:cubicBezTo>
                  <a:lnTo>
                    <a:pt x="64177" y="3166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8" name="Freeform 147">
              <a:extLst>
                <a:ext uri="{FF2B5EF4-FFF2-40B4-BE49-F238E27FC236}">
                  <a16:creationId xmlns:a16="http://schemas.microsoft.com/office/drawing/2014/main" id="{DB7EBDAD-59B6-9ECE-FC0E-DF5AFACCC977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611261" y="4281125"/>
              <a:ext cx="78293" cy="112913"/>
            </a:xfrm>
            <a:custGeom>
              <a:avLst/>
              <a:gdLst>
                <a:gd name="csX0" fmla="*/ 78454 w 78293"/>
                <a:gd name="csY0" fmla="*/ 82040 h 112913"/>
                <a:gd name="csX1" fmla="*/ 72431 w 78293"/>
                <a:gd name="csY1" fmla="*/ 82040 h 112913"/>
                <a:gd name="csX2" fmla="*/ 67826 w 78293"/>
                <a:gd name="csY2" fmla="*/ 97515 h 112913"/>
                <a:gd name="csX3" fmla="*/ 50289 w 78293"/>
                <a:gd name="csY3" fmla="*/ 98535 h 112913"/>
                <a:gd name="csX4" fmla="*/ 17696 w 78293"/>
                <a:gd name="csY4" fmla="*/ 98535 h 112913"/>
                <a:gd name="csX5" fmla="*/ 53123 w 78293"/>
                <a:gd name="csY5" fmla="*/ 69967 h 112913"/>
                <a:gd name="csX6" fmla="*/ 78454 w 78293"/>
                <a:gd name="csY6" fmla="*/ 33236 h 112913"/>
                <a:gd name="csX7" fmla="*/ 37004 w 78293"/>
                <a:gd name="csY7" fmla="*/ 76 h 112913"/>
                <a:gd name="csX8" fmla="*/ 160 w 78293"/>
                <a:gd name="csY8" fmla="*/ 30515 h 112913"/>
                <a:gd name="csX9" fmla="*/ 9548 w 78293"/>
                <a:gd name="csY9" fmla="*/ 40038 h 112913"/>
                <a:gd name="csX10" fmla="*/ 18936 w 78293"/>
                <a:gd name="csY10" fmla="*/ 31025 h 112913"/>
                <a:gd name="csX11" fmla="*/ 8485 w 78293"/>
                <a:gd name="csY11" fmla="*/ 22013 h 112913"/>
                <a:gd name="csX12" fmla="*/ 34347 w 78293"/>
                <a:gd name="csY12" fmla="*/ 6198 h 112913"/>
                <a:gd name="csX13" fmla="*/ 61272 w 78293"/>
                <a:gd name="csY13" fmla="*/ 33236 h 112913"/>
                <a:gd name="csX14" fmla="*/ 44621 w 78293"/>
                <a:gd name="csY14" fmla="*/ 65885 h 112913"/>
                <a:gd name="csX15" fmla="*/ 1931 w 78293"/>
                <a:gd name="csY15" fmla="*/ 106357 h 112913"/>
                <a:gd name="csX16" fmla="*/ 160 w 78293"/>
                <a:gd name="csY16" fmla="*/ 112989 h 112913"/>
                <a:gd name="csX17" fmla="*/ 73140 w 78293"/>
                <a:gd name="csY17" fmla="*/ 112989 h 112913"/>
                <a:gd name="csX18" fmla="*/ 78454 w 78293"/>
                <a:gd name="csY18" fmla="*/ 8204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454" y="82040"/>
                  </a:moveTo>
                  <a:lnTo>
                    <a:pt x="72431" y="82040"/>
                  </a:lnTo>
                  <a:cubicBezTo>
                    <a:pt x="71900" y="85781"/>
                    <a:pt x="70128" y="95814"/>
                    <a:pt x="67826" y="97515"/>
                  </a:cubicBezTo>
                  <a:cubicBezTo>
                    <a:pt x="66409" y="98535"/>
                    <a:pt x="52769" y="98535"/>
                    <a:pt x="50289" y="98535"/>
                  </a:cubicBezTo>
                  <a:lnTo>
                    <a:pt x="17696" y="98535"/>
                  </a:lnTo>
                  <a:cubicBezTo>
                    <a:pt x="36296" y="82720"/>
                    <a:pt x="42495" y="77959"/>
                    <a:pt x="53123" y="69967"/>
                  </a:cubicBezTo>
                  <a:cubicBezTo>
                    <a:pt x="66231" y="59934"/>
                    <a:pt x="78454" y="49391"/>
                    <a:pt x="78454" y="33236"/>
                  </a:cubicBezTo>
                  <a:cubicBezTo>
                    <a:pt x="78454" y="12660"/>
                    <a:pt x="59677" y="76"/>
                    <a:pt x="37004" y="76"/>
                  </a:cubicBezTo>
                  <a:cubicBezTo>
                    <a:pt x="15039" y="76"/>
                    <a:pt x="160" y="14870"/>
                    <a:pt x="160" y="30515"/>
                  </a:cubicBezTo>
                  <a:cubicBezTo>
                    <a:pt x="160" y="39188"/>
                    <a:pt x="7777" y="40038"/>
                    <a:pt x="9548" y="40038"/>
                  </a:cubicBezTo>
                  <a:cubicBezTo>
                    <a:pt x="13799" y="40038"/>
                    <a:pt x="18936" y="37147"/>
                    <a:pt x="18936" y="31025"/>
                  </a:cubicBezTo>
                  <a:cubicBezTo>
                    <a:pt x="18936" y="27964"/>
                    <a:pt x="17696" y="22013"/>
                    <a:pt x="8485" y="22013"/>
                  </a:cubicBezTo>
                  <a:cubicBezTo>
                    <a:pt x="13976" y="9939"/>
                    <a:pt x="26022" y="6198"/>
                    <a:pt x="34347" y="6198"/>
                  </a:cubicBezTo>
                  <a:cubicBezTo>
                    <a:pt x="52061" y="6198"/>
                    <a:pt x="61272" y="19462"/>
                    <a:pt x="61272" y="33236"/>
                  </a:cubicBezTo>
                  <a:cubicBezTo>
                    <a:pt x="61272" y="48030"/>
                    <a:pt x="50289" y="59764"/>
                    <a:pt x="44621" y="65885"/>
                  </a:cubicBezTo>
                  <a:lnTo>
                    <a:pt x="1931" y="106357"/>
                  </a:lnTo>
                  <a:cubicBezTo>
                    <a:pt x="160" y="107888"/>
                    <a:pt x="160" y="108228"/>
                    <a:pt x="160" y="112989"/>
                  </a:cubicBezTo>
                  <a:lnTo>
                    <a:pt x="73140" y="112989"/>
                  </a:lnTo>
                  <a:lnTo>
                    <a:pt x="78454" y="8204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63D2499D-D2B7-3929-8159-4ECF74F3A296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607718" y="4434152"/>
              <a:ext cx="132320" cy="114954"/>
            </a:xfrm>
            <a:custGeom>
              <a:avLst/>
              <a:gdLst>
                <a:gd name="csX0" fmla="*/ 78631 w 132320"/>
                <a:gd name="csY0" fmla="*/ 12156 h 114954"/>
                <a:gd name="csX1" fmla="*/ 84122 w 132320"/>
                <a:gd name="csY1" fmla="*/ 6374 h 114954"/>
                <a:gd name="csX2" fmla="*/ 94750 w 132320"/>
                <a:gd name="csY2" fmla="*/ 6204 h 114954"/>
                <a:gd name="csX3" fmla="*/ 114590 w 132320"/>
                <a:gd name="csY3" fmla="*/ 7565 h 114954"/>
                <a:gd name="csX4" fmla="*/ 122915 w 132320"/>
                <a:gd name="csY4" fmla="*/ 20999 h 114954"/>
                <a:gd name="csX5" fmla="*/ 121675 w 132320"/>
                <a:gd name="csY5" fmla="*/ 34773 h 114954"/>
                <a:gd name="csX6" fmla="*/ 121321 w 132320"/>
                <a:gd name="csY6" fmla="*/ 36643 h 114954"/>
                <a:gd name="csX7" fmla="*/ 124332 w 132320"/>
                <a:gd name="csY7" fmla="*/ 39194 h 114954"/>
                <a:gd name="csX8" fmla="*/ 127698 w 132320"/>
                <a:gd name="csY8" fmla="*/ 34943 h 114954"/>
                <a:gd name="csX9" fmla="*/ 132480 w 132320"/>
                <a:gd name="csY9" fmla="*/ 2463 h 114954"/>
                <a:gd name="csX10" fmla="*/ 127166 w 132320"/>
                <a:gd name="csY10" fmla="*/ 82 h 114954"/>
                <a:gd name="csX11" fmla="*/ 18228 w 132320"/>
                <a:gd name="csY11" fmla="*/ 82 h 114954"/>
                <a:gd name="csX12" fmla="*/ 12205 w 132320"/>
                <a:gd name="csY12" fmla="*/ 3653 h 114954"/>
                <a:gd name="csX13" fmla="*/ 1046 w 132320"/>
                <a:gd name="csY13" fmla="*/ 33752 h 114954"/>
                <a:gd name="csX14" fmla="*/ 160 w 132320"/>
                <a:gd name="csY14" fmla="*/ 36813 h 114954"/>
                <a:gd name="csX15" fmla="*/ 3171 w 132320"/>
                <a:gd name="csY15" fmla="*/ 39194 h 114954"/>
                <a:gd name="csX16" fmla="*/ 6891 w 132320"/>
                <a:gd name="csY16" fmla="*/ 35113 h 114954"/>
                <a:gd name="csX17" fmla="*/ 49935 w 132320"/>
                <a:gd name="csY17" fmla="*/ 6204 h 114954"/>
                <a:gd name="csX18" fmla="*/ 57375 w 132320"/>
                <a:gd name="csY18" fmla="*/ 6204 h 114954"/>
                <a:gd name="csX19" fmla="*/ 62866 w 132320"/>
                <a:gd name="csY19" fmla="*/ 7905 h 114954"/>
                <a:gd name="csX20" fmla="*/ 62157 w 132320"/>
                <a:gd name="csY20" fmla="*/ 11476 h 114954"/>
                <a:gd name="csX21" fmla="*/ 38775 w 132320"/>
                <a:gd name="csY21" fmla="*/ 100922 h 114954"/>
                <a:gd name="csX22" fmla="*/ 18051 w 132320"/>
                <a:gd name="csY22" fmla="*/ 108915 h 114954"/>
                <a:gd name="csX23" fmla="*/ 10079 w 132320"/>
                <a:gd name="csY23" fmla="*/ 112656 h 114954"/>
                <a:gd name="csX24" fmla="*/ 13091 w 132320"/>
                <a:gd name="csY24" fmla="*/ 115036 h 114954"/>
                <a:gd name="csX25" fmla="*/ 28324 w 132320"/>
                <a:gd name="csY25" fmla="*/ 114526 h 114954"/>
                <a:gd name="csX26" fmla="*/ 43558 w 132320"/>
                <a:gd name="csY26" fmla="*/ 114356 h 114954"/>
                <a:gd name="csX27" fmla="*/ 59500 w 132320"/>
                <a:gd name="csY27" fmla="*/ 114526 h 114954"/>
                <a:gd name="csX28" fmla="*/ 74380 w 132320"/>
                <a:gd name="csY28" fmla="*/ 115036 h 114954"/>
                <a:gd name="csX29" fmla="*/ 78454 w 132320"/>
                <a:gd name="csY29" fmla="*/ 111295 h 114954"/>
                <a:gd name="csX30" fmla="*/ 71191 w 132320"/>
                <a:gd name="csY30" fmla="*/ 108915 h 114954"/>
                <a:gd name="csX31" fmla="*/ 60917 w 132320"/>
                <a:gd name="csY31" fmla="*/ 108574 h 114954"/>
                <a:gd name="csX32" fmla="*/ 54541 w 132320"/>
                <a:gd name="csY32" fmla="*/ 105344 h 114954"/>
                <a:gd name="csX33" fmla="*/ 55249 w 132320"/>
                <a:gd name="csY33" fmla="*/ 101432 h 114954"/>
                <a:gd name="csX34" fmla="*/ 78631 w 132320"/>
                <a:gd name="csY34" fmla="*/ 12156 h 114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32320" h="114954">
                  <a:moveTo>
                    <a:pt x="78631" y="12156"/>
                  </a:moveTo>
                  <a:cubicBezTo>
                    <a:pt x="79871" y="7224"/>
                    <a:pt x="80225" y="6714"/>
                    <a:pt x="84122" y="6374"/>
                  </a:cubicBezTo>
                  <a:cubicBezTo>
                    <a:pt x="85008" y="6204"/>
                    <a:pt x="91208" y="6204"/>
                    <a:pt x="94750" y="6204"/>
                  </a:cubicBezTo>
                  <a:cubicBezTo>
                    <a:pt x="105556" y="6204"/>
                    <a:pt x="110161" y="6204"/>
                    <a:pt x="114590" y="7565"/>
                  </a:cubicBezTo>
                  <a:cubicBezTo>
                    <a:pt x="122561" y="9945"/>
                    <a:pt x="122915" y="14877"/>
                    <a:pt x="122915" y="20999"/>
                  </a:cubicBezTo>
                  <a:cubicBezTo>
                    <a:pt x="122915" y="23719"/>
                    <a:pt x="122915" y="25930"/>
                    <a:pt x="121675" y="34773"/>
                  </a:cubicBezTo>
                  <a:lnTo>
                    <a:pt x="121321" y="36643"/>
                  </a:lnTo>
                  <a:cubicBezTo>
                    <a:pt x="121321" y="38344"/>
                    <a:pt x="122561" y="39194"/>
                    <a:pt x="124332" y="39194"/>
                  </a:cubicBezTo>
                  <a:cubicBezTo>
                    <a:pt x="126989" y="39194"/>
                    <a:pt x="127343" y="37664"/>
                    <a:pt x="127698" y="34943"/>
                  </a:cubicBezTo>
                  <a:lnTo>
                    <a:pt x="132480" y="2463"/>
                  </a:lnTo>
                  <a:cubicBezTo>
                    <a:pt x="132480" y="82"/>
                    <a:pt x="130355" y="82"/>
                    <a:pt x="127166" y="82"/>
                  </a:cubicBezTo>
                  <a:lnTo>
                    <a:pt x="18228" y="82"/>
                  </a:lnTo>
                  <a:cubicBezTo>
                    <a:pt x="13799" y="82"/>
                    <a:pt x="13445" y="82"/>
                    <a:pt x="12205" y="3653"/>
                  </a:cubicBezTo>
                  <a:lnTo>
                    <a:pt x="1046" y="33752"/>
                  </a:lnTo>
                  <a:cubicBezTo>
                    <a:pt x="868" y="34433"/>
                    <a:pt x="160" y="35963"/>
                    <a:pt x="160" y="36813"/>
                  </a:cubicBezTo>
                  <a:cubicBezTo>
                    <a:pt x="160" y="37493"/>
                    <a:pt x="514" y="39194"/>
                    <a:pt x="3171" y="39194"/>
                  </a:cubicBezTo>
                  <a:cubicBezTo>
                    <a:pt x="5474" y="39194"/>
                    <a:pt x="5828" y="38344"/>
                    <a:pt x="6891" y="35113"/>
                  </a:cubicBezTo>
                  <a:cubicBezTo>
                    <a:pt x="17165" y="7905"/>
                    <a:pt x="23010" y="6204"/>
                    <a:pt x="49935" y="6204"/>
                  </a:cubicBezTo>
                  <a:lnTo>
                    <a:pt x="57375" y="6204"/>
                  </a:lnTo>
                  <a:cubicBezTo>
                    <a:pt x="62689" y="6204"/>
                    <a:pt x="62866" y="6374"/>
                    <a:pt x="62866" y="7905"/>
                  </a:cubicBezTo>
                  <a:cubicBezTo>
                    <a:pt x="62866" y="8075"/>
                    <a:pt x="62866" y="8925"/>
                    <a:pt x="62157" y="11476"/>
                  </a:cubicBezTo>
                  <a:lnTo>
                    <a:pt x="38775" y="100922"/>
                  </a:lnTo>
                  <a:cubicBezTo>
                    <a:pt x="37181" y="107214"/>
                    <a:pt x="36650" y="108915"/>
                    <a:pt x="18051" y="108915"/>
                  </a:cubicBezTo>
                  <a:cubicBezTo>
                    <a:pt x="11674" y="108915"/>
                    <a:pt x="10079" y="108915"/>
                    <a:pt x="10079" y="112656"/>
                  </a:cubicBezTo>
                  <a:cubicBezTo>
                    <a:pt x="10079" y="113166"/>
                    <a:pt x="10434" y="115036"/>
                    <a:pt x="13091" y="115036"/>
                  </a:cubicBezTo>
                  <a:cubicBezTo>
                    <a:pt x="18051" y="115036"/>
                    <a:pt x="23365" y="114526"/>
                    <a:pt x="28324" y="114526"/>
                  </a:cubicBezTo>
                  <a:cubicBezTo>
                    <a:pt x="33284" y="114526"/>
                    <a:pt x="38598" y="114356"/>
                    <a:pt x="43558" y="114356"/>
                  </a:cubicBezTo>
                  <a:cubicBezTo>
                    <a:pt x="48518" y="114356"/>
                    <a:pt x="54541" y="114356"/>
                    <a:pt x="59500" y="114526"/>
                  </a:cubicBezTo>
                  <a:cubicBezTo>
                    <a:pt x="64283" y="114696"/>
                    <a:pt x="69597" y="115036"/>
                    <a:pt x="74380" y="115036"/>
                  </a:cubicBezTo>
                  <a:cubicBezTo>
                    <a:pt x="75797" y="115036"/>
                    <a:pt x="78454" y="115036"/>
                    <a:pt x="78454" y="111295"/>
                  </a:cubicBezTo>
                  <a:cubicBezTo>
                    <a:pt x="78454" y="108915"/>
                    <a:pt x="76683" y="108915"/>
                    <a:pt x="71191" y="108915"/>
                  </a:cubicBezTo>
                  <a:cubicBezTo>
                    <a:pt x="67826" y="108915"/>
                    <a:pt x="64283" y="108745"/>
                    <a:pt x="60917" y="108574"/>
                  </a:cubicBezTo>
                  <a:cubicBezTo>
                    <a:pt x="54895" y="108064"/>
                    <a:pt x="54541" y="107384"/>
                    <a:pt x="54541" y="105344"/>
                  </a:cubicBezTo>
                  <a:cubicBezTo>
                    <a:pt x="54541" y="104153"/>
                    <a:pt x="54541" y="103813"/>
                    <a:pt x="55249" y="101432"/>
                  </a:cubicBezTo>
                  <a:lnTo>
                    <a:pt x="78631" y="12156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685E8958-670B-CF47-D98C-1A3A9B75A30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769637" y="4370339"/>
              <a:ext cx="104257" cy="154502"/>
            </a:xfrm>
            <a:custGeom>
              <a:avLst/>
              <a:gdLst>
                <a:gd name="csX0" fmla="*/ 104423 w 104257"/>
                <a:gd name="csY0" fmla="*/ 2752 h 154502"/>
                <a:gd name="csX1" fmla="*/ 101893 w 104257"/>
                <a:gd name="csY1" fmla="*/ 322 h 154502"/>
                <a:gd name="csX2" fmla="*/ 84685 w 104257"/>
                <a:gd name="csY2" fmla="*/ 17085 h 154502"/>
                <a:gd name="csX3" fmla="*/ 61151 w 104257"/>
                <a:gd name="csY3" fmla="*/ 79 h 154502"/>
                <a:gd name="csX4" fmla="*/ 166 w 104257"/>
                <a:gd name="csY4" fmla="*/ 71258 h 154502"/>
                <a:gd name="csX5" fmla="*/ 33569 w 104257"/>
                <a:gd name="csY5" fmla="*/ 110126 h 154502"/>
                <a:gd name="csX6" fmla="*/ 63429 w 104257"/>
                <a:gd name="csY6" fmla="*/ 95551 h 154502"/>
                <a:gd name="csX7" fmla="*/ 52042 w 104257"/>
                <a:gd name="csY7" fmla="*/ 139035 h 154502"/>
                <a:gd name="csX8" fmla="*/ 33822 w 104257"/>
                <a:gd name="csY8" fmla="*/ 147052 h 154502"/>
                <a:gd name="csX9" fmla="*/ 28002 w 104257"/>
                <a:gd name="csY9" fmla="*/ 151910 h 154502"/>
                <a:gd name="csX10" fmla="*/ 31291 w 104257"/>
                <a:gd name="csY10" fmla="*/ 154582 h 154502"/>
                <a:gd name="csX11" fmla="*/ 56596 w 104257"/>
                <a:gd name="csY11" fmla="*/ 153854 h 154502"/>
                <a:gd name="csX12" fmla="*/ 82661 w 104257"/>
                <a:gd name="csY12" fmla="*/ 154582 h 154502"/>
                <a:gd name="csX13" fmla="*/ 87216 w 104257"/>
                <a:gd name="csY13" fmla="*/ 149724 h 154502"/>
                <a:gd name="csX14" fmla="*/ 80636 w 104257"/>
                <a:gd name="csY14" fmla="*/ 147052 h 154502"/>
                <a:gd name="csX15" fmla="*/ 68490 w 104257"/>
                <a:gd name="csY15" fmla="*/ 143165 h 154502"/>
                <a:gd name="csX16" fmla="*/ 69502 w 104257"/>
                <a:gd name="csY16" fmla="*/ 137820 h 154502"/>
                <a:gd name="csX17" fmla="*/ 104423 w 104257"/>
                <a:gd name="csY17" fmla="*/ 2752 h 154502"/>
                <a:gd name="csX18" fmla="*/ 34328 w 104257"/>
                <a:gd name="csY18" fmla="*/ 104782 h 154502"/>
                <a:gd name="csX19" fmla="*/ 18133 w 104257"/>
                <a:gd name="csY19" fmla="*/ 81947 h 154502"/>
                <a:gd name="csX20" fmla="*/ 29773 w 104257"/>
                <a:gd name="csY20" fmla="*/ 33604 h 154502"/>
                <a:gd name="csX21" fmla="*/ 61151 w 104257"/>
                <a:gd name="csY21" fmla="*/ 5424 h 154502"/>
                <a:gd name="csX22" fmla="*/ 81142 w 104257"/>
                <a:gd name="csY22" fmla="*/ 26802 h 154502"/>
                <a:gd name="csX23" fmla="*/ 66465 w 104257"/>
                <a:gd name="csY23" fmla="*/ 82432 h 154502"/>
                <a:gd name="csX24" fmla="*/ 34328 w 104257"/>
                <a:gd name="csY24" fmla="*/ 104782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23" y="2752"/>
                  </a:moveTo>
                  <a:cubicBezTo>
                    <a:pt x="104423" y="1780"/>
                    <a:pt x="103664" y="322"/>
                    <a:pt x="101893" y="322"/>
                  </a:cubicBezTo>
                  <a:cubicBezTo>
                    <a:pt x="99109" y="322"/>
                    <a:pt x="88987" y="10040"/>
                    <a:pt x="84685" y="17085"/>
                  </a:cubicBezTo>
                  <a:cubicBezTo>
                    <a:pt x="79118" y="3966"/>
                    <a:pt x="69249" y="79"/>
                    <a:pt x="61151" y="79"/>
                  </a:cubicBezTo>
                  <a:cubicBezTo>
                    <a:pt x="31291" y="79"/>
                    <a:pt x="166" y="36033"/>
                    <a:pt x="166" y="71258"/>
                  </a:cubicBezTo>
                  <a:cubicBezTo>
                    <a:pt x="166" y="95065"/>
                    <a:pt x="15096" y="110126"/>
                    <a:pt x="33569" y="110126"/>
                  </a:cubicBezTo>
                  <a:cubicBezTo>
                    <a:pt x="44450" y="110126"/>
                    <a:pt x="54319" y="104296"/>
                    <a:pt x="63429" y="95551"/>
                  </a:cubicBezTo>
                  <a:cubicBezTo>
                    <a:pt x="61151" y="104053"/>
                    <a:pt x="52801" y="136849"/>
                    <a:pt x="52042" y="139035"/>
                  </a:cubicBezTo>
                  <a:cubicBezTo>
                    <a:pt x="50017" y="145837"/>
                    <a:pt x="47993" y="146809"/>
                    <a:pt x="33822" y="147052"/>
                  </a:cubicBezTo>
                  <a:cubicBezTo>
                    <a:pt x="30532" y="147052"/>
                    <a:pt x="28002" y="147052"/>
                    <a:pt x="28002" y="151910"/>
                  </a:cubicBezTo>
                  <a:cubicBezTo>
                    <a:pt x="28002" y="152153"/>
                    <a:pt x="28002" y="154582"/>
                    <a:pt x="31291" y="154582"/>
                  </a:cubicBezTo>
                  <a:cubicBezTo>
                    <a:pt x="39389" y="154582"/>
                    <a:pt x="48246" y="153854"/>
                    <a:pt x="56596" y="153854"/>
                  </a:cubicBezTo>
                  <a:cubicBezTo>
                    <a:pt x="65200" y="153854"/>
                    <a:pt x="74310" y="154582"/>
                    <a:pt x="82661" y="154582"/>
                  </a:cubicBezTo>
                  <a:cubicBezTo>
                    <a:pt x="83926" y="154582"/>
                    <a:pt x="87216" y="154582"/>
                    <a:pt x="87216" y="149724"/>
                  </a:cubicBezTo>
                  <a:cubicBezTo>
                    <a:pt x="87216" y="147052"/>
                    <a:pt x="84685" y="147052"/>
                    <a:pt x="80636" y="147052"/>
                  </a:cubicBezTo>
                  <a:cubicBezTo>
                    <a:pt x="68490" y="147052"/>
                    <a:pt x="68490" y="145351"/>
                    <a:pt x="68490" y="143165"/>
                  </a:cubicBezTo>
                  <a:cubicBezTo>
                    <a:pt x="68490" y="141464"/>
                    <a:pt x="68996" y="140007"/>
                    <a:pt x="69502" y="137820"/>
                  </a:cubicBezTo>
                  <a:lnTo>
                    <a:pt x="104423" y="2752"/>
                  </a:lnTo>
                  <a:close/>
                  <a:moveTo>
                    <a:pt x="34328" y="104782"/>
                  </a:moveTo>
                  <a:cubicBezTo>
                    <a:pt x="19145" y="104782"/>
                    <a:pt x="18133" y="86076"/>
                    <a:pt x="18133" y="81947"/>
                  </a:cubicBezTo>
                  <a:cubicBezTo>
                    <a:pt x="18133" y="70286"/>
                    <a:pt x="25471" y="43807"/>
                    <a:pt x="29773" y="33604"/>
                  </a:cubicBezTo>
                  <a:cubicBezTo>
                    <a:pt x="37618" y="15627"/>
                    <a:pt x="50776" y="5424"/>
                    <a:pt x="61151" y="5424"/>
                  </a:cubicBezTo>
                  <a:cubicBezTo>
                    <a:pt x="77600" y="5424"/>
                    <a:pt x="81142" y="25101"/>
                    <a:pt x="81142" y="26802"/>
                  </a:cubicBezTo>
                  <a:cubicBezTo>
                    <a:pt x="81142" y="28259"/>
                    <a:pt x="67225" y="81461"/>
                    <a:pt x="66465" y="82432"/>
                  </a:cubicBezTo>
                  <a:cubicBezTo>
                    <a:pt x="62670" y="89234"/>
                    <a:pt x="48499" y="104782"/>
                    <a:pt x="34328" y="104782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F1F67C1D-398C-BC02-2325-F9AD53582B26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891788" y="4401239"/>
              <a:ext cx="64477" cy="112913"/>
            </a:xfrm>
            <a:custGeom>
              <a:avLst/>
              <a:gdLst>
                <a:gd name="csX0" fmla="*/ 40203 w 64477"/>
                <a:gd name="csY0" fmla="*/ 4842 h 112913"/>
                <a:gd name="csX1" fmla="*/ 34889 w 64477"/>
                <a:gd name="csY1" fmla="*/ 81 h 112913"/>
                <a:gd name="csX2" fmla="*/ 171 w 64477"/>
                <a:gd name="csY2" fmla="*/ 10964 h 112913"/>
                <a:gd name="csX3" fmla="*/ 171 w 64477"/>
                <a:gd name="csY3" fmla="*/ 17086 h 112913"/>
                <a:gd name="csX4" fmla="*/ 25855 w 64477"/>
                <a:gd name="csY4" fmla="*/ 12325 h 112913"/>
                <a:gd name="csX5" fmla="*/ 25855 w 64477"/>
                <a:gd name="csY5" fmla="*/ 99050 h 112913"/>
                <a:gd name="csX6" fmla="*/ 8142 w 64477"/>
                <a:gd name="csY6" fmla="*/ 106873 h 112913"/>
                <a:gd name="csX7" fmla="*/ 1411 w 64477"/>
                <a:gd name="csY7" fmla="*/ 106873 h 112913"/>
                <a:gd name="csX8" fmla="*/ 1411 w 64477"/>
                <a:gd name="csY8" fmla="*/ 112994 h 112913"/>
                <a:gd name="csX9" fmla="*/ 32941 w 64477"/>
                <a:gd name="csY9" fmla="*/ 112314 h 112913"/>
                <a:gd name="csX10" fmla="*/ 64648 w 64477"/>
                <a:gd name="csY10" fmla="*/ 112994 h 112913"/>
                <a:gd name="csX11" fmla="*/ 64648 w 64477"/>
                <a:gd name="csY11" fmla="*/ 106873 h 112913"/>
                <a:gd name="csX12" fmla="*/ 57917 w 64477"/>
                <a:gd name="csY12" fmla="*/ 106873 h 112913"/>
                <a:gd name="csX13" fmla="*/ 40203 w 64477"/>
                <a:gd name="csY13" fmla="*/ 99050 h 112913"/>
                <a:gd name="csX14" fmla="*/ 40203 w 64477"/>
                <a:gd name="csY14" fmla="*/ 4842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203" y="4842"/>
                  </a:moveTo>
                  <a:cubicBezTo>
                    <a:pt x="40203" y="251"/>
                    <a:pt x="39849" y="81"/>
                    <a:pt x="34889" y="81"/>
                  </a:cubicBezTo>
                  <a:cubicBezTo>
                    <a:pt x="23552" y="10794"/>
                    <a:pt x="7433" y="10964"/>
                    <a:pt x="171" y="10964"/>
                  </a:cubicBezTo>
                  <a:lnTo>
                    <a:pt x="171" y="17086"/>
                  </a:lnTo>
                  <a:cubicBezTo>
                    <a:pt x="4422" y="17086"/>
                    <a:pt x="16113" y="17086"/>
                    <a:pt x="25855" y="12325"/>
                  </a:cubicBezTo>
                  <a:lnTo>
                    <a:pt x="25855" y="99050"/>
                  </a:lnTo>
                  <a:cubicBezTo>
                    <a:pt x="25855" y="104662"/>
                    <a:pt x="25855" y="106873"/>
                    <a:pt x="8142" y="106873"/>
                  </a:cubicBezTo>
                  <a:lnTo>
                    <a:pt x="1411" y="106873"/>
                  </a:lnTo>
                  <a:lnTo>
                    <a:pt x="1411" y="112994"/>
                  </a:lnTo>
                  <a:cubicBezTo>
                    <a:pt x="4599" y="112824"/>
                    <a:pt x="26387" y="112314"/>
                    <a:pt x="32941" y="112314"/>
                  </a:cubicBezTo>
                  <a:cubicBezTo>
                    <a:pt x="38432" y="112314"/>
                    <a:pt x="60751" y="112824"/>
                    <a:pt x="64648" y="112994"/>
                  </a:cubicBezTo>
                  <a:lnTo>
                    <a:pt x="64648" y="106873"/>
                  </a:lnTo>
                  <a:lnTo>
                    <a:pt x="57917" y="106873"/>
                  </a:lnTo>
                  <a:cubicBezTo>
                    <a:pt x="40203" y="106873"/>
                    <a:pt x="40203" y="104662"/>
                    <a:pt x="40203" y="99050"/>
                  </a:cubicBezTo>
                  <a:lnTo>
                    <a:pt x="40203" y="4842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43917589-BE22-7010-40BC-2E5B3970D44F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063997" y="4404106"/>
              <a:ext cx="26823" cy="25750"/>
            </a:xfrm>
            <a:custGeom>
              <a:avLst/>
              <a:gdLst>
                <a:gd name="csX0" fmla="*/ 27001 w 26823"/>
                <a:gd name="csY0" fmla="*/ 12955 h 25750"/>
                <a:gd name="csX1" fmla="*/ 13589 w 26823"/>
                <a:gd name="csY1" fmla="*/ 79 h 25750"/>
                <a:gd name="csX2" fmla="*/ 177 w 26823"/>
                <a:gd name="csY2" fmla="*/ 12955 h 25750"/>
                <a:gd name="csX3" fmla="*/ 13589 w 26823"/>
                <a:gd name="csY3" fmla="*/ 25830 h 25750"/>
                <a:gd name="csX4" fmla="*/ 27001 w 26823"/>
                <a:gd name="csY4" fmla="*/ 12955 h 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5750">
                  <a:moveTo>
                    <a:pt x="27001" y="12955"/>
                  </a:moveTo>
                  <a:cubicBezTo>
                    <a:pt x="27001" y="5910"/>
                    <a:pt x="20927" y="79"/>
                    <a:pt x="13589" y="79"/>
                  </a:cubicBezTo>
                  <a:cubicBezTo>
                    <a:pt x="6250" y="79"/>
                    <a:pt x="177" y="5910"/>
                    <a:pt x="177" y="12955"/>
                  </a:cubicBezTo>
                  <a:cubicBezTo>
                    <a:pt x="177" y="20000"/>
                    <a:pt x="6250" y="25830"/>
                    <a:pt x="13589" y="25830"/>
                  </a:cubicBezTo>
                  <a:cubicBezTo>
                    <a:pt x="20927" y="25830"/>
                    <a:pt x="27001" y="20000"/>
                    <a:pt x="27001" y="12955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9" name="Freeform 188">
              <a:extLst>
                <a:ext uri="{FF2B5EF4-FFF2-40B4-BE49-F238E27FC236}">
                  <a16:creationId xmlns:a16="http://schemas.microsoft.com/office/drawing/2014/main" id="{03A9E966-C86A-A41F-D92E-782C1EA051EC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178881" y="4370339"/>
              <a:ext cx="104257" cy="154502"/>
            </a:xfrm>
            <a:custGeom>
              <a:avLst/>
              <a:gdLst>
                <a:gd name="csX0" fmla="*/ 104439 w 104257"/>
                <a:gd name="csY0" fmla="*/ 2752 h 154502"/>
                <a:gd name="csX1" fmla="*/ 101909 w 104257"/>
                <a:gd name="csY1" fmla="*/ 322 h 154502"/>
                <a:gd name="csX2" fmla="*/ 84701 w 104257"/>
                <a:gd name="csY2" fmla="*/ 17085 h 154502"/>
                <a:gd name="csX3" fmla="*/ 61168 w 104257"/>
                <a:gd name="csY3" fmla="*/ 79 h 154502"/>
                <a:gd name="csX4" fmla="*/ 182 w 104257"/>
                <a:gd name="csY4" fmla="*/ 71258 h 154502"/>
                <a:gd name="csX5" fmla="*/ 33585 w 104257"/>
                <a:gd name="csY5" fmla="*/ 110126 h 154502"/>
                <a:gd name="csX6" fmla="*/ 63445 w 104257"/>
                <a:gd name="csY6" fmla="*/ 95551 h 154502"/>
                <a:gd name="csX7" fmla="*/ 52058 w 104257"/>
                <a:gd name="csY7" fmla="*/ 139035 h 154502"/>
                <a:gd name="csX8" fmla="*/ 33838 w 104257"/>
                <a:gd name="csY8" fmla="*/ 147052 h 154502"/>
                <a:gd name="csX9" fmla="*/ 28018 w 104257"/>
                <a:gd name="csY9" fmla="*/ 151910 h 154502"/>
                <a:gd name="csX10" fmla="*/ 31307 w 104257"/>
                <a:gd name="csY10" fmla="*/ 154582 h 154502"/>
                <a:gd name="csX11" fmla="*/ 56613 w 104257"/>
                <a:gd name="csY11" fmla="*/ 153854 h 154502"/>
                <a:gd name="csX12" fmla="*/ 82677 w 104257"/>
                <a:gd name="csY12" fmla="*/ 154582 h 154502"/>
                <a:gd name="csX13" fmla="*/ 87232 w 104257"/>
                <a:gd name="csY13" fmla="*/ 149724 h 154502"/>
                <a:gd name="csX14" fmla="*/ 80652 w 104257"/>
                <a:gd name="csY14" fmla="*/ 147052 h 154502"/>
                <a:gd name="csX15" fmla="*/ 68506 w 104257"/>
                <a:gd name="csY15" fmla="*/ 143165 h 154502"/>
                <a:gd name="csX16" fmla="*/ 69518 w 104257"/>
                <a:gd name="csY16" fmla="*/ 137820 h 154502"/>
                <a:gd name="csX17" fmla="*/ 104439 w 104257"/>
                <a:gd name="csY17" fmla="*/ 2752 h 154502"/>
                <a:gd name="csX18" fmla="*/ 34344 w 104257"/>
                <a:gd name="csY18" fmla="*/ 104782 h 154502"/>
                <a:gd name="csX19" fmla="*/ 18149 w 104257"/>
                <a:gd name="csY19" fmla="*/ 81947 h 154502"/>
                <a:gd name="csX20" fmla="*/ 29789 w 104257"/>
                <a:gd name="csY20" fmla="*/ 33604 h 154502"/>
                <a:gd name="csX21" fmla="*/ 61168 w 104257"/>
                <a:gd name="csY21" fmla="*/ 5424 h 154502"/>
                <a:gd name="csX22" fmla="*/ 81159 w 104257"/>
                <a:gd name="csY22" fmla="*/ 26802 h 154502"/>
                <a:gd name="csX23" fmla="*/ 66482 w 104257"/>
                <a:gd name="csY23" fmla="*/ 82432 h 154502"/>
                <a:gd name="csX24" fmla="*/ 34344 w 104257"/>
                <a:gd name="csY24" fmla="*/ 104782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39" y="2752"/>
                  </a:moveTo>
                  <a:cubicBezTo>
                    <a:pt x="104439" y="1780"/>
                    <a:pt x="103680" y="322"/>
                    <a:pt x="101909" y="322"/>
                  </a:cubicBezTo>
                  <a:cubicBezTo>
                    <a:pt x="99125" y="322"/>
                    <a:pt x="89003" y="10040"/>
                    <a:pt x="84701" y="17085"/>
                  </a:cubicBezTo>
                  <a:cubicBezTo>
                    <a:pt x="79134" y="3966"/>
                    <a:pt x="69265" y="79"/>
                    <a:pt x="61168" y="79"/>
                  </a:cubicBezTo>
                  <a:cubicBezTo>
                    <a:pt x="31307" y="79"/>
                    <a:pt x="182" y="36033"/>
                    <a:pt x="182" y="71258"/>
                  </a:cubicBezTo>
                  <a:cubicBezTo>
                    <a:pt x="182" y="95065"/>
                    <a:pt x="15112" y="110126"/>
                    <a:pt x="33585" y="110126"/>
                  </a:cubicBezTo>
                  <a:cubicBezTo>
                    <a:pt x="44466" y="110126"/>
                    <a:pt x="54335" y="104296"/>
                    <a:pt x="63445" y="95551"/>
                  </a:cubicBezTo>
                  <a:cubicBezTo>
                    <a:pt x="61168" y="104053"/>
                    <a:pt x="52817" y="136849"/>
                    <a:pt x="52058" y="139035"/>
                  </a:cubicBezTo>
                  <a:cubicBezTo>
                    <a:pt x="50033" y="145837"/>
                    <a:pt x="48009" y="146809"/>
                    <a:pt x="33838" y="147052"/>
                  </a:cubicBezTo>
                  <a:cubicBezTo>
                    <a:pt x="30548" y="147052"/>
                    <a:pt x="28018" y="147052"/>
                    <a:pt x="28018" y="151910"/>
                  </a:cubicBezTo>
                  <a:cubicBezTo>
                    <a:pt x="28018" y="152153"/>
                    <a:pt x="28018" y="154582"/>
                    <a:pt x="31307" y="154582"/>
                  </a:cubicBezTo>
                  <a:cubicBezTo>
                    <a:pt x="39405" y="154582"/>
                    <a:pt x="48262" y="153854"/>
                    <a:pt x="56613" y="153854"/>
                  </a:cubicBezTo>
                  <a:cubicBezTo>
                    <a:pt x="65216" y="153854"/>
                    <a:pt x="74326" y="154582"/>
                    <a:pt x="82677" y="154582"/>
                  </a:cubicBezTo>
                  <a:cubicBezTo>
                    <a:pt x="83942" y="154582"/>
                    <a:pt x="87232" y="154582"/>
                    <a:pt x="87232" y="149724"/>
                  </a:cubicBezTo>
                  <a:cubicBezTo>
                    <a:pt x="87232" y="147052"/>
                    <a:pt x="84701" y="147052"/>
                    <a:pt x="80652" y="147052"/>
                  </a:cubicBezTo>
                  <a:cubicBezTo>
                    <a:pt x="68506" y="147052"/>
                    <a:pt x="68506" y="145351"/>
                    <a:pt x="68506" y="143165"/>
                  </a:cubicBezTo>
                  <a:cubicBezTo>
                    <a:pt x="68506" y="141464"/>
                    <a:pt x="69012" y="140007"/>
                    <a:pt x="69518" y="137820"/>
                  </a:cubicBezTo>
                  <a:lnTo>
                    <a:pt x="104439" y="2752"/>
                  </a:lnTo>
                  <a:close/>
                  <a:moveTo>
                    <a:pt x="34344" y="104782"/>
                  </a:moveTo>
                  <a:cubicBezTo>
                    <a:pt x="19161" y="104782"/>
                    <a:pt x="18149" y="86076"/>
                    <a:pt x="18149" y="81947"/>
                  </a:cubicBezTo>
                  <a:cubicBezTo>
                    <a:pt x="18149" y="70286"/>
                    <a:pt x="25487" y="43807"/>
                    <a:pt x="29789" y="33604"/>
                  </a:cubicBezTo>
                  <a:cubicBezTo>
                    <a:pt x="37634" y="15627"/>
                    <a:pt x="50792" y="5424"/>
                    <a:pt x="61168" y="5424"/>
                  </a:cubicBezTo>
                  <a:cubicBezTo>
                    <a:pt x="77616" y="5424"/>
                    <a:pt x="81159" y="25101"/>
                    <a:pt x="81159" y="26802"/>
                  </a:cubicBezTo>
                  <a:cubicBezTo>
                    <a:pt x="81159" y="28259"/>
                    <a:pt x="67241" y="81461"/>
                    <a:pt x="66482" y="82432"/>
                  </a:cubicBezTo>
                  <a:cubicBezTo>
                    <a:pt x="62686" y="89234"/>
                    <a:pt x="48515" y="104782"/>
                    <a:pt x="34344" y="104782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0" name="Freeform 189">
              <a:extLst>
                <a:ext uri="{FF2B5EF4-FFF2-40B4-BE49-F238E27FC236}">
                  <a16:creationId xmlns:a16="http://schemas.microsoft.com/office/drawing/2014/main" id="{F18D4A59-D025-7D67-7DB3-E04BCF3652F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92884" y="4401239"/>
              <a:ext cx="78293" cy="112913"/>
            </a:xfrm>
            <a:custGeom>
              <a:avLst/>
              <a:gdLst>
                <a:gd name="csX0" fmla="*/ 78481 w 78293"/>
                <a:gd name="csY0" fmla="*/ 82045 h 112913"/>
                <a:gd name="csX1" fmla="*/ 72458 w 78293"/>
                <a:gd name="csY1" fmla="*/ 82045 h 112913"/>
                <a:gd name="csX2" fmla="*/ 67853 w 78293"/>
                <a:gd name="csY2" fmla="*/ 97520 h 112913"/>
                <a:gd name="csX3" fmla="*/ 50316 w 78293"/>
                <a:gd name="csY3" fmla="*/ 98540 h 112913"/>
                <a:gd name="csX4" fmla="*/ 17723 w 78293"/>
                <a:gd name="csY4" fmla="*/ 98540 h 112913"/>
                <a:gd name="csX5" fmla="*/ 53150 w 78293"/>
                <a:gd name="csY5" fmla="*/ 69972 h 112913"/>
                <a:gd name="csX6" fmla="*/ 78481 w 78293"/>
                <a:gd name="csY6" fmla="*/ 33241 h 112913"/>
                <a:gd name="csX7" fmla="*/ 37031 w 78293"/>
                <a:gd name="csY7" fmla="*/ 81 h 112913"/>
                <a:gd name="csX8" fmla="*/ 187 w 78293"/>
                <a:gd name="csY8" fmla="*/ 30520 h 112913"/>
                <a:gd name="csX9" fmla="*/ 9575 w 78293"/>
                <a:gd name="csY9" fmla="*/ 40043 h 112913"/>
                <a:gd name="csX10" fmla="*/ 18963 w 78293"/>
                <a:gd name="csY10" fmla="*/ 31030 h 112913"/>
                <a:gd name="csX11" fmla="*/ 8512 w 78293"/>
                <a:gd name="csY11" fmla="*/ 22017 h 112913"/>
                <a:gd name="csX12" fmla="*/ 34374 w 78293"/>
                <a:gd name="csY12" fmla="*/ 6203 h 112913"/>
                <a:gd name="csX13" fmla="*/ 61299 w 78293"/>
                <a:gd name="csY13" fmla="*/ 33241 h 112913"/>
                <a:gd name="csX14" fmla="*/ 44648 w 78293"/>
                <a:gd name="csY14" fmla="*/ 65890 h 112913"/>
                <a:gd name="csX15" fmla="*/ 1958 w 78293"/>
                <a:gd name="csY15" fmla="*/ 106362 h 112913"/>
                <a:gd name="csX16" fmla="*/ 187 w 78293"/>
                <a:gd name="csY16" fmla="*/ 112994 h 112913"/>
                <a:gd name="csX17" fmla="*/ 73167 w 78293"/>
                <a:gd name="csY17" fmla="*/ 112994 h 112913"/>
                <a:gd name="csX18" fmla="*/ 78481 w 78293"/>
                <a:gd name="csY18" fmla="*/ 82045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481" y="82045"/>
                  </a:moveTo>
                  <a:lnTo>
                    <a:pt x="72458" y="82045"/>
                  </a:lnTo>
                  <a:cubicBezTo>
                    <a:pt x="71927" y="85786"/>
                    <a:pt x="70155" y="95819"/>
                    <a:pt x="67853" y="97520"/>
                  </a:cubicBezTo>
                  <a:cubicBezTo>
                    <a:pt x="66435" y="98540"/>
                    <a:pt x="52796" y="98540"/>
                    <a:pt x="50316" y="98540"/>
                  </a:cubicBezTo>
                  <a:lnTo>
                    <a:pt x="17723" y="98540"/>
                  </a:lnTo>
                  <a:cubicBezTo>
                    <a:pt x="36322" y="82725"/>
                    <a:pt x="42522" y="77964"/>
                    <a:pt x="53150" y="69972"/>
                  </a:cubicBezTo>
                  <a:cubicBezTo>
                    <a:pt x="66258" y="59939"/>
                    <a:pt x="78481" y="49396"/>
                    <a:pt x="78481" y="33241"/>
                  </a:cubicBezTo>
                  <a:cubicBezTo>
                    <a:pt x="78481" y="12665"/>
                    <a:pt x="59704" y="81"/>
                    <a:pt x="37031" y="81"/>
                  </a:cubicBezTo>
                  <a:cubicBezTo>
                    <a:pt x="15066" y="81"/>
                    <a:pt x="187" y="14875"/>
                    <a:pt x="187" y="30520"/>
                  </a:cubicBezTo>
                  <a:cubicBezTo>
                    <a:pt x="187" y="39193"/>
                    <a:pt x="7804" y="40043"/>
                    <a:pt x="9575" y="40043"/>
                  </a:cubicBezTo>
                  <a:cubicBezTo>
                    <a:pt x="13826" y="40043"/>
                    <a:pt x="18963" y="37152"/>
                    <a:pt x="18963" y="31030"/>
                  </a:cubicBezTo>
                  <a:cubicBezTo>
                    <a:pt x="18963" y="27969"/>
                    <a:pt x="17723" y="22017"/>
                    <a:pt x="8512" y="22017"/>
                  </a:cubicBezTo>
                  <a:cubicBezTo>
                    <a:pt x="14003" y="9944"/>
                    <a:pt x="26049" y="6203"/>
                    <a:pt x="34374" y="6203"/>
                  </a:cubicBezTo>
                  <a:cubicBezTo>
                    <a:pt x="52087" y="6203"/>
                    <a:pt x="61299" y="19467"/>
                    <a:pt x="61299" y="33241"/>
                  </a:cubicBezTo>
                  <a:cubicBezTo>
                    <a:pt x="61299" y="48035"/>
                    <a:pt x="50316" y="59769"/>
                    <a:pt x="44648" y="65890"/>
                  </a:cubicBezTo>
                  <a:lnTo>
                    <a:pt x="1958" y="106362"/>
                  </a:lnTo>
                  <a:cubicBezTo>
                    <a:pt x="187" y="107893"/>
                    <a:pt x="187" y="108233"/>
                    <a:pt x="187" y="112994"/>
                  </a:cubicBezTo>
                  <a:lnTo>
                    <a:pt x="73167" y="112994"/>
                  </a:lnTo>
                  <a:lnTo>
                    <a:pt x="78481" y="82045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1" name="Freeform 190">
              <a:extLst>
                <a:ext uri="{FF2B5EF4-FFF2-40B4-BE49-F238E27FC236}">
                  <a16:creationId xmlns:a16="http://schemas.microsoft.com/office/drawing/2014/main" id="{BB46F178-5AF6-536A-1810-059A8CCBDCD4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513177" y="4245485"/>
              <a:ext cx="154614" cy="9717"/>
            </a:xfrm>
            <a:custGeom>
              <a:avLst/>
              <a:gdLst>
                <a:gd name="csX0" fmla="*/ 145952 w 154614"/>
                <a:gd name="csY0" fmla="*/ 9790 h 9717"/>
                <a:gd name="csX1" fmla="*/ 154809 w 154614"/>
                <a:gd name="csY1" fmla="*/ 4931 h 9717"/>
                <a:gd name="csX2" fmla="*/ 145952 w 154614"/>
                <a:gd name="csY2" fmla="*/ 73 h 9717"/>
                <a:gd name="csX3" fmla="*/ 9052 w 154614"/>
                <a:gd name="csY3" fmla="*/ 73 h 9717"/>
                <a:gd name="csX4" fmla="*/ 195 w 154614"/>
                <a:gd name="csY4" fmla="*/ 4931 h 9717"/>
                <a:gd name="csX5" fmla="*/ 9052 w 154614"/>
                <a:gd name="csY5" fmla="*/ 9790 h 9717"/>
                <a:gd name="csX6" fmla="*/ 145952 w 154614"/>
                <a:gd name="csY6" fmla="*/ 9790 h 9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9717">
                  <a:moveTo>
                    <a:pt x="145952" y="9790"/>
                  </a:moveTo>
                  <a:cubicBezTo>
                    <a:pt x="150254" y="9790"/>
                    <a:pt x="154809" y="9790"/>
                    <a:pt x="154809" y="4931"/>
                  </a:cubicBezTo>
                  <a:cubicBezTo>
                    <a:pt x="154809" y="73"/>
                    <a:pt x="150254" y="73"/>
                    <a:pt x="145952" y="73"/>
                  </a:cubicBezTo>
                  <a:lnTo>
                    <a:pt x="9052" y="73"/>
                  </a:lnTo>
                  <a:cubicBezTo>
                    <a:pt x="4750" y="73"/>
                    <a:pt x="195" y="73"/>
                    <a:pt x="195" y="4931"/>
                  </a:cubicBezTo>
                  <a:cubicBezTo>
                    <a:pt x="195" y="9790"/>
                    <a:pt x="4750" y="9790"/>
                    <a:pt x="9052" y="9790"/>
                  </a:cubicBezTo>
                  <a:lnTo>
                    <a:pt x="145952" y="979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8BAD66D4-AA76-EFA6-2226-C41DB5D68C4F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57877" y="4149285"/>
              <a:ext cx="100967" cy="161790"/>
            </a:xfrm>
            <a:custGeom>
              <a:avLst/>
              <a:gdLst>
                <a:gd name="csX0" fmla="*/ 19690 w 100967"/>
                <a:gd name="csY0" fmla="*/ 143158 h 161790"/>
                <a:gd name="csX1" fmla="*/ 46513 w 100967"/>
                <a:gd name="csY1" fmla="*/ 118136 h 161790"/>
                <a:gd name="csX2" fmla="*/ 101172 w 100967"/>
                <a:gd name="csY2" fmla="*/ 47201 h 161790"/>
                <a:gd name="csX3" fmla="*/ 47525 w 100967"/>
                <a:gd name="csY3" fmla="*/ 73 h 161790"/>
                <a:gd name="csX4" fmla="*/ 205 w 100967"/>
                <a:gd name="csY4" fmla="*/ 44043 h 161790"/>
                <a:gd name="csX5" fmla="*/ 13617 w 100967"/>
                <a:gd name="csY5" fmla="*/ 57647 h 161790"/>
                <a:gd name="csX6" fmla="*/ 26775 w 100967"/>
                <a:gd name="csY6" fmla="*/ 44772 h 161790"/>
                <a:gd name="csX7" fmla="*/ 13364 w 100967"/>
                <a:gd name="csY7" fmla="*/ 32139 h 161790"/>
                <a:gd name="csX8" fmla="*/ 10074 w 100967"/>
                <a:gd name="csY8" fmla="*/ 32382 h 161790"/>
                <a:gd name="csX9" fmla="*/ 44236 w 100967"/>
                <a:gd name="csY9" fmla="*/ 7603 h 161790"/>
                <a:gd name="csX10" fmla="*/ 78145 w 100967"/>
                <a:gd name="csY10" fmla="*/ 47201 h 161790"/>
                <a:gd name="csX11" fmla="*/ 51574 w 100967"/>
                <a:gd name="csY11" fmla="*/ 100888 h 161790"/>
                <a:gd name="csX12" fmla="*/ 2988 w 100967"/>
                <a:gd name="csY12" fmla="*/ 152875 h 161790"/>
                <a:gd name="csX13" fmla="*/ 205 w 100967"/>
                <a:gd name="csY13" fmla="*/ 161863 h 161790"/>
                <a:gd name="csX14" fmla="*/ 94087 w 100967"/>
                <a:gd name="csY14" fmla="*/ 161863 h 161790"/>
                <a:gd name="csX15" fmla="*/ 101172 w 100967"/>
                <a:gd name="csY15" fmla="*/ 119594 h 161790"/>
                <a:gd name="csX16" fmla="*/ 94846 w 100967"/>
                <a:gd name="csY16" fmla="*/ 119594 h 161790"/>
                <a:gd name="csX17" fmla="*/ 89279 w 100967"/>
                <a:gd name="csY17" fmla="*/ 141214 h 161790"/>
                <a:gd name="csX18" fmla="*/ 65239 w 100967"/>
                <a:gd name="csY18" fmla="*/ 143158 h 161790"/>
                <a:gd name="csX19" fmla="*/ 19690 w 100967"/>
                <a:gd name="csY19" fmla="*/ 143158 h 161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1790">
                  <a:moveTo>
                    <a:pt x="19690" y="143158"/>
                  </a:moveTo>
                  <a:lnTo>
                    <a:pt x="46513" y="118136"/>
                  </a:lnTo>
                  <a:cubicBezTo>
                    <a:pt x="85989" y="84612"/>
                    <a:pt x="101172" y="71494"/>
                    <a:pt x="101172" y="47201"/>
                  </a:cubicBezTo>
                  <a:cubicBezTo>
                    <a:pt x="101172" y="19507"/>
                    <a:pt x="78398" y="73"/>
                    <a:pt x="47525" y="73"/>
                  </a:cubicBezTo>
                  <a:cubicBezTo>
                    <a:pt x="18931" y="73"/>
                    <a:pt x="205" y="22422"/>
                    <a:pt x="205" y="44043"/>
                  </a:cubicBezTo>
                  <a:cubicBezTo>
                    <a:pt x="205" y="57647"/>
                    <a:pt x="12857" y="57647"/>
                    <a:pt x="13617" y="57647"/>
                  </a:cubicBezTo>
                  <a:cubicBezTo>
                    <a:pt x="17919" y="57647"/>
                    <a:pt x="26775" y="54732"/>
                    <a:pt x="26775" y="44772"/>
                  </a:cubicBezTo>
                  <a:cubicBezTo>
                    <a:pt x="26775" y="38455"/>
                    <a:pt x="22220" y="32139"/>
                    <a:pt x="13364" y="32139"/>
                  </a:cubicBezTo>
                  <a:cubicBezTo>
                    <a:pt x="11339" y="32139"/>
                    <a:pt x="10833" y="32139"/>
                    <a:pt x="10074" y="32382"/>
                  </a:cubicBezTo>
                  <a:cubicBezTo>
                    <a:pt x="15894" y="16592"/>
                    <a:pt x="29559" y="7603"/>
                    <a:pt x="44236" y="7603"/>
                  </a:cubicBezTo>
                  <a:cubicBezTo>
                    <a:pt x="67263" y="7603"/>
                    <a:pt x="78145" y="27281"/>
                    <a:pt x="78145" y="47201"/>
                  </a:cubicBezTo>
                  <a:cubicBezTo>
                    <a:pt x="78145" y="66635"/>
                    <a:pt x="65492" y="85827"/>
                    <a:pt x="51574" y="100888"/>
                  </a:cubicBezTo>
                  <a:lnTo>
                    <a:pt x="2988" y="152875"/>
                  </a:lnTo>
                  <a:cubicBezTo>
                    <a:pt x="205" y="155547"/>
                    <a:pt x="205" y="156033"/>
                    <a:pt x="205" y="161863"/>
                  </a:cubicBezTo>
                  <a:lnTo>
                    <a:pt x="94087" y="161863"/>
                  </a:lnTo>
                  <a:lnTo>
                    <a:pt x="101172" y="119594"/>
                  </a:lnTo>
                  <a:lnTo>
                    <a:pt x="94846" y="119594"/>
                  </a:lnTo>
                  <a:cubicBezTo>
                    <a:pt x="93581" y="126882"/>
                    <a:pt x="91809" y="137570"/>
                    <a:pt x="89279" y="141214"/>
                  </a:cubicBezTo>
                  <a:cubicBezTo>
                    <a:pt x="87508" y="143158"/>
                    <a:pt x="70806" y="143158"/>
                    <a:pt x="65239" y="143158"/>
                  </a:cubicBezTo>
                  <a:lnTo>
                    <a:pt x="19690" y="143158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3" name="Freeform 192">
              <a:extLst>
                <a:ext uri="{FF2B5EF4-FFF2-40B4-BE49-F238E27FC236}">
                  <a16:creationId xmlns:a16="http://schemas.microsoft.com/office/drawing/2014/main" id="{B5E355B4-4FA3-972F-BF1E-A6D5DF934D7F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912238" y="4039358"/>
              <a:ext cx="104257" cy="154502"/>
            </a:xfrm>
            <a:custGeom>
              <a:avLst/>
              <a:gdLst>
                <a:gd name="csX0" fmla="*/ 104468 w 104257"/>
                <a:gd name="csY0" fmla="*/ 2738 h 154502"/>
                <a:gd name="csX1" fmla="*/ 101938 w 104257"/>
                <a:gd name="csY1" fmla="*/ 309 h 154502"/>
                <a:gd name="csX2" fmla="*/ 84730 w 104257"/>
                <a:gd name="csY2" fmla="*/ 17071 h 154502"/>
                <a:gd name="csX3" fmla="*/ 61196 w 104257"/>
                <a:gd name="csY3" fmla="*/ 66 h 154502"/>
                <a:gd name="csX4" fmla="*/ 211 w 104257"/>
                <a:gd name="csY4" fmla="*/ 71244 h 154502"/>
                <a:gd name="csX5" fmla="*/ 33614 w 104257"/>
                <a:gd name="csY5" fmla="*/ 110113 h 154502"/>
                <a:gd name="csX6" fmla="*/ 63474 w 104257"/>
                <a:gd name="csY6" fmla="*/ 95537 h 154502"/>
                <a:gd name="csX7" fmla="*/ 52087 w 104257"/>
                <a:gd name="csY7" fmla="*/ 139021 h 154502"/>
                <a:gd name="csX8" fmla="*/ 33867 w 104257"/>
                <a:gd name="csY8" fmla="*/ 147038 h 154502"/>
                <a:gd name="csX9" fmla="*/ 28047 w 104257"/>
                <a:gd name="csY9" fmla="*/ 151897 h 154502"/>
                <a:gd name="csX10" fmla="*/ 31336 w 104257"/>
                <a:gd name="csY10" fmla="*/ 154569 h 154502"/>
                <a:gd name="csX11" fmla="*/ 56641 w 104257"/>
                <a:gd name="csY11" fmla="*/ 153840 h 154502"/>
                <a:gd name="csX12" fmla="*/ 82706 w 104257"/>
                <a:gd name="csY12" fmla="*/ 154569 h 154502"/>
                <a:gd name="csX13" fmla="*/ 87261 w 104257"/>
                <a:gd name="csY13" fmla="*/ 149710 h 154502"/>
                <a:gd name="csX14" fmla="*/ 80681 w 104257"/>
                <a:gd name="csY14" fmla="*/ 147038 h 154502"/>
                <a:gd name="csX15" fmla="*/ 68535 w 104257"/>
                <a:gd name="csY15" fmla="*/ 143151 h 154502"/>
                <a:gd name="csX16" fmla="*/ 69547 w 104257"/>
                <a:gd name="csY16" fmla="*/ 137807 h 154502"/>
                <a:gd name="csX17" fmla="*/ 104468 w 104257"/>
                <a:gd name="csY17" fmla="*/ 2738 h 154502"/>
                <a:gd name="csX18" fmla="*/ 34373 w 104257"/>
                <a:gd name="csY18" fmla="*/ 104768 h 154502"/>
                <a:gd name="csX19" fmla="*/ 18178 w 104257"/>
                <a:gd name="csY19" fmla="*/ 81933 h 154502"/>
                <a:gd name="csX20" fmla="*/ 29818 w 104257"/>
                <a:gd name="csY20" fmla="*/ 33590 h 154502"/>
                <a:gd name="csX21" fmla="*/ 61196 w 104257"/>
                <a:gd name="csY21" fmla="*/ 5410 h 154502"/>
                <a:gd name="csX22" fmla="*/ 81187 w 104257"/>
                <a:gd name="csY22" fmla="*/ 26788 h 154502"/>
                <a:gd name="csX23" fmla="*/ 66510 w 104257"/>
                <a:gd name="csY23" fmla="*/ 82419 h 154502"/>
                <a:gd name="csX24" fmla="*/ 34373 w 104257"/>
                <a:gd name="csY24" fmla="*/ 104768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68" y="2738"/>
                  </a:moveTo>
                  <a:cubicBezTo>
                    <a:pt x="104468" y="1766"/>
                    <a:pt x="103709" y="309"/>
                    <a:pt x="101938" y="309"/>
                  </a:cubicBezTo>
                  <a:cubicBezTo>
                    <a:pt x="99154" y="309"/>
                    <a:pt x="89032" y="10026"/>
                    <a:pt x="84730" y="17071"/>
                  </a:cubicBezTo>
                  <a:cubicBezTo>
                    <a:pt x="79163" y="3953"/>
                    <a:pt x="69294" y="66"/>
                    <a:pt x="61196" y="66"/>
                  </a:cubicBezTo>
                  <a:cubicBezTo>
                    <a:pt x="31336" y="66"/>
                    <a:pt x="211" y="36019"/>
                    <a:pt x="211" y="71244"/>
                  </a:cubicBezTo>
                  <a:cubicBezTo>
                    <a:pt x="211" y="95051"/>
                    <a:pt x="15141" y="110113"/>
                    <a:pt x="33614" y="110113"/>
                  </a:cubicBezTo>
                  <a:cubicBezTo>
                    <a:pt x="44495" y="110113"/>
                    <a:pt x="54364" y="104282"/>
                    <a:pt x="63474" y="95537"/>
                  </a:cubicBezTo>
                  <a:cubicBezTo>
                    <a:pt x="61196" y="104040"/>
                    <a:pt x="52846" y="136835"/>
                    <a:pt x="52087" y="139021"/>
                  </a:cubicBezTo>
                  <a:cubicBezTo>
                    <a:pt x="50062" y="145823"/>
                    <a:pt x="48038" y="146795"/>
                    <a:pt x="33867" y="147038"/>
                  </a:cubicBezTo>
                  <a:cubicBezTo>
                    <a:pt x="30577" y="147038"/>
                    <a:pt x="28047" y="147038"/>
                    <a:pt x="28047" y="151897"/>
                  </a:cubicBezTo>
                  <a:cubicBezTo>
                    <a:pt x="28047" y="152139"/>
                    <a:pt x="28047" y="154569"/>
                    <a:pt x="31336" y="154569"/>
                  </a:cubicBezTo>
                  <a:cubicBezTo>
                    <a:pt x="39434" y="154569"/>
                    <a:pt x="48291" y="153840"/>
                    <a:pt x="56641" y="153840"/>
                  </a:cubicBezTo>
                  <a:cubicBezTo>
                    <a:pt x="65245" y="153840"/>
                    <a:pt x="74355" y="154569"/>
                    <a:pt x="82706" y="154569"/>
                  </a:cubicBezTo>
                  <a:cubicBezTo>
                    <a:pt x="83971" y="154569"/>
                    <a:pt x="87261" y="154569"/>
                    <a:pt x="87261" y="149710"/>
                  </a:cubicBezTo>
                  <a:cubicBezTo>
                    <a:pt x="87261" y="147038"/>
                    <a:pt x="84730" y="147038"/>
                    <a:pt x="80681" y="147038"/>
                  </a:cubicBezTo>
                  <a:cubicBezTo>
                    <a:pt x="68535" y="147038"/>
                    <a:pt x="68535" y="145337"/>
                    <a:pt x="68535" y="143151"/>
                  </a:cubicBezTo>
                  <a:cubicBezTo>
                    <a:pt x="68535" y="141451"/>
                    <a:pt x="69041" y="139993"/>
                    <a:pt x="69547" y="137807"/>
                  </a:cubicBezTo>
                  <a:lnTo>
                    <a:pt x="104468" y="2738"/>
                  </a:lnTo>
                  <a:close/>
                  <a:moveTo>
                    <a:pt x="34373" y="104768"/>
                  </a:moveTo>
                  <a:cubicBezTo>
                    <a:pt x="19190" y="104768"/>
                    <a:pt x="18178" y="86063"/>
                    <a:pt x="18178" y="81933"/>
                  </a:cubicBezTo>
                  <a:cubicBezTo>
                    <a:pt x="18178" y="70272"/>
                    <a:pt x="25516" y="43793"/>
                    <a:pt x="29818" y="33590"/>
                  </a:cubicBezTo>
                  <a:cubicBezTo>
                    <a:pt x="37663" y="15613"/>
                    <a:pt x="50821" y="5410"/>
                    <a:pt x="61196" y="5410"/>
                  </a:cubicBezTo>
                  <a:cubicBezTo>
                    <a:pt x="77645" y="5410"/>
                    <a:pt x="81187" y="25088"/>
                    <a:pt x="81187" y="26788"/>
                  </a:cubicBezTo>
                  <a:cubicBezTo>
                    <a:pt x="81187" y="28246"/>
                    <a:pt x="67270" y="81447"/>
                    <a:pt x="66510" y="82419"/>
                  </a:cubicBezTo>
                  <a:cubicBezTo>
                    <a:pt x="62715" y="89221"/>
                    <a:pt x="48544" y="104768"/>
                    <a:pt x="34373" y="104768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4" name="Freeform 193">
              <a:extLst>
                <a:ext uri="{FF2B5EF4-FFF2-40B4-BE49-F238E27FC236}">
                  <a16:creationId xmlns:a16="http://schemas.microsoft.com/office/drawing/2014/main" id="{C42009E7-FB81-FBFB-D4CC-247E2350E9CE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026241" y="4070258"/>
              <a:ext cx="78293" cy="112913"/>
            </a:xfrm>
            <a:custGeom>
              <a:avLst/>
              <a:gdLst>
                <a:gd name="csX0" fmla="*/ 78510 w 78293"/>
                <a:gd name="csY0" fmla="*/ 82032 h 112913"/>
                <a:gd name="csX1" fmla="*/ 72487 w 78293"/>
                <a:gd name="csY1" fmla="*/ 82032 h 112913"/>
                <a:gd name="csX2" fmla="*/ 67881 w 78293"/>
                <a:gd name="csY2" fmla="*/ 97506 h 112913"/>
                <a:gd name="csX3" fmla="*/ 50345 w 78293"/>
                <a:gd name="csY3" fmla="*/ 98527 h 112913"/>
                <a:gd name="csX4" fmla="*/ 17752 w 78293"/>
                <a:gd name="csY4" fmla="*/ 98527 h 112913"/>
                <a:gd name="csX5" fmla="*/ 53179 w 78293"/>
                <a:gd name="csY5" fmla="*/ 69958 h 112913"/>
                <a:gd name="csX6" fmla="*/ 78510 w 78293"/>
                <a:gd name="csY6" fmla="*/ 33227 h 112913"/>
                <a:gd name="csX7" fmla="*/ 37060 w 78293"/>
                <a:gd name="csY7" fmla="*/ 67 h 112913"/>
                <a:gd name="csX8" fmla="*/ 216 w 78293"/>
                <a:gd name="csY8" fmla="*/ 30506 h 112913"/>
                <a:gd name="csX9" fmla="*/ 9604 w 78293"/>
                <a:gd name="csY9" fmla="*/ 40029 h 112913"/>
                <a:gd name="csX10" fmla="*/ 18992 w 78293"/>
                <a:gd name="csY10" fmla="*/ 31017 h 112913"/>
                <a:gd name="csX11" fmla="*/ 8541 w 78293"/>
                <a:gd name="csY11" fmla="*/ 22004 h 112913"/>
                <a:gd name="csX12" fmla="*/ 34403 w 78293"/>
                <a:gd name="csY12" fmla="*/ 6189 h 112913"/>
                <a:gd name="csX13" fmla="*/ 61327 w 78293"/>
                <a:gd name="csY13" fmla="*/ 33227 h 112913"/>
                <a:gd name="csX14" fmla="*/ 44677 w 78293"/>
                <a:gd name="csY14" fmla="*/ 65877 h 112913"/>
                <a:gd name="csX15" fmla="*/ 1987 w 78293"/>
                <a:gd name="csY15" fmla="*/ 106349 h 112913"/>
                <a:gd name="csX16" fmla="*/ 216 w 78293"/>
                <a:gd name="csY16" fmla="*/ 112981 h 112913"/>
                <a:gd name="csX17" fmla="*/ 73195 w 78293"/>
                <a:gd name="csY17" fmla="*/ 112981 h 112913"/>
                <a:gd name="csX18" fmla="*/ 78510 w 78293"/>
                <a:gd name="csY18" fmla="*/ 82032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510" y="82032"/>
                  </a:moveTo>
                  <a:lnTo>
                    <a:pt x="72487" y="82032"/>
                  </a:lnTo>
                  <a:cubicBezTo>
                    <a:pt x="71956" y="85773"/>
                    <a:pt x="70184" y="95806"/>
                    <a:pt x="67881" y="97506"/>
                  </a:cubicBezTo>
                  <a:cubicBezTo>
                    <a:pt x="66464" y="98527"/>
                    <a:pt x="52825" y="98527"/>
                    <a:pt x="50345" y="98527"/>
                  </a:cubicBezTo>
                  <a:lnTo>
                    <a:pt x="17752" y="98527"/>
                  </a:lnTo>
                  <a:cubicBezTo>
                    <a:pt x="36351" y="82712"/>
                    <a:pt x="42551" y="77950"/>
                    <a:pt x="53179" y="69958"/>
                  </a:cubicBezTo>
                  <a:cubicBezTo>
                    <a:pt x="66287" y="59925"/>
                    <a:pt x="78510" y="49382"/>
                    <a:pt x="78510" y="33227"/>
                  </a:cubicBezTo>
                  <a:cubicBezTo>
                    <a:pt x="78510" y="12651"/>
                    <a:pt x="59733" y="67"/>
                    <a:pt x="37060" y="67"/>
                  </a:cubicBezTo>
                  <a:cubicBezTo>
                    <a:pt x="15095" y="67"/>
                    <a:pt x="216" y="14862"/>
                    <a:pt x="216" y="30506"/>
                  </a:cubicBezTo>
                  <a:cubicBezTo>
                    <a:pt x="216" y="39179"/>
                    <a:pt x="7832" y="40029"/>
                    <a:pt x="9604" y="40029"/>
                  </a:cubicBezTo>
                  <a:cubicBezTo>
                    <a:pt x="13855" y="40029"/>
                    <a:pt x="18992" y="37138"/>
                    <a:pt x="18992" y="31017"/>
                  </a:cubicBezTo>
                  <a:cubicBezTo>
                    <a:pt x="18992" y="27956"/>
                    <a:pt x="17752" y="22004"/>
                    <a:pt x="8541" y="22004"/>
                  </a:cubicBezTo>
                  <a:cubicBezTo>
                    <a:pt x="14032" y="9930"/>
                    <a:pt x="26077" y="6189"/>
                    <a:pt x="34403" y="6189"/>
                  </a:cubicBezTo>
                  <a:cubicBezTo>
                    <a:pt x="52116" y="6189"/>
                    <a:pt x="61327" y="19453"/>
                    <a:pt x="61327" y="33227"/>
                  </a:cubicBezTo>
                  <a:cubicBezTo>
                    <a:pt x="61327" y="48022"/>
                    <a:pt x="50345" y="59755"/>
                    <a:pt x="44677" y="65877"/>
                  </a:cubicBezTo>
                  <a:lnTo>
                    <a:pt x="1987" y="106349"/>
                  </a:lnTo>
                  <a:cubicBezTo>
                    <a:pt x="216" y="107879"/>
                    <a:pt x="216" y="108219"/>
                    <a:pt x="216" y="112981"/>
                  </a:cubicBezTo>
                  <a:lnTo>
                    <a:pt x="73195" y="112981"/>
                  </a:lnTo>
                  <a:lnTo>
                    <a:pt x="78510" y="82032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5" name="Freeform 194">
              <a:extLst>
                <a:ext uri="{FF2B5EF4-FFF2-40B4-BE49-F238E27FC236}">
                  <a16:creationId xmlns:a16="http://schemas.microsoft.com/office/drawing/2014/main" id="{B898D5B8-9464-2261-8BF8-A0234CA4FF9E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206598" y="4073125"/>
              <a:ext cx="26823" cy="25750"/>
            </a:xfrm>
            <a:custGeom>
              <a:avLst/>
              <a:gdLst>
                <a:gd name="csX0" fmla="*/ 27046 w 26823"/>
                <a:gd name="csY0" fmla="*/ 12941 h 25750"/>
                <a:gd name="csX1" fmla="*/ 13634 w 26823"/>
                <a:gd name="csY1" fmla="*/ 66 h 25750"/>
                <a:gd name="csX2" fmla="*/ 222 w 26823"/>
                <a:gd name="csY2" fmla="*/ 12941 h 25750"/>
                <a:gd name="csX3" fmla="*/ 13634 w 26823"/>
                <a:gd name="csY3" fmla="*/ 25816 h 25750"/>
                <a:gd name="csX4" fmla="*/ 27046 w 26823"/>
                <a:gd name="csY4" fmla="*/ 12941 h 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5750">
                  <a:moveTo>
                    <a:pt x="27046" y="12941"/>
                  </a:moveTo>
                  <a:cubicBezTo>
                    <a:pt x="27046" y="5896"/>
                    <a:pt x="20972" y="66"/>
                    <a:pt x="13634" y="66"/>
                  </a:cubicBezTo>
                  <a:cubicBezTo>
                    <a:pt x="6295" y="66"/>
                    <a:pt x="222" y="5896"/>
                    <a:pt x="222" y="12941"/>
                  </a:cubicBezTo>
                  <a:cubicBezTo>
                    <a:pt x="222" y="19986"/>
                    <a:pt x="6295" y="25816"/>
                    <a:pt x="13634" y="25816"/>
                  </a:cubicBezTo>
                  <a:cubicBezTo>
                    <a:pt x="20972" y="25816"/>
                    <a:pt x="27046" y="19986"/>
                    <a:pt x="27046" y="12941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6" name="Freeform 195">
              <a:extLst>
                <a:ext uri="{FF2B5EF4-FFF2-40B4-BE49-F238E27FC236}">
                  <a16:creationId xmlns:a16="http://schemas.microsoft.com/office/drawing/2014/main" id="{A979E12C-398D-42D5-B87E-D37E02E988CC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303263" y="4039358"/>
              <a:ext cx="132092" cy="154502"/>
            </a:xfrm>
            <a:custGeom>
              <a:avLst/>
              <a:gdLst>
                <a:gd name="csX0" fmla="*/ 19712 w 132092"/>
                <a:gd name="csY0" fmla="*/ 137078 h 154502"/>
                <a:gd name="csX1" fmla="*/ 6047 w 132092"/>
                <a:gd name="csY1" fmla="*/ 147038 h 154502"/>
                <a:gd name="csX2" fmla="*/ 227 w 132092"/>
                <a:gd name="csY2" fmla="*/ 151654 h 154502"/>
                <a:gd name="csX3" fmla="*/ 3517 w 132092"/>
                <a:gd name="csY3" fmla="*/ 154569 h 154502"/>
                <a:gd name="csX4" fmla="*/ 24773 w 132092"/>
                <a:gd name="csY4" fmla="*/ 153840 h 154502"/>
                <a:gd name="csX5" fmla="*/ 49825 w 132092"/>
                <a:gd name="csY5" fmla="*/ 154569 h 154502"/>
                <a:gd name="csX6" fmla="*/ 54380 w 132092"/>
                <a:gd name="csY6" fmla="*/ 149710 h 154502"/>
                <a:gd name="csX7" fmla="*/ 48307 w 132092"/>
                <a:gd name="csY7" fmla="*/ 147038 h 154502"/>
                <a:gd name="csX8" fmla="*/ 35654 w 132092"/>
                <a:gd name="csY8" fmla="*/ 143151 h 154502"/>
                <a:gd name="csX9" fmla="*/ 48054 w 132092"/>
                <a:gd name="csY9" fmla="*/ 94565 h 154502"/>
                <a:gd name="csX10" fmla="*/ 71335 w 132092"/>
                <a:gd name="csY10" fmla="*/ 110113 h 154502"/>
                <a:gd name="csX11" fmla="*/ 132320 w 132092"/>
                <a:gd name="csY11" fmla="*/ 38935 h 154502"/>
                <a:gd name="csX12" fmla="*/ 98664 w 132092"/>
                <a:gd name="csY12" fmla="*/ 66 h 154502"/>
                <a:gd name="csX13" fmla="*/ 65514 w 132092"/>
                <a:gd name="csY13" fmla="*/ 18286 h 154502"/>
                <a:gd name="csX14" fmla="*/ 42740 w 132092"/>
                <a:gd name="csY14" fmla="*/ 66 h 154502"/>
                <a:gd name="csX15" fmla="*/ 24014 w 132092"/>
                <a:gd name="csY15" fmla="*/ 13913 h 154502"/>
                <a:gd name="csX16" fmla="*/ 16169 w 132092"/>
                <a:gd name="csY16" fmla="*/ 37477 h 154502"/>
                <a:gd name="csX17" fmla="*/ 19206 w 132092"/>
                <a:gd name="csY17" fmla="*/ 39906 h 154502"/>
                <a:gd name="csX18" fmla="*/ 23508 w 132092"/>
                <a:gd name="csY18" fmla="*/ 34319 h 154502"/>
                <a:gd name="csX19" fmla="*/ 41981 w 132092"/>
                <a:gd name="csY19" fmla="*/ 5410 h 154502"/>
                <a:gd name="csX20" fmla="*/ 49825 w 132092"/>
                <a:gd name="csY20" fmla="*/ 16585 h 154502"/>
                <a:gd name="csX21" fmla="*/ 48054 w 132092"/>
                <a:gd name="csY21" fmla="*/ 28974 h 154502"/>
                <a:gd name="csX22" fmla="*/ 19712 w 132092"/>
                <a:gd name="csY22" fmla="*/ 137078 h 154502"/>
                <a:gd name="csX23" fmla="*/ 64249 w 132092"/>
                <a:gd name="csY23" fmla="*/ 31647 h 154502"/>
                <a:gd name="csX24" fmla="*/ 77408 w 132092"/>
                <a:gd name="csY24" fmla="*/ 14642 h 154502"/>
                <a:gd name="csX25" fmla="*/ 97905 w 132092"/>
                <a:gd name="csY25" fmla="*/ 5410 h 154502"/>
                <a:gd name="csX26" fmla="*/ 114100 w 132092"/>
                <a:gd name="csY26" fmla="*/ 28246 h 154502"/>
                <a:gd name="csX27" fmla="*/ 101195 w 132092"/>
                <a:gd name="csY27" fmla="*/ 79747 h 154502"/>
                <a:gd name="csX28" fmla="*/ 71082 w 132092"/>
                <a:gd name="csY28" fmla="*/ 104768 h 154502"/>
                <a:gd name="csX29" fmla="*/ 51090 w 132092"/>
                <a:gd name="csY29" fmla="*/ 83148 h 154502"/>
                <a:gd name="csX30" fmla="*/ 51850 w 132092"/>
                <a:gd name="csY30" fmla="*/ 79261 h 154502"/>
                <a:gd name="csX31" fmla="*/ 64249 w 132092"/>
                <a:gd name="csY31" fmla="*/ 31647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712" y="137078"/>
                  </a:moveTo>
                  <a:cubicBezTo>
                    <a:pt x="17688" y="145337"/>
                    <a:pt x="17182" y="147038"/>
                    <a:pt x="6047" y="147038"/>
                  </a:cubicBezTo>
                  <a:cubicBezTo>
                    <a:pt x="3011" y="147038"/>
                    <a:pt x="227" y="147038"/>
                    <a:pt x="227" y="151654"/>
                  </a:cubicBezTo>
                  <a:cubicBezTo>
                    <a:pt x="227" y="153597"/>
                    <a:pt x="1492" y="154569"/>
                    <a:pt x="3517" y="154569"/>
                  </a:cubicBezTo>
                  <a:cubicBezTo>
                    <a:pt x="10349" y="154569"/>
                    <a:pt x="17688" y="153840"/>
                    <a:pt x="24773" y="153840"/>
                  </a:cubicBezTo>
                  <a:cubicBezTo>
                    <a:pt x="33124" y="153840"/>
                    <a:pt x="41728" y="154569"/>
                    <a:pt x="49825" y="154569"/>
                  </a:cubicBezTo>
                  <a:cubicBezTo>
                    <a:pt x="51090" y="154569"/>
                    <a:pt x="54380" y="154569"/>
                    <a:pt x="54380" y="149710"/>
                  </a:cubicBezTo>
                  <a:cubicBezTo>
                    <a:pt x="54380" y="147038"/>
                    <a:pt x="51850" y="147038"/>
                    <a:pt x="48307" y="147038"/>
                  </a:cubicBezTo>
                  <a:cubicBezTo>
                    <a:pt x="35654" y="147038"/>
                    <a:pt x="35654" y="145337"/>
                    <a:pt x="35654" y="143151"/>
                  </a:cubicBezTo>
                  <a:cubicBezTo>
                    <a:pt x="35654" y="140236"/>
                    <a:pt x="46283" y="100639"/>
                    <a:pt x="48054" y="94565"/>
                  </a:cubicBezTo>
                  <a:cubicBezTo>
                    <a:pt x="51344" y="101610"/>
                    <a:pt x="58429" y="110113"/>
                    <a:pt x="71335" y="110113"/>
                  </a:cubicBezTo>
                  <a:cubicBezTo>
                    <a:pt x="100688" y="110113"/>
                    <a:pt x="132320" y="74645"/>
                    <a:pt x="132320" y="38935"/>
                  </a:cubicBezTo>
                  <a:cubicBezTo>
                    <a:pt x="132320" y="16099"/>
                    <a:pt x="117896" y="66"/>
                    <a:pt x="98664" y="66"/>
                  </a:cubicBezTo>
                  <a:cubicBezTo>
                    <a:pt x="86012" y="66"/>
                    <a:pt x="73865" y="8811"/>
                    <a:pt x="65514" y="18286"/>
                  </a:cubicBezTo>
                  <a:cubicBezTo>
                    <a:pt x="62984" y="5167"/>
                    <a:pt x="52103" y="66"/>
                    <a:pt x="42740" y="66"/>
                  </a:cubicBezTo>
                  <a:cubicBezTo>
                    <a:pt x="31099" y="66"/>
                    <a:pt x="26291" y="9540"/>
                    <a:pt x="24014" y="13913"/>
                  </a:cubicBezTo>
                  <a:cubicBezTo>
                    <a:pt x="19459" y="22172"/>
                    <a:pt x="16169" y="36748"/>
                    <a:pt x="16169" y="37477"/>
                  </a:cubicBezTo>
                  <a:cubicBezTo>
                    <a:pt x="16169" y="39906"/>
                    <a:pt x="18700" y="39906"/>
                    <a:pt x="19206" y="39906"/>
                  </a:cubicBezTo>
                  <a:cubicBezTo>
                    <a:pt x="21737" y="39906"/>
                    <a:pt x="21990" y="39663"/>
                    <a:pt x="23508" y="34319"/>
                  </a:cubicBezTo>
                  <a:cubicBezTo>
                    <a:pt x="27810" y="17071"/>
                    <a:pt x="32871" y="5410"/>
                    <a:pt x="41981" y="5410"/>
                  </a:cubicBezTo>
                  <a:cubicBezTo>
                    <a:pt x="46283" y="5410"/>
                    <a:pt x="49825" y="7354"/>
                    <a:pt x="49825" y="16585"/>
                  </a:cubicBezTo>
                  <a:cubicBezTo>
                    <a:pt x="49825" y="22172"/>
                    <a:pt x="49066" y="24845"/>
                    <a:pt x="48054" y="28974"/>
                  </a:cubicBezTo>
                  <a:lnTo>
                    <a:pt x="19712" y="137078"/>
                  </a:lnTo>
                  <a:close/>
                  <a:moveTo>
                    <a:pt x="64249" y="31647"/>
                  </a:moveTo>
                  <a:cubicBezTo>
                    <a:pt x="66020" y="25088"/>
                    <a:pt x="72853" y="18286"/>
                    <a:pt x="77408" y="14642"/>
                  </a:cubicBezTo>
                  <a:cubicBezTo>
                    <a:pt x="86265" y="7111"/>
                    <a:pt x="93603" y="5410"/>
                    <a:pt x="97905" y="5410"/>
                  </a:cubicBezTo>
                  <a:cubicBezTo>
                    <a:pt x="108027" y="5410"/>
                    <a:pt x="114100" y="13913"/>
                    <a:pt x="114100" y="28246"/>
                  </a:cubicBezTo>
                  <a:cubicBezTo>
                    <a:pt x="114100" y="42578"/>
                    <a:pt x="105749" y="70515"/>
                    <a:pt x="101195" y="79747"/>
                  </a:cubicBezTo>
                  <a:cubicBezTo>
                    <a:pt x="92591" y="96752"/>
                    <a:pt x="80444" y="104768"/>
                    <a:pt x="71082" y="104768"/>
                  </a:cubicBezTo>
                  <a:cubicBezTo>
                    <a:pt x="54380" y="104768"/>
                    <a:pt x="51090" y="84605"/>
                    <a:pt x="51090" y="83148"/>
                  </a:cubicBezTo>
                  <a:cubicBezTo>
                    <a:pt x="51090" y="82662"/>
                    <a:pt x="51090" y="82176"/>
                    <a:pt x="51850" y="79261"/>
                  </a:cubicBezTo>
                  <a:lnTo>
                    <a:pt x="64249" y="3164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EBCDBB83-4241-EDBE-C950-78D0A0D71011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457985" y="4070258"/>
              <a:ext cx="64477" cy="112913"/>
            </a:xfrm>
            <a:custGeom>
              <a:avLst/>
              <a:gdLst>
                <a:gd name="csX0" fmla="*/ 40265 w 64477"/>
                <a:gd name="csY0" fmla="*/ 4829 h 112913"/>
                <a:gd name="csX1" fmla="*/ 34951 w 64477"/>
                <a:gd name="csY1" fmla="*/ 67 h 112913"/>
                <a:gd name="csX2" fmla="*/ 232 w 64477"/>
                <a:gd name="csY2" fmla="*/ 10951 h 112913"/>
                <a:gd name="csX3" fmla="*/ 232 w 64477"/>
                <a:gd name="csY3" fmla="*/ 17072 h 112913"/>
                <a:gd name="csX4" fmla="*/ 25917 w 64477"/>
                <a:gd name="csY4" fmla="*/ 12311 h 112913"/>
                <a:gd name="csX5" fmla="*/ 25917 w 64477"/>
                <a:gd name="csY5" fmla="*/ 99037 h 112913"/>
                <a:gd name="csX6" fmla="*/ 8203 w 64477"/>
                <a:gd name="csY6" fmla="*/ 106859 h 112913"/>
                <a:gd name="csX7" fmla="*/ 1472 w 64477"/>
                <a:gd name="csY7" fmla="*/ 106859 h 112913"/>
                <a:gd name="csX8" fmla="*/ 1472 w 64477"/>
                <a:gd name="csY8" fmla="*/ 112981 h 112913"/>
                <a:gd name="csX9" fmla="*/ 33002 w 64477"/>
                <a:gd name="csY9" fmla="*/ 112301 h 112913"/>
                <a:gd name="csX10" fmla="*/ 64710 w 64477"/>
                <a:gd name="csY10" fmla="*/ 112981 h 112913"/>
                <a:gd name="csX11" fmla="*/ 64710 w 64477"/>
                <a:gd name="csY11" fmla="*/ 106859 h 112913"/>
                <a:gd name="csX12" fmla="*/ 57978 w 64477"/>
                <a:gd name="csY12" fmla="*/ 106859 h 112913"/>
                <a:gd name="csX13" fmla="*/ 40265 w 64477"/>
                <a:gd name="csY13" fmla="*/ 99037 h 112913"/>
                <a:gd name="csX14" fmla="*/ 40265 w 64477"/>
                <a:gd name="csY14" fmla="*/ 4829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265" y="4829"/>
                  </a:moveTo>
                  <a:cubicBezTo>
                    <a:pt x="40265" y="237"/>
                    <a:pt x="39911" y="67"/>
                    <a:pt x="34951" y="67"/>
                  </a:cubicBezTo>
                  <a:cubicBezTo>
                    <a:pt x="23614" y="10781"/>
                    <a:pt x="7495" y="10951"/>
                    <a:pt x="232" y="10951"/>
                  </a:cubicBezTo>
                  <a:lnTo>
                    <a:pt x="232" y="17072"/>
                  </a:lnTo>
                  <a:cubicBezTo>
                    <a:pt x="4484" y="17072"/>
                    <a:pt x="16174" y="17072"/>
                    <a:pt x="25917" y="12311"/>
                  </a:cubicBezTo>
                  <a:lnTo>
                    <a:pt x="25917" y="99037"/>
                  </a:lnTo>
                  <a:cubicBezTo>
                    <a:pt x="25917" y="104648"/>
                    <a:pt x="25917" y="106859"/>
                    <a:pt x="8203" y="106859"/>
                  </a:cubicBezTo>
                  <a:lnTo>
                    <a:pt x="1472" y="106859"/>
                  </a:lnTo>
                  <a:lnTo>
                    <a:pt x="1472" y="112981"/>
                  </a:lnTo>
                  <a:cubicBezTo>
                    <a:pt x="4661" y="112811"/>
                    <a:pt x="26448" y="112301"/>
                    <a:pt x="33002" y="112301"/>
                  </a:cubicBezTo>
                  <a:cubicBezTo>
                    <a:pt x="38494" y="112301"/>
                    <a:pt x="60813" y="112811"/>
                    <a:pt x="64710" y="112981"/>
                  </a:cubicBezTo>
                  <a:lnTo>
                    <a:pt x="64710" y="106859"/>
                  </a:lnTo>
                  <a:lnTo>
                    <a:pt x="57978" y="106859"/>
                  </a:lnTo>
                  <a:cubicBezTo>
                    <a:pt x="40265" y="106859"/>
                    <a:pt x="40265" y="104648"/>
                    <a:pt x="40265" y="99037"/>
                  </a:cubicBezTo>
                  <a:lnTo>
                    <a:pt x="40265" y="4829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14982D0E-0DCF-EE12-8D53-150B012FBC00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562321" y="4039358"/>
              <a:ext cx="104257" cy="154502"/>
            </a:xfrm>
            <a:custGeom>
              <a:avLst/>
              <a:gdLst>
                <a:gd name="csX0" fmla="*/ 104494 w 104257"/>
                <a:gd name="csY0" fmla="*/ 2738 h 154502"/>
                <a:gd name="csX1" fmla="*/ 101963 w 104257"/>
                <a:gd name="csY1" fmla="*/ 309 h 154502"/>
                <a:gd name="csX2" fmla="*/ 84756 w 104257"/>
                <a:gd name="csY2" fmla="*/ 17071 h 154502"/>
                <a:gd name="csX3" fmla="*/ 61222 w 104257"/>
                <a:gd name="csY3" fmla="*/ 66 h 154502"/>
                <a:gd name="csX4" fmla="*/ 237 w 104257"/>
                <a:gd name="csY4" fmla="*/ 71244 h 154502"/>
                <a:gd name="csX5" fmla="*/ 33639 w 104257"/>
                <a:gd name="csY5" fmla="*/ 110113 h 154502"/>
                <a:gd name="csX6" fmla="*/ 63499 w 104257"/>
                <a:gd name="csY6" fmla="*/ 95537 h 154502"/>
                <a:gd name="csX7" fmla="*/ 52112 w 104257"/>
                <a:gd name="csY7" fmla="*/ 139021 h 154502"/>
                <a:gd name="csX8" fmla="*/ 33892 w 104257"/>
                <a:gd name="csY8" fmla="*/ 147038 h 154502"/>
                <a:gd name="csX9" fmla="*/ 28072 w 104257"/>
                <a:gd name="csY9" fmla="*/ 151897 h 154502"/>
                <a:gd name="csX10" fmla="*/ 31362 w 104257"/>
                <a:gd name="csY10" fmla="*/ 154569 h 154502"/>
                <a:gd name="csX11" fmla="*/ 56667 w 104257"/>
                <a:gd name="csY11" fmla="*/ 153840 h 154502"/>
                <a:gd name="csX12" fmla="*/ 82731 w 104257"/>
                <a:gd name="csY12" fmla="*/ 154569 h 154502"/>
                <a:gd name="csX13" fmla="*/ 87286 w 104257"/>
                <a:gd name="csY13" fmla="*/ 149710 h 154502"/>
                <a:gd name="csX14" fmla="*/ 80707 w 104257"/>
                <a:gd name="csY14" fmla="*/ 147038 h 154502"/>
                <a:gd name="csX15" fmla="*/ 68560 w 104257"/>
                <a:gd name="csY15" fmla="*/ 143151 h 154502"/>
                <a:gd name="csX16" fmla="*/ 69573 w 104257"/>
                <a:gd name="csY16" fmla="*/ 137807 h 154502"/>
                <a:gd name="csX17" fmla="*/ 104494 w 104257"/>
                <a:gd name="csY17" fmla="*/ 2738 h 154502"/>
                <a:gd name="csX18" fmla="*/ 34399 w 104257"/>
                <a:gd name="csY18" fmla="*/ 104768 h 154502"/>
                <a:gd name="csX19" fmla="*/ 18203 w 104257"/>
                <a:gd name="csY19" fmla="*/ 81933 h 154502"/>
                <a:gd name="csX20" fmla="*/ 29844 w 104257"/>
                <a:gd name="csY20" fmla="*/ 33590 h 154502"/>
                <a:gd name="csX21" fmla="*/ 61222 w 104257"/>
                <a:gd name="csY21" fmla="*/ 5410 h 154502"/>
                <a:gd name="csX22" fmla="*/ 81213 w 104257"/>
                <a:gd name="csY22" fmla="*/ 26788 h 154502"/>
                <a:gd name="csX23" fmla="*/ 66536 w 104257"/>
                <a:gd name="csY23" fmla="*/ 82419 h 154502"/>
                <a:gd name="csX24" fmla="*/ 34399 w 104257"/>
                <a:gd name="csY24" fmla="*/ 104768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94" y="2738"/>
                  </a:moveTo>
                  <a:cubicBezTo>
                    <a:pt x="104494" y="1766"/>
                    <a:pt x="103735" y="309"/>
                    <a:pt x="101963" y="309"/>
                  </a:cubicBezTo>
                  <a:cubicBezTo>
                    <a:pt x="99180" y="309"/>
                    <a:pt x="89058" y="10026"/>
                    <a:pt x="84756" y="17071"/>
                  </a:cubicBezTo>
                  <a:cubicBezTo>
                    <a:pt x="79189" y="3953"/>
                    <a:pt x="69320" y="66"/>
                    <a:pt x="61222" y="66"/>
                  </a:cubicBezTo>
                  <a:cubicBezTo>
                    <a:pt x="31362" y="66"/>
                    <a:pt x="237" y="36019"/>
                    <a:pt x="237" y="71244"/>
                  </a:cubicBezTo>
                  <a:cubicBezTo>
                    <a:pt x="237" y="95051"/>
                    <a:pt x="15167" y="110113"/>
                    <a:pt x="33639" y="110113"/>
                  </a:cubicBezTo>
                  <a:cubicBezTo>
                    <a:pt x="44521" y="110113"/>
                    <a:pt x="54390" y="104282"/>
                    <a:pt x="63499" y="95537"/>
                  </a:cubicBezTo>
                  <a:cubicBezTo>
                    <a:pt x="61222" y="104040"/>
                    <a:pt x="52871" y="136835"/>
                    <a:pt x="52112" y="139021"/>
                  </a:cubicBezTo>
                  <a:cubicBezTo>
                    <a:pt x="50088" y="145823"/>
                    <a:pt x="48063" y="146795"/>
                    <a:pt x="33892" y="147038"/>
                  </a:cubicBezTo>
                  <a:cubicBezTo>
                    <a:pt x="30603" y="147038"/>
                    <a:pt x="28072" y="147038"/>
                    <a:pt x="28072" y="151897"/>
                  </a:cubicBezTo>
                  <a:cubicBezTo>
                    <a:pt x="28072" y="152139"/>
                    <a:pt x="28072" y="154569"/>
                    <a:pt x="31362" y="154569"/>
                  </a:cubicBezTo>
                  <a:cubicBezTo>
                    <a:pt x="39460" y="154569"/>
                    <a:pt x="48316" y="153840"/>
                    <a:pt x="56667" y="153840"/>
                  </a:cubicBezTo>
                  <a:cubicBezTo>
                    <a:pt x="65271" y="153840"/>
                    <a:pt x="74381" y="154569"/>
                    <a:pt x="82731" y="154569"/>
                  </a:cubicBezTo>
                  <a:cubicBezTo>
                    <a:pt x="83997" y="154569"/>
                    <a:pt x="87286" y="154569"/>
                    <a:pt x="87286" y="149710"/>
                  </a:cubicBezTo>
                  <a:cubicBezTo>
                    <a:pt x="87286" y="147038"/>
                    <a:pt x="84756" y="147038"/>
                    <a:pt x="80707" y="147038"/>
                  </a:cubicBezTo>
                  <a:cubicBezTo>
                    <a:pt x="68560" y="147038"/>
                    <a:pt x="68560" y="145337"/>
                    <a:pt x="68560" y="143151"/>
                  </a:cubicBezTo>
                  <a:cubicBezTo>
                    <a:pt x="68560" y="141451"/>
                    <a:pt x="69067" y="139993"/>
                    <a:pt x="69573" y="137807"/>
                  </a:cubicBezTo>
                  <a:lnTo>
                    <a:pt x="104494" y="2738"/>
                  </a:lnTo>
                  <a:close/>
                  <a:moveTo>
                    <a:pt x="34399" y="104768"/>
                  </a:moveTo>
                  <a:cubicBezTo>
                    <a:pt x="19216" y="104768"/>
                    <a:pt x="18203" y="86063"/>
                    <a:pt x="18203" y="81933"/>
                  </a:cubicBezTo>
                  <a:cubicBezTo>
                    <a:pt x="18203" y="70272"/>
                    <a:pt x="25542" y="43793"/>
                    <a:pt x="29844" y="33590"/>
                  </a:cubicBezTo>
                  <a:cubicBezTo>
                    <a:pt x="37688" y="15613"/>
                    <a:pt x="50847" y="5410"/>
                    <a:pt x="61222" y="5410"/>
                  </a:cubicBezTo>
                  <a:cubicBezTo>
                    <a:pt x="77670" y="5410"/>
                    <a:pt x="81213" y="25088"/>
                    <a:pt x="81213" y="26788"/>
                  </a:cubicBezTo>
                  <a:cubicBezTo>
                    <a:pt x="81213" y="28246"/>
                    <a:pt x="67295" y="81447"/>
                    <a:pt x="66536" y="82419"/>
                  </a:cubicBezTo>
                  <a:cubicBezTo>
                    <a:pt x="62740" y="89221"/>
                    <a:pt x="48569" y="104768"/>
                    <a:pt x="34399" y="104768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9" name="Freeform 198">
              <a:extLst>
                <a:ext uri="{FF2B5EF4-FFF2-40B4-BE49-F238E27FC236}">
                  <a16:creationId xmlns:a16="http://schemas.microsoft.com/office/drawing/2014/main" id="{63934B8F-E43A-E12D-F21B-93B1B615D751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687174" y="3983584"/>
              <a:ext cx="91047" cy="74992"/>
            </a:xfrm>
            <a:custGeom>
              <a:avLst/>
              <a:gdLst>
                <a:gd name="csX0" fmla="*/ 31772 w 91047"/>
                <a:gd name="csY0" fmla="*/ 4994 h 74992"/>
                <a:gd name="csX1" fmla="*/ 32126 w 91047"/>
                <a:gd name="csY1" fmla="*/ 2443 h 74992"/>
                <a:gd name="csX2" fmla="*/ 29292 w 91047"/>
                <a:gd name="csY2" fmla="*/ 62 h 74992"/>
                <a:gd name="csX3" fmla="*/ 17778 w 91047"/>
                <a:gd name="csY3" fmla="*/ 913 h 74992"/>
                <a:gd name="csX4" fmla="*/ 7858 w 91047"/>
                <a:gd name="csY4" fmla="*/ 1763 h 74992"/>
                <a:gd name="csX5" fmla="*/ 2899 w 91047"/>
                <a:gd name="csY5" fmla="*/ 5674 h 74992"/>
                <a:gd name="csX6" fmla="*/ 7504 w 91047"/>
                <a:gd name="csY6" fmla="*/ 8055 h 74992"/>
                <a:gd name="csX7" fmla="*/ 16007 w 91047"/>
                <a:gd name="csY7" fmla="*/ 10605 h 74992"/>
                <a:gd name="csX8" fmla="*/ 14412 w 91047"/>
                <a:gd name="csY8" fmla="*/ 17237 h 74992"/>
                <a:gd name="csX9" fmla="*/ 5556 w 91047"/>
                <a:gd name="csY9" fmla="*/ 51588 h 74992"/>
                <a:gd name="csX10" fmla="*/ 242 w 91047"/>
                <a:gd name="csY10" fmla="*/ 72674 h 74992"/>
                <a:gd name="csX11" fmla="*/ 3607 w 91047"/>
                <a:gd name="csY11" fmla="*/ 75054 h 74992"/>
                <a:gd name="csX12" fmla="*/ 6441 w 91047"/>
                <a:gd name="csY12" fmla="*/ 75054 h 74992"/>
                <a:gd name="csX13" fmla="*/ 63656 w 91047"/>
                <a:gd name="csY13" fmla="*/ 48527 h 74992"/>
                <a:gd name="csX14" fmla="*/ 91289 w 91047"/>
                <a:gd name="csY14" fmla="*/ 5504 h 74992"/>
                <a:gd name="csX15" fmla="*/ 85267 w 91047"/>
                <a:gd name="csY15" fmla="*/ 62 h 74992"/>
                <a:gd name="csX16" fmla="*/ 76233 w 91047"/>
                <a:gd name="csY16" fmla="*/ 9585 h 74992"/>
                <a:gd name="csX17" fmla="*/ 15298 w 91047"/>
                <a:gd name="csY17" fmla="*/ 68252 h 74992"/>
                <a:gd name="csX18" fmla="*/ 31772 w 91047"/>
                <a:gd name="csY18" fmla="*/ 4994 h 74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4992">
                  <a:moveTo>
                    <a:pt x="31772" y="4994"/>
                  </a:moveTo>
                  <a:cubicBezTo>
                    <a:pt x="31949" y="4314"/>
                    <a:pt x="32126" y="3293"/>
                    <a:pt x="32126" y="2443"/>
                  </a:cubicBezTo>
                  <a:cubicBezTo>
                    <a:pt x="32126" y="2273"/>
                    <a:pt x="32126" y="62"/>
                    <a:pt x="29292" y="62"/>
                  </a:cubicBezTo>
                  <a:cubicBezTo>
                    <a:pt x="29115" y="62"/>
                    <a:pt x="19018" y="913"/>
                    <a:pt x="17778" y="913"/>
                  </a:cubicBezTo>
                  <a:cubicBezTo>
                    <a:pt x="14412" y="1253"/>
                    <a:pt x="11224" y="1423"/>
                    <a:pt x="7858" y="1763"/>
                  </a:cubicBezTo>
                  <a:cubicBezTo>
                    <a:pt x="5024" y="1933"/>
                    <a:pt x="2899" y="2103"/>
                    <a:pt x="2899" y="5674"/>
                  </a:cubicBezTo>
                  <a:cubicBezTo>
                    <a:pt x="2899" y="8055"/>
                    <a:pt x="5378" y="8055"/>
                    <a:pt x="7504" y="8055"/>
                  </a:cubicBezTo>
                  <a:cubicBezTo>
                    <a:pt x="16007" y="8055"/>
                    <a:pt x="16007" y="9075"/>
                    <a:pt x="16007" y="10605"/>
                  </a:cubicBezTo>
                  <a:cubicBezTo>
                    <a:pt x="16007" y="11626"/>
                    <a:pt x="15121" y="15027"/>
                    <a:pt x="14412" y="17237"/>
                  </a:cubicBezTo>
                  <a:lnTo>
                    <a:pt x="5556" y="51588"/>
                  </a:lnTo>
                  <a:cubicBezTo>
                    <a:pt x="1127" y="68593"/>
                    <a:pt x="242" y="71994"/>
                    <a:pt x="242" y="72674"/>
                  </a:cubicBezTo>
                  <a:cubicBezTo>
                    <a:pt x="242" y="75054"/>
                    <a:pt x="2899" y="75054"/>
                    <a:pt x="3607" y="75054"/>
                  </a:cubicBezTo>
                  <a:lnTo>
                    <a:pt x="6441" y="75054"/>
                  </a:lnTo>
                  <a:cubicBezTo>
                    <a:pt x="22206" y="72674"/>
                    <a:pt x="44703" y="64681"/>
                    <a:pt x="63656" y="48527"/>
                  </a:cubicBezTo>
                  <a:cubicBezTo>
                    <a:pt x="87747" y="27951"/>
                    <a:pt x="91289" y="5844"/>
                    <a:pt x="91289" y="5504"/>
                  </a:cubicBezTo>
                  <a:cubicBezTo>
                    <a:pt x="91289" y="2443"/>
                    <a:pt x="88809" y="62"/>
                    <a:pt x="85267" y="62"/>
                  </a:cubicBezTo>
                  <a:cubicBezTo>
                    <a:pt x="79067" y="62"/>
                    <a:pt x="77827" y="4824"/>
                    <a:pt x="76233" y="9585"/>
                  </a:cubicBezTo>
                  <a:cubicBezTo>
                    <a:pt x="69147" y="33732"/>
                    <a:pt x="45411" y="59750"/>
                    <a:pt x="15298" y="68252"/>
                  </a:cubicBezTo>
                  <a:lnTo>
                    <a:pt x="31772" y="4994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0" name="Freeform 199">
              <a:extLst>
                <a:ext uri="{FF2B5EF4-FFF2-40B4-BE49-F238E27FC236}">
                  <a16:creationId xmlns:a16="http://schemas.microsoft.com/office/drawing/2014/main" id="{9F115278-592F-7CB1-4E90-CEE1E0B74244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684472" y="4094117"/>
              <a:ext cx="64477" cy="112913"/>
            </a:xfrm>
            <a:custGeom>
              <a:avLst/>
              <a:gdLst>
                <a:gd name="csX0" fmla="*/ 40274 w 64477"/>
                <a:gd name="csY0" fmla="*/ 4830 h 112913"/>
                <a:gd name="csX1" fmla="*/ 34960 w 64477"/>
                <a:gd name="csY1" fmla="*/ 68 h 112913"/>
                <a:gd name="csX2" fmla="*/ 241 w 64477"/>
                <a:gd name="csY2" fmla="*/ 10952 h 112913"/>
                <a:gd name="csX3" fmla="*/ 241 w 64477"/>
                <a:gd name="csY3" fmla="*/ 17073 h 112913"/>
                <a:gd name="csX4" fmla="*/ 25926 w 64477"/>
                <a:gd name="csY4" fmla="*/ 12312 h 112913"/>
                <a:gd name="csX5" fmla="*/ 25926 w 64477"/>
                <a:gd name="csY5" fmla="*/ 99038 h 112913"/>
                <a:gd name="csX6" fmla="*/ 8212 w 64477"/>
                <a:gd name="csY6" fmla="*/ 106860 h 112913"/>
                <a:gd name="csX7" fmla="*/ 1481 w 64477"/>
                <a:gd name="csY7" fmla="*/ 106860 h 112913"/>
                <a:gd name="csX8" fmla="*/ 1481 w 64477"/>
                <a:gd name="csY8" fmla="*/ 112982 h 112913"/>
                <a:gd name="csX9" fmla="*/ 33011 w 64477"/>
                <a:gd name="csY9" fmla="*/ 112302 h 112913"/>
                <a:gd name="csX10" fmla="*/ 64719 w 64477"/>
                <a:gd name="csY10" fmla="*/ 112982 h 112913"/>
                <a:gd name="csX11" fmla="*/ 64719 w 64477"/>
                <a:gd name="csY11" fmla="*/ 106860 h 112913"/>
                <a:gd name="csX12" fmla="*/ 57987 w 64477"/>
                <a:gd name="csY12" fmla="*/ 106860 h 112913"/>
                <a:gd name="csX13" fmla="*/ 40274 w 64477"/>
                <a:gd name="csY13" fmla="*/ 99038 h 112913"/>
                <a:gd name="csX14" fmla="*/ 40274 w 64477"/>
                <a:gd name="csY14" fmla="*/ 483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274" y="4830"/>
                  </a:moveTo>
                  <a:cubicBezTo>
                    <a:pt x="40274" y="238"/>
                    <a:pt x="39920" y="68"/>
                    <a:pt x="34960" y="68"/>
                  </a:cubicBezTo>
                  <a:cubicBezTo>
                    <a:pt x="23623" y="10782"/>
                    <a:pt x="7504" y="10952"/>
                    <a:pt x="241" y="10952"/>
                  </a:cubicBezTo>
                  <a:lnTo>
                    <a:pt x="241" y="17073"/>
                  </a:lnTo>
                  <a:cubicBezTo>
                    <a:pt x="4492" y="17073"/>
                    <a:pt x="16183" y="17073"/>
                    <a:pt x="25926" y="12312"/>
                  </a:cubicBezTo>
                  <a:lnTo>
                    <a:pt x="25926" y="99038"/>
                  </a:lnTo>
                  <a:cubicBezTo>
                    <a:pt x="25926" y="104649"/>
                    <a:pt x="25926" y="106860"/>
                    <a:pt x="8212" y="106860"/>
                  </a:cubicBezTo>
                  <a:lnTo>
                    <a:pt x="1481" y="106860"/>
                  </a:lnTo>
                  <a:lnTo>
                    <a:pt x="1481" y="112982"/>
                  </a:lnTo>
                  <a:cubicBezTo>
                    <a:pt x="4670" y="112812"/>
                    <a:pt x="26457" y="112302"/>
                    <a:pt x="33011" y="112302"/>
                  </a:cubicBezTo>
                  <a:cubicBezTo>
                    <a:pt x="38502" y="112302"/>
                    <a:pt x="60822" y="112812"/>
                    <a:pt x="64719" y="112982"/>
                  </a:cubicBezTo>
                  <a:lnTo>
                    <a:pt x="64719" y="106860"/>
                  </a:lnTo>
                  <a:lnTo>
                    <a:pt x="57987" y="106860"/>
                  </a:lnTo>
                  <a:cubicBezTo>
                    <a:pt x="40274" y="106860"/>
                    <a:pt x="40274" y="104649"/>
                    <a:pt x="40274" y="99038"/>
                  </a:cubicBezTo>
                  <a:lnTo>
                    <a:pt x="40274" y="483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1" name="Freeform 200">
              <a:extLst>
                <a:ext uri="{FF2B5EF4-FFF2-40B4-BE49-F238E27FC236}">
                  <a16:creationId xmlns:a16="http://schemas.microsoft.com/office/drawing/2014/main" id="{86BEA464-2F5C-2E45-0057-0BC1E9A0211F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792057" y="4039358"/>
              <a:ext cx="132092" cy="154502"/>
            </a:xfrm>
            <a:custGeom>
              <a:avLst/>
              <a:gdLst>
                <a:gd name="csX0" fmla="*/ 19731 w 132092"/>
                <a:gd name="csY0" fmla="*/ 137078 h 154502"/>
                <a:gd name="csX1" fmla="*/ 6067 w 132092"/>
                <a:gd name="csY1" fmla="*/ 147038 h 154502"/>
                <a:gd name="csX2" fmla="*/ 246 w 132092"/>
                <a:gd name="csY2" fmla="*/ 151654 h 154502"/>
                <a:gd name="csX3" fmla="*/ 3536 w 132092"/>
                <a:gd name="csY3" fmla="*/ 154569 h 154502"/>
                <a:gd name="csX4" fmla="*/ 24792 w 132092"/>
                <a:gd name="csY4" fmla="*/ 153840 h 154502"/>
                <a:gd name="csX5" fmla="*/ 49844 w 132092"/>
                <a:gd name="csY5" fmla="*/ 154569 h 154502"/>
                <a:gd name="csX6" fmla="*/ 54399 w 132092"/>
                <a:gd name="csY6" fmla="*/ 149710 h 154502"/>
                <a:gd name="csX7" fmla="*/ 48326 w 132092"/>
                <a:gd name="csY7" fmla="*/ 147038 h 154502"/>
                <a:gd name="csX8" fmla="*/ 35674 w 132092"/>
                <a:gd name="csY8" fmla="*/ 143151 h 154502"/>
                <a:gd name="csX9" fmla="*/ 48073 w 132092"/>
                <a:gd name="csY9" fmla="*/ 94565 h 154502"/>
                <a:gd name="csX10" fmla="*/ 71354 w 132092"/>
                <a:gd name="csY10" fmla="*/ 110113 h 154502"/>
                <a:gd name="csX11" fmla="*/ 132339 w 132092"/>
                <a:gd name="csY11" fmla="*/ 38935 h 154502"/>
                <a:gd name="csX12" fmla="*/ 98683 w 132092"/>
                <a:gd name="csY12" fmla="*/ 66 h 154502"/>
                <a:gd name="csX13" fmla="*/ 65534 w 132092"/>
                <a:gd name="csY13" fmla="*/ 18286 h 154502"/>
                <a:gd name="csX14" fmla="*/ 42759 w 132092"/>
                <a:gd name="csY14" fmla="*/ 66 h 154502"/>
                <a:gd name="csX15" fmla="*/ 24033 w 132092"/>
                <a:gd name="csY15" fmla="*/ 13913 h 154502"/>
                <a:gd name="csX16" fmla="*/ 16189 w 132092"/>
                <a:gd name="csY16" fmla="*/ 37477 h 154502"/>
                <a:gd name="csX17" fmla="*/ 19225 w 132092"/>
                <a:gd name="csY17" fmla="*/ 39906 h 154502"/>
                <a:gd name="csX18" fmla="*/ 23527 w 132092"/>
                <a:gd name="csY18" fmla="*/ 34319 h 154502"/>
                <a:gd name="csX19" fmla="*/ 42000 w 132092"/>
                <a:gd name="csY19" fmla="*/ 5410 h 154502"/>
                <a:gd name="csX20" fmla="*/ 49844 w 132092"/>
                <a:gd name="csY20" fmla="*/ 16585 h 154502"/>
                <a:gd name="csX21" fmla="*/ 48073 w 132092"/>
                <a:gd name="csY21" fmla="*/ 28974 h 154502"/>
                <a:gd name="csX22" fmla="*/ 19731 w 132092"/>
                <a:gd name="csY22" fmla="*/ 137078 h 154502"/>
                <a:gd name="csX23" fmla="*/ 64268 w 132092"/>
                <a:gd name="csY23" fmla="*/ 31647 h 154502"/>
                <a:gd name="csX24" fmla="*/ 77427 w 132092"/>
                <a:gd name="csY24" fmla="*/ 14642 h 154502"/>
                <a:gd name="csX25" fmla="*/ 97924 w 132092"/>
                <a:gd name="csY25" fmla="*/ 5410 h 154502"/>
                <a:gd name="csX26" fmla="*/ 114119 w 132092"/>
                <a:gd name="csY26" fmla="*/ 28246 h 154502"/>
                <a:gd name="csX27" fmla="*/ 101214 w 132092"/>
                <a:gd name="csY27" fmla="*/ 79747 h 154502"/>
                <a:gd name="csX28" fmla="*/ 71101 w 132092"/>
                <a:gd name="csY28" fmla="*/ 104768 h 154502"/>
                <a:gd name="csX29" fmla="*/ 51110 w 132092"/>
                <a:gd name="csY29" fmla="*/ 83148 h 154502"/>
                <a:gd name="csX30" fmla="*/ 51869 w 132092"/>
                <a:gd name="csY30" fmla="*/ 79261 h 154502"/>
                <a:gd name="csX31" fmla="*/ 64268 w 132092"/>
                <a:gd name="csY31" fmla="*/ 31647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731" y="137078"/>
                  </a:moveTo>
                  <a:cubicBezTo>
                    <a:pt x="17707" y="145337"/>
                    <a:pt x="17201" y="147038"/>
                    <a:pt x="6067" y="147038"/>
                  </a:cubicBezTo>
                  <a:cubicBezTo>
                    <a:pt x="3030" y="147038"/>
                    <a:pt x="246" y="147038"/>
                    <a:pt x="246" y="151654"/>
                  </a:cubicBezTo>
                  <a:cubicBezTo>
                    <a:pt x="246" y="153597"/>
                    <a:pt x="1512" y="154569"/>
                    <a:pt x="3536" y="154569"/>
                  </a:cubicBezTo>
                  <a:cubicBezTo>
                    <a:pt x="10368" y="154569"/>
                    <a:pt x="17707" y="153840"/>
                    <a:pt x="24792" y="153840"/>
                  </a:cubicBezTo>
                  <a:cubicBezTo>
                    <a:pt x="33143" y="153840"/>
                    <a:pt x="41747" y="154569"/>
                    <a:pt x="49844" y="154569"/>
                  </a:cubicBezTo>
                  <a:cubicBezTo>
                    <a:pt x="51110" y="154569"/>
                    <a:pt x="54399" y="154569"/>
                    <a:pt x="54399" y="149710"/>
                  </a:cubicBezTo>
                  <a:cubicBezTo>
                    <a:pt x="54399" y="147038"/>
                    <a:pt x="51869" y="147038"/>
                    <a:pt x="48326" y="147038"/>
                  </a:cubicBezTo>
                  <a:cubicBezTo>
                    <a:pt x="35674" y="147038"/>
                    <a:pt x="35674" y="145337"/>
                    <a:pt x="35674" y="143151"/>
                  </a:cubicBezTo>
                  <a:cubicBezTo>
                    <a:pt x="35674" y="140236"/>
                    <a:pt x="46302" y="100639"/>
                    <a:pt x="48073" y="94565"/>
                  </a:cubicBezTo>
                  <a:cubicBezTo>
                    <a:pt x="51363" y="101610"/>
                    <a:pt x="58448" y="110113"/>
                    <a:pt x="71354" y="110113"/>
                  </a:cubicBezTo>
                  <a:cubicBezTo>
                    <a:pt x="100708" y="110113"/>
                    <a:pt x="132339" y="74645"/>
                    <a:pt x="132339" y="38935"/>
                  </a:cubicBezTo>
                  <a:cubicBezTo>
                    <a:pt x="132339" y="16099"/>
                    <a:pt x="117915" y="66"/>
                    <a:pt x="98683" y="66"/>
                  </a:cubicBezTo>
                  <a:cubicBezTo>
                    <a:pt x="86031" y="66"/>
                    <a:pt x="73884" y="8811"/>
                    <a:pt x="65534" y="18286"/>
                  </a:cubicBezTo>
                  <a:cubicBezTo>
                    <a:pt x="63003" y="5167"/>
                    <a:pt x="52122" y="66"/>
                    <a:pt x="42759" y="66"/>
                  </a:cubicBezTo>
                  <a:cubicBezTo>
                    <a:pt x="31119" y="66"/>
                    <a:pt x="26311" y="9540"/>
                    <a:pt x="24033" y="13913"/>
                  </a:cubicBezTo>
                  <a:cubicBezTo>
                    <a:pt x="19478" y="22172"/>
                    <a:pt x="16189" y="36748"/>
                    <a:pt x="16189" y="37477"/>
                  </a:cubicBezTo>
                  <a:cubicBezTo>
                    <a:pt x="16189" y="39906"/>
                    <a:pt x="18719" y="39906"/>
                    <a:pt x="19225" y="39906"/>
                  </a:cubicBezTo>
                  <a:cubicBezTo>
                    <a:pt x="21756" y="39906"/>
                    <a:pt x="22009" y="39663"/>
                    <a:pt x="23527" y="34319"/>
                  </a:cubicBezTo>
                  <a:cubicBezTo>
                    <a:pt x="27829" y="17071"/>
                    <a:pt x="32890" y="5410"/>
                    <a:pt x="42000" y="5410"/>
                  </a:cubicBezTo>
                  <a:cubicBezTo>
                    <a:pt x="46302" y="5410"/>
                    <a:pt x="49844" y="7354"/>
                    <a:pt x="49844" y="16585"/>
                  </a:cubicBezTo>
                  <a:cubicBezTo>
                    <a:pt x="49844" y="22172"/>
                    <a:pt x="49085" y="24845"/>
                    <a:pt x="48073" y="28974"/>
                  </a:cubicBezTo>
                  <a:lnTo>
                    <a:pt x="19731" y="137078"/>
                  </a:lnTo>
                  <a:close/>
                  <a:moveTo>
                    <a:pt x="64268" y="31647"/>
                  </a:moveTo>
                  <a:cubicBezTo>
                    <a:pt x="66040" y="25088"/>
                    <a:pt x="72872" y="18286"/>
                    <a:pt x="77427" y="14642"/>
                  </a:cubicBezTo>
                  <a:cubicBezTo>
                    <a:pt x="86284" y="7111"/>
                    <a:pt x="93622" y="5410"/>
                    <a:pt x="97924" y="5410"/>
                  </a:cubicBezTo>
                  <a:cubicBezTo>
                    <a:pt x="108046" y="5410"/>
                    <a:pt x="114119" y="13913"/>
                    <a:pt x="114119" y="28246"/>
                  </a:cubicBezTo>
                  <a:cubicBezTo>
                    <a:pt x="114119" y="42578"/>
                    <a:pt x="105769" y="70515"/>
                    <a:pt x="101214" y="79747"/>
                  </a:cubicBezTo>
                  <a:cubicBezTo>
                    <a:pt x="92610" y="96752"/>
                    <a:pt x="80464" y="104768"/>
                    <a:pt x="71101" y="104768"/>
                  </a:cubicBezTo>
                  <a:cubicBezTo>
                    <a:pt x="54399" y="104768"/>
                    <a:pt x="51110" y="84605"/>
                    <a:pt x="51110" y="83148"/>
                  </a:cubicBezTo>
                  <a:cubicBezTo>
                    <a:pt x="51110" y="82662"/>
                    <a:pt x="51110" y="82176"/>
                    <a:pt x="51869" y="79261"/>
                  </a:cubicBezTo>
                  <a:lnTo>
                    <a:pt x="64268" y="3164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2" name="Freeform 201">
              <a:extLst>
                <a:ext uri="{FF2B5EF4-FFF2-40B4-BE49-F238E27FC236}">
                  <a16:creationId xmlns:a16="http://schemas.microsoft.com/office/drawing/2014/main" id="{8A0161F2-5358-DB73-9676-9EA57C7DC004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936328" y="3955000"/>
              <a:ext cx="105572" cy="111382"/>
            </a:xfrm>
            <a:custGeom>
              <a:avLst/>
              <a:gdLst>
                <a:gd name="csX0" fmla="*/ 960 w 105572"/>
                <a:gd name="csY0" fmla="*/ 102431 h 111382"/>
                <a:gd name="csX1" fmla="*/ 251 w 105572"/>
                <a:gd name="csY1" fmla="*/ 106002 h 111382"/>
                <a:gd name="csX2" fmla="*/ 6274 w 105572"/>
                <a:gd name="csY2" fmla="*/ 111444 h 111382"/>
                <a:gd name="csX3" fmla="*/ 14777 w 105572"/>
                <a:gd name="csY3" fmla="*/ 102942 h 111382"/>
                <a:gd name="csX4" fmla="*/ 22925 w 105572"/>
                <a:gd name="csY4" fmla="*/ 71822 h 111382"/>
                <a:gd name="csX5" fmla="*/ 41878 w 105572"/>
                <a:gd name="csY5" fmla="*/ 76754 h 111382"/>
                <a:gd name="csX6" fmla="*/ 67386 w 105572"/>
                <a:gd name="csY6" fmla="*/ 64510 h 111382"/>
                <a:gd name="csX7" fmla="*/ 85631 w 105572"/>
                <a:gd name="csY7" fmla="*/ 76754 h 111382"/>
                <a:gd name="csX8" fmla="*/ 99625 w 105572"/>
                <a:gd name="csY8" fmla="*/ 67741 h 111382"/>
                <a:gd name="csX9" fmla="*/ 105824 w 105572"/>
                <a:gd name="csY9" fmla="*/ 50736 h 111382"/>
                <a:gd name="csX10" fmla="*/ 102990 w 105572"/>
                <a:gd name="csY10" fmla="*/ 48525 h 111382"/>
                <a:gd name="csX11" fmla="*/ 99093 w 105572"/>
                <a:gd name="csY11" fmla="*/ 53797 h 111382"/>
                <a:gd name="csX12" fmla="*/ 86162 w 105572"/>
                <a:gd name="csY12" fmla="*/ 71992 h 111382"/>
                <a:gd name="csX13" fmla="*/ 80317 w 105572"/>
                <a:gd name="csY13" fmla="*/ 63660 h 111382"/>
                <a:gd name="csX14" fmla="*/ 82974 w 105572"/>
                <a:gd name="csY14" fmla="*/ 50226 h 111382"/>
                <a:gd name="csX15" fmla="*/ 86871 w 105572"/>
                <a:gd name="csY15" fmla="*/ 34921 h 111382"/>
                <a:gd name="csX16" fmla="*/ 90945 w 105572"/>
                <a:gd name="csY16" fmla="*/ 19787 h 111382"/>
                <a:gd name="csX17" fmla="*/ 93956 w 105572"/>
                <a:gd name="csY17" fmla="*/ 7203 h 111382"/>
                <a:gd name="csX18" fmla="*/ 88111 w 105572"/>
                <a:gd name="csY18" fmla="*/ 1762 h 111382"/>
                <a:gd name="csX19" fmla="*/ 80848 w 105572"/>
                <a:gd name="csY19" fmla="*/ 5843 h 111382"/>
                <a:gd name="csX20" fmla="*/ 78014 w 105572"/>
                <a:gd name="csY20" fmla="*/ 15706 h 111382"/>
                <a:gd name="csX21" fmla="*/ 74294 w 105572"/>
                <a:gd name="csY21" fmla="*/ 29820 h 111382"/>
                <a:gd name="csX22" fmla="*/ 68803 w 105572"/>
                <a:gd name="csY22" fmla="*/ 51076 h 111382"/>
                <a:gd name="csX23" fmla="*/ 65969 w 105572"/>
                <a:gd name="csY23" fmla="*/ 57878 h 111382"/>
                <a:gd name="csX24" fmla="*/ 42587 w 105572"/>
                <a:gd name="csY24" fmla="*/ 71992 h 111382"/>
                <a:gd name="csX25" fmla="*/ 28062 w 105572"/>
                <a:gd name="csY25" fmla="*/ 56858 h 111382"/>
                <a:gd name="csX26" fmla="*/ 31073 w 105572"/>
                <a:gd name="csY26" fmla="*/ 41043 h 111382"/>
                <a:gd name="csX27" fmla="*/ 34970 w 105572"/>
                <a:gd name="csY27" fmla="*/ 25739 h 111382"/>
                <a:gd name="csX28" fmla="*/ 37450 w 105572"/>
                <a:gd name="csY28" fmla="*/ 16216 h 111382"/>
                <a:gd name="csX29" fmla="*/ 40107 w 105572"/>
                <a:gd name="csY29" fmla="*/ 5503 h 111382"/>
                <a:gd name="csX30" fmla="*/ 34084 w 105572"/>
                <a:gd name="csY30" fmla="*/ 61 h 111382"/>
                <a:gd name="csX31" fmla="*/ 25582 w 105572"/>
                <a:gd name="csY31" fmla="*/ 8053 h 111382"/>
                <a:gd name="csX32" fmla="*/ 960 w 105572"/>
                <a:gd name="csY32" fmla="*/ 102431 h 11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11382">
                  <a:moveTo>
                    <a:pt x="960" y="102431"/>
                  </a:moveTo>
                  <a:cubicBezTo>
                    <a:pt x="251" y="104982"/>
                    <a:pt x="251" y="105832"/>
                    <a:pt x="251" y="106002"/>
                  </a:cubicBezTo>
                  <a:cubicBezTo>
                    <a:pt x="251" y="109744"/>
                    <a:pt x="3440" y="111444"/>
                    <a:pt x="6274" y="111444"/>
                  </a:cubicBezTo>
                  <a:cubicBezTo>
                    <a:pt x="12651" y="111444"/>
                    <a:pt x="14068" y="105832"/>
                    <a:pt x="14777" y="102942"/>
                  </a:cubicBezTo>
                  <a:cubicBezTo>
                    <a:pt x="15131" y="102091"/>
                    <a:pt x="18674" y="88487"/>
                    <a:pt x="22925" y="71822"/>
                  </a:cubicBezTo>
                  <a:cubicBezTo>
                    <a:pt x="28416" y="75393"/>
                    <a:pt x="35501" y="76754"/>
                    <a:pt x="41878" y="76754"/>
                  </a:cubicBezTo>
                  <a:cubicBezTo>
                    <a:pt x="57112" y="76754"/>
                    <a:pt x="67032" y="64850"/>
                    <a:pt x="67386" y="64510"/>
                  </a:cubicBezTo>
                  <a:cubicBezTo>
                    <a:pt x="70752" y="76244"/>
                    <a:pt x="82974" y="76754"/>
                    <a:pt x="85631" y="76754"/>
                  </a:cubicBezTo>
                  <a:cubicBezTo>
                    <a:pt x="92008" y="76754"/>
                    <a:pt x="96436" y="73013"/>
                    <a:pt x="99625" y="67741"/>
                  </a:cubicBezTo>
                  <a:cubicBezTo>
                    <a:pt x="103522" y="61109"/>
                    <a:pt x="105824" y="51416"/>
                    <a:pt x="105824" y="50736"/>
                  </a:cubicBezTo>
                  <a:cubicBezTo>
                    <a:pt x="105824" y="48525"/>
                    <a:pt x="103522" y="48525"/>
                    <a:pt x="102990" y="48525"/>
                  </a:cubicBezTo>
                  <a:cubicBezTo>
                    <a:pt x="100510" y="48525"/>
                    <a:pt x="100333" y="49206"/>
                    <a:pt x="99093" y="53797"/>
                  </a:cubicBezTo>
                  <a:cubicBezTo>
                    <a:pt x="96968" y="61959"/>
                    <a:pt x="93602" y="71992"/>
                    <a:pt x="86162" y="71992"/>
                  </a:cubicBezTo>
                  <a:cubicBezTo>
                    <a:pt x="81557" y="71992"/>
                    <a:pt x="80317" y="68251"/>
                    <a:pt x="80317" y="63660"/>
                  </a:cubicBezTo>
                  <a:cubicBezTo>
                    <a:pt x="80317" y="60769"/>
                    <a:pt x="81734" y="54647"/>
                    <a:pt x="82974" y="50226"/>
                  </a:cubicBezTo>
                  <a:cubicBezTo>
                    <a:pt x="84214" y="45635"/>
                    <a:pt x="85985" y="38663"/>
                    <a:pt x="86871" y="34921"/>
                  </a:cubicBezTo>
                  <a:lnTo>
                    <a:pt x="90945" y="19787"/>
                  </a:lnTo>
                  <a:cubicBezTo>
                    <a:pt x="92008" y="15536"/>
                    <a:pt x="93956" y="8053"/>
                    <a:pt x="93956" y="7203"/>
                  </a:cubicBezTo>
                  <a:cubicBezTo>
                    <a:pt x="93956" y="3802"/>
                    <a:pt x="91122" y="1762"/>
                    <a:pt x="88111" y="1762"/>
                  </a:cubicBezTo>
                  <a:cubicBezTo>
                    <a:pt x="86162" y="1762"/>
                    <a:pt x="82797" y="2612"/>
                    <a:pt x="80848" y="5843"/>
                  </a:cubicBezTo>
                  <a:cubicBezTo>
                    <a:pt x="80317" y="6863"/>
                    <a:pt x="78900" y="12305"/>
                    <a:pt x="78014" y="15706"/>
                  </a:cubicBezTo>
                  <a:lnTo>
                    <a:pt x="74294" y="29820"/>
                  </a:lnTo>
                  <a:lnTo>
                    <a:pt x="68803" y="51076"/>
                  </a:lnTo>
                  <a:cubicBezTo>
                    <a:pt x="67563" y="55327"/>
                    <a:pt x="67563" y="55668"/>
                    <a:pt x="65969" y="57878"/>
                  </a:cubicBezTo>
                  <a:cubicBezTo>
                    <a:pt x="60478" y="65360"/>
                    <a:pt x="52684" y="71992"/>
                    <a:pt x="42587" y="71992"/>
                  </a:cubicBezTo>
                  <a:cubicBezTo>
                    <a:pt x="28062" y="71992"/>
                    <a:pt x="28062" y="59919"/>
                    <a:pt x="28062" y="56858"/>
                  </a:cubicBezTo>
                  <a:cubicBezTo>
                    <a:pt x="28062" y="52437"/>
                    <a:pt x="28593" y="50226"/>
                    <a:pt x="31073" y="41043"/>
                  </a:cubicBezTo>
                  <a:cubicBezTo>
                    <a:pt x="32844" y="33561"/>
                    <a:pt x="33199" y="32371"/>
                    <a:pt x="34970" y="25739"/>
                  </a:cubicBezTo>
                  <a:lnTo>
                    <a:pt x="37450" y="16216"/>
                  </a:lnTo>
                  <a:cubicBezTo>
                    <a:pt x="38336" y="12645"/>
                    <a:pt x="40107" y="6183"/>
                    <a:pt x="40107" y="5503"/>
                  </a:cubicBezTo>
                  <a:cubicBezTo>
                    <a:pt x="40107" y="2442"/>
                    <a:pt x="37627" y="61"/>
                    <a:pt x="34084" y="61"/>
                  </a:cubicBezTo>
                  <a:cubicBezTo>
                    <a:pt x="27708" y="61"/>
                    <a:pt x="26113" y="6013"/>
                    <a:pt x="25582" y="8053"/>
                  </a:cubicBezTo>
                  <a:lnTo>
                    <a:pt x="960" y="102431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DDEFA7AC-BD02-2A4D-4973-BB32FCA2304B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946779" y="4098599"/>
              <a:ext cx="64477" cy="112913"/>
            </a:xfrm>
            <a:custGeom>
              <a:avLst/>
              <a:gdLst>
                <a:gd name="csX0" fmla="*/ 40284 w 64477"/>
                <a:gd name="csY0" fmla="*/ 4830 h 112913"/>
                <a:gd name="csX1" fmla="*/ 34970 w 64477"/>
                <a:gd name="csY1" fmla="*/ 69 h 112913"/>
                <a:gd name="csX2" fmla="*/ 251 w 64477"/>
                <a:gd name="csY2" fmla="*/ 10952 h 112913"/>
                <a:gd name="csX3" fmla="*/ 251 w 64477"/>
                <a:gd name="csY3" fmla="*/ 17074 h 112913"/>
                <a:gd name="csX4" fmla="*/ 25936 w 64477"/>
                <a:gd name="csY4" fmla="*/ 12312 h 112913"/>
                <a:gd name="csX5" fmla="*/ 25936 w 64477"/>
                <a:gd name="csY5" fmla="*/ 99038 h 112913"/>
                <a:gd name="csX6" fmla="*/ 8223 w 64477"/>
                <a:gd name="csY6" fmla="*/ 106860 h 112913"/>
                <a:gd name="csX7" fmla="*/ 1491 w 64477"/>
                <a:gd name="csY7" fmla="*/ 106860 h 112913"/>
                <a:gd name="csX8" fmla="*/ 1491 w 64477"/>
                <a:gd name="csY8" fmla="*/ 112982 h 112913"/>
                <a:gd name="csX9" fmla="*/ 33022 w 64477"/>
                <a:gd name="csY9" fmla="*/ 112302 h 112913"/>
                <a:gd name="csX10" fmla="*/ 64729 w 64477"/>
                <a:gd name="csY10" fmla="*/ 112982 h 112913"/>
                <a:gd name="csX11" fmla="*/ 64729 w 64477"/>
                <a:gd name="csY11" fmla="*/ 106860 h 112913"/>
                <a:gd name="csX12" fmla="*/ 57998 w 64477"/>
                <a:gd name="csY12" fmla="*/ 106860 h 112913"/>
                <a:gd name="csX13" fmla="*/ 40284 w 64477"/>
                <a:gd name="csY13" fmla="*/ 99038 h 112913"/>
                <a:gd name="csX14" fmla="*/ 40284 w 64477"/>
                <a:gd name="csY14" fmla="*/ 483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284" y="4830"/>
                  </a:moveTo>
                  <a:cubicBezTo>
                    <a:pt x="40284" y="239"/>
                    <a:pt x="39930" y="69"/>
                    <a:pt x="34970" y="69"/>
                  </a:cubicBezTo>
                  <a:cubicBezTo>
                    <a:pt x="23633" y="10782"/>
                    <a:pt x="7514" y="10952"/>
                    <a:pt x="251" y="10952"/>
                  </a:cubicBezTo>
                  <a:lnTo>
                    <a:pt x="251" y="17074"/>
                  </a:lnTo>
                  <a:cubicBezTo>
                    <a:pt x="4503" y="17074"/>
                    <a:pt x="16194" y="17074"/>
                    <a:pt x="25936" y="12312"/>
                  </a:cubicBezTo>
                  <a:lnTo>
                    <a:pt x="25936" y="99038"/>
                  </a:lnTo>
                  <a:cubicBezTo>
                    <a:pt x="25936" y="104649"/>
                    <a:pt x="25936" y="106860"/>
                    <a:pt x="8223" y="106860"/>
                  </a:cubicBezTo>
                  <a:lnTo>
                    <a:pt x="1491" y="106860"/>
                  </a:lnTo>
                  <a:lnTo>
                    <a:pt x="1491" y="112982"/>
                  </a:lnTo>
                  <a:cubicBezTo>
                    <a:pt x="4680" y="112812"/>
                    <a:pt x="26468" y="112302"/>
                    <a:pt x="33022" y="112302"/>
                  </a:cubicBezTo>
                  <a:cubicBezTo>
                    <a:pt x="38513" y="112302"/>
                    <a:pt x="60832" y="112812"/>
                    <a:pt x="64729" y="112982"/>
                  </a:cubicBezTo>
                  <a:lnTo>
                    <a:pt x="64729" y="106860"/>
                  </a:lnTo>
                  <a:lnTo>
                    <a:pt x="57998" y="106860"/>
                  </a:lnTo>
                  <a:cubicBezTo>
                    <a:pt x="40284" y="106860"/>
                    <a:pt x="40284" y="104649"/>
                    <a:pt x="40284" y="99038"/>
                  </a:cubicBezTo>
                  <a:lnTo>
                    <a:pt x="40284" y="483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F2F6455C-EA2C-A1AE-254D-FF1204892CDB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7902116" y="4245485"/>
              <a:ext cx="1161047" cy="9716"/>
            </a:xfrm>
            <a:prstGeom prst="rect">
              <a:avLst/>
            </a:pr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" name="Freeform 204">
              <a:extLst>
                <a:ext uri="{FF2B5EF4-FFF2-40B4-BE49-F238E27FC236}">
                  <a16:creationId xmlns:a16="http://schemas.microsoft.com/office/drawing/2014/main" id="{A84D16AD-71C1-FC8A-1C0B-6E2CD9212BD1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8013312" y="4370339"/>
              <a:ext cx="132092" cy="154502"/>
            </a:xfrm>
            <a:custGeom>
              <a:avLst/>
              <a:gdLst>
                <a:gd name="csX0" fmla="*/ 19701 w 132092"/>
                <a:gd name="csY0" fmla="*/ 137091 h 154502"/>
                <a:gd name="csX1" fmla="*/ 6036 w 132092"/>
                <a:gd name="csY1" fmla="*/ 147052 h 154502"/>
                <a:gd name="csX2" fmla="*/ 216 w 132092"/>
                <a:gd name="csY2" fmla="*/ 151667 h 154502"/>
                <a:gd name="csX3" fmla="*/ 3505 w 132092"/>
                <a:gd name="csY3" fmla="*/ 154582 h 154502"/>
                <a:gd name="csX4" fmla="*/ 24762 w 132092"/>
                <a:gd name="csY4" fmla="*/ 153854 h 154502"/>
                <a:gd name="csX5" fmla="*/ 49814 w 132092"/>
                <a:gd name="csY5" fmla="*/ 154582 h 154502"/>
                <a:gd name="csX6" fmla="*/ 54369 w 132092"/>
                <a:gd name="csY6" fmla="*/ 149724 h 154502"/>
                <a:gd name="csX7" fmla="*/ 48295 w 132092"/>
                <a:gd name="csY7" fmla="*/ 147052 h 154502"/>
                <a:gd name="csX8" fmla="*/ 35643 w 132092"/>
                <a:gd name="csY8" fmla="*/ 143165 h 154502"/>
                <a:gd name="csX9" fmla="*/ 48042 w 132092"/>
                <a:gd name="csY9" fmla="*/ 94579 h 154502"/>
                <a:gd name="csX10" fmla="*/ 71323 w 132092"/>
                <a:gd name="csY10" fmla="*/ 110126 h 154502"/>
                <a:gd name="csX11" fmla="*/ 132308 w 132092"/>
                <a:gd name="csY11" fmla="*/ 38948 h 154502"/>
                <a:gd name="csX12" fmla="*/ 98653 w 132092"/>
                <a:gd name="csY12" fmla="*/ 79 h 154502"/>
                <a:gd name="csX13" fmla="*/ 65503 w 132092"/>
                <a:gd name="csY13" fmla="*/ 18299 h 154502"/>
                <a:gd name="csX14" fmla="*/ 42728 w 132092"/>
                <a:gd name="csY14" fmla="*/ 79 h 154502"/>
                <a:gd name="csX15" fmla="*/ 24003 w 132092"/>
                <a:gd name="csY15" fmla="*/ 13926 h 154502"/>
                <a:gd name="csX16" fmla="*/ 16158 w 132092"/>
                <a:gd name="csY16" fmla="*/ 37491 h 154502"/>
                <a:gd name="csX17" fmla="*/ 19195 w 132092"/>
                <a:gd name="csY17" fmla="*/ 39920 h 154502"/>
                <a:gd name="csX18" fmla="*/ 23496 w 132092"/>
                <a:gd name="csY18" fmla="*/ 34332 h 154502"/>
                <a:gd name="csX19" fmla="*/ 41969 w 132092"/>
                <a:gd name="csY19" fmla="*/ 5424 h 154502"/>
                <a:gd name="csX20" fmla="*/ 49814 w 132092"/>
                <a:gd name="csY20" fmla="*/ 16599 h 154502"/>
                <a:gd name="csX21" fmla="*/ 48042 w 132092"/>
                <a:gd name="csY21" fmla="*/ 28988 h 154502"/>
                <a:gd name="csX22" fmla="*/ 19701 w 132092"/>
                <a:gd name="csY22" fmla="*/ 137091 h 154502"/>
                <a:gd name="csX23" fmla="*/ 64238 w 132092"/>
                <a:gd name="csY23" fmla="*/ 31660 h 154502"/>
                <a:gd name="csX24" fmla="*/ 77396 w 132092"/>
                <a:gd name="csY24" fmla="*/ 14655 h 154502"/>
                <a:gd name="csX25" fmla="*/ 97894 w 132092"/>
                <a:gd name="csY25" fmla="*/ 5424 h 154502"/>
                <a:gd name="csX26" fmla="*/ 114089 w 132092"/>
                <a:gd name="csY26" fmla="*/ 28259 h 154502"/>
                <a:gd name="csX27" fmla="*/ 101183 w 132092"/>
                <a:gd name="csY27" fmla="*/ 79760 h 154502"/>
                <a:gd name="csX28" fmla="*/ 71070 w 132092"/>
                <a:gd name="csY28" fmla="*/ 104782 h 154502"/>
                <a:gd name="csX29" fmla="*/ 51079 w 132092"/>
                <a:gd name="csY29" fmla="*/ 83161 h 154502"/>
                <a:gd name="csX30" fmla="*/ 51838 w 132092"/>
                <a:gd name="csY30" fmla="*/ 79274 h 154502"/>
                <a:gd name="csX31" fmla="*/ 64238 w 132092"/>
                <a:gd name="csY31" fmla="*/ 31660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701" y="137091"/>
                  </a:moveTo>
                  <a:cubicBezTo>
                    <a:pt x="17676" y="145351"/>
                    <a:pt x="17170" y="147052"/>
                    <a:pt x="6036" y="147052"/>
                  </a:cubicBezTo>
                  <a:cubicBezTo>
                    <a:pt x="2999" y="147052"/>
                    <a:pt x="216" y="147052"/>
                    <a:pt x="216" y="151667"/>
                  </a:cubicBezTo>
                  <a:cubicBezTo>
                    <a:pt x="216" y="153611"/>
                    <a:pt x="1481" y="154582"/>
                    <a:pt x="3505" y="154582"/>
                  </a:cubicBezTo>
                  <a:cubicBezTo>
                    <a:pt x="10338" y="154582"/>
                    <a:pt x="17676" y="153854"/>
                    <a:pt x="24762" y="153854"/>
                  </a:cubicBezTo>
                  <a:cubicBezTo>
                    <a:pt x="33112" y="153854"/>
                    <a:pt x="41716" y="154582"/>
                    <a:pt x="49814" y="154582"/>
                  </a:cubicBezTo>
                  <a:cubicBezTo>
                    <a:pt x="51079" y="154582"/>
                    <a:pt x="54369" y="154582"/>
                    <a:pt x="54369" y="149724"/>
                  </a:cubicBezTo>
                  <a:cubicBezTo>
                    <a:pt x="54369" y="147052"/>
                    <a:pt x="51838" y="147052"/>
                    <a:pt x="48295" y="147052"/>
                  </a:cubicBezTo>
                  <a:cubicBezTo>
                    <a:pt x="35643" y="147052"/>
                    <a:pt x="35643" y="145351"/>
                    <a:pt x="35643" y="143165"/>
                  </a:cubicBezTo>
                  <a:cubicBezTo>
                    <a:pt x="35643" y="140250"/>
                    <a:pt x="46271" y="100652"/>
                    <a:pt x="48042" y="94579"/>
                  </a:cubicBezTo>
                  <a:cubicBezTo>
                    <a:pt x="51332" y="101624"/>
                    <a:pt x="58418" y="110126"/>
                    <a:pt x="71323" y="110126"/>
                  </a:cubicBezTo>
                  <a:cubicBezTo>
                    <a:pt x="100677" y="110126"/>
                    <a:pt x="132308" y="74659"/>
                    <a:pt x="132308" y="38948"/>
                  </a:cubicBezTo>
                  <a:cubicBezTo>
                    <a:pt x="132308" y="16113"/>
                    <a:pt x="117885" y="79"/>
                    <a:pt x="98653" y="79"/>
                  </a:cubicBezTo>
                  <a:cubicBezTo>
                    <a:pt x="86000" y="79"/>
                    <a:pt x="73854" y="8825"/>
                    <a:pt x="65503" y="18299"/>
                  </a:cubicBezTo>
                  <a:cubicBezTo>
                    <a:pt x="62972" y="5181"/>
                    <a:pt x="52091" y="79"/>
                    <a:pt x="42728" y="79"/>
                  </a:cubicBezTo>
                  <a:cubicBezTo>
                    <a:pt x="31088" y="79"/>
                    <a:pt x="26280" y="9554"/>
                    <a:pt x="24003" y="13926"/>
                  </a:cubicBezTo>
                  <a:cubicBezTo>
                    <a:pt x="19448" y="22186"/>
                    <a:pt x="16158" y="36762"/>
                    <a:pt x="16158" y="37491"/>
                  </a:cubicBezTo>
                  <a:cubicBezTo>
                    <a:pt x="16158" y="39920"/>
                    <a:pt x="18689" y="39920"/>
                    <a:pt x="19195" y="39920"/>
                  </a:cubicBezTo>
                  <a:cubicBezTo>
                    <a:pt x="21725" y="39920"/>
                    <a:pt x="21978" y="39677"/>
                    <a:pt x="23496" y="34332"/>
                  </a:cubicBezTo>
                  <a:cubicBezTo>
                    <a:pt x="27798" y="17085"/>
                    <a:pt x="32859" y="5424"/>
                    <a:pt x="41969" y="5424"/>
                  </a:cubicBezTo>
                  <a:cubicBezTo>
                    <a:pt x="46271" y="5424"/>
                    <a:pt x="49814" y="7367"/>
                    <a:pt x="49814" y="16599"/>
                  </a:cubicBezTo>
                  <a:cubicBezTo>
                    <a:pt x="49814" y="22186"/>
                    <a:pt x="49055" y="24858"/>
                    <a:pt x="48042" y="28988"/>
                  </a:cubicBezTo>
                  <a:lnTo>
                    <a:pt x="19701" y="137091"/>
                  </a:lnTo>
                  <a:close/>
                  <a:moveTo>
                    <a:pt x="64238" y="31660"/>
                  </a:moveTo>
                  <a:cubicBezTo>
                    <a:pt x="66009" y="25101"/>
                    <a:pt x="72841" y="18299"/>
                    <a:pt x="77396" y="14655"/>
                  </a:cubicBezTo>
                  <a:cubicBezTo>
                    <a:pt x="86253" y="7124"/>
                    <a:pt x="93592" y="5424"/>
                    <a:pt x="97894" y="5424"/>
                  </a:cubicBezTo>
                  <a:cubicBezTo>
                    <a:pt x="108016" y="5424"/>
                    <a:pt x="114089" y="13926"/>
                    <a:pt x="114089" y="28259"/>
                  </a:cubicBezTo>
                  <a:cubicBezTo>
                    <a:pt x="114089" y="42592"/>
                    <a:pt x="105738" y="70529"/>
                    <a:pt x="101183" y="79760"/>
                  </a:cubicBezTo>
                  <a:cubicBezTo>
                    <a:pt x="92579" y="96765"/>
                    <a:pt x="80433" y="104782"/>
                    <a:pt x="71070" y="104782"/>
                  </a:cubicBezTo>
                  <a:cubicBezTo>
                    <a:pt x="54369" y="104782"/>
                    <a:pt x="51079" y="84619"/>
                    <a:pt x="51079" y="83161"/>
                  </a:cubicBezTo>
                  <a:cubicBezTo>
                    <a:pt x="51079" y="82675"/>
                    <a:pt x="51079" y="82189"/>
                    <a:pt x="51838" y="79274"/>
                  </a:cubicBezTo>
                  <a:lnTo>
                    <a:pt x="64238" y="3166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" name="Freeform 205">
              <a:extLst>
                <a:ext uri="{FF2B5EF4-FFF2-40B4-BE49-F238E27FC236}">
                  <a16:creationId xmlns:a16="http://schemas.microsoft.com/office/drawing/2014/main" id="{17DC6139-12BA-2FD5-FC54-B72C45791A1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8159886" y="4281125"/>
              <a:ext cx="78293" cy="112913"/>
            </a:xfrm>
            <a:custGeom>
              <a:avLst/>
              <a:gdLst>
                <a:gd name="csX0" fmla="*/ 78515 w 78293"/>
                <a:gd name="csY0" fmla="*/ 82040 h 112913"/>
                <a:gd name="csX1" fmla="*/ 72492 w 78293"/>
                <a:gd name="csY1" fmla="*/ 82040 h 112913"/>
                <a:gd name="csX2" fmla="*/ 67887 w 78293"/>
                <a:gd name="csY2" fmla="*/ 97515 h 112913"/>
                <a:gd name="csX3" fmla="*/ 50350 w 78293"/>
                <a:gd name="csY3" fmla="*/ 98535 h 112913"/>
                <a:gd name="csX4" fmla="*/ 17757 w 78293"/>
                <a:gd name="csY4" fmla="*/ 98535 h 112913"/>
                <a:gd name="csX5" fmla="*/ 53184 w 78293"/>
                <a:gd name="csY5" fmla="*/ 69967 h 112913"/>
                <a:gd name="csX6" fmla="*/ 78515 w 78293"/>
                <a:gd name="csY6" fmla="*/ 33236 h 112913"/>
                <a:gd name="csX7" fmla="*/ 37065 w 78293"/>
                <a:gd name="csY7" fmla="*/ 76 h 112913"/>
                <a:gd name="csX8" fmla="*/ 221 w 78293"/>
                <a:gd name="csY8" fmla="*/ 30515 h 112913"/>
                <a:gd name="csX9" fmla="*/ 9609 w 78293"/>
                <a:gd name="csY9" fmla="*/ 40038 h 112913"/>
                <a:gd name="csX10" fmla="*/ 18997 w 78293"/>
                <a:gd name="csY10" fmla="*/ 31025 h 112913"/>
                <a:gd name="csX11" fmla="*/ 8546 w 78293"/>
                <a:gd name="csY11" fmla="*/ 22013 h 112913"/>
                <a:gd name="csX12" fmla="*/ 34408 w 78293"/>
                <a:gd name="csY12" fmla="*/ 6198 h 112913"/>
                <a:gd name="csX13" fmla="*/ 61333 w 78293"/>
                <a:gd name="csY13" fmla="*/ 33236 h 112913"/>
                <a:gd name="csX14" fmla="*/ 44682 w 78293"/>
                <a:gd name="csY14" fmla="*/ 65885 h 112913"/>
                <a:gd name="csX15" fmla="*/ 1992 w 78293"/>
                <a:gd name="csY15" fmla="*/ 106357 h 112913"/>
                <a:gd name="csX16" fmla="*/ 221 w 78293"/>
                <a:gd name="csY16" fmla="*/ 112989 h 112913"/>
                <a:gd name="csX17" fmla="*/ 73201 w 78293"/>
                <a:gd name="csY17" fmla="*/ 112989 h 112913"/>
                <a:gd name="csX18" fmla="*/ 78515 w 78293"/>
                <a:gd name="csY18" fmla="*/ 8204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515" y="82040"/>
                  </a:moveTo>
                  <a:lnTo>
                    <a:pt x="72492" y="82040"/>
                  </a:lnTo>
                  <a:cubicBezTo>
                    <a:pt x="71961" y="85781"/>
                    <a:pt x="70189" y="95814"/>
                    <a:pt x="67887" y="97515"/>
                  </a:cubicBezTo>
                  <a:cubicBezTo>
                    <a:pt x="66470" y="98535"/>
                    <a:pt x="52830" y="98535"/>
                    <a:pt x="50350" y="98535"/>
                  </a:cubicBezTo>
                  <a:lnTo>
                    <a:pt x="17757" y="98535"/>
                  </a:lnTo>
                  <a:cubicBezTo>
                    <a:pt x="36357" y="82720"/>
                    <a:pt x="42556" y="77959"/>
                    <a:pt x="53184" y="69967"/>
                  </a:cubicBezTo>
                  <a:cubicBezTo>
                    <a:pt x="66292" y="59934"/>
                    <a:pt x="78515" y="49391"/>
                    <a:pt x="78515" y="33236"/>
                  </a:cubicBezTo>
                  <a:cubicBezTo>
                    <a:pt x="78515" y="12660"/>
                    <a:pt x="59738" y="76"/>
                    <a:pt x="37065" y="76"/>
                  </a:cubicBezTo>
                  <a:cubicBezTo>
                    <a:pt x="15100" y="76"/>
                    <a:pt x="221" y="14870"/>
                    <a:pt x="221" y="30515"/>
                  </a:cubicBezTo>
                  <a:cubicBezTo>
                    <a:pt x="221" y="39188"/>
                    <a:pt x="7838" y="40038"/>
                    <a:pt x="9609" y="40038"/>
                  </a:cubicBezTo>
                  <a:cubicBezTo>
                    <a:pt x="13860" y="40038"/>
                    <a:pt x="18997" y="37147"/>
                    <a:pt x="18997" y="31025"/>
                  </a:cubicBezTo>
                  <a:cubicBezTo>
                    <a:pt x="18997" y="27964"/>
                    <a:pt x="17757" y="22013"/>
                    <a:pt x="8546" y="22013"/>
                  </a:cubicBezTo>
                  <a:cubicBezTo>
                    <a:pt x="14037" y="9939"/>
                    <a:pt x="26083" y="6198"/>
                    <a:pt x="34408" y="6198"/>
                  </a:cubicBezTo>
                  <a:cubicBezTo>
                    <a:pt x="52122" y="6198"/>
                    <a:pt x="61333" y="19462"/>
                    <a:pt x="61333" y="33236"/>
                  </a:cubicBezTo>
                  <a:cubicBezTo>
                    <a:pt x="61333" y="48030"/>
                    <a:pt x="50350" y="59764"/>
                    <a:pt x="44682" y="65885"/>
                  </a:cubicBezTo>
                  <a:lnTo>
                    <a:pt x="1992" y="106357"/>
                  </a:lnTo>
                  <a:cubicBezTo>
                    <a:pt x="221" y="107888"/>
                    <a:pt x="221" y="108228"/>
                    <a:pt x="221" y="112989"/>
                  </a:cubicBezTo>
                  <a:lnTo>
                    <a:pt x="73201" y="112989"/>
                  </a:lnTo>
                  <a:lnTo>
                    <a:pt x="78515" y="8204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" name="Freeform 206">
              <a:extLst>
                <a:ext uri="{FF2B5EF4-FFF2-40B4-BE49-F238E27FC236}">
                  <a16:creationId xmlns:a16="http://schemas.microsoft.com/office/drawing/2014/main" id="{89C82C63-9E4A-AE27-4B96-33B77A40677C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8156343" y="4434152"/>
              <a:ext cx="132320" cy="114954"/>
            </a:xfrm>
            <a:custGeom>
              <a:avLst/>
              <a:gdLst>
                <a:gd name="csX0" fmla="*/ 78692 w 132320"/>
                <a:gd name="csY0" fmla="*/ 12156 h 114954"/>
                <a:gd name="csX1" fmla="*/ 84183 w 132320"/>
                <a:gd name="csY1" fmla="*/ 6374 h 114954"/>
                <a:gd name="csX2" fmla="*/ 94811 w 132320"/>
                <a:gd name="csY2" fmla="*/ 6204 h 114954"/>
                <a:gd name="csX3" fmla="*/ 114651 w 132320"/>
                <a:gd name="csY3" fmla="*/ 7565 h 114954"/>
                <a:gd name="csX4" fmla="*/ 122976 w 132320"/>
                <a:gd name="csY4" fmla="*/ 20999 h 114954"/>
                <a:gd name="csX5" fmla="*/ 121736 w 132320"/>
                <a:gd name="csY5" fmla="*/ 34773 h 114954"/>
                <a:gd name="csX6" fmla="*/ 121382 w 132320"/>
                <a:gd name="csY6" fmla="*/ 36643 h 114954"/>
                <a:gd name="csX7" fmla="*/ 124393 w 132320"/>
                <a:gd name="csY7" fmla="*/ 39194 h 114954"/>
                <a:gd name="csX8" fmla="*/ 127759 w 132320"/>
                <a:gd name="csY8" fmla="*/ 34943 h 114954"/>
                <a:gd name="csX9" fmla="*/ 132541 w 132320"/>
                <a:gd name="csY9" fmla="*/ 2463 h 114954"/>
                <a:gd name="csX10" fmla="*/ 127227 w 132320"/>
                <a:gd name="csY10" fmla="*/ 82 h 114954"/>
                <a:gd name="csX11" fmla="*/ 18289 w 132320"/>
                <a:gd name="csY11" fmla="*/ 82 h 114954"/>
                <a:gd name="csX12" fmla="*/ 12266 w 132320"/>
                <a:gd name="csY12" fmla="*/ 3653 h 114954"/>
                <a:gd name="csX13" fmla="*/ 1107 w 132320"/>
                <a:gd name="csY13" fmla="*/ 33752 h 114954"/>
                <a:gd name="csX14" fmla="*/ 221 w 132320"/>
                <a:gd name="csY14" fmla="*/ 36813 h 114954"/>
                <a:gd name="csX15" fmla="*/ 3232 w 132320"/>
                <a:gd name="csY15" fmla="*/ 39194 h 114954"/>
                <a:gd name="csX16" fmla="*/ 6952 w 132320"/>
                <a:gd name="csY16" fmla="*/ 35113 h 114954"/>
                <a:gd name="csX17" fmla="*/ 49996 w 132320"/>
                <a:gd name="csY17" fmla="*/ 6204 h 114954"/>
                <a:gd name="csX18" fmla="*/ 57436 w 132320"/>
                <a:gd name="csY18" fmla="*/ 6204 h 114954"/>
                <a:gd name="csX19" fmla="*/ 62927 w 132320"/>
                <a:gd name="csY19" fmla="*/ 7905 h 114954"/>
                <a:gd name="csX20" fmla="*/ 62218 w 132320"/>
                <a:gd name="csY20" fmla="*/ 11476 h 114954"/>
                <a:gd name="csX21" fmla="*/ 38836 w 132320"/>
                <a:gd name="csY21" fmla="*/ 100922 h 114954"/>
                <a:gd name="csX22" fmla="*/ 18112 w 132320"/>
                <a:gd name="csY22" fmla="*/ 108915 h 114954"/>
                <a:gd name="csX23" fmla="*/ 10140 w 132320"/>
                <a:gd name="csY23" fmla="*/ 112656 h 114954"/>
                <a:gd name="csX24" fmla="*/ 13152 w 132320"/>
                <a:gd name="csY24" fmla="*/ 115036 h 114954"/>
                <a:gd name="csX25" fmla="*/ 28385 w 132320"/>
                <a:gd name="csY25" fmla="*/ 114526 h 114954"/>
                <a:gd name="csX26" fmla="*/ 43619 w 132320"/>
                <a:gd name="csY26" fmla="*/ 114356 h 114954"/>
                <a:gd name="csX27" fmla="*/ 59561 w 132320"/>
                <a:gd name="csY27" fmla="*/ 114526 h 114954"/>
                <a:gd name="csX28" fmla="*/ 74441 w 132320"/>
                <a:gd name="csY28" fmla="*/ 115036 h 114954"/>
                <a:gd name="csX29" fmla="*/ 78515 w 132320"/>
                <a:gd name="csY29" fmla="*/ 111295 h 114954"/>
                <a:gd name="csX30" fmla="*/ 71252 w 132320"/>
                <a:gd name="csY30" fmla="*/ 108915 h 114954"/>
                <a:gd name="csX31" fmla="*/ 60978 w 132320"/>
                <a:gd name="csY31" fmla="*/ 108574 h 114954"/>
                <a:gd name="csX32" fmla="*/ 54602 w 132320"/>
                <a:gd name="csY32" fmla="*/ 105344 h 114954"/>
                <a:gd name="csX33" fmla="*/ 55310 w 132320"/>
                <a:gd name="csY33" fmla="*/ 101432 h 114954"/>
                <a:gd name="csX34" fmla="*/ 78692 w 132320"/>
                <a:gd name="csY34" fmla="*/ 12156 h 114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32320" h="114954">
                  <a:moveTo>
                    <a:pt x="78692" y="12156"/>
                  </a:moveTo>
                  <a:cubicBezTo>
                    <a:pt x="79932" y="7224"/>
                    <a:pt x="80286" y="6714"/>
                    <a:pt x="84183" y="6374"/>
                  </a:cubicBezTo>
                  <a:cubicBezTo>
                    <a:pt x="85069" y="6204"/>
                    <a:pt x="91269" y="6204"/>
                    <a:pt x="94811" y="6204"/>
                  </a:cubicBezTo>
                  <a:cubicBezTo>
                    <a:pt x="105617" y="6204"/>
                    <a:pt x="110222" y="6204"/>
                    <a:pt x="114651" y="7565"/>
                  </a:cubicBezTo>
                  <a:cubicBezTo>
                    <a:pt x="122622" y="9945"/>
                    <a:pt x="122976" y="14877"/>
                    <a:pt x="122976" y="20999"/>
                  </a:cubicBezTo>
                  <a:cubicBezTo>
                    <a:pt x="122976" y="23719"/>
                    <a:pt x="122976" y="25930"/>
                    <a:pt x="121736" y="34773"/>
                  </a:cubicBezTo>
                  <a:lnTo>
                    <a:pt x="121382" y="36643"/>
                  </a:lnTo>
                  <a:cubicBezTo>
                    <a:pt x="121382" y="38344"/>
                    <a:pt x="122622" y="39194"/>
                    <a:pt x="124393" y="39194"/>
                  </a:cubicBezTo>
                  <a:cubicBezTo>
                    <a:pt x="127050" y="39194"/>
                    <a:pt x="127404" y="37664"/>
                    <a:pt x="127759" y="34943"/>
                  </a:cubicBezTo>
                  <a:lnTo>
                    <a:pt x="132541" y="2463"/>
                  </a:lnTo>
                  <a:cubicBezTo>
                    <a:pt x="132541" y="82"/>
                    <a:pt x="130416" y="82"/>
                    <a:pt x="127227" y="82"/>
                  </a:cubicBezTo>
                  <a:lnTo>
                    <a:pt x="18289" y="82"/>
                  </a:lnTo>
                  <a:cubicBezTo>
                    <a:pt x="13860" y="82"/>
                    <a:pt x="13506" y="82"/>
                    <a:pt x="12266" y="3653"/>
                  </a:cubicBezTo>
                  <a:lnTo>
                    <a:pt x="1107" y="33752"/>
                  </a:lnTo>
                  <a:cubicBezTo>
                    <a:pt x="929" y="34433"/>
                    <a:pt x="221" y="35963"/>
                    <a:pt x="221" y="36813"/>
                  </a:cubicBezTo>
                  <a:cubicBezTo>
                    <a:pt x="221" y="37493"/>
                    <a:pt x="575" y="39194"/>
                    <a:pt x="3232" y="39194"/>
                  </a:cubicBezTo>
                  <a:cubicBezTo>
                    <a:pt x="5535" y="39194"/>
                    <a:pt x="5889" y="38344"/>
                    <a:pt x="6952" y="35113"/>
                  </a:cubicBezTo>
                  <a:cubicBezTo>
                    <a:pt x="17226" y="7905"/>
                    <a:pt x="23071" y="6204"/>
                    <a:pt x="49996" y="6204"/>
                  </a:cubicBezTo>
                  <a:lnTo>
                    <a:pt x="57436" y="6204"/>
                  </a:lnTo>
                  <a:cubicBezTo>
                    <a:pt x="62750" y="6204"/>
                    <a:pt x="62927" y="6374"/>
                    <a:pt x="62927" y="7905"/>
                  </a:cubicBezTo>
                  <a:cubicBezTo>
                    <a:pt x="62927" y="8075"/>
                    <a:pt x="62927" y="8925"/>
                    <a:pt x="62218" y="11476"/>
                  </a:cubicBezTo>
                  <a:lnTo>
                    <a:pt x="38836" y="100922"/>
                  </a:lnTo>
                  <a:cubicBezTo>
                    <a:pt x="37242" y="107214"/>
                    <a:pt x="36711" y="108915"/>
                    <a:pt x="18112" y="108915"/>
                  </a:cubicBezTo>
                  <a:cubicBezTo>
                    <a:pt x="11735" y="108915"/>
                    <a:pt x="10140" y="108915"/>
                    <a:pt x="10140" y="112656"/>
                  </a:cubicBezTo>
                  <a:cubicBezTo>
                    <a:pt x="10140" y="113166"/>
                    <a:pt x="10495" y="115036"/>
                    <a:pt x="13152" y="115036"/>
                  </a:cubicBezTo>
                  <a:cubicBezTo>
                    <a:pt x="18112" y="115036"/>
                    <a:pt x="23426" y="114526"/>
                    <a:pt x="28385" y="114526"/>
                  </a:cubicBezTo>
                  <a:cubicBezTo>
                    <a:pt x="33345" y="114526"/>
                    <a:pt x="38659" y="114356"/>
                    <a:pt x="43619" y="114356"/>
                  </a:cubicBezTo>
                  <a:cubicBezTo>
                    <a:pt x="48579" y="114356"/>
                    <a:pt x="54602" y="114356"/>
                    <a:pt x="59561" y="114526"/>
                  </a:cubicBezTo>
                  <a:cubicBezTo>
                    <a:pt x="64344" y="114696"/>
                    <a:pt x="69658" y="115036"/>
                    <a:pt x="74441" y="115036"/>
                  </a:cubicBezTo>
                  <a:cubicBezTo>
                    <a:pt x="75858" y="115036"/>
                    <a:pt x="78515" y="115036"/>
                    <a:pt x="78515" y="111295"/>
                  </a:cubicBezTo>
                  <a:cubicBezTo>
                    <a:pt x="78515" y="108915"/>
                    <a:pt x="76743" y="108915"/>
                    <a:pt x="71252" y="108915"/>
                  </a:cubicBezTo>
                  <a:cubicBezTo>
                    <a:pt x="67887" y="108915"/>
                    <a:pt x="64344" y="108745"/>
                    <a:pt x="60978" y="108574"/>
                  </a:cubicBezTo>
                  <a:cubicBezTo>
                    <a:pt x="54956" y="108064"/>
                    <a:pt x="54602" y="107384"/>
                    <a:pt x="54602" y="105344"/>
                  </a:cubicBezTo>
                  <a:cubicBezTo>
                    <a:pt x="54602" y="104153"/>
                    <a:pt x="54602" y="103813"/>
                    <a:pt x="55310" y="101432"/>
                  </a:cubicBezTo>
                  <a:lnTo>
                    <a:pt x="78692" y="12156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58EE664A-3867-80BC-0B92-912CA360B577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318262" y="4370339"/>
              <a:ext cx="104257" cy="154502"/>
            </a:xfrm>
            <a:custGeom>
              <a:avLst/>
              <a:gdLst>
                <a:gd name="csX0" fmla="*/ 104484 w 104257"/>
                <a:gd name="csY0" fmla="*/ 2752 h 154502"/>
                <a:gd name="csX1" fmla="*/ 101954 w 104257"/>
                <a:gd name="csY1" fmla="*/ 322 h 154502"/>
                <a:gd name="csX2" fmla="*/ 84746 w 104257"/>
                <a:gd name="csY2" fmla="*/ 17085 h 154502"/>
                <a:gd name="csX3" fmla="*/ 61212 w 104257"/>
                <a:gd name="csY3" fmla="*/ 79 h 154502"/>
                <a:gd name="csX4" fmla="*/ 227 w 104257"/>
                <a:gd name="csY4" fmla="*/ 71258 h 154502"/>
                <a:gd name="csX5" fmla="*/ 33630 w 104257"/>
                <a:gd name="csY5" fmla="*/ 110126 h 154502"/>
                <a:gd name="csX6" fmla="*/ 63490 w 104257"/>
                <a:gd name="csY6" fmla="*/ 95551 h 154502"/>
                <a:gd name="csX7" fmla="*/ 52103 w 104257"/>
                <a:gd name="csY7" fmla="*/ 139035 h 154502"/>
                <a:gd name="csX8" fmla="*/ 33883 w 104257"/>
                <a:gd name="csY8" fmla="*/ 147052 h 154502"/>
                <a:gd name="csX9" fmla="*/ 28063 w 104257"/>
                <a:gd name="csY9" fmla="*/ 151910 h 154502"/>
                <a:gd name="csX10" fmla="*/ 31352 w 104257"/>
                <a:gd name="csY10" fmla="*/ 154582 h 154502"/>
                <a:gd name="csX11" fmla="*/ 56657 w 104257"/>
                <a:gd name="csY11" fmla="*/ 153854 h 154502"/>
                <a:gd name="csX12" fmla="*/ 82722 w 104257"/>
                <a:gd name="csY12" fmla="*/ 154582 h 154502"/>
                <a:gd name="csX13" fmla="*/ 87277 w 104257"/>
                <a:gd name="csY13" fmla="*/ 149724 h 154502"/>
                <a:gd name="csX14" fmla="*/ 80697 w 104257"/>
                <a:gd name="csY14" fmla="*/ 147052 h 154502"/>
                <a:gd name="csX15" fmla="*/ 68551 w 104257"/>
                <a:gd name="csY15" fmla="*/ 143165 h 154502"/>
                <a:gd name="csX16" fmla="*/ 69563 w 104257"/>
                <a:gd name="csY16" fmla="*/ 137820 h 154502"/>
                <a:gd name="csX17" fmla="*/ 104484 w 104257"/>
                <a:gd name="csY17" fmla="*/ 2752 h 154502"/>
                <a:gd name="csX18" fmla="*/ 34389 w 104257"/>
                <a:gd name="csY18" fmla="*/ 104782 h 154502"/>
                <a:gd name="csX19" fmla="*/ 18194 w 104257"/>
                <a:gd name="csY19" fmla="*/ 81947 h 154502"/>
                <a:gd name="csX20" fmla="*/ 29834 w 104257"/>
                <a:gd name="csY20" fmla="*/ 33604 h 154502"/>
                <a:gd name="csX21" fmla="*/ 61212 w 104257"/>
                <a:gd name="csY21" fmla="*/ 5424 h 154502"/>
                <a:gd name="csX22" fmla="*/ 81203 w 104257"/>
                <a:gd name="csY22" fmla="*/ 26802 h 154502"/>
                <a:gd name="csX23" fmla="*/ 66526 w 104257"/>
                <a:gd name="csY23" fmla="*/ 82432 h 154502"/>
                <a:gd name="csX24" fmla="*/ 34389 w 104257"/>
                <a:gd name="csY24" fmla="*/ 104782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484" y="2752"/>
                  </a:moveTo>
                  <a:cubicBezTo>
                    <a:pt x="104484" y="1780"/>
                    <a:pt x="103725" y="322"/>
                    <a:pt x="101954" y="322"/>
                  </a:cubicBezTo>
                  <a:cubicBezTo>
                    <a:pt x="99170" y="322"/>
                    <a:pt x="89048" y="10040"/>
                    <a:pt x="84746" y="17085"/>
                  </a:cubicBezTo>
                  <a:cubicBezTo>
                    <a:pt x="79179" y="3966"/>
                    <a:pt x="69310" y="79"/>
                    <a:pt x="61212" y="79"/>
                  </a:cubicBezTo>
                  <a:cubicBezTo>
                    <a:pt x="31352" y="79"/>
                    <a:pt x="227" y="36033"/>
                    <a:pt x="227" y="71258"/>
                  </a:cubicBezTo>
                  <a:cubicBezTo>
                    <a:pt x="227" y="95065"/>
                    <a:pt x="15157" y="110126"/>
                    <a:pt x="33630" y="110126"/>
                  </a:cubicBezTo>
                  <a:cubicBezTo>
                    <a:pt x="44511" y="110126"/>
                    <a:pt x="54380" y="104296"/>
                    <a:pt x="63490" y="95551"/>
                  </a:cubicBezTo>
                  <a:cubicBezTo>
                    <a:pt x="61212" y="104053"/>
                    <a:pt x="52862" y="136849"/>
                    <a:pt x="52103" y="139035"/>
                  </a:cubicBezTo>
                  <a:cubicBezTo>
                    <a:pt x="50078" y="145837"/>
                    <a:pt x="48054" y="146809"/>
                    <a:pt x="33883" y="147052"/>
                  </a:cubicBezTo>
                  <a:cubicBezTo>
                    <a:pt x="30593" y="147052"/>
                    <a:pt x="28063" y="147052"/>
                    <a:pt x="28063" y="151910"/>
                  </a:cubicBezTo>
                  <a:cubicBezTo>
                    <a:pt x="28063" y="152153"/>
                    <a:pt x="28063" y="154582"/>
                    <a:pt x="31352" y="154582"/>
                  </a:cubicBezTo>
                  <a:cubicBezTo>
                    <a:pt x="39450" y="154582"/>
                    <a:pt x="48307" y="153854"/>
                    <a:pt x="56657" y="153854"/>
                  </a:cubicBezTo>
                  <a:cubicBezTo>
                    <a:pt x="65261" y="153854"/>
                    <a:pt x="74371" y="154582"/>
                    <a:pt x="82722" y="154582"/>
                  </a:cubicBezTo>
                  <a:cubicBezTo>
                    <a:pt x="83987" y="154582"/>
                    <a:pt x="87277" y="154582"/>
                    <a:pt x="87277" y="149724"/>
                  </a:cubicBezTo>
                  <a:cubicBezTo>
                    <a:pt x="87277" y="147052"/>
                    <a:pt x="84746" y="147052"/>
                    <a:pt x="80697" y="147052"/>
                  </a:cubicBezTo>
                  <a:cubicBezTo>
                    <a:pt x="68551" y="147052"/>
                    <a:pt x="68551" y="145351"/>
                    <a:pt x="68551" y="143165"/>
                  </a:cubicBezTo>
                  <a:cubicBezTo>
                    <a:pt x="68551" y="141464"/>
                    <a:pt x="69057" y="140007"/>
                    <a:pt x="69563" y="137820"/>
                  </a:cubicBezTo>
                  <a:lnTo>
                    <a:pt x="104484" y="2752"/>
                  </a:lnTo>
                  <a:close/>
                  <a:moveTo>
                    <a:pt x="34389" y="104782"/>
                  </a:moveTo>
                  <a:cubicBezTo>
                    <a:pt x="19206" y="104782"/>
                    <a:pt x="18194" y="86076"/>
                    <a:pt x="18194" y="81947"/>
                  </a:cubicBezTo>
                  <a:cubicBezTo>
                    <a:pt x="18194" y="70286"/>
                    <a:pt x="25532" y="43807"/>
                    <a:pt x="29834" y="33604"/>
                  </a:cubicBezTo>
                  <a:cubicBezTo>
                    <a:pt x="37679" y="15627"/>
                    <a:pt x="50837" y="5424"/>
                    <a:pt x="61212" y="5424"/>
                  </a:cubicBezTo>
                  <a:cubicBezTo>
                    <a:pt x="77661" y="5424"/>
                    <a:pt x="81203" y="25101"/>
                    <a:pt x="81203" y="26802"/>
                  </a:cubicBezTo>
                  <a:cubicBezTo>
                    <a:pt x="81203" y="28259"/>
                    <a:pt x="67286" y="81461"/>
                    <a:pt x="66526" y="82432"/>
                  </a:cubicBezTo>
                  <a:cubicBezTo>
                    <a:pt x="62731" y="89234"/>
                    <a:pt x="48560" y="104782"/>
                    <a:pt x="34389" y="104782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" name="Freeform 208">
              <a:extLst>
                <a:ext uri="{FF2B5EF4-FFF2-40B4-BE49-F238E27FC236}">
                  <a16:creationId xmlns:a16="http://schemas.microsoft.com/office/drawing/2014/main" id="{E87C062D-5A78-73AA-DE95-97FC6E7A629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440413" y="4401239"/>
              <a:ext cx="64477" cy="112913"/>
            </a:xfrm>
            <a:custGeom>
              <a:avLst/>
              <a:gdLst>
                <a:gd name="csX0" fmla="*/ 40264 w 64477"/>
                <a:gd name="csY0" fmla="*/ 4842 h 112913"/>
                <a:gd name="csX1" fmla="*/ 34950 w 64477"/>
                <a:gd name="csY1" fmla="*/ 81 h 112913"/>
                <a:gd name="csX2" fmla="*/ 232 w 64477"/>
                <a:gd name="csY2" fmla="*/ 10964 h 112913"/>
                <a:gd name="csX3" fmla="*/ 232 w 64477"/>
                <a:gd name="csY3" fmla="*/ 17086 h 112913"/>
                <a:gd name="csX4" fmla="*/ 25916 w 64477"/>
                <a:gd name="csY4" fmla="*/ 12325 h 112913"/>
                <a:gd name="csX5" fmla="*/ 25916 w 64477"/>
                <a:gd name="csY5" fmla="*/ 99050 h 112913"/>
                <a:gd name="csX6" fmla="*/ 8203 w 64477"/>
                <a:gd name="csY6" fmla="*/ 106873 h 112913"/>
                <a:gd name="csX7" fmla="*/ 1471 w 64477"/>
                <a:gd name="csY7" fmla="*/ 106873 h 112913"/>
                <a:gd name="csX8" fmla="*/ 1471 w 64477"/>
                <a:gd name="csY8" fmla="*/ 112994 h 112913"/>
                <a:gd name="csX9" fmla="*/ 33002 w 64477"/>
                <a:gd name="csY9" fmla="*/ 112314 h 112913"/>
                <a:gd name="csX10" fmla="*/ 64709 w 64477"/>
                <a:gd name="csY10" fmla="*/ 112994 h 112913"/>
                <a:gd name="csX11" fmla="*/ 64709 w 64477"/>
                <a:gd name="csY11" fmla="*/ 106873 h 112913"/>
                <a:gd name="csX12" fmla="*/ 57978 w 64477"/>
                <a:gd name="csY12" fmla="*/ 106873 h 112913"/>
                <a:gd name="csX13" fmla="*/ 40264 w 64477"/>
                <a:gd name="csY13" fmla="*/ 99050 h 112913"/>
                <a:gd name="csX14" fmla="*/ 40264 w 64477"/>
                <a:gd name="csY14" fmla="*/ 4842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264" y="4842"/>
                  </a:moveTo>
                  <a:cubicBezTo>
                    <a:pt x="40264" y="251"/>
                    <a:pt x="39910" y="81"/>
                    <a:pt x="34950" y="81"/>
                  </a:cubicBezTo>
                  <a:cubicBezTo>
                    <a:pt x="23613" y="10794"/>
                    <a:pt x="7494" y="10964"/>
                    <a:pt x="232" y="10964"/>
                  </a:cubicBezTo>
                  <a:lnTo>
                    <a:pt x="232" y="17086"/>
                  </a:lnTo>
                  <a:cubicBezTo>
                    <a:pt x="4483" y="17086"/>
                    <a:pt x="16174" y="17086"/>
                    <a:pt x="25916" y="12325"/>
                  </a:cubicBezTo>
                  <a:lnTo>
                    <a:pt x="25916" y="99050"/>
                  </a:lnTo>
                  <a:cubicBezTo>
                    <a:pt x="25916" y="104662"/>
                    <a:pt x="25916" y="106873"/>
                    <a:pt x="8203" y="106873"/>
                  </a:cubicBezTo>
                  <a:lnTo>
                    <a:pt x="1471" y="106873"/>
                  </a:lnTo>
                  <a:lnTo>
                    <a:pt x="1471" y="112994"/>
                  </a:lnTo>
                  <a:cubicBezTo>
                    <a:pt x="4660" y="112824"/>
                    <a:pt x="26448" y="112314"/>
                    <a:pt x="33002" y="112314"/>
                  </a:cubicBezTo>
                  <a:cubicBezTo>
                    <a:pt x="38493" y="112314"/>
                    <a:pt x="60812" y="112824"/>
                    <a:pt x="64709" y="112994"/>
                  </a:cubicBezTo>
                  <a:lnTo>
                    <a:pt x="64709" y="106873"/>
                  </a:lnTo>
                  <a:lnTo>
                    <a:pt x="57978" y="106873"/>
                  </a:lnTo>
                  <a:cubicBezTo>
                    <a:pt x="40264" y="106873"/>
                    <a:pt x="40264" y="104662"/>
                    <a:pt x="40264" y="99050"/>
                  </a:cubicBezTo>
                  <a:lnTo>
                    <a:pt x="40264" y="4842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3174BFD3-8B1B-71E3-7A91-AC7E92885D76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8612622" y="4404106"/>
              <a:ext cx="26823" cy="25750"/>
            </a:xfrm>
            <a:custGeom>
              <a:avLst/>
              <a:gdLst>
                <a:gd name="csX0" fmla="*/ 27062 w 26823"/>
                <a:gd name="csY0" fmla="*/ 12955 h 25750"/>
                <a:gd name="csX1" fmla="*/ 13650 w 26823"/>
                <a:gd name="csY1" fmla="*/ 79 h 25750"/>
                <a:gd name="csX2" fmla="*/ 238 w 26823"/>
                <a:gd name="csY2" fmla="*/ 12955 h 25750"/>
                <a:gd name="csX3" fmla="*/ 13650 w 26823"/>
                <a:gd name="csY3" fmla="*/ 25830 h 25750"/>
                <a:gd name="csX4" fmla="*/ 27062 w 26823"/>
                <a:gd name="csY4" fmla="*/ 12955 h 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5750">
                  <a:moveTo>
                    <a:pt x="27062" y="12955"/>
                  </a:moveTo>
                  <a:cubicBezTo>
                    <a:pt x="27062" y="5910"/>
                    <a:pt x="20988" y="79"/>
                    <a:pt x="13650" y="79"/>
                  </a:cubicBezTo>
                  <a:cubicBezTo>
                    <a:pt x="6311" y="79"/>
                    <a:pt x="238" y="5910"/>
                    <a:pt x="238" y="12955"/>
                  </a:cubicBezTo>
                  <a:cubicBezTo>
                    <a:pt x="238" y="20000"/>
                    <a:pt x="6311" y="25830"/>
                    <a:pt x="13650" y="25830"/>
                  </a:cubicBezTo>
                  <a:cubicBezTo>
                    <a:pt x="20988" y="25830"/>
                    <a:pt x="27062" y="20000"/>
                    <a:pt x="27062" y="12955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" name="Freeform 210">
              <a:extLst>
                <a:ext uri="{FF2B5EF4-FFF2-40B4-BE49-F238E27FC236}">
                  <a16:creationId xmlns:a16="http://schemas.microsoft.com/office/drawing/2014/main" id="{C1F6EAEB-E570-298E-1E27-1DF2CA24BEA9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8727506" y="4370339"/>
              <a:ext cx="104257" cy="154502"/>
            </a:xfrm>
            <a:custGeom>
              <a:avLst/>
              <a:gdLst>
                <a:gd name="csX0" fmla="*/ 104500 w 104257"/>
                <a:gd name="csY0" fmla="*/ 2752 h 154502"/>
                <a:gd name="csX1" fmla="*/ 101970 w 104257"/>
                <a:gd name="csY1" fmla="*/ 322 h 154502"/>
                <a:gd name="csX2" fmla="*/ 84762 w 104257"/>
                <a:gd name="csY2" fmla="*/ 17085 h 154502"/>
                <a:gd name="csX3" fmla="*/ 61229 w 104257"/>
                <a:gd name="csY3" fmla="*/ 79 h 154502"/>
                <a:gd name="csX4" fmla="*/ 243 w 104257"/>
                <a:gd name="csY4" fmla="*/ 71258 h 154502"/>
                <a:gd name="csX5" fmla="*/ 33646 w 104257"/>
                <a:gd name="csY5" fmla="*/ 110126 h 154502"/>
                <a:gd name="csX6" fmla="*/ 63506 w 104257"/>
                <a:gd name="csY6" fmla="*/ 95551 h 154502"/>
                <a:gd name="csX7" fmla="*/ 52119 w 104257"/>
                <a:gd name="csY7" fmla="*/ 139035 h 154502"/>
                <a:gd name="csX8" fmla="*/ 33899 w 104257"/>
                <a:gd name="csY8" fmla="*/ 147052 h 154502"/>
                <a:gd name="csX9" fmla="*/ 28079 w 104257"/>
                <a:gd name="csY9" fmla="*/ 151910 h 154502"/>
                <a:gd name="csX10" fmla="*/ 31368 w 104257"/>
                <a:gd name="csY10" fmla="*/ 154582 h 154502"/>
                <a:gd name="csX11" fmla="*/ 56674 w 104257"/>
                <a:gd name="csY11" fmla="*/ 153854 h 154502"/>
                <a:gd name="csX12" fmla="*/ 82738 w 104257"/>
                <a:gd name="csY12" fmla="*/ 154582 h 154502"/>
                <a:gd name="csX13" fmla="*/ 87293 w 104257"/>
                <a:gd name="csY13" fmla="*/ 149724 h 154502"/>
                <a:gd name="csX14" fmla="*/ 80713 w 104257"/>
                <a:gd name="csY14" fmla="*/ 147052 h 154502"/>
                <a:gd name="csX15" fmla="*/ 68567 w 104257"/>
                <a:gd name="csY15" fmla="*/ 143165 h 154502"/>
                <a:gd name="csX16" fmla="*/ 69579 w 104257"/>
                <a:gd name="csY16" fmla="*/ 137820 h 154502"/>
                <a:gd name="csX17" fmla="*/ 104500 w 104257"/>
                <a:gd name="csY17" fmla="*/ 2752 h 154502"/>
                <a:gd name="csX18" fmla="*/ 34405 w 104257"/>
                <a:gd name="csY18" fmla="*/ 104782 h 154502"/>
                <a:gd name="csX19" fmla="*/ 18210 w 104257"/>
                <a:gd name="csY19" fmla="*/ 81947 h 154502"/>
                <a:gd name="csX20" fmla="*/ 29850 w 104257"/>
                <a:gd name="csY20" fmla="*/ 33604 h 154502"/>
                <a:gd name="csX21" fmla="*/ 61229 w 104257"/>
                <a:gd name="csY21" fmla="*/ 5424 h 154502"/>
                <a:gd name="csX22" fmla="*/ 81220 w 104257"/>
                <a:gd name="csY22" fmla="*/ 26802 h 154502"/>
                <a:gd name="csX23" fmla="*/ 66543 w 104257"/>
                <a:gd name="csY23" fmla="*/ 82432 h 154502"/>
                <a:gd name="csX24" fmla="*/ 34405 w 104257"/>
                <a:gd name="csY24" fmla="*/ 104782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500" y="2752"/>
                  </a:moveTo>
                  <a:cubicBezTo>
                    <a:pt x="104500" y="1780"/>
                    <a:pt x="103741" y="322"/>
                    <a:pt x="101970" y="322"/>
                  </a:cubicBezTo>
                  <a:cubicBezTo>
                    <a:pt x="99186" y="322"/>
                    <a:pt x="89064" y="10040"/>
                    <a:pt x="84762" y="17085"/>
                  </a:cubicBezTo>
                  <a:cubicBezTo>
                    <a:pt x="79195" y="3966"/>
                    <a:pt x="69326" y="79"/>
                    <a:pt x="61229" y="79"/>
                  </a:cubicBezTo>
                  <a:cubicBezTo>
                    <a:pt x="31368" y="79"/>
                    <a:pt x="243" y="36033"/>
                    <a:pt x="243" y="71258"/>
                  </a:cubicBezTo>
                  <a:cubicBezTo>
                    <a:pt x="243" y="95065"/>
                    <a:pt x="15173" y="110126"/>
                    <a:pt x="33646" y="110126"/>
                  </a:cubicBezTo>
                  <a:cubicBezTo>
                    <a:pt x="44527" y="110126"/>
                    <a:pt x="54396" y="104296"/>
                    <a:pt x="63506" y="95551"/>
                  </a:cubicBezTo>
                  <a:cubicBezTo>
                    <a:pt x="61229" y="104053"/>
                    <a:pt x="52878" y="136849"/>
                    <a:pt x="52119" y="139035"/>
                  </a:cubicBezTo>
                  <a:cubicBezTo>
                    <a:pt x="50094" y="145837"/>
                    <a:pt x="48070" y="146809"/>
                    <a:pt x="33899" y="147052"/>
                  </a:cubicBezTo>
                  <a:cubicBezTo>
                    <a:pt x="30609" y="147052"/>
                    <a:pt x="28079" y="147052"/>
                    <a:pt x="28079" y="151910"/>
                  </a:cubicBezTo>
                  <a:cubicBezTo>
                    <a:pt x="28079" y="152153"/>
                    <a:pt x="28079" y="154582"/>
                    <a:pt x="31368" y="154582"/>
                  </a:cubicBezTo>
                  <a:cubicBezTo>
                    <a:pt x="39466" y="154582"/>
                    <a:pt x="48323" y="153854"/>
                    <a:pt x="56674" y="153854"/>
                  </a:cubicBezTo>
                  <a:cubicBezTo>
                    <a:pt x="65277" y="153854"/>
                    <a:pt x="74387" y="154582"/>
                    <a:pt x="82738" y="154582"/>
                  </a:cubicBezTo>
                  <a:cubicBezTo>
                    <a:pt x="84003" y="154582"/>
                    <a:pt x="87293" y="154582"/>
                    <a:pt x="87293" y="149724"/>
                  </a:cubicBezTo>
                  <a:cubicBezTo>
                    <a:pt x="87293" y="147052"/>
                    <a:pt x="84762" y="147052"/>
                    <a:pt x="80713" y="147052"/>
                  </a:cubicBezTo>
                  <a:cubicBezTo>
                    <a:pt x="68567" y="147052"/>
                    <a:pt x="68567" y="145351"/>
                    <a:pt x="68567" y="143165"/>
                  </a:cubicBezTo>
                  <a:cubicBezTo>
                    <a:pt x="68567" y="141464"/>
                    <a:pt x="69073" y="140007"/>
                    <a:pt x="69579" y="137820"/>
                  </a:cubicBezTo>
                  <a:lnTo>
                    <a:pt x="104500" y="2752"/>
                  </a:lnTo>
                  <a:close/>
                  <a:moveTo>
                    <a:pt x="34405" y="104782"/>
                  </a:moveTo>
                  <a:cubicBezTo>
                    <a:pt x="19222" y="104782"/>
                    <a:pt x="18210" y="86076"/>
                    <a:pt x="18210" y="81947"/>
                  </a:cubicBezTo>
                  <a:cubicBezTo>
                    <a:pt x="18210" y="70286"/>
                    <a:pt x="25548" y="43807"/>
                    <a:pt x="29850" y="33604"/>
                  </a:cubicBezTo>
                  <a:cubicBezTo>
                    <a:pt x="37695" y="15627"/>
                    <a:pt x="50853" y="5424"/>
                    <a:pt x="61229" y="5424"/>
                  </a:cubicBezTo>
                  <a:cubicBezTo>
                    <a:pt x="77677" y="5424"/>
                    <a:pt x="81220" y="25101"/>
                    <a:pt x="81220" y="26802"/>
                  </a:cubicBezTo>
                  <a:cubicBezTo>
                    <a:pt x="81220" y="28259"/>
                    <a:pt x="67302" y="81461"/>
                    <a:pt x="66543" y="82432"/>
                  </a:cubicBezTo>
                  <a:cubicBezTo>
                    <a:pt x="62747" y="89234"/>
                    <a:pt x="48576" y="104782"/>
                    <a:pt x="34405" y="104782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2" name="Freeform 211">
              <a:extLst>
                <a:ext uri="{FF2B5EF4-FFF2-40B4-BE49-F238E27FC236}">
                  <a16:creationId xmlns:a16="http://schemas.microsoft.com/office/drawing/2014/main" id="{3E764F63-63A8-40A1-888A-B7B71BF25755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8841509" y="4401239"/>
              <a:ext cx="78293" cy="112913"/>
            </a:xfrm>
            <a:custGeom>
              <a:avLst/>
              <a:gdLst>
                <a:gd name="csX0" fmla="*/ 78542 w 78293"/>
                <a:gd name="csY0" fmla="*/ 82045 h 112913"/>
                <a:gd name="csX1" fmla="*/ 72519 w 78293"/>
                <a:gd name="csY1" fmla="*/ 82045 h 112913"/>
                <a:gd name="csX2" fmla="*/ 67914 w 78293"/>
                <a:gd name="csY2" fmla="*/ 97520 h 112913"/>
                <a:gd name="csX3" fmla="*/ 50377 w 78293"/>
                <a:gd name="csY3" fmla="*/ 98540 h 112913"/>
                <a:gd name="csX4" fmla="*/ 17784 w 78293"/>
                <a:gd name="csY4" fmla="*/ 98540 h 112913"/>
                <a:gd name="csX5" fmla="*/ 53211 w 78293"/>
                <a:gd name="csY5" fmla="*/ 69972 h 112913"/>
                <a:gd name="csX6" fmla="*/ 78542 w 78293"/>
                <a:gd name="csY6" fmla="*/ 33241 h 112913"/>
                <a:gd name="csX7" fmla="*/ 37092 w 78293"/>
                <a:gd name="csY7" fmla="*/ 81 h 112913"/>
                <a:gd name="csX8" fmla="*/ 248 w 78293"/>
                <a:gd name="csY8" fmla="*/ 30520 h 112913"/>
                <a:gd name="csX9" fmla="*/ 9636 w 78293"/>
                <a:gd name="csY9" fmla="*/ 40043 h 112913"/>
                <a:gd name="csX10" fmla="*/ 19024 w 78293"/>
                <a:gd name="csY10" fmla="*/ 31030 h 112913"/>
                <a:gd name="csX11" fmla="*/ 8573 w 78293"/>
                <a:gd name="csY11" fmla="*/ 22017 h 112913"/>
                <a:gd name="csX12" fmla="*/ 34435 w 78293"/>
                <a:gd name="csY12" fmla="*/ 6203 h 112913"/>
                <a:gd name="csX13" fmla="*/ 61359 w 78293"/>
                <a:gd name="csY13" fmla="*/ 33241 h 112913"/>
                <a:gd name="csX14" fmla="*/ 44709 w 78293"/>
                <a:gd name="csY14" fmla="*/ 65890 h 112913"/>
                <a:gd name="csX15" fmla="*/ 2019 w 78293"/>
                <a:gd name="csY15" fmla="*/ 106362 h 112913"/>
                <a:gd name="csX16" fmla="*/ 248 w 78293"/>
                <a:gd name="csY16" fmla="*/ 112994 h 112913"/>
                <a:gd name="csX17" fmla="*/ 73228 w 78293"/>
                <a:gd name="csY17" fmla="*/ 112994 h 112913"/>
                <a:gd name="csX18" fmla="*/ 78542 w 78293"/>
                <a:gd name="csY18" fmla="*/ 82045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542" y="82045"/>
                  </a:moveTo>
                  <a:lnTo>
                    <a:pt x="72519" y="82045"/>
                  </a:lnTo>
                  <a:cubicBezTo>
                    <a:pt x="71988" y="85786"/>
                    <a:pt x="70216" y="95819"/>
                    <a:pt x="67914" y="97520"/>
                  </a:cubicBezTo>
                  <a:cubicBezTo>
                    <a:pt x="66496" y="98540"/>
                    <a:pt x="52857" y="98540"/>
                    <a:pt x="50377" y="98540"/>
                  </a:cubicBezTo>
                  <a:lnTo>
                    <a:pt x="17784" y="98540"/>
                  </a:lnTo>
                  <a:cubicBezTo>
                    <a:pt x="36383" y="82725"/>
                    <a:pt x="42583" y="77964"/>
                    <a:pt x="53211" y="69972"/>
                  </a:cubicBezTo>
                  <a:cubicBezTo>
                    <a:pt x="66319" y="59939"/>
                    <a:pt x="78542" y="49396"/>
                    <a:pt x="78542" y="33241"/>
                  </a:cubicBezTo>
                  <a:cubicBezTo>
                    <a:pt x="78542" y="12665"/>
                    <a:pt x="59765" y="81"/>
                    <a:pt x="37092" y="81"/>
                  </a:cubicBezTo>
                  <a:cubicBezTo>
                    <a:pt x="15127" y="81"/>
                    <a:pt x="248" y="14875"/>
                    <a:pt x="248" y="30520"/>
                  </a:cubicBezTo>
                  <a:cubicBezTo>
                    <a:pt x="248" y="39193"/>
                    <a:pt x="7865" y="40043"/>
                    <a:pt x="9636" y="40043"/>
                  </a:cubicBezTo>
                  <a:cubicBezTo>
                    <a:pt x="13887" y="40043"/>
                    <a:pt x="19024" y="37152"/>
                    <a:pt x="19024" y="31030"/>
                  </a:cubicBezTo>
                  <a:cubicBezTo>
                    <a:pt x="19024" y="27969"/>
                    <a:pt x="17784" y="22017"/>
                    <a:pt x="8573" y="22017"/>
                  </a:cubicBezTo>
                  <a:cubicBezTo>
                    <a:pt x="14064" y="9944"/>
                    <a:pt x="26109" y="6203"/>
                    <a:pt x="34435" y="6203"/>
                  </a:cubicBezTo>
                  <a:cubicBezTo>
                    <a:pt x="52148" y="6203"/>
                    <a:pt x="61359" y="19467"/>
                    <a:pt x="61359" y="33241"/>
                  </a:cubicBezTo>
                  <a:cubicBezTo>
                    <a:pt x="61359" y="48035"/>
                    <a:pt x="50377" y="59769"/>
                    <a:pt x="44709" y="65890"/>
                  </a:cubicBezTo>
                  <a:lnTo>
                    <a:pt x="2019" y="106362"/>
                  </a:lnTo>
                  <a:cubicBezTo>
                    <a:pt x="248" y="107893"/>
                    <a:pt x="248" y="108233"/>
                    <a:pt x="248" y="112994"/>
                  </a:cubicBezTo>
                  <a:lnTo>
                    <a:pt x="73228" y="112994"/>
                  </a:lnTo>
                  <a:lnTo>
                    <a:pt x="78542" y="82045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3" name="Freeform 212">
              <a:extLst>
                <a:ext uri="{FF2B5EF4-FFF2-40B4-BE49-F238E27FC236}">
                  <a16:creationId xmlns:a16="http://schemas.microsoft.com/office/drawing/2014/main" id="{59ABDBD7-A0B5-4238-50BF-9C4FCF4D368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9170765" y="4245485"/>
              <a:ext cx="154614" cy="9717"/>
            </a:xfrm>
            <a:custGeom>
              <a:avLst/>
              <a:gdLst>
                <a:gd name="csX0" fmla="*/ 146018 w 154614"/>
                <a:gd name="csY0" fmla="*/ 9790 h 9717"/>
                <a:gd name="csX1" fmla="*/ 154874 w 154614"/>
                <a:gd name="csY1" fmla="*/ 4931 h 9717"/>
                <a:gd name="csX2" fmla="*/ 146018 w 154614"/>
                <a:gd name="csY2" fmla="*/ 73 h 9717"/>
                <a:gd name="csX3" fmla="*/ 9117 w 154614"/>
                <a:gd name="csY3" fmla="*/ 73 h 9717"/>
                <a:gd name="csX4" fmla="*/ 260 w 154614"/>
                <a:gd name="csY4" fmla="*/ 4931 h 9717"/>
                <a:gd name="csX5" fmla="*/ 9117 w 154614"/>
                <a:gd name="csY5" fmla="*/ 9790 h 9717"/>
                <a:gd name="csX6" fmla="*/ 146018 w 154614"/>
                <a:gd name="csY6" fmla="*/ 9790 h 9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9717">
                  <a:moveTo>
                    <a:pt x="146018" y="9790"/>
                  </a:moveTo>
                  <a:cubicBezTo>
                    <a:pt x="150320" y="9790"/>
                    <a:pt x="154874" y="9790"/>
                    <a:pt x="154874" y="4931"/>
                  </a:cubicBezTo>
                  <a:cubicBezTo>
                    <a:pt x="154874" y="73"/>
                    <a:pt x="150320" y="73"/>
                    <a:pt x="146018" y="73"/>
                  </a:cubicBezTo>
                  <a:lnTo>
                    <a:pt x="9117" y="73"/>
                  </a:lnTo>
                  <a:cubicBezTo>
                    <a:pt x="4815" y="73"/>
                    <a:pt x="260" y="73"/>
                    <a:pt x="260" y="4931"/>
                  </a:cubicBezTo>
                  <a:cubicBezTo>
                    <a:pt x="260" y="9790"/>
                    <a:pt x="4815" y="9790"/>
                    <a:pt x="9117" y="9790"/>
                  </a:cubicBezTo>
                  <a:lnTo>
                    <a:pt x="146018" y="979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4" name="Freeform 213">
              <a:extLst>
                <a:ext uri="{FF2B5EF4-FFF2-40B4-BE49-F238E27FC236}">
                  <a16:creationId xmlns:a16="http://schemas.microsoft.com/office/drawing/2014/main" id="{B96D54C0-34C4-1364-0F71-17EE6AE3F79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9415465" y="4149285"/>
              <a:ext cx="100967" cy="161790"/>
            </a:xfrm>
            <a:custGeom>
              <a:avLst/>
              <a:gdLst>
                <a:gd name="csX0" fmla="*/ 19755 w 100967"/>
                <a:gd name="csY0" fmla="*/ 143158 h 161790"/>
                <a:gd name="csX1" fmla="*/ 46579 w 100967"/>
                <a:gd name="csY1" fmla="*/ 118136 h 161790"/>
                <a:gd name="csX2" fmla="*/ 101238 w 100967"/>
                <a:gd name="csY2" fmla="*/ 47201 h 161790"/>
                <a:gd name="csX3" fmla="*/ 47591 w 100967"/>
                <a:gd name="csY3" fmla="*/ 73 h 161790"/>
                <a:gd name="csX4" fmla="*/ 270 w 100967"/>
                <a:gd name="csY4" fmla="*/ 44043 h 161790"/>
                <a:gd name="csX5" fmla="*/ 13682 w 100967"/>
                <a:gd name="csY5" fmla="*/ 57647 h 161790"/>
                <a:gd name="csX6" fmla="*/ 26841 w 100967"/>
                <a:gd name="csY6" fmla="*/ 44772 h 161790"/>
                <a:gd name="csX7" fmla="*/ 13429 w 100967"/>
                <a:gd name="csY7" fmla="*/ 32139 h 161790"/>
                <a:gd name="csX8" fmla="*/ 10139 w 100967"/>
                <a:gd name="csY8" fmla="*/ 32382 h 161790"/>
                <a:gd name="csX9" fmla="*/ 44301 w 100967"/>
                <a:gd name="csY9" fmla="*/ 7603 h 161790"/>
                <a:gd name="csX10" fmla="*/ 78210 w 100967"/>
                <a:gd name="csY10" fmla="*/ 47201 h 161790"/>
                <a:gd name="csX11" fmla="*/ 51640 w 100967"/>
                <a:gd name="csY11" fmla="*/ 100888 h 161790"/>
                <a:gd name="csX12" fmla="*/ 3054 w 100967"/>
                <a:gd name="csY12" fmla="*/ 152875 h 161790"/>
                <a:gd name="csX13" fmla="*/ 270 w 100967"/>
                <a:gd name="csY13" fmla="*/ 161863 h 161790"/>
                <a:gd name="csX14" fmla="*/ 94152 w 100967"/>
                <a:gd name="csY14" fmla="*/ 161863 h 161790"/>
                <a:gd name="csX15" fmla="*/ 101238 w 100967"/>
                <a:gd name="csY15" fmla="*/ 119594 h 161790"/>
                <a:gd name="csX16" fmla="*/ 94911 w 100967"/>
                <a:gd name="csY16" fmla="*/ 119594 h 161790"/>
                <a:gd name="csX17" fmla="*/ 89344 w 100967"/>
                <a:gd name="csY17" fmla="*/ 141214 h 161790"/>
                <a:gd name="csX18" fmla="*/ 65304 w 100967"/>
                <a:gd name="csY18" fmla="*/ 143158 h 161790"/>
                <a:gd name="csX19" fmla="*/ 19755 w 100967"/>
                <a:gd name="csY19" fmla="*/ 143158 h 161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1790">
                  <a:moveTo>
                    <a:pt x="19755" y="143158"/>
                  </a:moveTo>
                  <a:lnTo>
                    <a:pt x="46579" y="118136"/>
                  </a:lnTo>
                  <a:cubicBezTo>
                    <a:pt x="86055" y="84612"/>
                    <a:pt x="101238" y="71494"/>
                    <a:pt x="101238" y="47201"/>
                  </a:cubicBezTo>
                  <a:cubicBezTo>
                    <a:pt x="101238" y="19507"/>
                    <a:pt x="78463" y="73"/>
                    <a:pt x="47591" y="73"/>
                  </a:cubicBezTo>
                  <a:cubicBezTo>
                    <a:pt x="18996" y="73"/>
                    <a:pt x="270" y="22422"/>
                    <a:pt x="270" y="44043"/>
                  </a:cubicBezTo>
                  <a:cubicBezTo>
                    <a:pt x="270" y="57647"/>
                    <a:pt x="12923" y="57647"/>
                    <a:pt x="13682" y="57647"/>
                  </a:cubicBezTo>
                  <a:cubicBezTo>
                    <a:pt x="17984" y="57647"/>
                    <a:pt x="26841" y="54732"/>
                    <a:pt x="26841" y="44772"/>
                  </a:cubicBezTo>
                  <a:cubicBezTo>
                    <a:pt x="26841" y="38455"/>
                    <a:pt x="22286" y="32139"/>
                    <a:pt x="13429" y="32139"/>
                  </a:cubicBezTo>
                  <a:cubicBezTo>
                    <a:pt x="11404" y="32139"/>
                    <a:pt x="10898" y="32139"/>
                    <a:pt x="10139" y="32382"/>
                  </a:cubicBezTo>
                  <a:cubicBezTo>
                    <a:pt x="15959" y="16592"/>
                    <a:pt x="29624" y="7603"/>
                    <a:pt x="44301" y="7603"/>
                  </a:cubicBezTo>
                  <a:cubicBezTo>
                    <a:pt x="67329" y="7603"/>
                    <a:pt x="78210" y="27281"/>
                    <a:pt x="78210" y="47201"/>
                  </a:cubicBezTo>
                  <a:cubicBezTo>
                    <a:pt x="78210" y="66635"/>
                    <a:pt x="65557" y="85827"/>
                    <a:pt x="51640" y="100888"/>
                  </a:cubicBezTo>
                  <a:lnTo>
                    <a:pt x="3054" y="152875"/>
                  </a:lnTo>
                  <a:cubicBezTo>
                    <a:pt x="270" y="155547"/>
                    <a:pt x="270" y="156033"/>
                    <a:pt x="270" y="161863"/>
                  </a:cubicBezTo>
                  <a:lnTo>
                    <a:pt x="94152" y="161863"/>
                  </a:lnTo>
                  <a:lnTo>
                    <a:pt x="101238" y="119594"/>
                  </a:lnTo>
                  <a:lnTo>
                    <a:pt x="94911" y="119594"/>
                  </a:lnTo>
                  <a:cubicBezTo>
                    <a:pt x="93646" y="126882"/>
                    <a:pt x="91875" y="137570"/>
                    <a:pt x="89344" y="141214"/>
                  </a:cubicBezTo>
                  <a:cubicBezTo>
                    <a:pt x="87573" y="143158"/>
                    <a:pt x="70871" y="143158"/>
                    <a:pt x="65304" y="143158"/>
                  </a:cubicBezTo>
                  <a:lnTo>
                    <a:pt x="19755" y="143158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5" name="Freeform 214">
              <a:extLst>
                <a:ext uri="{FF2B5EF4-FFF2-40B4-BE49-F238E27FC236}">
                  <a16:creationId xmlns:a16="http://schemas.microsoft.com/office/drawing/2014/main" id="{9514AA1A-E25C-D2C2-8152-676CC6B699CB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569827" y="4039358"/>
              <a:ext cx="104257" cy="154502"/>
            </a:xfrm>
            <a:custGeom>
              <a:avLst/>
              <a:gdLst>
                <a:gd name="csX0" fmla="*/ 104533 w 104257"/>
                <a:gd name="csY0" fmla="*/ 2738 h 154502"/>
                <a:gd name="csX1" fmla="*/ 102003 w 104257"/>
                <a:gd name="csY1" fmla="*/ 309 h 154502"/>
                <a:gd name="csX2" fmla="*/ 84795 w 104257"/>
                <a:gd name="csY2" fmla="*/ 17071 h 154502"/>
                <a:gd name="csX3" fmla="*/ 61262 w 104257"/>
                <a:gd name="csY3" fmla="*/ 66 h 154502"/>
                <a:gd name="csX4" fmla="*/ 276 w 104257"/>
                <a:gd name="csY4" fmla="*/ 71244 h 154502"/>
                <a:gd name="csX5" fmla="*/ 33679 w 104257"/>
                <a:gd name="csY5" fmla="*/ 110113 h 154502"/>
                <a:gd name="csX6" fmla="*/ 63539 w 104257"/>
                <a:gd name="csY6" fmla="*/ 95537 h 154502"/>
                <a:gd name="csX7" fmla="*/ 52152 w 104257"/>
                <a:gd name="csY7" fmla="*/ 139021 h 154502"/>
                <a:gd name="csX8" fmla="*/ 33932 w 104257"/>
                <a:gd name="csY8" fmla="*/ 147038 h 154502"/>
                <a:gd name="csX9" fmla="*/ 28112 w 104257"/>
                <a:gd name="csY9" fmla="*/ 151897 h 154502"/>
                <a:gd name="csX10" fmla="*/ 31402 w 104257"/>
                <a:gd name="csY10" fmla="*/ 154569 h 154502"/>
                <a:gd name="csX11" fmla="*/ 56707 w 104257"/>
                <a:gd name="csY11" fmla="*/ 153840 h 154502"/>
                <a:gd name="csX12" fmla="*/ 82771 w 104257"/>
                <a:gd name="csY12" fmla="*/ 154569 h 154502"/>
                <a:gd name="csX13" fmla="*/ 87326 w 104257"/>
                <a:gd name="csY13" fmla="*/ 149710 h 154502"/>
                <a:gd name="csX14" fmla="*/ 80747 w 104257"/>
                <a:gd name="csY14" fmla="*/ 147038 h 154502"/>
                <a:gd name="csX15" fmla="*/ 68600 w 104257"/>
                <a:gd name="csY15" fmla="*/ 143151 h 154502"/>
                <a:gd name="csX16" fmla="*/ 69612 w 104257"/>
                <a:gd name="csY16" fmla="*/ 137807 h 154502"/>
                <a:gd name="csX17" fmla="*/ 104533 w 104257"/>
                <a:gd name="csY17" fmla="*/ 2738 h 154502"/>
                <a:gd name="csX18" fmla="*/ 34438 w 104257"/>
                <a:gd name="csY18" fmla="*/ 104768 h 154502"/>
                <a:gd name="csX19" fmla="*/ 18243 w 104257"/>
                <a:gd name="csY19" fmla="*/ 81933 h 154502"/>
                <a:gd name="csX20" fmla="*/ 29883 w 104257"/>
                <a:gd name="csY20" fmla="*/ 33590 h 154502"/>
                <a:gd name="csX21" fmla="*/ 61262 w 104257"/>
                <a:gd name="csY21" fmla="*/ 5410 h 154502"/>
                <a:gd name="csX22" fmla="*/ 81253 w 104257"/>
                <a:gd name="csY22" fmla="*/ 26788 h 154502"/>
                <a:gd name="csX23" fmla="*/ 66576 w 104257"/>
                <a:gd name="csY23" fmla="*/ 82419 h 154502"/>
                <a:gd name="csX24" fmla="*/ 34438 w 104257"/>
                <a:gd name="csY24" fmla="*/ 104768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533" y="2738"/>
                  </a:moveTo>
                  <a:cubicBezTo>
                    <a:pt x="104533" y="1766"/>
                    <a:pt x="103774" y="309"/>
                    <a:pt x="102003" y="309"/>
                  </a:cubicBezTo>
                  <a:cubicBezTo>
                    <a:pt x="99219" y="309"/>
                    <a:pt x="89097" y="10026"/>
                    <a:pt x="84795" y="17071"/>
                  </a:cubicBezTo>
                  <a:cubicBezTo>
                    <a:pt x="79228" y="3953"/>
                    <a:pt x="69359" y="66"/>
                    <a:pt x="61262" y="66"/>
                  </a:cubicBezTo>
                  <a:cubicBezTo>
                    <a:pt x="31402" y="66"/>
                    <a:pt x="276" y="36019"/>
                    <a:pt x="276" y="71244"/>
                  </a:cubicBezTo>
                  <a:cubicBezTo>
                    <a:pt x="276" y="95051"/>
                    <a:pt x="15206" y="110113"/>
                    <a:pt x="33679" y="110113"/>
                  </a:cubicBezTo>
                  <a:cubicBezTo>
                    <a:pt x="44560" y="110113"/>
                    <a:pt x="54429" y="104282"/>
                    <a:pt x="63539" y="95537"/>
                  </a:cubicBezTo>
                  <a:cubicBezTo>
                    <a:pt x="61262" y="104040"/>
                    <a:pt x="52911" y="136835"/>
                    <a:pt x="52152" y="139021"/>
                  </a:cubicBezTo>
                  <a:cubicBezTo>
                    <a:pt x="50127" y="145823"/>
                    <a:pt x="48103" y="146795"/>
                    <a:pt x="33932" y="147038"/>
                  </a:cubicBezTo>
                  <a:cubicBezTo>
                    <a:pt x="30642" y="147038"/>
                    <a:pt x="28112" y="147038"/>
                    <a:pt x="28112" y="151897"/>
                  </a:cubicBezTo>
                  <a:cubicBezTo>
                    <a:pt x="28112" y="152139"/>
                    <a:pt x="28112" y="154569"/>
                    <a:pt x="31402" y="154569"/>
                  </a:cubicBezTo>
                  <a:cubicBezTo>
                    <a:pt x="39499" y="154569"/>
                    <a:pt x="48356" y="153840"/>
                    <a:pt x="56707" y="153840"/>
                  </a:cubicBezTo>
                  <a:cubicBezTo>
                    <a:pt x="65310" y="153840"/>
                    <a:pt x="74420" y="154569"/>
                    <a:pt x="82771" y="154569"/>
                  </a:cubicBezTo>
                  <a:cubicBezTo>
                    <a:pt x="84036" y="154569"/>
                    <a:pt x="87326" y="154569"/>
                    <a:pt x="87326" y="149710"/>
                  </a:cubicBezTo>
                  <a:cubicBezTo>
                    <a:pt x="87326" y="147038"/>
                    <a:pt x="84795" y="147038"/>
                    <a:pt x="80747" y="147038"/>
                  </a:cubicBezTo>
                  <a:cubicBezTo>
                    <a:pt x="68600" y="147038"/>
                    <a:pt x="68600" y="145337"/>
                    <a:pt x="68600" y="143151"/>
                  </a:cubicBezTo>
                  <a:cubicBezTo>
                    <a:pt x="68600" y="141451"/>
                    <a:pt x="69106" y="139993"/>
                    <a:pt x="69612" y="137807"/>
                  </a:cubicBezTo>
                  <a:lnTo>
                    <a:pt x="104533" y="2738"/>
                  </a:lnTo>
                  <a:close/>
                  <a:moveTo>
                    <a:pt x="34438" y="104768"/>
                  </a:moveTo>
                  <a:cubicBezTo>
                    <a:pt x="19255" y="104768"/>
                    <a:pt x="18243" y="86063"/>
                    <a:pt x="18243" y="81933"/>
                  </a:cubicBezTo>
                  <a:cubicBezTo>
                    <a:pt x="18243" y="70272"/>
                    <a:pt x="25581" y="43793"/>
                    <a:pt x="29883" y="33590"/>
                  </a:cubicBezTo>
                  <a:cubicBezTo>
                    <a:pt x="37728" y="15613"/>
                    <a:pt x="50887" y="5410"/>
                    <a:pt x="61262" y="5410"/>
                  </a:cubicBezTo>
                  <a:cubicBezTo>
                    <a:pt x="77710" y="5410"/>
                    <a:pt x="81253" y="25088"/>
                    <a:pt x="81253" y="26788"/>
                  </a:cubicBezTo>
                  <a:cubicBezTo>
                    <a:pt x="81253" y="28246"/>
                    <a:pt x="67335" y="81447"/>
                    <a:pt x="66576" y="82419"/>
                  </a:cubicBezTo>
                  <a:cubicBezTo>
                    <a:pt x="62780" y="89221"/>
                    <a:pt x="48609" y="104768"/>
                    <a:pt x="34438" y="104768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6" name="Freeform 215">
              <a:extLst>
                <a:ext uri="{FF2B5EF4-FFF2-40B4-BE49-F238E27FC236}">
                  <a16:creationId xmlns:a16="http://schemas.microsoft.com/office/drawing/2014/main" id="{585E9BA5-9038-8E8E-1E3D-3B8105DC3A45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9691978" y="4070258"/>
              <a:ext cx="64477" cy="112913"/>
            </a:xfrm>
            <a:custGeom>
              <a:avLst/>
              <a:gdLst>
                <a:gd name="csX0" fmla="*/ 40314 w 64477"/>
                <a:gd name="csY0" fmla="*/ 4829 h 112913"/>
                <a:gd name="csX1" fmla="*/ 34999 w 64477"/>
                <a:gd name="csY1" fmla="*/ 67 h 112913"/>
                <a:gd name="csX2" fmla="*/ 281 w 64477"/>
                <a:gd name="csY2" fmla="*/ 10951 h 112913"/>
                <a:gd name="csX3" fmla="*/ 281 w 64477"/>
                <a:gd name="csY3" fmla="*/ 17072 h 112913"/>
                <a:gd name="csX4" fmla="*/ 25965 w 64477"/>
                <a:gd name="csY4" fmla="*/ 12311 h 112913"/>
                <a:gd name="csX5" fmla="*/ 25965 w 64477"/>
                <a:gd name="csY5" fmla="*/ 99037 h 112913"/>
                <a:gd name="csX6" fmla="*/ 8252 w 64477"/>
                <a:gd name="csY6" fmla="*/ 106859 h 112913"/>
                <a:gd name="csX7" fmla="*/ 1521 w 64477"/>
                <a:gd name="csY7" fmla="*/ 106859 h 112913"/>
                <a:gd name="csX8" fmla="*/ 1521 w 64477"/>
                <a:gd name="csY8" fmla="*/ 112981 h 112913"/>
                <a:gd name="csX9" fmla="*/ 33051 w 64477"/>
                <a:gd name="csY9" fmla="*/ 112301 h 112913"/>
                <a:gd name="csX10" fmla="*/ 64758 w 64477"/>
                <a:gd name="csY10" fmla="*/ 112981 h 112913"/>
                <a:gd name="csX11" fmla="*/ 64758 w 64477"/>
                <a:gd name="csY11" fmla="*/ 106859 h 112913"/>
                <a:gd name="csX12" fmla="*/ 58027 w 64477"/>
                <a:gd name="csY12" fmla="*/ 106859 h 112913"/>
                <a:gd name="csX13" fmla="*/ 40314 w 64477"/>
                <a:gd name="csY13" fmla="*/ 99037 h 112913"/>
                <a:gd name="csX14" fmla="*/ 40314 w 64477"/>
                <a:gd name="csY14" fmla="*/ 4829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314" y="4829"/>
                  </a:moveTo>
                  <a:cubicBezTo>
                    <a:pt x="40314" y="237"/>
                    <a:pt x="39959" y="67"/>
                    <a:pt x="34999" y="67"/>
                  </a:cubicBezTo>
                  <a:cubicBezTo>
                    <a:pt x="23663" y="10781"/>
                    <a:pt x="7543" y="10951"/>
                    <a:pt x="281" y="10951"/>
                  </a:cubicBezTo>
                  <a:lnTo>
                    <a:pt x="281" y="17072"/>
                  </a:lnTo>
                  <a:cubicBezTo>
                    <a:pt x="4532" y="17072"/>
                    <a:pt x="16223" y="17072"/>
                    <a:pt x="25965" y="12311"/>
                  </a:cubicBezTo>
                  <a:lnTo>
                    <a:pt x="25965" y="99037"/>
                  </a:lnTo>
                  <a:cubicBezTo>
                    <a:pt x="25965" y="104648"/>
                    <a:pt x="25965" y="106859"/>
                    <a:pt x="8252" y="106859"/>
                  </a:cubicBezTo>
                  <a:lnTo>
                    <a:pt x="1521" y="106859"/>
                  </a:lnTo>
                  <a:lnTo>
                    <a:pt x="1521" y="112981"/>
                  </a:lnTo>
                  <a:cubicBezTo>
                    <a:pt x="4709" y="112811"/>
                    <a:pt x="26497" y="112301"/>
                    <a:pt x="33051" y="112301"/>
                  </a:cubicBezTo>
                  <a:cubicBezTo>
                    <a:pt x="38542" y="112301"/>
                    <a:pt x="60861" y="112811"/>
                    <a:pt x="64758" y="112981"/>
                  </a:cubicBezTo>
                  <a:lnTo>
                    <a:pt x="64758" y="106859"/>
                  </a:lnTo>
                  <a:lnTo>
                    <a:pt x="58027" y="106859"/>
                  </a:lnTo>
                  <a:cubicBezTo>
                    <a:pt x="40314" y="106859"/>
                    <a:pt x="40314" y="104648"/>
                    <a:pt x="40314" y="99037"/>
                  </a:cubicBezTo>
                  <a:lnTo>
                    <a:pt x="40314" y="4829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7" name="Freeform 216">
              <a:extLst>
                <a:ext uri="{FF2B5EF4-FFF2-40B4-BE49-F238E27FC236}">
                  <a16:creationId xmlns:a16="http://schemas.microsoft.com/office/drawing/2014/main" id="{28F4F86F-6167-7913-3DE2-44B9905725D4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864187" y="4073125"/>
              <a:ext cx="26823" cy="25750"/>
            </a:xfrm>
            <a:custGeom>
              <a:avLst/>
              <a:gdLst>
                <a:gd name="csX0" fmla="*/ 27111 w 26823"/>
                <a:gd name="csY0" fmla="*/ 12941 h 25750"/>
                <a:gd name="csX1" fmla="*/ 13699 w 26823"/>
                <a:gd name="csY1" fmla="*/ 66 h 25750"/>
                <a:gd name="csX2" fmla="*/ 287 w 26823"/>
                <a:gd name="csY2" fmla="*/ 12941 h 25750"/>
                <a:gd name="csX3" fmla="*/ 13699 w 26823"/>
                <a:gd name="csY3" fmla="*/ 25816 h 25750"/>
                <a:gd name="csX4" fmla="*/ 27111 w 26823"/>
                <a:gd name="csY4" fmla="*/ 12941 h 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5750">
                  <a:moveTo>
                    <a:pt x="27111" y="12941"/>
                  </a:moveTo>
                  <a:cubicBezTo>
                    <a:pt x="27111" y="5896"/>
                    <a:pt x="21038" y="66"/>
                    <a:pt x="13699" y="66"/>
                  </a:cubicBezTo>
                  <a:cubicBezTo>
                    <a:pt x="6361" y="66"/>
                    <a:pt x="287" y="5896"/>
                    <a:pt x="287" y="12941"/>
                  </a:cubicBezTo>
                  <a:cubicBezTo>
                    <a:pt x="287" y="19986"/>
                    <a:pt x="6361" y="25816"/>
                    <a:pt x="13699" y="25816"/>
                  </a:cubicBezTo>
                  <a:cubicBezTo>
                    <a:pt x="21038" y="25816"/>
                    <a:pt x="27111" y="19986"/>
                    <a:pt x="27111" y="12941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8" name="Freeform 217">
              <a:extLst>
                <a:ext uri="{FF2B5EF4-FFF2-40B4-BE49-F238E27FC236}">
                  <a16:creationId xmlns:a16="http://schemas.microsoft.com/office/drawing/2014/main" id="{3006F187-2125-1451-FCA5-4BB1584125F9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9960851" y="4039358"/>
              <a:ext cx="132092" cy="154502"/>
            </a:xfrm>
            <a:custGeom>
              <a:avLst/>
              <a:gdLst>
                <a:gd name="csX0" fmla="*/ 19777 w 132092"/>
                <a:gd name="csY0" fmla="*/ 137078 h 154502"/>
                <a:gd name="csX1" fmla="*/ 6113 w 132092"/>
                <a:gd name="csY1" fmla="*/ 147038 h 154502"/>
                <a:gd name="csX2" fmla="*/ 292 w 132092"/>
                <a:gd name="csY2" fmla="*/ 151654 h 154502"/>
                <a:gd name="csX3" fmla="*/ 3582 w 132092"/>
                <a:gd name="csY3" fmla="*/ 154569 h 154502"/>
                <a:gd name="csX4" fmla="*/ 24838 w 132092"/>
                <a:gd name="csY4" fmla="*/ 153840 h 154502"/>
                <a:gd name="csX5" fmla="*/ 49890 w 132092"/>
                <a:gd name="csY5" fmla="*/ 154569 h 154502"/>
                <a:gd name="csX6" fmla="*/ 54445 w 132092"/>
                <a:gd name="csY6" fmla="*/ 149710 h 154502"/>
                <a:gd name="csX7" fmla="*/ 48372 w 132092"/>
                <a:gd name="csY7" fmla="*/ 147038 h 154502"/>
                <a:gd name="csX8" fmla="*/ 35720 w 132092"/>
                <a:gd name="csY8" fmla="*/ 143151 h 154502"/>
                <a:gd name="csX9" fmla="*/ 48119 w 132092"/>
                <a:gd name="csY9" fmla="*/ 94565 h 154502"/>
                <a:gd name="csX10" fmla="*/ 71400 w 132092"/>
                <a:gd name="csY10" fmla="*/ 110113 h 154502"/>
                <a:gd name="csX11" fmla="*/ 132385 w 132092"/>
                <a:gd name="csY11" fmla="*/ 38935 h 154502"/>
                <a:gd name="csX12" fmla="*/ 98729 w 132092"/>
                <a:gd name="csY12" fmla="*/ 66 h 154502"/>
                <a:gd name="csX13" fmla="*/ 65580 w 132092"/>
                <a:gd name="csY13" fmla="*/ 18286 h 154502"/>
                <a:gd name="csX14" fmla="*/ 42805 w 132092"/>
                <a:gd name="csY14" fmla="*/ 66 h 154502"/>
                <a:gd name="csX15" fmla="*/ 24079 w 132092"/>
                <a:gd name="csY15" fmla="*/ 13913 h 154502"/>
                <a:gd name="csX16" fmla="*/ 16235 w 132092"/>
                <a:gd name="csY16" fmla="*/ 37477 h 154502"/>
                <a:gd name="csX17" fmla="*/ 19271 w 132092"/>
                <a:gd name="csY17" fmla="*/ 39906 h 154502"/>
                <a:gd name="csX18" fmla="*/ 23573 w 132092"/>
                <a:gd name="csY18" fmla="*/ 34319 h 154502"/>
                <a:gd name="csX19" fmla="*/ 42046 w 132092"/>
                <a:gd name="csY19" fmla="*/ 5410 h 154502"/>
                <a:gd name="csX20" fmla="*/ 49890 w 132092"/>
                <a:gd name="csY20" fmla="*/ 16585 h 154502"/>
                <a:gd name="csX21" fmla="*/ 48119 w 132092"/>
                <a:gd name="csY21" fmla="*/ 28974 h 154502"/>
                <a:gd name="csX22" fmla="*/ 19777 w 132092"/>
                <a:gd name="csY22" fmla="*/ 137078 h 154502"/>
                <a:gd name="csX23" fmla="*/ 64314 w 132092"/>
                <a:gd name="csY23" fmla="*/ 31647 h 154502"/>
                <a:gd name="csX24" fmla="*/ 77473 w 132092"/>
                <a:gd name="csY24" fmla="*/ 14642 h 154502"/>
                <a:gd name="csX25" fmla="*/ 97970 w 132092"/>
                <a:gd name="csY25" fmla="*/ 5410 h 154502"/>
                <a:gd name="csX26" fmla="*/ 114165 w 132092"/>
                <a:gd name="csY26" fmla="*/ 28246 h 154502"/>
                <a:gd name="csX27" fmla="*/ 101260 w 132092"/>
                <a:gd name="csY27" fmla="*/ 79747 h 154502"/>
                <a:gd name="csX28" fmla="*/ 71147 w 132092"/>
                <a:gd name="csY28" fmla="*/ 104768 h 154502"/>
                <a:gd name="csX29" fmla="*/ 51156 w 132092"/>
                <a:gd name="csY29" fmla="*/ 83148 h 154502"/>
                <a:gd name="csX30" fmla="*/ 51915 w 132092"/>
                <a:gd name="csY30" fmla="*/ 79261 h 154502"/>
                <a:gd name="csX31" fmla="*/ 64314 w 132092"/>
                <a:gd name="csY31" fmla="*/ 31647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777" y="137078"/>
                  </a:moveTo>
                  <a:cubicBezTo>
                    <a:pt x="17753" y="145337"/>
                    <a:pt x="17247" y="147038"/>
                    <a:pt x="6113" y="147038"/>
                  </a:cubicBezTo>
                  <a:cubicBezTo>
                    <a:pt x="3076" y="147038"/>
                    <a:pt x="292" y="147038"/>
                    <a:pt x="292" y="151654"/>
                  </a:cubicBezTo>
                  <a:cubicBezTo>
                    <a:pt x="292" y="153597"/>
                    <a:pt x="1558" y="154569"/>
                    <a:pt x="3582" y="154569"/>
                  </a:cubicBezTo>
                  <a:cubicBezTo>
                    <a:pt x="10415" y="154569"/>
                    <a:pt x="17753" y="153840"/>
                    <a:pt x="24838" y="153840"/>
                  </a:cubicBezTo>
                  <a:cubicBezTo>
                    <a:pt x="33189" y="153840"/>
                    <a:pt x="41793" y="154569"/>
                    <a:pt x="49890" y="154569"/>
                  </a:cubicBezTo>
                  <a:cubicBezTo>
                    <a:pt x="51156" y="154569"/>
                    <a:pt x="54445" y="154569"/>
                    <a:pt x="54445" y="149710"/>
                  </a:cubicBezTo>
                  <a:cubicBezTo>
                    <a:pt x="54445" y="147038"/>
                    <a:pt x="51915" y="147038"/>
                    <a:pt x="48372" y="147038"/>
                  </a:cubicBezTo>
                  <a:cubicBezTo>
                    <a:pt x="35720" y="147038"/>
                    <a:pt x="35720" y="145337"/>
                    <a:pt x="35720" y="143151"/>
                  </a:cubicBezTo>
                  <a:cubicBezTo>
                    <a:pt x="35720" y="140236"/>
                    <a:pt x="46348" y="100639"/>
                    <a:pt x="48119" y="94565"/>
                  </a:cubicBezTo>
                  <a:cubicBezTo>
                    <a:pt x="51409" y="101610"/>
                    <a:pt x="58494" y="110113"/>
                    <a:pt x="71400" y="110113"/>
                  </a:cubicBezTo>
                  <a:cubicBezTo>
                    <a:pt x="100754" y="110113"/>
                    <a:pt x="132385" y="74645"/>
                    <a:pt x="132385" y="38935"/>
                  </a:cubicBezTo>
                  <a:cubicBezTo>
                    <a:pt x="132385" y="16099"/>
                    <a:pt x="117961" y="66"/>
                    <a:pt x="98729" y="66"/>
                  </a:cubicBezTo>
                  <a:cubicBezTo>
                    <a:pt x="86077" y="66"/>
                    <a:pt x="73930" y="8811"/>
                    <a:pt x="65580" y="18286"/>
                  </a:cubicBezTo>
                  <a:cubicBezTo>
                    <a:pt x="63049" y="5167"/>
                    <a:pt x="52168" y="66"/>
                    <a:pt x="42805" y="66"/>
                  </a:cubicBezTo>
                  <a:cubicBezTo>
                    <a:pt x="31165" y="66"/>
                    <a:pt x="26357" y="9540"/>
                    <a:pt x="24079" y="13913"/>
                  </a:cubicBezTo>
                  <a:cubicBezTo>
                    <a:pt x="19524" y="22172"/>
                    <a:pt x="16235" y="36748"/>
                    <a:pt x="16235" y="37477"/>
                  </a:cubicBezTo>
                  <a:cubicBezTo>
                    <a:pt x="16235" y="39906"/>
                    <a:pt x="18765" y="39906"/>
                    <a:pt x="19271" y="39906"/>
                  </a:cubicBezTo>
                  <a:cubicBezTo>
                    <a:pt x="21802" y="39906"/>
                    <a:pt x="22055" y="39663"/>
                    <a:pt x="23573" y="34319"/>
                  </a:cubicBezTo>
                  <a:cubicBezTo>
                    <a:pt x="27875" y="17071"/>
                    <a:pt x="32936" y="5410"/>
                    <a:pt x="42046" y="5410"/>
                  </a:cubicBezTo>
                  <a:cubicBezTo>
                    <a:pt x="46348" y="5410"/>
                    <a:pt x="49890" y="7354"/>
                    <a:pt x="49890" y="16585"/>
                  </a:cubicBezTo>
                  <a:cubicBezTo>
                    <a:pt x="49890" y="22172"/>
                    <a:pt x="49131" y="24845"/>
                    <a:pt x="48119" y="28974"/>
                  </a:cubicBezTo>
                  <a:lnTo>
                    <a:pt x="19777" y="137078"/>
                  </a:lnTo>
                  <a:close/>
                  <a:moveTo>
                    <a:pt x="64314" y="31647"/>
                  </a:moveTo>
                  <a:cubicBezTo>
                    <a:pt x="66086" y="25088"/>
                    <a:pt x="72918" y="18286"/>
                    <a:pt x="77473" y="14642"/>
                  </a:cubicBezTo>
                  <a:cubicBezTo>
                    <a:pt x="86330" y="7111"/>
                    <a:pt x="93668" y="5410"/>
                    <a:pt x="97970" y="5410"/>
                  </a:cubicBezTo>
                  <a:cubicBezTo>
                    <a:pt x="108092" y="5410"/>
                    <a:pt x="114165" y="13913"/>
                    <a:pt x="114165" y="28246"/>
                  </a:cubicBezTo>
                  <a:cubicBezTo>
                    <a:pt x="114165" y="42578"/>
                    <a:pt x="105815" y="70515"/>
                    <a:pt x="101260" y="79747"/>
                  </a:cubicBezTo>
                  <a:cubicBezTo>
                    <a:pt x="92656" y="96752"/>
                    <a:pt x="80510" y="104768"/>
                    <a:pt x="71147" y="104768"/>
                  </a:cubicBezTo>
                  <a:cubicBezTo>
                    <a:pt x="54445" y="104768"/>
                    <a:pt x="51156" y="84605"/>
                    <a:pt x="51156" y="83148"/>
                  </a:cubicBezTo>
                  <a:cubicBezTo>
                    <a:pt x="51156" y="82662"/>
                    <a:pt x="51156" y="82176"/>
                    <a:pt x="51915" y="79261"/>
                  </a:cubicBezTo>
                  <a:lnTo>
                    <a:pt x="64314" y="3164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9" name="Freeform 218">
              <a:extLst>
                <a:ext uri="{FF2B5EF4-FFF2-40B4-BE49-F238E27FC236}">
                  <a16:creationId xmlns:a16="http://schemas.microsoft.com/office/drawing/2014/main" id="{1548EBE3-B99F-6DCE-AB97-7F49BF924080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0115573" y="4070258"/>
              <a:ext cx="64477" cy="112913"/>
            </a:xfrm>
            <a:custGeom>
              <a:avLst/>
              <a:gdLst>
                <a:gd name="csX0" fmla="*/ 40330 w 64477"/>
                <a:gd name="csY0" fmla="*/ 4829 h 112913"/>
                <a:gd name="csX1" fmla="*/ 35016 w 64477"/>
                <a:gd name="csY1" fmla="*/ 67 h 112913"/>
                <a:gd name="csX2" fmla="*/ 297 w 64477"/>
                <a:gd name="csY2" fmla="*/ 10951 h 112913"/>
                <a:gd name="csX3" fmla="*/ 297 w 64477"/>
                <a:gd name="csY3" fmla="*/ 17072 h 112913"/>
                <a:gd name="csX4" fmla="*/ 25982 w 64477"/>
                <a:gd name="csY4" fmla="*/ 12311 h 112913"/>
                <a:gd name="csX5" fmla="*/ 25982 w 64477"/>
                <a:gd name="csY5" fmla="*/ 99037 h 112913"/>
                <a:gd name="csX6" fmla="*/ 8269 w 64477"/>
                <a:gd name="csY6" fmla="*/ 106859 h 112913"/>
                <a:gd name="csX7" fmla="*/ 1537 w 64477"/>
                <a:gd name="csY7" fmla="*/ 106859 h 112913"/>
                <a:gd name="csX8" fmla="*/ 1537 w 64477"/>
                <a:gd name="csY8" fmla="*/ 112981 h 112913"/>
                <a:gd name="csX9" fmla="*/ 33068 w 64477"/>
                <a:gd name="csY9" fmla="*/ 112301 h 112913"/>
                <a:gd name="csX10" fmla="*/ 64775 w 64477"/>
                <a:gd name="csY10" fmla="*/ 112981 h 112913"/>
                <a:gd name="csX11" fmla="*/ 64775 w 64477"/>
                <a:gd name="csY11" fmla="*/ 106859 h 112913"/>
                <a:gd name="csX12" fmla="*/ 58044 w 64477"/>
                <a:gd name="csY12" fmla="*/ 106859 h 112913"/>
                <a:gd name="csX13" fmla="*/ 40330 w 64477"/>
                <a:gd name="csY13" fmla="*/ 99037 h 112913"/>
                <a:gd name="csX14" fmla="*/ 40330 w 64477"/>
                <a:gd name="csY14" fmla="*/ 4829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330" y="4829"/>
                  </a:moveTo>
                  <a:cubicBezTo>
                    <a:pt x="40330" y="237"/>
                    <a:pt x="39976" y="67"/>
                    <a:pt x="35016" y="67"/>
                  </a:cubicBezTo>
                  <a:cubicBezTo>
                    <a:pt x="23679" y="10781"/>
                    <a:pt x="7560" y="10951"/>
                    <a:pt x="297" y="10951"/>
                  </a:cubicBezTo>
                  <a:lnTo>
                    <a:pt x="297" y="17072"/>
                  </a:lnTo>
                  <a:cubicBezTo>
                    <a:pt x="4549" y="17072"/>
                    <a:pt x="16240" y="17072"/>
                    <a:pt x="25982" y="12311"/>
                  </a:cubicBezTo>
                  <a:lnTo>
                    <a:pt x="25982" y="99037"/>
                  </a:lnTo>
                  <a:cubicBezTo>
                    <a:pt x="25982" y="104648"/>
                    <a:pt x="25982" y="106859"/>
                    <a:pt x="8269" y="106859"/>
                  </a:cubicBezTo>
                  <a:lnTo>
                    <a:pt x="1537" y="106859"/>
                  </a:lnTo>
                  <a:lnTo>
                    <a:pt x="1537" y="112981"/>
                  </a:lnTo>
                  <a:cubicBezTo>
                    <a:pt x="4726" y="112811"/>
                    <a:pt x="26514" y="112301"/>
                    <a:pt x="33068" y="112301"/>
                  </a:cubicBezTo>
                  <a:cubicBezTo>
                    <a:pt x="38559" y="112301"/>
                    <a:pt x="60878" y="112811"/>
                    <a:pt x="64775" y="112981"/>
                  </a:cubicBezTo>
                  <a:lnTo>
                    <a:pt x="64775" y="106859"/>
                  </a:lnTo>
                  <a:lnTo>
                    <a:pt x="58044" y="106859"/>
                  </a:lnTo>
                  <a:cubicBezTo>
                    <a:pt x="40330" y="106859"/>
                    <a:pt x="40330" y="104648"/>
                    <a:pt x="40330" y="99037"/>
                  </a:cubicBezTo>
                  <a:lnTo>
                    <a:pt x="40330" y="4829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0" name="Freeform 219">
              <a:extLst>
                <a:ext uri="{FF2B5EF4-FFF2-40B4-BE49-F238E27FC236}">
                  <a16:creationId xmlns:a16="http://schemas.microsoft.com/office/drawing/2014/main" id="{D44F3392-6D67-AB7A-F0CE-783A916B9797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0201690" y="4039358"/>
              <a:ext cx="132092" cy="154502"/>
            </a:xfrm>
            <a:custGeom>
              <a:avLst/>
              <a:gdLst>
                <a:gd name="csX0" fmla="*/ 19787 w 132092"/>
                <a:gd name="csY0" fmla="*/ 137078 h 154502"/>
                <a:gd name="csX1" fmla="*/ 6122 w 132092"/>
                <a:gd name="csY1" fmla="*/ 147038 h 154502"/>
                <a:gd name="csX2" fmla="*/ 302 w 132092"/>
                <a:gd name="csY2" fmla="*/ 151654 h 154502"/>
                <a:gd name="csX3" fmla="*/ 3592 w 132092"/>
                <a:gd name="csY3" fmla="*/ 154569 h 154502"/>
                <a:gd name="csX4" fmla="*/ 24848 w 132092"/>
                <a:gd name="csY4" fmla="*/ 153840 h 154502"/>
                <a:gd name="csX5" fmla="*/ 49900 w 132092"/>
                <a:gd name="csY5" fmla="*/ 154569 h 154502"/>
                <a:gd name="csX6" fmla="*/ 54455 w 132092"/>
                <a:gd name="csY6" fmla="*/ 149710 h 154502"/>
                <a:gd name="csX7" fmla="*/ 48382 w 132092"/>
                <a:gd name="csY7" fmla="*/ 147038 h 154502"/>
                <a:gd name="csX8" fmla="*/ 35729 w 132092"/>
                <a:gd name="csY8" fmla="*/ 143151 h 154502"/>
                <a:gd name="csX9" fmla="*/ 48129 w 132092"/>
                <a:gd name="csY9" fmla="*/ 94565 h 154502"/>
                <a:gd name="csX10" fmla="*/ 71409 w 132092"/>
                <a:gd name="csY10" fmla="*/ 110113 h 154502"/>
                <a:gd name="csX11" fmla="*/ 132395 w 132092"/>
                <a:gd name="csY11" fmla="*/ 38935 h 154502"/>
                <a:gd name="csX12" fmla="*/ 98739 w 132092"/>
                <a:gd name="csY12" fmla="*/ 66 h 154502"/>
                <a:gd name="csX13" fmla="*/ 65589 w 132092"/>
                <a:gd name="csY13" fmla="*/ 18286 h 154502"/>
                <a:gd name="csX14" fmla="*/ 42815 w 132092"/>
                <a:gd name="csY14" fmla="*/ 66 h 154502"/>
                <a:gd name="csX15" fmla="*/ 24089 w 132092"/>
                <a:gd name="csY15" fmla="*/ 13913 h 154502"/>
                <a:gd name="csX16" fmla="*/ 16244 w 132092"/>
                <a:gd name="csY16" fmla="*/ 37477 h 154502"/>
                <a:gd name="csX17" fmla="*/ 19281 w 132092"/>
                <a:gd name="csY17" fmla="*/ 39906 h 154502"/>
                <a:gd name="csX18" fmla="*/ 23583 w 132092"/>
                <a:gd name="csY18" fmla="*/ 34319 h 154502"/>
                <a:gd name="csX19" fmla="*/ 42055 w 132092"/>
                <a:gd name="csY19" fmla="*/ 5410 h 154502"/>
                <a:gd name="csX20" fmla="*/ 49900 w 132092"/>
                <a:gd name="csY20" fmla="*/ 16585 h 154502"/>
                <a:gd name="csX21" fmla="*/ 48129 w 132092"/>
                <a:gd name="csY21" fmla="*/ 28974 h 154502"/>
                <a:gd name="csX22" fmla="*/ 19787 w 132092"/>
                <a:gd name="csY22" fmla="*/ 137078 h 154502"/>
                <a:gd name="csX23" fmla="*/ 64324 w 132092"/>
                <a:gd name="csY23" fmla="*/ 31647 h 154502"/>
                <a:gd name="csX24" fmla="*/ 77483 w 132092"/>
                <a:gd name="csY24" fmla="*/ 14642 h 154502"/>
                <a:gd name="csX25" fmla="*/ 97980 w 132092"/>
                <a:gd name="csY25" fmla="*/ 5410 h 154502"/>
                <a:gd name="csX26" fmla="*/ 114175 w 132092"/>
                <a:gd name="csY26" fmla="*/ 28246 h 154502"/>
                <a:gd name="csX27" fmla="*/ 101269 w 132092"/>
                <a:gd name="csY27" fmla="*/ 79747 h 154502"/>
                <a:gd name="csX28" fmla="*/ 71156 w 132092"/>
                <a:gd name="csY28" fmla="*/ 104768 h 154502"/>
                <a:gd name="csX29" fmla="*/ 51165 w 132092"/>
                <a:gd name="csY29" fmla="*/ 83148 h 154502"/>
                <a:gd name="csX30" fmla="*/ 51924 w 132092"/>
                <a:gd name="csY30" fmla="*/ 79261 h 154502"/>
                <a:gd name="csX31" fmla="*/ 64324 w 132092"/>
                <a:gd name="csY31" fmla="*/ 31647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787" y="137078"/>
                  </a:moveTo>
                  <a:cubicBezTo>
                    <a:pt x="17762" y="145337"/>
                    <a:pt x="17256" y="147038"/>
                    <a:pt x="6122" y="147038"/>
                  </a:cubicBezTo>
                  <a:cubicBezTo>
                    <a:pt x="3086" y="147038"/>
                    <a:pt x="302" y="147038"/>
                    <a:pt x="302" y="151654"/>
                  </a:cubicBezTo>
                  <a:cubicBezTo>
                    <a:pt x="302" y="153597"/>
                    <a:pt x="1567" y="154569"/>
                    <a:pt x="3592" y="154569"/>
                  </a:cubicBezTo>
                  <a:cubicBezTo>
                    <a:pt x="10424" y="154569"/>
                    <a:pt x="17762" y="153840"/>
                    <a:pt x="24848" y="153840"/>
                  </a:cubicBezTo>
                  <a:cubicBezTo>
                    <a:pt x="33199" y="153840"/>
                    <a:pt x="41802" y="154569"/>
                    <a:pt x="49900" y="154569"/>
                  </a:cubicBezTo>
                  <a:cubicBezTo>
                    <a:pt x="51165" y="154569"/>
                    <a:pt x="54455" y="154569"/>
                    <a:pt x="54455" y="149710"/>
                  </a:cubicBezTo>
                  <a:cubicBezTo>
                    <a:pt x="54455" y="147038"/>
                    <a:pt x="51924" y="147038"/>
                    <a:pt x="48382" y="147038"/>
                  </a:cubicBezTo>
                  <a:cubicBezTo>
                    <a:pt x="35729" y="147038"/>
                    <a:pt x="35729" y="145337"/>
                    <a:pt x="35729" y="143151"/>
                  </a:cubicBezTo>
                  <a:cubicBezTo>
                    <a:pt x="35729" y="140236"/>
                    <a:pt x="46357" y="100639"/>
                    <a:pt x="48129" y="94565"/>
                  </a:cubicBezTo>
                  <a:cubicBezTo>
                    <a:pt x="51418" y="101610"/>
                    <a:pt x="58504" y="110113"/>
                    <a:pt x="71409" y="110113"/>
                  </a:cubicBezTo>
                  <a:cubicBezTo>
                    <a:pt x="100763" y="110113"/>
                    <a:pt x="132395" y="74645"/>
                    <a:pt x="132395" y="38935"/>
                  </a:cubicBezTo>
                  <a:cubicBezTo>
                    <a:pt x="132395" y="16099"/>
                    <a:pt x="117971" y="66"/>
                    <a:pt x="98739" y="66"/>
                  </a:cubicBezTo>
                  <a:cubicBezTo>
                    <a:pt x="86086" y="66"/>
                    <a:pt x="73940" y="8811"/>
                    <a:pt x="65589" y="18286"/>
                  </a:cubicBezTo>
                  <a:cubicBezTo>
                    <a:pt x="63059" y="5167"/>
                    <a:pt x="52177" y="66"/>
                    <a:pt x="42815" y="66"/>
                  </a:cubicBezTo>
                  <a:cubicBezTo>
                    <a:pt x="31174" y="66"/>
                    <a:pt x="26366" y="9540"/>
                    <a:pt x="24089" y="13913"/>
                  </a:cubicBezTo>
                  <a:cubicBezTo>
                    <a:pt x="19534" y="22172"/>
                    <a:pt x="16244" y="36748"/>
                    <a:pt x="16244" y="37477"/>
                  </a:cubicBezTo>
                  <a:cubicBezTo>
                    <a:pt x="16244" y="39906"/>
                    <a:pt x="18775" y="39906"/>
                    <a:pt x="19281" y="39906"/>
                  </a:cubicBezTo>
                  <a:cubicBezTo>
                    <a:pt x="21811" y="39906"/>
                    <a:pt x="22064" y="39663"/>
                    <a:pt x="23583" y="34319"/>
                  </a:cubicBezTo>
                  <a:cubicBezTo>
                    <a:pt x="27885" y="17071"/>
                    <a:pt x="32946" y="5410"/>
                    <a:pt x="42055" y="5410"/>
                  </a:cubicBezTo>
                  <a:cubicBezTo>
                    <a:pt x="46357" y="5410"/>
                    <a:pt x="49900" y="7354"/>
                    <a:pt x="49900" y="16585"/>
                  </a:cubicBezTo>
                  <a:cubicBezTo>
                    <a:pt x="49900" y="22172"/>
                    <a:pt x="49141" y="24845"/>
                    <a:pt x="48129" y="28974"/>
                  </a:cubicBezTo>
                  <a:lnTo>
                    <a:pt x="19787" y="137078"/>
                  </a:lnTo>
                  <a:close/>
                  <a:moveTo>
                    <a:pt x="64324" y="31647"/>
                  </a:moveTo>
                  <a:cubicBezTo>
                    <a:pt x="66095" y="25088"/>
                    <a:pt x="72928" y="18286"/>
                    <a:pt x="77483" y="14642"/>
                  </a:cubicBezTo>
                  <a:cubicBezTo>
                    <a:pt x="86339" y="7111"/>
                    <a:pt x="93678" y="5410"/>
                    <a:pt x="97980" y="5410"/>
                  </a:cubicBezTo>
                  <a:cubicBezTo>
                    <a:pt x="108102" y="5410"/>
                    <a:pt x="114175" y="13913"/>
                    <a:pt x="114175" y="28246"/>
                  </a:cubicBezTo>
                  <a:cubicBezTo>
                    <a:pt x="114175" y="42578"/>
                    <a:pt x="105824" y="70515"/>
                    <a:pt x="101269" y="79747"/>
                  </a:cubicBezTo>
                  <a:cubicBezTo>
                    <a:pt x="92666" y="96752"/>
                    <a:pt x="80519" y="104768"/>
                    <a:pt x="71156" y="104768"/>
                  </a:cubicBezTo>
                  <a:cubicBezTo>
                    <a:pt x="54455" y="104768"/>
                    <a:pt x="51165" y="84605"/>
                    <a:pt x="51165" y="83148"/>
                  </a:cubicBezTo>
                  <a:cubicBezTo>
                    <a:pt x="51165" y="82662"/>
                    <a:pt x="51165" y="82176"/>
                    <a:pt x="51924" y="79261"/>
                  </a:cubicBezTo>
                  <a:lnTo>
                    <a:pt x="64324" y="3164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1" name="Freeform 220">
              <a:extLst>
                <a:ext uri="{FF2B5EF4-FFF2-40B4-BE49-F238E27FC236}">
                  <a16:creationId xmlns:a16="http://schemas.microsoft.com/office/drawing/2014/main" id="{9E37F7C5-DE5E-38CF-9A08-FBD2261CBFD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0350035" y="3983584"/>
              <a:ext cx="91047" cy="74992"/>
            </a:xfrm>
            <a:custGeom>
              <a:avLst/>
              <a:gdLst>
                <a:gd name="csX0" fmla="*/ 31837 w 91047"/>
                <a:gd name="csY0" fmla="*/ 4994 h 74992"/>
                <a:gd name="csX1" fmla="*/ 32191 w 91047"/>
                <a:gd name="csY1" fmla="*/ 2443 h 74992"/>
                <a:gd name="csX2" fmla="*/ 29357 w 91047"/>
                <a:gd name="csY2" fmla="*/ 62 h 74992"/>
                <a:gd name="csX3" fmla="*/ 17843 w 91047"/>
                <a:gd name="csY3" fmla="*/ 913 h 74992"/>
                <a:gd name="csX4" fmla="*/ 7924 w 91047"/>
                <a:gd name="csY4" fmla="*/ 1763 h 74992"/>
                <a:gd name="csX5" fmla="*/ 2964 w 91047"/>
                <a:gd name="csY5" fmla="*/ 5674 h 74992"/>
                <a:gd name="csX6" fmla="*/ 7570 w 91047"/>
                <a:gd name="csY6" fmla="*/ 8055 h 74992"/>
                <a:gd name="csX7" fmla="*/ 16072 w 91047"/>
                <a:gd name="csY7" fmla="*/ 10605 h 74992"/>
                <a:gd name="csX8" fmla="*/ 14478 w 91047"/>
                <a:gd name="csY8" fmla="*/ 17237 h 74992"/>
                <a:gd name="csX9" fmla="*/ 5621 w 91047"/>
                <a:gd name="csY9" fmla="*/ 51588 h 74992"/>
                <a:gd name="csX10" fmla="*/ 307 w 91047"/>
                <a:gd name="csY10" fmla="*/ 72674 h 74992"/>
                <a:gd name="csX11" fmla="*/ 3673 w 91047"/>
                <a:gd name="csY11" fmla="*/ 75054 h 74992"/>
                <a:gd name="csX12" fmla="*/ 6507 w 91047"/>
                <a:gd name="csY12" fmla="*/ 75054 h 74992"/>
                <a:gd name="csX13" fmla="*/ 63722 w 91047"/>
                <a:gd name="csY13" fmla="*/ 48527 h 74992"/>
                <a:gd name="csX14" fmla="*/ 91355 w 91047"/>
                <a:gd name="csY14" fmla="*/ 5504 h 74992"/>
                <a:gd name="csX15" fmla="*/ 85332 w 91047"/>
                <a:gd name="csY15" fmla="*/ 62 h 74992"/>
                <a:gd name="csX16" fmla="*/ 76298 w 91047"/>
                <a:gd name="csY16" fmla="*/ 9585 h 74992"/>
                <a:gd name="csX17" fmla="*/ 15364 w 91047"/>
                <a:gd name="csY17" fmla="*/ 68252 h 74992"/>
                <a:gd name="csX18" fmla="*/ 31837 w 91047"/>
                <a:gd name="csY18" fmla="*/ 4994 h 74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4992">
                  <a:moveTo>
                    <a:pt x="31837" y="4994"/>
                  </a:moveTo>
                  <a:cubicBezTo>
                    <a:pt x="32014" y="4314"/>
                    <a:pt x="32191" y="3293"/>
                    <a:pt x="32191" y="2443"/>
                  </a:cubicBezTo>
                  <a:cubicBezTo>
                    <a:pt x="32191" y="2273"/>
                    <a:pt x="32191" y="62"/>
                    <a:pt x="29357" y="62"/>
                  </a:cubicBezTo>
                  <a:cubicBezTo>
                    <a:pt x="29180" y="62"/>
                    <a:pt x="19083" y="913"/>
                    <a:pt x="17843" y="913"/>
                  </a:cubicBezTo>
                  <a:cubicBezTo>
                    <a:pt x="14478" y="1253"/>
                    <a:pt x="11289" y="1423"/>
                    <a:pt x="7924" y="1763"/>
                  </a:cubicBezTo>
                  <a:cubicBezTo>
                    <a:pt x="5090" y="1933"/>
                    <a:pt x="2964" y="2103"/>
                    <a:pt x="2964" y="5674"/>
                  </a:cubicBezTo>
                  <a:cubicBezTo>
                    <a:pt x="2964" y="8055"/>
                    <a:pt x="5444" y="8055"/>
                    <a:pt x="7570" y="8055"/>
                  </a:cubicBezTo>
                  <a:cubicBezTo>
                    <a:pt x="16072" y="8055"/>
                    <a:pt x="16072" y="9075"/>
                    <a:pt x="16072" y="10605"/>
                  </a:cubicBezTo>
                  <a:cubicBezTo>
                    <a:pt x="16072" y="11626"/>
                    <a:pt x="15186" y="15027"/>
                    <a:pt x="14478" y="17237"/>
                  </a:cubicBezTo>
                  <a:lnTo>
                    <a:pt x="5621" y="51588"/>
                  </a:lnTo>
                  <a:cubicBezTo>
                    <a:pt x="1193" y="68593"/>
                    <a:pt x="307" y="71994"/>
                    <a:pt x="307" y="72674"/>
                  </a:cubicBezTo>
                  <a:cubicBezTo>
                    <a:pt x="307" y="75054"/>
                    <a:pt x="2964" y="75054"/>
                    <a:pt x="3673" y="75054"/>
                  </a:cubicBezTo>
                  <a:lnTo>
                    <a:pt x="6507" y="75054"/>
                  </a:lnTo>
                  <a:cubicBezTo>
                    <a:pt x="22272" y="72674"/>
                    <a:pt x="44768" y="64681"/>
                    <a:pt x="63722" y="48527"/>
                  </a:cubicBezTo>
                  <a:cubicBezTo>
                    <a:pt x="87812" y="27951"/>
                    <a:pt x="91355" y="5844"/>
                    <a:pt x="91355" y="5504"/>
                  </a:cubicBezTo>
                  <a:cubicBezTo>
                    <a:pt x="91355" y="2443"/>
                    <a:pt x="88875" y="62"/>
                    <a:pt x="85332" y="62"/>
                  </a:cubicBezTo>
                  <a:cubicBezTo>
                    <a:pt x="79132" y="62"/>
                    <a:pt x="77892" y="4824"/>
                    <a:pt x="76298" y="9585"/>
                  </a:cubicBezTo>
                  <a:cubicBezTo>
                    <a:pt x="69213" y="33732"/>
                    <a:pt x="45477" y="59750"/>
                    <a:pt x="15364" y="68252"/>
                  </a:cubicBezTo>
                  <a:lnTo>
                    <a:pt x="31837" y="4994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2" name="Freeform 221">
              <a:extLst>
                <a:ext uri="{FF2B5EF4-FFF2-40B4-BE49-F238E27FC236}">
                  <a16:creationId xmlns:a16="http://schemas.microsoft.com/office/drawing/2014/main" id="{9C150942-A55F-B145-0D98-124AB75220E5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0356412" y="4094117"/>
              <a:ext cx="64477" cy="112913"/>
            </a:xfrm>
            <a:custGeom>
              <a:avLst/>
              <a:gdLst>
                <a:gd name="csX0" fmla="*/ 40340 w 64477"/>
                <a:gd name="csY0" fmla="*/ 4830 h 112913"/>
                <a:gd name="csX1" fmla="*/ 35026 w 64477"/>
                <a:gd name="csY1" fmla="*/ 68 h 112913"/>
                <a:gd name="csX2" fmla="*/ 307 w 64477"/>
                <a:gd name="csY2" fmla="*/ 10952 h 112913"/>
                <a:gd name="csX3" fmla="*/ 307 w 64477"/>
                <a:gd name="csY3" fmla="*/ 17073 h 112913"/>
                <a:gd name="csX4" fmla="*/ 25992 w 64477"/>
                <a:gd name="csY4" fmla="*/ 12312 h 112913"/>
                <a:gd name="csX5" fmla="*/ 25992 w 64477"/>
                <a:gd name="csY5" fmla="*/ 99038 h 112913"/>
                <a:gd name="csX6" fmla="*/ 8278 w 64477"/>
                <a:gd name="csY6" fmla="*/ 106860 h 112913"/>
                <a:gd name="csX7" fmla="*/ 1547 w 64477"/>
                <a:gd name="csY7" fmla="*/ 106860 h 112913"/>
                <a:gd name="csX8" fmla="*/ 1547 w 64477"/>
                <a:gd name="csY8" fmla="*/ 112982 h 112913"/>
                <a:gd name="csX9" fmla="*/ 33077 w 64477"/>
                <a:gd name="csY9" fmla="*/ 112302 h 112913"/>
                <a:gd name="csX10" fmla="*/ 64784 w 64477"/>
                <a:gd name="csY10" fmla="*/ 112982 h 112913"/>
                <a:gd name="csX11" fmla="*/ 64784 w 64477"/>
                <a:gd name="csY11" fmla="*/ 106860 h 112913"/>
                <a:gd name="csX12" fmla="*/ 58053 w 64477"/>
                <a:gd name="csY12" fmla="*/ 106860 h 112913"/>
                <a:gd name="csX13" fmla="*/ 40340 w 64477"/>
                <a:gd name="csY13" fmla="*/ 99038 h 112913"/>
                <a:gd name="csX14" fmla="*/ 40340 w 64477"/>
                <a:gd name="csY14" fmla="*/ 483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340" y="4830"/>
                  </a:moveTo>
                  <a:cubicBezTo>
                    <a:pt x="40340" y="238"/>
                    <a:pt x="39985" y="68"/>
                    <a:pt x="35026" y="68"/>
                  </a:cubicBezTo>
                  <a:cubicBezTo>
                    <a:pt x="23689" y="10782"/>
                    <a:pt x="7570" y="10952"/>
                    <a:pt x="307" y="10952"/>
                  </a:cubicBezTo>
                  <a:lnTo>
                    <a:pt x="307" y="17073"/>
                  </a:lnTo>
                  <a:cubicBezTo>
                    <a:pt x="4558" y="17073"/>
                    <a:pt x="16249" y="17073"/>
                    <a:pt x="25992" y="12312"/>
                  </a:cubicBezTo>
                  <a:lnTo>
                    <a:pt x="25992" y="99038"/>
                  </a:lnTo>
                  <a:cubicBezTo>
                    <a:pt x="25992" y="104649"/>
                    <a:pt x="25992" y="106860"/>
                    <a:pt x="8278" y="106860"/>
                  </a:cubicBezTo>
                  <a:lnTo>
                    <a:pt x="1547" y="106860"/>
                  </a:lnTo>
                  <a:lnTo>
                    <a:pt x="1547" y="112982"/>
                  </a:lnTo>
                  <a:cubicBezTo>
                    <a:pt x="4735" y="112812"/>
                    <a:pt x="26523" y="112302"/>
                    <a:pt x="33077" y="112302"/>
                  </a:cubicBezTo>
                  <a:cubicBezTo>
                    <a:pt x="38568" y="112302"/>
                    <a:pt x="60887" y="112812"/>
                    <a:pt x="64784" y="112982"/>
                  </a:cubicBezTo>
                  <a:lnTo>
                    <a:pt x="64784" y="106860"/>
                  </a:lnTo>
                  <a:lnTo>
                    <a:pt x="58053" y="106860"/>
                  </a:lnTo>
                  <a:cubicBezTo>
                    <a:pt x="40340" y="106860"/>
                    <a:pt x="40340" y="104649"/>
                    <a:pt x="40340" y="99038"/>
                  </a:cubicBezTo>
                  <a:lnTo>
                    <a:pt x="40340" y="483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3" name="Freeform 222">
              <a:extLst>
                <a:ext uri="{FF2B5EF4-FFF2-40B4-BE49-F238E27FC236}">
                  <a16:creationId xmlns:a16="http://schemas.microsoft.com/office/drawing/2014/main" id="{EEBF6BA5-7B20-CAFD-5860-BB9629821EF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0473137" y="4039358"/>
              <a:ext cx="104257" cy="154502"/>
            </a:xfrm>
            <a:custGeom>
              <a:avLst/>
              <a:gdLst>
                <a:gd name="csX0" fmla="*/ 104569 w 104257"/>
                <a:gd name="csY0" fmla="*/ 2738 h 154502"/>
                <a:gd name="csX1" fmla="*/ 102038 w 104257"/>
                <a:gd name="csY1" fmla="*/ 309 h 154502"/>
                <a:gd name="csX2" fmla="*/ 84831 w 104257"/>
                <a:gd name="csY2" fmla="*/ 17071 h 154502"/>
                <a:gd name="csX3" fmla="*/ 61297 w 104257"/>
                <a:gd name="csY3" fmla="*/ 66 h 154502"/>
                <a:gd name="csX4" fmla="*/ 312 w 104257"/>
                <a:gd name="csY4" fmla="*/ 71244 h 154502"/>
                <a:gd name="csX5" fmla="*/ 33715 w 104257"/>
                <a:gd name="csY5" fmla="*/ 110113 h 154502"/>
                <a:gd name="csX6" fmla="*/ 63575 w 104257"/>
                <a:gd name="csY6" fmla="*/ 95537 h 154502"/>
                <a:gd name="csX7" fmla="*/ 52187 w 104257"/>
                <a:gd name="csY7" fmla="*/ 139021 h 154502"/>
                <a:gd name="csX8" fmla="*/ 33968 w 104257"/>
                <a:gd name="csY8" fmla="*/ 147038 h 154502"/>
                <a:gd name="csX9" fmla="*/ 28148 w 104257"/>
                <a:gd name="csY9" fmla="*/ 151897 h 154502"/>
                <a:gd name="csX10" fmla="*/ 31437 w 104257"/>
                <a:gd name="csY10" fmla="*/ 154569 h 154502"/>
                <a:gd name="csX11" fmla="*/ 56742 w 104257"/>
                <a:gd name="csY11" fmla="*/ 153840 h 154502"/>
                <a:gd name="csX12" fmla="*/ 82807 w 104257"/>
                <a:gd name="csY12" fmla="*/ 154569 h 154502"/>
                <a:gd name="csX13" fmla="*/ 87361 w 104257"/>
                <a:gd name="csY13" fmla="*/ 149710 h 154502"/>
                <a:gd name="csX14" fmla="*/ 80782 w 104257"/>
                <a:gd name="csY14" fmla="*/ 147038 h 154502"/>
                <a:gd name="csX15" fmla="*/ 68636 w 104257"/>
                <a:gd name="csY15" fmla="*/ 143151 h 154502"/>
                <a:gd name="csX16" fmla="*/ 69648 w 104257"/>
                <a:gd name="csY16" fmla="*/ 137807 h 154502"/>
                <a:gd name="csX17" fmla="*/ 104569 w 104257"/>
                <a:gd name="csY17" fmla="*/ 2738 h 154502"/>
                <a:gd name="csX18" fmla="*/ 34474 w 104257"/>
                <a:gd name="csY18" fmla="*/ 104768 h 154502"/>
                <a:gd name="csX19" fmla="*/ 18279 w 104257"/>
                <a:gd name="csY19" fmla="*/ 81933 h 154502"/>
                <a:gd name="csX20" fmla="*/ 29919 w 104257"/>
                <a:gd name="csY20" fmla="*/ 33590 h 154502"/>
                <a:gd name="csX21" fmla="*/ 61297 w 104257"/>
                <a:gd name="csY21" fmla="*/ 5410 h 154502"/>
                <a:gd name="csX22" fmla="*/ 81288 w 104257"/>
                <a:gd name="csY22" fmla="*/ 26788 h 154502"/>
                <a:gd name="csX23" fmla="*/ 66611 w 104257"/>
                <a:gd name="csY23" fmla="*/ 82419 h 154502"/>
                <a:gd name="csX24" fmla="*/ 34474 w 104257"/>
                <a:gd name="csY24" fmla="*/ 104768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569" y="2738"/>
                  </a:moveTo>
                  <a:cubicBezTo>
                    <a:pt x="104569" y="1766"/>
                    <a:pt x="103810" y="309"/>
                    <a:pt x="102038" y="309"/>
                  </a:cubicBezTo>
                  <a:cubicBezTo>
                    <a:pt x="99255" y="309"/>
                    <a:pt x="89133" y="10026"/>
                    <a:pt x="84831" y="17071"/>
                  </a:cubicBezTo>
                  <a:cubicBezTo>
                    <a:pt x="79264" y="3953"/>
                    <a:pt x="69395" y="66"/>
                    <a:pt x="61297" y="66"/>
                  </a:cubicBezTo>
                  <a:cubicBezTo>
                    <a:pt x="31437" y="66"/>
                    <a:pt x="312" y="36019"/>
                    <a:pt x="312" y="71244"/>
                  </a:cubicBezTo>
                  <a:cubicBezTo>
                    <a:pt x="312" y="95051"/>
                    <a:pt x="15242" y="110113"/>
                    <a:pt x="33715" y="110113"/>
                  </a:cubicBezTo>
                  <a:cubicBezTo>
                    <a:pt x="44596" y="110113"/>
                    <a:pt x="54465" y="104282"/>
                    <a:pt x="63575" y="95537"/>
                  </a:cubicBezTo>
                  <a:cubicBezTo>
                    <a:pt x="61297" y="104040"/>
                    <a:pt x="52947" y="136835"/>
                    <a:pt x="52187" y="139021"/>
                  </a:cubicBezTo>
                  <a:cubicBezTo>
                    <a:pt x="50163" y="145823"/>
                    <a:pt x="48139" y="146795"/>
                    <a:pt x="33968" y="147038"/>
                  </a:cubicBezTo>
                  <a:cubicBezTo>
                    <a:pt x="30678" y="147038"/>
                    <a:pt x="28148" y="147038"/>
                    <a:pt x="28148" y="151897"/>
                  </a:cubicBezTo>
                  <a:cubicBezTo>
                    <a:pt x="28148" y="152139"/>
                    <a:pt x="28148" y="154569"/>
                    <a:pt x="31437" y="154569"/>
                  </a:cubicBezTo>
                  <a:cubicBezTo>
                    <a:pt x="39535" y="154569"/>
                    <a:pt x="48392" y="153840"/>
                    <a:pt x="56742" y="153840"/>
                  </a:cubicBezTo>
                  <a:cubicBezTo>
                    <a:pt x="65346" y="153840"/>
                    <a:pt x="74456" y="154569"/>
                    <a:pt x="82807" y="154569"/>
                  </a:cubicBezTo>
                  <a:cubicBezTo>
                    <a:pt x="84072" y="154569"/>
                    <a:pt x="87361" y="154569"/>
                    <a:pt x="87361" y="149710"/>
                  </a:cubicBezTo>
                  <a:cubicBezTo>
                    <a:pt x="87361" y="147038"/>
                    <a:pt x="84831" y="147038"/>
                    <a:pt x="80782" y="147038"/>
                  </a:cubicBezTo>
                  <a:cubicBezTo>
                    <a:pt x="68636" y="147038"/>
                    <a:pt x="68636" y="145337"/>
                    <a:pt x="68636" y="143151"/>
                  </a:cubicBezTo>
                  <a:cubicBezTo>
                    <a:pt x="68636" y="141451"/>
                    <a:pt x="69142" y="139993"/>
                    <a:pt x="69648" y="137807"/>
                  </a:cubicBezTo>
                  <a:lnTo>
                    <a:pt x="104569" y="2738"/>
                  </a:lnTo>
                  <a:close/>
                  <a:moveTo>
                    <a:pt x="34474" y="104768"/>
                  </a:moveTo>
                  <a:cubicBezTo>
                    <a:pt x="19291" y="104768"/>
                    <a:pt x="18279" y="86063"/>
                    <a:pt x="18279" y="81933"/>
                  </a:cubicBezTo>
                  <a:cubicBezTo>
                    <a:pt x="18279" y="70272"/>
                    <a:pt x="25617" y="43793"/>
                    <a:pt x="29919" y="33590"/>
                  </a:cubicBezTo>
                  <a:cubicBezTo>
                    <a:pt x="37763" y="15613"/>
                    <a:pt x="50922" y="5410"/>
                    <a:pt x="61297" y="5410"/>
                  </a:cubicBezTo>
                  <a:cubicBezTo>
                    <a:pt x="77746" y="5410"/>
                    <a:pt x="81288" y="25088"/>
                    <a:pt x="81288" y="26788"/>
                  </a:cubicBezTo>
                  <a:cubicBezTo>
                    <a:pt x="81288" y="28246"/>
                    <a:pt x="67370" y="81447"/>
                    <a:pt x="66611" y="82419"/>
                  </a:cubicBezTo>
                  <a:cubicBezTo>
                    <a:pt x="62816" y="89221"/>
                    <a:pt x="48645" y="104768"/>
                    <a:pt x="34474" y="104768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4" name="Freeform 223">
              <a:extLst>
                <a:ext uri="{FF2B5EF4-FFF2-40B4-BE49-F238E27FC236}">
                  <a16:creationId xmlns:a16="http://schemas.microsoft.com/office/drawing/2014/main" id="{23E2F41E-AFBD-F40A-E9F2-4E91DE823ED6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0593916" y="3955000"/>
              <a:ext cx="105572" cy="111382"/>
            </a:xfrm>
            <a:custGeom>
              <a:avLst/>
              <a:gdLst>
                <a:gd name="csX0" fmla="*/ 1025 w 105572"/>
                <a:gd name="csY0" fmla="*/ 102431 h 111382"/>
                <a:gd name="csX1" fmla="*/ 317 w 105572"/>
                <a:gd name="csY1" fmla="*/ 106002 h 111382"/>
                <a:gd name="csX2" fmla="*/ 6339 w 105572"/>
                <a:gd name="csY2" fmla="*/ 111444 h 111382"/>
                <a:gd name="csX3" fmla="*/ 14842 w 105572"/>
                <a:gd name="csY3" fmla="*/ 102942 h 111382"/>
                <a:gd name="csX4" fmla="*/ 22990 w 105572"/>
                <a:gd name="csY4" fmla="*/ 71822 h 111382"/>
                <a:gd name="csX5" fmla="*/ 41944 w 105572"/>
                <a:gd name="csY5" fmla="*/ 76754 h 111382"/>
                <a:gd name="csX6" fmla="*/ 67451 w 105572"/>
                <a:gd name="csY6" fmla="*/ 64510 h 111382"/>
                <a:gd name="csX7" fmla="*/ 85696 w 105572"/>
                <a:gd name="csY7" fmla="*/ 76754 h 111382"/>
                <a:gd name="csX8" fmla="*/ 99690 w 105572"/>
                <a:gd name="csY8" fmla="*/ 67741 h 111382"/>
                <a:gd name="csX9" fmla="*/ 105890 w 105572"/>
                <a:gd name="csY9" fmla="*/ 50736 h 111382"/>
                <a:gd name="csX10" fmla="*/ 103055 w 105572"/>
                <a:gd name="csY10" fmla="*/ 48525 h 111382"/>
                <a:gd name="csX11" fmla="*/ 99158 w 105572"/>
                <a:gd name="csY11" fmla="*/ 53797 h 111382"/>
                <a:gd name="csX12" fmla="*/ 86228 w 105572"/>
                <a:gd name="csY12" fmla="*/ 71992 h 111382"/>
                <a:gd name="csX13" fmla="*/ 80382 w 105572"/>
                <a:gd name="csY13" fmla="*/ 63660 h 111382"/>
                <a:gd name="csX14" fmla="*/ 83039 w 105572"/>
                <a:gd name="csY14" fmla="*/ 50226 h 111382"/>
                <a:gd name="csX15" fmla="*/ 86936 w 105572"/>
                <a:gd name="csY15" fmla="*/ 34921 h 111382"/>
                <a:gd name="csX16" fmla="*/ 91010 w 105572"/>
                <a:gd name="csY16" fmla="*/ 19787 h 111382"/>
                <a:gd name="csX17" fmla="*/ 94022 w 105572"/>
                <a:gd name="csY17" fmla="*/ 7203 h 111382"/>
                <a:gd name="csX18" fmla="*/ 88176 w 105572"/>
                <a:gd name="csY18" fmla="*/ 1762 h 111382"/>
                <a:gd name="csX19" fmla="*/ 80914 w 105572"/>
                <a:gd name="csY19" fmla="*/ 5843 h 111382"/>
                <a:gd name="csX20" fmla="*/ 78079 w 105572"/>
                <a:gd name="csY20" fmla="*/ 15706 h 111382"/>
                <a:gd name="csX21" fmla="*/ 74359 w 105572"/>
                <a:gd name="csY21" fmla="*/ 29820 h 111382"/>
                <a:gd name="csX22" fmla="*/ 68868 w 105572"/>
                <a:gd name="csY22" fmla="*/ 51076 h 111382"/>
                <a:gd name="csX23" fmla="*/ 66034 w 105572"/>
                <a:gd name="csY23" fmla="*/ 57878 h 111382"/>
                <a:gd name="csX24" fmla="*/ 42652 w 105572"/>
                <a:gd name="csY24" fmla="*/ 71992 h 111382"/>
                <a:gd name="csX25" fmla="*/ 28127 w 105572"/>
                <a:gd name="csY25" fmla="*/ 56858 h 111382"/>
                <a:gd name="csX26" fmla="*/ 31138 w 105572"/>
                <a:gd name="csY26" fmla="*/ 41043 h 111382"/>
                <a:gd name="csX27" fmla="*/ 35035 w 105572"/>
                <a:gd name="csY27" fmla="*/ 25739 h 111382"/>
                <a:gd name="csX28" fmla="*/ 37515 w 105572"/>
                <a:gd name="csY28" fmla="*/ 16216 h 111382"/>
                <a:gd name="csX29" fmla="*/ 40172 w 105572"/>
                <a:gd name="csY29" fmla="*/ 5503 h 111382"/>
                <a:gd name="csX30" fmla="*/ 34150 w 105572"/>
                <a:gd name="csY30" fmla="*/ 61 h 111382"/>
                <a:gd name="csX31" fmla="*/ 25647 w 105572"/>
                <a:gd name="csY31" fmla="*/ 8053 h 111382"/>
                <a:gd name="csX32" fmla="*/ 1025 w 105572"/>
                <a:gd name="csY32" fmla="*/ 102431 h 11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11382">
                  <a:moveTo>
                    <a:pt x="1025" y="102431"/>
                  </a:moveTo>
                  <a:cubicBezTo>
                    <a:pt x="317" y="104982"/>
                    <a:pt x="317" y="105832"/>
                    <a:pt x="317" y="106002"/>
                  </a:cubicBezTo>
                  <a:cubicBezTo>
                    <a:pt x="317" y="109744"/>
                    <a:pt x="3505" y="111444"/>
                    <a:pt x="6339" y="111444"/>
                  </a:cubicBezTo>
                  <a:cubicBezTo>
                    <a:pt x="12716" y="111444"/>
                    <a:pt x="14133" y="105832"/>
                    <a:pt x="14842" y="102942"/>
                  </a:cubicBezTo>
                  <a:cubicBezTo>
                    <a:pt x="15196" y="102091"/>
                    <a:pt x="18739" y="88487"/>
                    <a:pt x="22990" y="71822"/>
                  </a:cubicBezTo>
                  <a:cubicBezTo>
                    <a:pt x="28481" y="75393"/>
                    <a:pt x="35567" y="76754"/>
                    <a:pt x="41944" y="76754"/>
                  </a:cubicBezTo>
                  <a:cubicBezTo>
                    <a:pt x="57177" y="76754"/>
                    <a:pt x="67097" y="64850"/>
                    <a:pt x="67451" y="64510"/>
                  </a:cubicBezTo>
                  <a:cubicBezTo>
                    <a:pt x="70817" y="76244"/>
                    <a:pt x="83039" y="76754"/>
                    <a:pt x="85696" y="76754"/>
                  </a:cubicBezTo>
                  <a:cubicBezTo>
                    <a:pt x="92073" y="76754"/>
                    <a:pt x="96501" y="73013"/>
                    <a:pt x="99690" y="67741"/>
                  </a:cubicBezTo>
                  <a:cubicBezTo>
                    <a:pt x="103587" y="61109"/>
                    <a:pt x="105890" y="51416"/>
                    <a:pt x="105890" y="50736"/>
                  </a:cubicBezTo>
                  <a:cubicBezTo>
                    <a:pt x="105890" y="48525"/>
                    <a:pt x="103587" y="48525"/>
                    <a:pt x="103055" y="48525"/>
                  </a:cubicBezTo>
                  <a:cubicBezTo>
                    <a:pt x="100576" y="48525"/>
                    <a:pt x="100398" y="49206"/>
                    <a:pt x="99158" y="53797"/>
                  </a:cubicBezTo>
                  <a:cubicBezTo>
                    <a:pt x="97033" y="61959"/>
                    <a:pt x="93667" y="71992"/>
                    <a:pt x="86228" y="71992"/>
                  </a:cubicBezTo>
                  <a:cubicBezTo>
                    <a:pt x="81622" y="71992"/>
                    <a:pt x="80382" y="68251"/>
                    <a:pt x="80382" y="63660"/>
                  </a:cubicBezTo>
                  <a:cubicBezTo>
                    <a:pt x="80382" y="60769"/>
                    <a:pt x="81799" y="54647"/>
                    <a:pt x="83039" y="50226"/>
                  </a:cubicBezTo>
                  <a:cubicBezTo>
                    <a:pt x="84279" y="45635"/>
                    <a:pt x="86050" y="38663"/>
                    <a:pt x="86936" y="34921"/>
                  </a:cubicBezTo>
                  <a:lnTo>
                    <a:pt x="91010" y="19787"/>
                  </a:lnTo>
                  <a:cubicBezTo>
                    <a:pt x="92073" y="15536"/>
                    <a:pt x="94022" y="8053"/>
                    <a:pt x="94022" y="7203"/>
                  </a:cubicBezTo>
                  <a:cubicBezTo>
                    <a:pt x="94022" y="3802"/>
                    <a:pt x="91187" y="1762"/>
                    <a:pt x="88176" y="1762"/>
                  </a:cubicBezTo>
                  <a:cubicBezTo>
                    <a:pt x="86228" y="1762"/>
                    <a:pt x="82862" y="2612"/>
                    <a:pt x="80914" y="5843"/>
                  </a:cubicBezTo>
                  <a:cubicBezTo>
                    <a:pt x="80382" y="6863"/>
                    <a:pt x="78965" y="12305"/>
                    <a:pt x="78079" y="15706"/>
                  </a:cubicBezTo>
                  <a:lnTo>
                    <a:pt x="74359" y="29820"/>
                  </a:lnTo>
                  <a:lnTo>
                    <a:pt x="68868" y="51076"/>
                  </a:lnTo>
                  <a:cubicBezTo>
                    <a:pt x="67628" y="55327"/>
                    <a:pt x="67628" y="55668"/>
                    <a:pt x="66034" y="57878"/>
                  </a:cubicBezTo>
                  <a:cubicBezTo>
                    <a:pt x="60543" y="65360"/>
                    <a:pt x="52749" y="71992"/>
                    <a:pt x="42652" y="71992"/>
                  </a:cubicBezTo>
                  <a:cubicBezTo>
                    <a:pt x="28127" y="71992"/>
                    <a:pt x="28127" y="59919"/>
                    <a:pt x="28127" y="56858"/>
                  </a:cubicBezTo>
                  <a:cubicBezTo>
                    <a:pt x="28127" y="52437"/>
                    <a:pt x="28658" y="50226"/>
                    <a:pt x="31138" y="41043"/>
                  </a:cubicBezTo>
                  <a:cubicBezTo>
                    <a:pt x="32910" y="33561"/>
                    <a:pt x="33264" y="32371"/>
                    <a:pt x="35035" y="25739"/>
                  </a:cubicBezTo>
                  <a:lnTo>
                    <a:pt x="37515" y="16216"/>
                  </a:lnTo>
                  <a:cubicBezTo>
                    <a:pt x="38401" y="12645"/>
                    <a:pt x="40172" y="6183"/>
                    <a:pt x="40172" y="5503"/>
                  </a:cubicBezTo>
                  <a:cubicBezTo>
                    <a:pt x="40172" y="2442"/>
                    <a:pt x="37692" y="61"/>
                    <a:pt x="34150" y="61"/>
                  </a:cubicBezTo>
                  <a:cubicBezTo>
                    <a:pt x="27773" y="61"/>
                    <a:pt x="26179" y="6013"/>
                    <a:pt x="25647" y="8053"/>
                  </a:cubicBezTo>
                  <a:lnTo>
                    <a:pt x="1025" y="102431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5" name="Freeform 224">
              <a:extLst>
                <a:ext uri="{FF2B5EF4-FFF2-40B4-BE49-F238E27FC236}">
                  <a16:creationId xmlns:a16="http://schemas.microsoft.com/office/drawing/2014/main" id="{B3DAA62F-4DE4-281A-A131-3AA48663191D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0587140" y="4098599"/>
              <a:ext cx="78293" cy="112913"/>
            </a:xfrm>
            <a:custGeom>
              <a:avLst/>
              <a:gdLst>
                <a:gd name="csX0" fmla="*/ 78610 w 78293"/>
                <a:gd name="csY0" fmla="*/ 82033 h 112913"/>
                <a:gd name="csX1" fmla="*/ 72588 w 78293"/>
                <a:gd name="csY1" fmla="*/ 82033 h 112913"/>
                <a:gd name="csX2" fmla="*/ 67982 w 78293"/>
                <a:gd name="csY2" fmla="*/ 97507 h 112913"/>
                <a:gd name="csX3" fmla="*/ 50446 w 78293"/>
                <a:gd name="csY3" fmla="*/ 98528 h 112913"/>
                <a:gd name="csX4" fmla="*/ 17853 w 78293"/>
                <a:gd name="csY4" fmla="*/ 98528 h 112913"/>
                <a:gd name="csX5" fmla="*/ 53280 w 78293"/>
                <a:gd name="csY5" fmla="*/ 69959 h 112913"/>
                <a:gd name="csX6" fmla="*/ 78610 w 78293"/>
                <a:gd name="csY6" fmla="*/ 33228 h 112913"/>
                <a:gd name="csX7" fmla="*/ 37161 w 78293"/>
                <a:gd name="csY7" fmla="*/ 69 h 112913"/>
                <a:gd name="csX8" fmla="*/ 316 w 78293"/>
                <a:gd name="csY8" fmla="*/ 30508 h 112913"/>
                <a:gd name="csX9" fmla="*/ 9705 w 78293"/>
                <a:gd name="csY9" fmla="*/ 40030 h 112913"/>
                <a:gd name="csX10" fmla="*/ 19093 w 78293"/>
                <a:gd name="csY10" fmla="*/ 31018 h 112913"/>
                <a:gd name="csX11" fmla="*/ 8642 w 78293"/>
                <a:gd name="csY11" fmla="*/ 22005 h 112913"/>
                <a:gd name="csX12" fmla="*/ 34504 w 78293"/>
                <a:gd name="csY12" fmla="*/ 6190 h 112913"/>
                <a:gd name="csX13" fmla="*/ 61428 w 78293"/>
                <a:gd name="csY13" fmla="*/ 33228 h 112913"/>
                <a:gd name="csX14" fmla="*/ 44777 w 78293"/>
                <a:gd name="csY14" fmla="*/ 65878 h 112913"/>
                <a:gd name="csX15" fmla="*/ 2088 w 78293"/>
                <a:gd name="csY15" fmla="*/ 106350 h 112913"/>
                <a:gd name="csX16" fmla="*/ 316 w 78293"/>
                <a:gd name="csY16" fmla="*/ 112982 h 112913"/>
                <a:gd name="csX17" fmla="*/ 73296 w 78293"/>
                <a:gd name="csY17" fmla="*/ 112982 h 112913"/>
                <a:gd name="csX18" fmla="*/ 78610 w 78293"/>
                <a:gd name="csY18" fmla="*/ 82033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610" y="82033"/>
                  </a:moveTo>
                  <a:lnTo>
                    <a:pt x="72588" y="82033"/>
                  </a:lnTo>
                  <a:cubicBezTo>
                    <a:pt x="72056" y="85774"/>
                    <a:pt x="70285" y="95807"/>
                    <a:pt x="67982" y="97507"/>
                  </a:cubicBezTo>
                  <a:cubicBezTo>
                    <a:pt x="66565" y="98528"/>
                    <a:pt x="52926" y="98528"/>
                    <a:pt x="50446" y="98528"/>
                  </a:cubicBezTo>
                  <a:lnTo>
                    <a:pt x="17853" y="98528"/>
                  </a:lnTo>
                  <a:cubicBezTo>
                    <a:pt x="36452" y="82713"/>
                    <a:pt x="42652" y="77952"/>
                    <a:pt x="53280" y="69959"/>
                  </a:cubicBezTo>
                  <a:cubicBezTo>
                    <a:pt x="66388" y="59926"/>
                    <a:pt x="78610" y="49383"/>
                    <a:pt x="78610" y="33228"/>
                  </a:cubicBezTo>
                  <a:cubicBezTo>
                    <a:pt x="78610" y="12652"/>
                    <a:pt x="59834" y="69"/>
                    <a:pt x="37161" y="69"/>
                  </a:cubicBezTo>
                  <a:cubicBezTo>
                    <a:pt x="15196" y="69"/>
                    <a:pt x="316" y="14863"/>
                    <a:pt x="316" y="30508"/>
                  </a:cubicBezTo>
                  <a:cubicBezTo>
                    <a:pt x="316" y="39180"/>
                    <a:pt x="7933" y="40030"/>
                    <a:pt x="9705" y="40030"/>
                  </a:cubicBezTo>
                  <a:cubicBezTo>
                    <a:pt x="13956" y="40030"/>
                    <a:pt x="19093" y="37140"/>
                    <a:pt x="19093" y="31018"/>
                  </a:cubicBezTo>
                  <a:cubicBezTo>
                    <a:pt x="19093" y="27957"/>
                    <a:pt x="17853" y="22005"/>
                    <a:pt x="8642" y="22005"/>
                  </a:cubicBezTo>
                  <a:cubicBezTo>
                    <a:pt x="14133" y="9931"/>
                    <a:pt x="26178" y="6190"/>
                    <a:pt x="34504" y="6190"/>
                  </a:cubicBezTo>
                  <a:cubicBezTo>
                    <a:pt x="52217" y="6190"/>
                    <a:pt x="61428" y="19454"/>
                    <a:pt x="61428" y="33228"/>
                  </a:cubicBezTo>
                  <a:cubicBezTo>
                    <a:pt x="61428" y="48023"/>
                    <a:pt x="50446" y="59756"/>
                    <a:pt x="44777" y="65878"/>
                  </a:cubicBezTo>
                  <a:lnTo>
                    <a:pt x="2088" y="106350"/>
                  </a:lnTo>
                  <a:cubicBezTo>
                    <a:pt x="316" y="107880"/>
                    <a:pt x="316" y="108221"/>
                    <a:pt x="316" y="112982"/>
                  </a:cubicBezTo>
                  <a:lnTo>
                    <a:pt x="73296" y="112982"/>
                  </a:lnTo>
                  <a:lnTo>
                    <a:pt x="78610" y="82033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6" name="Rectangle 225">
              <a:extLst>
                <a:ext uri="{FF2B5EF4-FFF2-40B4-BE49-F238E27FC236}">
                  <a16:creationId xmlns:a16="http://schemas.microsoft.com/office/drawing/2014/main" id="{96DAA443-A692-3C77-931D-EAA22DA2DC80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9559705" y="4245485"/>
              <a:ext cx="1161047" cy="9716"/>
            </a:xfrm>
            <a:prstGeom prst="rect">
              <a:avLst/>
            </a:pr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7" name="Freeform 226">
              <a:extLst>
                <a:ext uri="{FF2B5EF4-FFF2-40B4-BE49-F238E27FC236}">
                  <a16:creationId xmlns:a16="http://schemas.microsoft.com/office/drawing/2014/main" id="{545CC074-4D9C-C7EF-F571-130F18D14806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9670901" y="4370339"/>
              <a:ext cx="132092" cy="154502"/>
            </a:xfrm>
            <a:custGeom>
              <a:avLst/>
              <a:gdLst>
                <a:gd name="csX0" fmla="*/ 19766 w 132092"/>
                <a:gd name="csY0" fmla="*/ 137091 h 154502"/>
                <a:gd name="csX1" fmla="*/ 6101 w 132092"/>
                <a:gd name="csY1" fmla="*/ 147052 h 154502"/>
                <a:gd name="csX2" fmla="*/ 281 w 132092"/>
                <a:gd name="csY2" fmla="*/ 151667 h 154502"/>
                <a:gd name="csX3" fmla="*/ 3571 w 132092"/>
                <a:gd name="csY3" fmla="*/ 154582 h 154502"/>
                <a:gd name="csX4" fmla="*/ 24827 w 132092"/>
                <a:gd name="csY4" fmla="*/ 153854 h 154502"/>
                <a:gd name="csX5" fmla="*/ 49879 w 132092"/>
                <a:gd name="csY5" fmla="*/ 154582 h 154502"/>
                <a:gd name="csX6" fmla="*/ 54434 w 132092"/>
                <a:gd name="csY6" fmla="*/ 149724 h 154502"/>
                <a:gd name="csX7" fmla="*/ 48361 w 132092"/>
                <a:gd name="csY7" fmla="*/ 147052 h 154502"/>
                <a:gd name="csX8" fmla="*/ 35708 w 132092"/>
                <a:gd name="csY8" fmla="*/ 143165 h 154502"/>
                <a:gd name="csX9" fmla="*/ 48108 w 132092"/>
                <a:gd name="csY9" fmla="*/ 94579 h 154502"/>
                <a:gd name="csX10" fmla="*/ 71388 w 132092"/>
                <a:gd name="csY10" fmla="*/ 110126 h 154502"/>
                <a:gd name="csX11" fmla="*/ 132374 w 132092"/>
                <a:gd name="csY11" fmla="*/ 38948 h 154502"/>
                <a:gd name="csX12" fmla="*/ 98718 w 132092"/>
                <a:gd name="csY12" fmla="*/ 79 h 154502"/>
                <a:gd name="csX13" fmla="*/ 65568 w 132092"/>
                <a:gd name="csY13" fmla="*/ 18299 h 154502"/>
                <a:gd name="csX14" fmla="*/ 42794 w 132092"/>
                <a:gd name="csY14" fmla="*/ 79 h 154502"/>
                <a:gd name="csX15" fmla="*/ 24068 w 132092"/>
                <a:gd name="csY15" fmla="*/ 13926 h 154502"/>
                <a:gd name="csX16" fmla="*/ 16223 w 132092"/>
                <a:gd name="csY16" fmla="*/ 37491 h 154502"/>
                <a:gd name="csX17" fmla="*/ 19260 w 132092"/>
                <a:gd name="csY17" fmla="*/ 39920 h 154502"/>
                <a:gd name="csX18" fmla="*/ 23562 w 132092"/>
                <a:gd name="csY18" fmla="*/ 34332 h 154502"/>
                <a:gd name="csX19" fmla="*/ 42034 w 132092"/>
                <a:gd name="csY19" fmla="*/ 5424 h 154502"/>
                <a:gd name="csX20" fmla="*/ 49879 w 132092"/>
                <a:gd name="csY20" fmla="*/ 16599 h 154502"/>
                <a:gd name="csX21" fmla="*/ 48108 w 132092"/>
                <a:gd name="csY21" fmla="*/ 28988 h 154502"/>
                <a:gd name="csX22" fmla="*/ 19766 w 132092"/>
                <a:gd name="csY22" fmla="*/ 137091 h 154502"/>
                <a:gd name="csX23" fmla="*/ 64303 w 132092"/>
                <a:gd name="csY23" fmla="*/ 31660 h 154502"/>
                <a:gd name="csX24" fmla="*/ 77462 w 132092"/>
                <a:gd name="csY24" fmla="*/ 14655 h 154502"/>
                <a:gd name="csX25" fmla="*/ 97959 w 132092"/>
                <a:gd name="csY25" fmla="*/ 5424 h 154502"/>
                <a:gd name="csX26" fmla="*/ 114154 w 132092"/>
                <a:gd name="csY26" fmla="*/ 28259 h 154502"/>
                <a:gd name="csX27" fmla="*/ 101248 w 132092"/>
                <a:gd name="csY27" fmla="*/ 79760 h 154502"/>
                <a:gd name="csX28" fmla="*/ 71135 w 132092"/>
                <a:gd name="csY28" fmla="*/ 104782 h 154502"/>
                <a:gd name="csX29" fmla="*/ 51144 w 132092"/>
                <a:gd name="csY29" fmla="*/ 83161 h 154502"/>
                <a:gd name="csX30" fmla="*/ 51903 w 132092"/>
                <a:gd name="csY30" fmla="*/ 79274 h 154502"/>
                <a:gd name="csX31" fmla="*/ 64303 w 132092"/>
                <a:gd name="csY31" fmla="*/ 31660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766" y="137091"/>
                  </a:moveTo>
                  <a:cubicBezTo>
                    <a:pt x="17742" y="145351"/>
                    <a:pt x="17235" y="147052"/>
                    <a:pt x="6101" y="147052"/>
                  </a:cubicBezTo>
                  <a:cubicBezTo>
                    <a:pt x="3065" y="147052"/>
                    <a:pt x="281" y="147052"/>
                    <a:pt x="281" y="151667"/>
                  </a:cubicBezTo>
                  <a:cubicBezTo>
                    <a:pt x="281" y="153611"/>
                    <a:pt x="1546" y="154582"/>
                    <a:pt x="3571" y="154582"/>
                  </a:cubicBezTo>
                  <a:cubicBezTo>
                    <a:pt x="10403" y="154582"/>
                    <a:pt x="17742" y="153854"/>
                    <a:pt x="24827" y="153854"/>
                  </a:cubicBezTo>
                  <a:cubicBezTo>
                    <a:pt x="33178" y="153854"/>
                    <a:pt x="41781" y="154582"/>
                    <a:pt x="49879" y="154582"/>
                  </a:cubicBezTo>
                  <a:cubicBezTo>
                    <a:pt x="51144" y="154582"/>
                    <a:pt x="54434" y="154582"/>
                    <a:pt x="54434" y="149724"/>
                  </a:cubicBezTo>
                  <a:cubicBezTo>
                    <a:pt x="54434" y="147052"/>
                    <a:pt x="51903" y="147052"/>
                    <a:pt x="48361" y="147052"/>
                  </a:cubicBezTo>
                  <a:cubicBezTo>
                    <a:pt x="35708" y="147052"/>
                    <a:pt x="35708" y="145351"/>
                    <a:pt x="35708" y="143165"/>
                  </a:cubicBezTo>
                  <a:cubicBezTo>
                    <a:pt x="35708" y="140250"/>
                    <a:pt x="46336" y="100652"/>
                    <a:pt x="48108" y="94579"/>
                  </a:cubicBezTo>
                  <a:cubicBezTo>
                    <a:pt x="51397" y="101624"/>
                    <a:pt x="58483" y="110126"/>
                    <a:pt x="71388" y="110126"/>
                  </a:cubicBezTo>
                  <a:cubicBezTo>
                    <a:pt x="100742" y="110126"/>
                    <a:pt x="132374" y="74659"/>
                    <a:pt x="132374" y="38948"/>
                  </a:cubicBezTo>
                  <a:cubicBezTo>
                    <a:pt x="132374" y="16113"/>
                    <a:pt x="117950" y="79"/>
                    <a:pt x="98718" y="79"/>
                  </a:cubicBezTo>
                  <a:cubicBezTo>
                    <a:pt x="86065" y="79"/>
                    <a:pt x="73919" y="8825"/>
                    <a:pt x="65568" y="18299"/>
                  </a:cubicBezTo>
                  <a:cubicBezTo>
                    <a:pt x="63038" y="5181"/>
                    <a:pt x="52157" y="79"/>
                    <a:pt x="42794" y="79"/>
                  </a:cubicBezTo>
                  <a:cubicBezTo>
                    <a:pt x="31153" y="79"/>
                    <a:pt x="26345" y="9554"/>
                    <a:pt x="24068" y="13926"/>
                  </a:cubicBezTo>
                  <a:cubicBezTo>
                    <a:pt x="19513" y="22186"/>
                    <a:pt x="16223" y="36762"/>
                    <a:pt x="16223" y="37491"/>
                  </a:cubicBezTo>
                  <a:cubicBezTo>
                    <a:pt x="16223" y="39920"/>
                    <a:pt x="18754" y="39920"/>
                    <a:pt x="19260" y="39920"/>
                  </a:cubicBezTo>
                  <a:cubicBezTo>
                    <a:pt x="21790" y="39920"/>
                    <a:pt x="22043" y="39677"/>
                    <a:pt x="23562" y="34332"/>
                  </a:cubicBezTo>
                  <a:cubicBezTo>
                    <a:pt x="27864" y="17085"/>
                    <a:pt x="32925" y="5424"/>
                    <a:pt x="42034" y="5424"/>
                  </a:cubicBezTo>
                  <a:cubicBezTo>
                    <a:pt x="46336" y="5424"/>
                    <a:pt x="49879" y="7367"/>
                    <a:pt x="49879" y="16599"/>
                  </a:cubicBezTo>
                  <a:cubicBezTo>
                    <a:pt x="49879" y="22186"/>
                    <a:pt x="49120" y="24858"/>
                    <a:pt x="48108" y="28988"/>
                  </a:cubicBezTo>
                  <a:lnTo>
                    <a:pt x="19766" y="137091"/>
                  </a:lnTo>
                  <a:close/>
                  <a:moveTo>
                    <a:pt x="64303" y="31660"/>
                  </a:moveTo>
                  <a:cubicBezTo>
                    <a:pt x="66074" y="25101"/>
                    <a:pt x="72907" y="18299"/>
                    <a:pt x="77462" y="14655"/>
                  </a:cubicBezTo>
                  <a:cubicBezTo>
                    <a:pt x="86318" y="7124"/>
                    <a:pt x="93657" y="5424"/>
                    <a:pt x="97959" y="5424"/>
                  </a:cubicBezTo>
                  <a:cubicBezTo>
                    <a:pt x="108081" y="5424"/>
                    <a:pt x="114154" y="13926"/>
                    <a:pt x="114154" y="28259"/>
                  </a:cubicBezTo>
                  <a:cubicBezTo>
                    <a:pt x="114154" y="42592"/>
                    <a:pt x="105803" y="70529"/>
                    <a:pt x="101248" y="79760"/>
                  </a:cubicBezTo>
                  <a:cubicBezTo>
                    <a:pt x="92645" y="96765"/>
                    <a:pt x="80498" y="104782"/>
                    <a:pt x="71135" y="104782"/>
                  </a:cubicBezTo>
                  <a:cubicBezTo>
                    <a:pt x="54434" y="104782"/>
                    <a:pt x="51144" y="84619"/>
                    <a:pt x="51144" y="83161"/>
                  </a:cubicBezTo>
                  <a:cubicBezTo>
                    <a:pt x="51144" y="82675"/>
                    <a:pt x="51144" y="82189"/>
                    <a:pt x="51903" y="79274"/>
                  </a:cubicBezTo>
                  <a:lnTo>
                    <a:pt x="64303" y="3166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565E8356-279F-B6A3-214B-B111D63C5785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9817475" y="4281125"/>
              <a:ext cx="78293" cy="112913"/>
            </a:xfrm>
            <a:custGeom>
              <a:avLst/>
              <a:gdLst>
                <a:gd name="csX0" fmla="*/ 78580 w 78293"/>
                <a:gd name="csY0" fmla="*/ 82040 h 112913"/>
                <a:gd name="csX1" fmla="*/ 72557 w 78293"/>
                <a:gd name="csY1" fmla="*/ 82040 h 112913"/>
                <a:gd name="csX2" fmla="*/ 67952 w 78293"/>
                <a:gd name="csY2" fmla="*/ 97515 h 112913"/>
                <a:gd name="csX3" fmla="*/ 50415 w 78293"/>
                <a:gd name="csY3" fmla="*/ 98535 h 112913"/>
                <a:gd name="csX4" fmla="*/ 17823 w 78293"/>
                <a:gd name="csY4" fmla="*/ 98535 h 112913"/>
                <a:gd name="csX5" fmla="*/ 53250 w 78293"/>
                <a:gd name="csY5" fmla="*/ 69967 h 112913"/>
                <a:gd name="csX6" fmla="*/ 78580 w 78293"/>
                <a:gd name="csY6" fmla="*/ 33236 h 112913"/>
                <a:gd name="csX7" fmla="*/ 37130 w 78293"/>
                <a:gd name="csY7" fmla="*/ 76 h 112913"/>
                <a:gd name="csX8" fmla="*/ 286 w 78293"/>
                <a:gd name="csY8" fmla="*/ 30515 h 112913"/>
                <a:gd name="csX9" fmla="*/ 9674 w 78293"/>
                <a:gd name="csY9" fmla="*/ 40038 h 112913"/>
                <a:gd name="csX10" fmla="*/ 19062 w 78293"/>
                <a:gd name="csY10" fmla="*/ 31025 h 112913"/>
                <a:gd name="csX11" fmla="*/ 8611 w 78293"/>
                <a:gd name="csY11" fmla="*/ 22013 h 112913"/>
                <a:gd name="csX12" fmla="*/ 34473 w 78293"/>
                <a:gd name="csY12" fmla="*/ 6198 h 112913"/>
                <a:gd name="csX13" fmla="*/ 61398 w 78293"/>
                <a:gd name="csY13" fmla="*/ 33236 h 112913"/>
                <a:gd name="csX14" fmla="*/ 44747 w 78293"/>
                <a:gd name="csY14" fmla="*/ 65885 h 112913"/>
                <a:gd name="csX15" fmla="*/ 2057 w 78293"/>
                <a:gd name="csY15" fmla="*/ 106357 h 112913"/>
                <a:gd name="csX16" fmla="*/ 286 w 78293"/>
                <a:gd name="csY16" fmla="*/ 112989 h 112913"/>
                <a:gd name="csX17" fmla="*/ 73266 w 78293"/>
                <a:gd name="csY17" fmla="*/ 112989 h 112913"/>
                <a:gd name="csX18" fmla="*/ 78580 w 78293"/>
                <a:gd name="csY18" fmla="*/ 8204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580" y="82040"/>
                  </a:moveTo>
                  <a:lnTo>
                    <a:pt x="72557" y="82040"/>
                  </a:lnTo>
                  <a:cubicBezTo>
                    <a:pt x="72026" y="85781"/>
                    <a:pt x="70255" y="95814"/>
                    <a:pt x="67952" y="97515"/>
                  </a:cubicBezTo>
                  <a:cubicBezTo>
                    <a:pt x="66535" y="98535"/>
                    <a:pt x="52895" y="98535"/>
                    <a:pt x="50415" y="98535"/>
                  </a:cubicBezTo>
                  <a:lnTo>
                    <a:pt x="17823" y="98535"/>
                  </a:lnTo>
                  <a:cubicBezTo>
                    <a:pt x="36422" y="82720"/>
                    <a:pt x="42622" y="77959"/>
                    <a:pt x="53250" y="69967"/>
                  </a:cubicBezTo>
                  <a:cubicBezTo>
                    <a:pt x="66358" y="59934"/>
                    <a:pt x="78580" y="49391"/>
                    <a:pt x="78580" y="33236"/>
                  </a:cubicBezTo>
                  <a:cubicBezTo>
                    <a:pt x="78580" y="12660"/>
                    <a:pt x="59804" y="76"/>
                    <a:pt x="37130" y="76"/>
                  </a:cubicBezTo>
                  <a:cubicBezTo>
                    <a:pt x="15165" y="76"/>
                    <a:pt x="286" y="14870"/>
                    <a:pt x="286" y="30515"/>
                  </a:cubicBezTo>
                  <a:cubicBezTo>
                    <a:pt x="286" y="39188"/>
                    <a:pt x="7903" y="40038"/>
                    <a:pt x="9674" y="40038"/>
                  </a:cubicBezTo>
                  <a:cubicBezTo>
                    <a:pt x="13926" y="40038"/>
                    <a:pt x="19062" y="37147"/>
                    <a:pt x="19062" y="31025"/>
                  </a:cubicBezTo>
                  <a:cubicBezTo>
                    <a:pt x="19062" y="27964"/>
                    <a:pt x="17823" y="22013"/>
                    <a:pt x="8611" y="22013"/>
                  </a:cubicBezTo>
                  <a:cubicBezTo>
                    <a:pt x="14103" y="9939"/>
                    <a:pt x="26148" y="6198"/>
                    <a:pt x="34473" y="6198"/>
                  </a:cubicBezTo>
                  <a:cubicBezTo>
                    <a:pt x="52187" y="6198"/>
                    <a:pt x="61398" y="19462"/>
                    <a:pt x="61398" y="33236"/>
                  </a:cubicBezTo>
                  <a:cubicBezTo>
                    <a:pt x="61398" y="48030"/>
                    <a:pt x="50415" y="59764"/>
                    <a:pt x="44747" y="65885"/>
                  </a:cubicBezTo>
                  <a:lnTo>
                    <a:pt x="2057" y="106357"/>
                  </a:lnTo>
                  <a:cubicBezTo>
                    <a:pt x="286" y="107888"/>
                    <a:pt x="286" y="108228"/>
                    <a:pt x="286" y="112989"/>
                  </a:cubicBezTo>
                  <a:lnTo>
                    <a:pt x="73266" y="112989"/>
                  </a:lnTo>
                  <a:lnTo>
                    <a:pt x="78580" y="8204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861FCFB6-5BF2-4D3C-C888-140D627F1640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9813932" y="4434152"/>
              <a:ext cx="132320" cy="114954"/>
            </a:xfrm>
            <a:custGeom>
              <a:avLst/>
              <a:gdLst>
                <a:gd name="csX0" fmla="*/ 78757 w 132320"/>
                <a:gd name="csY0" fmla="*/ 12156 h 114954"/>
                <a:gd name="csX1" fmla="*/ 84248 w 132320"/>
                <a:gd name="csY1" fmla="*/ 6374 h 114954"/>
                <a:gd name="csX2" fmla="*/ 94877 w 132320"/>
                <a:gd name="csY2" fmla="*/ 6204 h 114954"/>
                <a:gd name="csX3" fmla="*/ 114716 w 132320"/>
                <a:gd name="csY3" fmla="*/ 7565 h 114954"/>
                <a:gd name="csX4" fmla="*/ 123041 w 132320"/>
                <a:gd name="csY4" fmla="*/ 20999 h 114954"/>
                <a:gd name="csX5" fmla="*/ 121801 w 132320"/>
                <a:gd name="csY5" fmla="*/ 34773 h 114954"/>
                <a:gd name="csX6" fmla="*/ 121447 w 132320"/>
                <a:gd name="csY6" fmla="*/ 36643 h 114954"/>
                <a:gd name="csX7" fmla="*/ 124458 w 132320"/>
                <a:gd name="csY7" fmla="*/ 39194 h 114954"/>
                <a:gd name="csX8" fmla="*/ 127824 w 132320"/>
                <a:gd name="csY8" fmla="*/ 34943 h 114954"/>
                <a:gd name="csX9" fmla="*/ 132606 w 132320"/>
                <a:gd name="csY9" fmla="*/ 2463 h 114954"/>
                <a:gd name="csX10" fmla="*/ 127292 w 132320"/>
                <a:gd name="csY10" fmla="*/ 82 h 114954"/>
                <a:gd name="csX11" fmla="*/ 18354 w 132320"/>
                <a:gd name="csY11" fmla="*/ 82 h 114954"/>
                <a:gd name="csX12" fmla="*/ 12331 w 132320"/>
                <a:gd name="csY12" fmla="*/ 3653 h 114954"/>
                <a:gd name="csX13" fmla="*/ 1172 w 132320"/>
                <a:gd name="csY13" fmla="*/ 33752 h 114954"/>
                <a:gd name="csX14" fmla="*/ 286 w 132320"/>
                <a:gd name="csY14" fmla="*/ 36813 h 114954"/>
                <a:gd name="csX15" fmla="*/ 3297 w 132320"/>
                <a:gd name="csY15" fmla="*/ 39194 h 114954"/>
                <a:gd name="csX16" fmla="*/ 7017 w 132320"/>
                <a:gd name="csY16" fmla="*/ 35113 h 114954"/>
                <a:gd name="csX17" fmla="*/ 50061 w 132320"/>
                <a:gd name="csY17" fmla="*/ 6204 h 114954"/>
                <a:gd name="csX18" fmla="*/ 57501 w 132320"/>
                <a:gd name="csY18" fmla="*/ 6204 h 114954"/>
                <a:gd name="csX19" fmla="*/ 62992 w 132320"/>
                <a:gd name="csY19" fmla="*/ 7905 h 114954"/>
                <a:gd name="csX20" fmla="*/ 62284 w 132320"/>
                <a:gd name="csY20" fmla="*/ 11476 h 114954"/>
                <a:gd name="csX21" fmla="*/ 38902 w 132320"/>
                <a:gd name="csY21" fmla="*/ 100922 h 114954"/>
                <a:gd name="csX22" fmla="*/ 18177 w 132320"/>
                <a:gd name="csY22" fmla="*/ 108915 h 114954"/>
                <a:gd name="csX23" fmla="*/ 10206 w 132320"/>
                <a:gd name="csY23" fmla="*/ 112656 h 114954"/>
                <a:gd name="csX24" fmla="*/ 13217 w 132320"/>
                <a:gd name="csY24" fmla="*/ 115036 h 114954"/>
                <a:gd name="csX25" fmla="*/ 28451 w 132320"/>
                <a:gd name="csY25" fmla="*/ 114526 h 114954"/>
                <a:gd name="csX26" fmla="*/ 43684 w 132320"/>
                <a:gd name="csY26" fmla="*/ 114356 h 114954"/>
                <a:gd name="csX27" fmla="*/ 59627 w 132320"/>
                <a:gd name="csY27" fmla="*/ 114526 h 114954"/>
                <a:gd name="csX28" fmla="*/ 74506 w 132320"/>
                <a:gd name="csY28" fmla="*/ 115036 h 114954"/>
                <a:gd name="csX29" fmla="*/ 78580 w 132320"/>
                <a:gd name="csY29" fmla="*/ 111295 h 114954"/>
                <a:gd name="csX30" fmla="*/ 71318 w 132320"/>
                <a:gd name="csY30" fmla="*/ 108915 h 114954"/>
                <a:gd name="csX31" fmla="*/ 61044 w 132320"/>
                <a:gd name="csY31" fmla="*/ 108574 h 114954"/>
                <a:gd name="csX32" fmla="*/ 54667 w 132320"/>
                <a:gd name="csY32" fmla="*/ 105344 h 114954"/>
                <a:gd name="csX33" fmla="*/ 55375 w 132320"/>
                <a:gd name="csY33" fmla="*/ 101432 h 114954"/>
                <a:gd name="csX34" fmla="*/ 78757 w 132320"/>
                <a:gd name="csY34" fmla="*/ 12156 h 114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32320" h="114954">
                  <a:moveTo>
                    <a:pt x="78757" y="12156"/>
                  </a:moveTo>
                  <a:cubicBezTo>
                    <a:pt x="79997" y="7224"/>
                    <a:pt x="80351" y="6714"/>
                    <a:pt x="84248" y="6374"/>
                  </a:cubicBezTo>
                  <a:cubicBezTo>
                    <a:pt x="85134" y="6204"/>
                    <a:pt x="91334" y="6204"/>
                    <a:pt x="94877" y="6204"/>
                  </a:cubicBezTo>
                  <a:cubicBezTo>
                    <a:pt x="105682" y="6204"/>
                    <a:pt x="110287" y="6204"/>
                    <a:pt x="114716" y="7565"/>
                  </a:cubicBezTo>
                  <a:cubicBezTo>
                    <a:pt x="122687" y="9945"/>
                    <a:pt x="123041" y="14877"/>
                    <a:pt x="123041" y="20999"/>
                  </a:cubicBezTo>
                  <a:cubicBezTo>
                    <a:pt x="123041" y="23719"/>
                    <a:pt x="123041" y="25930"/>
                    <a:pt x="121801" y="34773"/>
                  </a:cubicBezTo>
                  <a:lnTo>
                    <a:pt x="121447" y="36643"/>
                  </a:lnTo>
                  <a:cubicBezTo>
                    <a:pt x="121447" y="38344"/>
                    <a:pt x="122687" y="39194"/>
                    <a:pt x="124458" y="39194"/>
                  </a:cubicBezTo>
                  <a:cubicBezTo>
                    <a:pt x="127115" y="39194"/>
                    <a:pt x="127470" y="37664"/>
                    <a:pt x="127824" y="34943"/>
                  </a:cubicBezTo>
                  <a:lnTo>
                    <a:pt x="132606" y="2463"/>
                  </a:lnTo>
                  <a:cubicBezTo>
                    <a:pt x="132606" y="82"/>
                    <a:pt x="130481" y="82"/>
                    <a:pt x="127292" y="82"/>
                  </a:cubicBezTo>
                  <a:lnTo>
                    <a:pt x="18354" y="82"/>
                  </a:lnTo>
                  <a:cubicBezTo>
                    <a:pt x="13926" y="82"/>
                    <a:pt x="13571" y="82"/>
                    <a:pt x="12331" y="3653"/>
                  </a:cubicBezTo>
                  <a:lnTo>
                    <a:pt x="1172" y="33752"/>
                  </a:lnTo>
                  <a:cubicBezTo>
                    <a:pt x="995" y="34433"/>
                    <a:pt x="286" y="35963"/>
                    <a:pt x="286" y="36813"/>
                  </a:cubicBezTo>
                  <a:cubicBezTo>
                    <a:pt x="286" y="37493"/>
                    <a:pt x="640" y="39194"/>
                    <a:pt x="3297" y="39194"/>
                  </a:cubicBezTo>
                  <a:cubicBezTo>
                    <a:pt x="5600" y="39194"/>
                    <a:pt x="5954" y="38344"/>
                    <a:pt x="7017" y="35113"/>
                  </a:cubicBezTo>
                  <a:cubicBezTo>
                    <a:pt x="17291" y="7905"/>
                    <a:pt x="23137" y="6204"/>
                    <a:pt x="50061" y="6204"/>
                  </a:cubicBezTo>
                  <a:lnTo>
                    <a:pt x="57501" y="6204"/>
                  </a:lnTo>
                  <a:cubicBezTo>
                    <a:pt x="62815" y="6204"/>
                    <a:pt x="62992" y="6374"/>
                    <a:pt x="62992" y="7905"/>
                  </a:cubicBezTo>
                  <a:cubicBezTo>
                    <a:pt x="62992" y="8075"/>
                    <a:pt x="62992" y="8925"/>
                    <a:pt x="62284" y="11476"/>
                  </a:cubicBezTo>
                  <a:lnTo>
                    <a:pt x="38902" y="100922"/>
                  </a:lnTo>
                  <a:cubicBezTo>
                    <a:pt x="37307" y="107214"/>
                    <a:pt x="36776" y="108915"/>
                    <a:pt x="18177" y="108915"/>
                  </a:cubicBezTo>
                  <a:cubicBezTo>
                    <a:pt x="11800" y="108915"/>
                    <a:pt x="10206" y="108915"/>
                    <a:pt x="10206" y="112656"/>
                  </a:cubicBezTo>
                  <a:cubicBezTo>
                    <a:pt x="10206" y="113166"/>
                    <a:pt x="10560" y="115036"/>
                    <a:pt x="13217" y="115036"/>
                  </a:cubicBezTo>
                  <a:cubicBezTo>
                    <a:pt x="18177" y="115036"/>
                    <a:pt x="23491" y="114526"/>
                    <a:pt x="28451" y="114526"/>
                  </a:cubicBezTo>
                  <a:cubicBezTo>
                    <a:pt x="33410" y="114526"/>
                    <a:pt x="38725" y="114356"/>
                    <a:pt x="43684" y="114356"/>
                  </a:cubicBezTo>
                  <a:cubicBezTo>
                    <a:pt x="48644" y="114356"/>
                    <a:pt x="54667" y="114356"/>
                    <a:pt x="59627" y="114526"/>
                  </a:cubicBezTo>
                  <a:cubicBezTo>
                    <a:pt x="64409" y="114696"/>
                    <a:pt x="69723" y="115036"/>
                    <a:pt x="74506" y="115036"/>
                  </a:cubicBezTo>
                  <a:cubicBezTo>
                    <a:pt x="75923" y="115036"/>
                    <a:pt x="78580" y="115036"/>
                    <a:pt x="78580" y="111295"/>
                  </a:cubicBezTo>
                  <a:cubicBezTo>
                    <a:pt x="78580" y="108915"/>
                    <a:pt x="76809" y="108915"/>
                    <a:pt x="71318" y="108915"/>
                  </a:cubicBezTo>
                  <a:cubicBezTo>
                    <a:pt x="67952" y="108915"/>
                    <a:pt x="64409" y="108745"/>
                    <a:pt x="61044" y="108574"/>
                  </a:cubicBezTo>
                  <a:cubicBezTo>
                    <a:pt x="55021" y="108064"/>
                    <a:pt x="54667" y="107384"/>
                    <a:pt x="54667" y="105344"/>
                  </a:cubicBezTo>
                  <a:cubicBezTo>
                    <a:pt x="54667" y="104153"/>
                    <a:pt x="54667" y="103813"/>
                    <a:pt x="55375" y="101432"/>
                  </a:cubicBezTo>
                  <a:lnTo>
                    <a:pt x="78757" y="12156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7ABFDFFD-6224-4FB0-100E-91BA9741C22C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9975850" y="4370339"/>
              <a:ext cx="104257" cy="154502"/>
            </a:xfrm>
            <a:custGeom>
              <a:avLst/>
              <a:gdLst>
                <a:gd name="csX0" fmla="*/ 104549 w 104257"/>
                <a:gd name="csY0" fmla="*/ 2752 h 154502"/>
                <a:gd name="csX1" fmla="*/ 102019 w 104257"/>
                <a:gd name="csY1" fmla="*/ 322 h 154502"/>
                <a:gd name="csX2" fmla="*/ 84811 w 104257"/>
                <a:gd name="csY2" fmla="*/ 17085 h 154502"/>
                <a:gd name="csX3" fmla="*/ 61278 w 104257"/>
                <a:gd name="csY3" fmla="*/ 79 h 154502"/>
                <a:gd name="csX4" fmla="*/ 292 w 104257"/>
                <a:gd name="csY4" fmla="*/ 71258 h 154502"/>
                <a:gd name="csX5" fmla="*/ 33695 w 104257"/>
                <a:gd name="csY5" fmla="*/ 110126 h 154502"/>
                <a:gd name="csX6" fmla="*/ 63555 w 104257"/>
                <a:gd name="csY6" fmla="*/ 95551 h 154502"/>
                <a:gd name="csX7" fmla="*/ 52168 w 104257"/>
                <a:gd name="csY7" fmla="*/ 139035 h 154502"/>
                <a:gd name="csX8" fmla="*/ 33948 w 104257"/>
                <a:gd name="csY8" fmla="*/ 147052 h 154502"/>
                <a:gd name="csX9" fmla="*/ 28128 w 104257"/>
                <a:gd name="csY9" fmla="*/ 151910 h 154502"/>
                <a:gd name="csX10" fmla="*/ 31418 w 104257"/>
                <a:gd name="csY10" fmla="*/ 154582 h 154502"/>
                <a:gd name="csX11" fmla="*/ 56723 w 104257"/>
                <a:gd name="csY11" fmla="*/ 153854 h 154502"/>
                <a:gd name="csX12" fmla="*/ 82787 w 104257"/>
                <a:gd name="csY12" fmla="*/ 154582 h 154502"/>
                <a:gd name="csX13" fmla="*/ 87342 w 104257"/>
                <a:gd name="csY13" fmla="*/ 149724 h 154502"/>
                <a:gd name="csX14" fmla="*/ 80763 w 104257"/>
                <a:gd name="csY14" fmla="*/ 147052 h 154502"/>
                <a:gd name="csX15" fmla="*/ 68616 w 104257"/>
                <a:gd name="csY15" fmla="*/ 143165 h 154502"/>
                <a:gd name="csX16" fmla="*/ 69628 w 104257"/>
                <a:gd name="csY16" fmla="*/ 137820 h 154502"/>
                <a:gd name="csX17" fmla="*/ 104549 w 104257"/>
                <a:gd name="csY17" fmla="*/ 2752 h 154502"/>
                <a:gd name="csX18" fmla="*/ 34454 w 104257"/>
                <a:gd name="csY18" fmla="*/ 104782 h 154502"/>
                <a:gd name="csX19" fmla="*/ 18259 w 104257"/>
                <a:gd name="csY19" fmla="*/ 81947 h 154502"/>
                <a:gd name="csX20" fmla="*/ 29899 w 104257"/>
                <a:gd name="csY20" fmla="*/ 33604 h 154502"/>
                <a:gd name="csX21" fmla="*/ 61278 w 104257"/>
                <a:gd name="csY21" fmla="*/ 5424 h 154502"/>
                <a:gd name="csX22" fmla="*/ 81269 w 104257"/>
                <a:gd name="csY22" fmla="*/ 26802 h 154502"/>
                <a:gd name="csX23" fmla="*/ 66592 w 104257"/>
                <a:gd name="csY23" fmla="*/ 82432 h 154502"/>
                <a:gd name="csX24" fmla="*/ 34454 w 104257"/>
                <a:gd name="csY24" fmla="*/ 104782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549" y="2752"/>
                  </a:moveTo>
                  <a:cubicBezTo>
                    <a:pt x="104549" y="1780"/>
                    <a:pt x="103790" y="322"/>
                    <a:pt x="102019" y="322"/>
                  </a:cubicBezTo>
                  <a:cubicBezTo>
                    <a:pt x="99235" y="322"/>
                    <a:pt x="89113" y="10040"/>
                    <a:pt x="84811" y="17085"/>
                  </a:cubicBezTo>
                  <a:cubicBezTo>
                    <a:pt x="79244" y="3966"/>
                    <a:pt x="69375" y="79"/>
                    <a:pt x="61278" y="79"/>
                  </a:cubicBezTo>
                  <a:cubicBezTo>
                    <a:pt x="31418" y="79"/>
                    <a:pt x="292" y="36033"/>
                    <a:pt x="292" y="71258"/>
                  </a:cubicBezTo>
                  <a:cubicBezTo>
                    <a:pt x="292" y="95065"/>
                    <a:pt x="15222" y="110126"/>
                    <a:pt x="33695" y="110126"/>
                  </a:cubicBezTo>
                  <a:cubicBezTo>
                    <a:pt x="44576" y="110126"/>
                    <a:pt x="54445" y="104296"/>
                    <a:pt x="63555" y="95551"/>
                  </a:cubicBezTo>
                  <a:cubicBezTo>
                    <a:pt x="61278" y="104053"/>
                    <a:pt x="52927" y="136849"/>
                    <a:pt x="52168" y="139035"/>
                  </a:cubicBezTo>
                  <a:cubicBezTo>
                    <a:pt x="50143" y="145837"/>
                    <a:pt x="48119" y="146809"/>
                    <a:pt x="33948" y="147052"/>
                  </a:cubicBezTo>
                  <a:cubicBezTo>
                    <a:pt x="30658" y="147052"/>
                    <a:pt x="28128" y="147052"/>
                    <a:pt x="28128" y="151910"/>
                  </a:cubicBezTo>
                  <a:cubicBezTo>
                    <a:pt x="28128" y="152153"/>
                    <a:pt x="28128" y="154582"/>
                    <a:pt x="31418" y="154582"/>
                  </a:cubicBezTo>
                  <a:cubicBezTo>
                    <a:pt x="39515" y="154582"/>
                    <a:pt x="48372" y="153854"/>
                    <a:pt x="56723" y="153854"/>
                  </a:cubicBezTo>
                  <a:cubicBezTo>
                    <a:pt x="65326" y="153854"/>
                    <a:pt x="74436" y="154582"/>
                    <a:pt x="82787" y="154582"/>
                  </a:cubicBezTo>
                  <a:cubicBezTo>
                    <a:pt x="84052" y="154582"/>
                    <a:pt x="87342" y="154582"/>
                    <a:pt x="87342" y="149724"/>
                  </a:cubicBezTo>
                  <a:cubicBezTo>
                    <a:pt x="87342" y="147052"/>
                    <a:pt x="84811" y="147052"/>
                    <a:pt x="80763" y="147052"/>
                  </a:cubicBezTo>
                  <a:cubicBezTo>
                    <a:pt x="68616" y="147052"/>
                    <a:pt x="68616" y="145351"/>
                    <a:pt x="68616" y="143165"/>
                  </a:cubicBezTo>
                  <a:cubicBezTo>
                    <a:pt x="68616" y="141464"/>
                    <a:pt x="69122" y="140007"/>
                    <a:pt x="69628" y="137820"/>
                  </a:cubicBezTo>
                  <a:lnTo>
                    <a:pt x="104549" y="2752"/>
                  </a:lnTo>
                  <a:close/>
                  <a:moveTo>
                    <a:pt x="34454" y="104782"/>
                  </a:moveTo>
                  <a:cubicBezTo>
                    <a:pt x="19271" y="104782"/>
                    <a:pt x="18259" y="86076"/>
                    <a:pt x="18259" y="81947"/>
                  </a:cubicBezTo>
                  <a:cubicBezTo>
                    <a:pt x="18259" y="70286"/>
                    <a:pt x="25597" y="43807"/>
                    <a:pt x="29899" y="33604"/>
                  </a:cubicBezTo>
                  <a:cubicBezTo>
                    <a:pt x="37744" y="15627"/>
                    <a:pt x="50903" y="5424"/>
                    <a:pt x="61278" y="5424"/>
                  </a:cubicBezTo>
                  <a:cubicBezTo>
                    <a:pt x="77726" y="5424"/>
                    <a:pt x="81269" y="25101"/>
                    <a:pt x="81269" y="26802"/>
                  </a:cubicBezTo>
                  <a:cubicBezTo>
                    <a:pt x="81269" y="28259"/>
                    <a:pt x="67351" y="81461"/>
                    <a:pt x="66592" y="82432"/>
                  </a:cubicBezTo>
                  <a:cubicBezTo>
                    <a:pt x="62796" y="89234"/>
                    <a:pt x="48625" y="104782"/>
                    <a:pt x="34454" y="104782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1" name="Freeform 230">
              <a:extLst>
                <a:ext uri="{FF2B5EF4-FFF2-40B4-BE49-F238E27FC236}">
                  <a16:creationId xmlns:a16="http://schemas.microsoft.com/office/drawing/2014/main" id="{996937C9-CECD-8644-8115-FE214D319443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0098002" y="4401239"/>
              <a:ext cx="64477" cy="112913"/>
            </a:xfrm>
            <a:custGeom>
              <a:avLst/>
              <a:gdLst>
                <a:gd name="csX0" fmla="*/ 40329 w 64477"/>
                <a:gd name="csY0" fmla="*/ 4842 h 112913"/>
                <a:gd name="csX1" fmla="*/ 35015 w 64477"/>
                <a:gd name="csY1" fmla="*/ 81 h 112913"/>
                <a:gd name="csX2" fmla="*/ 297 w 64477"/>
                <a:gd name="csY2" fmla="*/ 10964 h 112913"/>
                <a:gd name="csX3" fmla="*/ 297 w 64477"/>
                <a:gd name="csY3" fmla="*/ 17086 h 112913"/>
                <a:gd name="csX4" fmla="*/ 25981 w 64477"/>
                <a:gd name="csY4" fmla="*/ 12325 h 112913"/>
                <a:gd name="csX5" fmla="*/ 25981 w 64477"/>
                <a:gd name="csY5" fmla="*/ 99050 h 112913"/>
                <a:gd name="csX6" fmla="*/ 8268 w 64477"/>
                <a:gd name="csY6" fmla="*/ 106873 h 112913"/>
                <a:gd name="csX7" fmla="*/ 1537 w 64477"/>
                <a:gd name="csY7" fmla="*/ 106873 h 112913"/>
                <a:gd name="csX8" fmla="*/ 1537 w 64477"/>
                <a:gd name="csY8" fmla="*/ 112994 h 112913"/>
                <a:gd name="csX9" fmla="*/ 33067 w 64477"/>
                <a:gd name="csY9" fmla="*/ 112314 h 112913"/>
                <a:gd name="csX10" fmla="*/ 64774 w 64477"/>
                <a:gd name="csY10" fmla="*/ 112994 h 112913"/>
                <a:gd name="csX11" fmla="*/ 64774 w 64477"/>
                <a:gd name="csY11" fmla="*/ 106873 h 112913"/>
                <a:gd name="csX12" fmla="*/ 58043 w 64477"/>
                <a:gd name="csY12" fmla="*/ 106873 h 112913"/>
                <a:gd name="csX13" fmla="*/ 40329 w 64477"/>
                <a:gd name="csY13" fmla="*/ 99050 h 112913"/>
                <a:gd name="csX14" fmla="*/ 40329 w 64477"/>
                <a:gd name="csY14" fmla="*/ 4842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329" y="4842"/>
                  </a:moveTo>
                  <a:cubicBezTo>
                    <a:pt x="40329" y="251"/>
                    <a:pt x="39975" y="81"/>
                    <a:pt x="35015" y="81"/>
                  </a:cubicBezTo>
                  <a:cubicBezTo>
                    <a:pt x="23679" y="10794"/>
                    <a:pt x="7559" y="10964"/>
                    <a:pt x="297" y="10964"/>
                  </a:cubicBezTo>
                  <a:lnTo>
                    <a:pt x="297" y="17086"/>
                  </a:lnTo>
                  <a:cubicBezTo>
                    <a:pt x="4548" y="17086"/>
                    <a:pt x="16239" y="17086"/>
                    <a:pt x="25981" y="12325"/>
                  </a:cubicBezTo>
                  <a:lnTo>
                    <a:pt x="25981" y="99050"/>
                  </a:lnTo>
                  <a:cubicBezTo>
                    <a:pt x="25981" y="104662"/>
                    <a:pt x="25981" y="106873"/>
                    <a:pt x="8268" y="106873"/>
                  </a:cubicBezTo>
                  <a:lnTo>
                    <a:pt x="1537" y="106873"/>
                  </a:lnTo>
                  <a:lnTo>
                    <a:pt x="1537" y="112994"/>
                  </a:lnTo>
                  <a:cubicBezTo>
                    <a:pt x="4725" y="112824"/>
                    <a:pt x="26513" y="112314"/>
                    <a:pt x="33067" y="112314"/>
                  </a:cubicBezTo>
                  <a:cubicBezTo>
                    <a:pt x="38558" y="112314"/>
                    <a:pt x="60877" y="112824"/>
                    <a:pt x="64774" y="112994"/>
                  </a:cubicBezTo>
                  <a:lnTo>
                    <a:pt x="64774" y="106873"/>
                  </a:lnTo>
                  <a:lnTo>
                    <a:pt x="58043" y="106873"/>
                  </a:lnTo>
                  <a:cubicBezTo>
                    <a:pt x="40329" y="106873"/>
                    <a:pt x="40329" y="104662"/>
                    <a:pt x="40329" y="99050"/>
                  </a:cubicBezTo>
                  <a:lnTo>
                    <a:pt x="40329" y="4842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803DFBBB-DA0A-5A96-8EE0-B61901880183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270211" y="4404106"/>
              <a:ext cx="26823" cy="25750"/>
            </a:xfrm>
            <a:custGeom>
              <a:avLst/>
              <a:gdLst>
                <a:gd name="csX0" fmla="*/ 27127 w 26823"/>
                <a:gd name="csY0" fmla="*/ 12955 h 25750"/>
                <a:gd name="csX1" fmla="*/ 13715 w 26823"/>
                <a:gd name="csY1" fmla="*/ 79 h 25750"/>
                <a:gd name="csX2" fmla="*/ 303 w 26823"/>
                <a:gd name="csY2" fmla="*/ 12955 h 25750"/>
                <a:gd name="csX3" fmla="*/ 13715 w 26823"/>
                <a:gd name="csY3" fmla="*/ 25830 h 25750"/>
                <a:gd name="csX4" fmla="*/ 27127 w 26823"/>
                <a:gd name="csY4" fmla="*/ 12955 h 2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23" h="25750">
                  <a:moveTo>
                    <a:pt x="27127" y="12955"/>
                  </a:moveTo>
                  <a:cubicBezTo>
                    <a:pt x="27127" y="5910"/>
                    <a:pt x="21054" y="79"/>
                    <a:pt x="13715" y="79"/>
                  </a:cubicBezTo>
                  <a:cubicBezTo>
                    <a:pt x="6377" y="79"/>
                    <a:pt x="303" y="5910"/>
                    <a:pt x="303" y="12955"/>
                  </a:cubicBezTo>
                  <a:cubicBezTo>
                    <a:pt x="303" y="20000"/>
                    <a:pt x="6377" y="25830"/>
                    <a:pt x="13715" y="25830"/>
                  </a:cubicBezTo>
                  <a:cubicBezTo>
                    <a:pt x="21054" y="25830"/>
                    <a:pt x="27127" y="20000"/>
                    <a:pt x="27127" y="12955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BA4A3D3E-008A-A09D-D2E9-A71ABFF98109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0385095" y="4370339"/>
              <a:ext cx="104257" cy="154502"/>
            </a:xfrm>
            <a:custGeom>
              <a:avLst/>
              <a:gdLst>
                <a:gd name="csX0" fmla="*/ 104565 w 104257"/>
                <a:gd name="csY0" fmla="*/ 2752 h 154502"/>
                <a:gd name="csX1" fmla="*/ 102035 w 104257"/>
                <a:gd name="csY1" fmla="*/ 322 h 154502"/>
                <a:gd name="csX2" fmla="*/ 84828 w 104257"/>
                <a:gd name="csY2" fmla="*/ 17085 h 154502"/>
                <a:gd name="csX3" fmla="*/ 61294 w 104257"/>
                <a:gd name="csY3" fmla="*/ 79 h 154502"/>
                <a:gd name="csX4" fmla="*/ 308 w 104257"/>
                <a:gd name="csY4" fmla="*/ 71258 h 154502"/>
                <a:gd name="csX5" fmla="*/ 33711 w 104257"/>
                <a:gd name="csY5" fmla="*/ 110126 h 154502"/>
                <a:gd name="csX6" fmla="*/ 63571 w 104257"/>
                <a:gd name="csY6" fmla="*/ 95551 h 154502"/>
                <a:gd name="csX7" fmla="*/ 52184 w 104257"/>
                <a:gd name="csY7" fmla="*/ 139035 h 154502"/>
                <a:gd name="csX8" fmla="*/ 33964 w 104257"/>
                <a:gd name="csY8" fmla="*/ 147052 h 154502"/>
                <a:gd name="csX9" fmla="*/ 28144 w 104257"/>
                <a:gd name="csY9" fmla="*/ 151910 h 154502"/>
                <a:gd name="csX10" fmla="*/ 31434 w 104257"/>
                <a:gd name="csY10" fmla="*/ 154582 h 154502"/>
                <a:gd name="csX11" fmla="*/ 56739 w 104257"/>
                <a:gd name="csY11" fmla="*/ 153854 h 154502"/>
                <a:gd name="csX12" fmla="*/ 82803 w 104257"/>
                <a:gd name="csY12" fmla="*/ 154582 h 154502"/>
                <a:gd name="csX13" fmla="*/ 87358 w 104257"/>
                <a:gd name="csY13" fmla="*/ 149724 h 154502"/>
                <a:gd name="csX14" fmla="*/ 80779 w 104257"/>
                <a:gd name="csY14" fmla="*/ 147052 h 154502"/>
                <a:gd name="csX15" fmla="*/ 68632 w 104257"/>
                <a:gd name="csY15" fmla="*/ 143165 h 154502"/>
                <a:gd name="csX16" fmla="*/ 69644 w 104257"/>
                <a:gd name="csY16" fmla="*/ 137820 h 154502"/>
                <a:gd name="csX17" fmla="*/ 104565 w 104257"/>
                <a:gd name="csY17" fmla="*/ 2752 h 154502"/>
                <a:gd name="csX18" fmla="*/ 34470 w 104257"/>
                <a:gd name="csY18" fmla="*/ 104782 h 154502"/>
                <a:gd name="csX19" fmla="*/ 18275 w 104257"/>
                <a:gd name="csY19" fmla="*/ 81947 h 154502"/>
                <a:gd name="csX20" fmla="*/ 29915 w 104257"/>
                <a:gd name="csY20" fmla="*/ 33604 h 154502"/>
                <a:gd name="csX21" fmla="*/ 61294 w 104257"/>
                <a:gd name="csY21" fmla="*/ 5424 h 154502"/>
                <a:gd name="csX22" fmla="*/ 81285 w 104257"/>
                <a:gd name="csY22" fmla="*/ 26802 h 154502"/>
                <a:gd name="csX23" fmla="*/ 66608 w 104257"/>
                <a:gd name="csY23" fmla="*/ 82432 h 154502"/>
                <a:gd name="csX24" fmla="*/ 34470 w 104257"/>
                <a:gd name="csY24" fmla="*/ 104782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4257" h="154502">
                  <a:moveTo>
                    <a:pt x="104565" y="2752"/>
                  </a:moveTo>
                  <a:cubicBezTo>
                    <a:pt x="104565" y="1780"/>
                    <a:pt x="103806" y="322"/>
                    <a:pt x="102035" y="322"/>
                  </a:cubicBezTo>
                  <a:cubicBezTo>
                    <a:pt x="99251" y="322"/>
                    <a:pt x="89129" y="10040"/>
                    <a:pt x="84828" y="17085"/>
                  </a:cubicBezTo>
                  <a:cubicBezTo>
                    <a:pt x="79260" y="3966"/>
                    <a:pt x="69391" y="79"/>
                    <a:pt x="61294" y="79"/>
                  </a:cubicBezTo>
                  <a:cubicBezTo>
                    <a:pt x="31434" y="79"/>
                    <a:pt x="308" y="36033"/>
                    <a:pt x="308" y="71258"/>
                  </a:cubicBezTo>
                  <a:cubicBezTo>
                    <a:pt x="308" y="95065"/>
                    <a:pt x="15238" y="110126"/>
                    <a:pt x="33711" y="110126"/>
                  </a:cubicBezTo>
                  <a:cubicBezTo>
                    <a:pt x="44592" y="110126"/>
                    <a:pt x="54461" y="104296"/>
                    <a:pt x="63571" y="95551"/>
                  </a:cubicBezTo>
                  <a:cubicBezTo>
                    <a:pt x="61294" y="104053"/>
                    <a:pt x="52943" y="136849"/>
                    <a:pt x="52184" y="139035"/>
                  </a:cubicBezTo>
                  <a:cubicBezTo>
                    <a:pt x="50160" y="145837"/>
                    <a:pt x="48135" y="146809"/>
                    <a:pt x="33964" y="147052"/>
                  </a:cubicBezTo>
                  <a:cubicBezTo>
                    <a:pt x="30675" y="147052"/>
                    <a:pt x="28144" y="147052"/>
                    <a:pt x="28144" y="151910"/>
                  </a:cubicBezTo>
                  <a:cubicBezTo>
                    <a:pt x="28144" y="152153"/>
                    <a:pt x="28144" y="154582"/>
                    <a:pt x="31434" y="154582"/>
                  </a:cubicBezTo>
                  <a:cubicBezTo>
                    <a:pt x="39531" y="154582"/>
                    <a:pt x="48388" y="153854"/>
                    <a:pt x="56739" y="153854"/>
                  </a:cubicBezTo>
                  <a:cubicBezTo>
                    <a:pt x="65343" y="153854"/>
                    <a:pt x="74452" y="154582"/>
                    <a:pt x="82803" y="154582"/>
                  </a:cubicBezTo>
                  <a:cubicBezTo>
                    <a:pt x="84068" y="154582"/>
                    <a:pt x="87358" y="154582"/>
                    <a:pt x="87358" y="149724"/>
                  </a:cubicBezTo>
                  <a:cubicBezTo>
                    <a:pt x="87358" y="147052"/>
                    <a:pt x="84828" y="147052"/>
                    <a:pt x="80779" y="147052"/>
                  </a:cubicBezTo>
                  <a:cubicBezTo>
                    <a:pt x="68632" y="147052"/>
                    <a:pt x="68632" y="145351"/>
                    <a:pt x="68632" y="143165"/>
                  </a:cubicBezTo>
                  <a:cubicBezTo>
                    <a:pt x="68632" y="141464"/>
                    <a:pt x="69138" y="140007"/>
                    <a:pt x="69644" y="137820"/>
                  </a:cubicBezTo>
                  <a:lnTo>
                    <a:pt x="104565" y="2752"/>
                  </a:lnTo>
                  <a:close/>
                  <a:moveTo>
                    <a:pt x="34470" y="104782"/>
                  </a:moveTo>
                  <a:cubicBezTo>
                    <a:pt x="19287" y="104782"/>
                    <a:pt x="18275" y="86076"/>
                    <a:pt x="18275" y="81947"/>
                  </a:cubicBezTo>
                  <a:cubicBezTo>
                    <a:pt x="18275" y="70286"/>
                    <a:pt x="25614" y="43807"/>
                    <a:pt x="29915" y="33604"/>
                  </a:cubicBezTo>
                  <a:cubicBezTo>
                    <a:pt x="37760" y="15627"/>
                    <a:pt x="50919" y="5424"/>
                    <a:pt x="61294" y="5424"/>
                  </a:cubicBezTo>
                  <a:cubicBezTo>
                    <a:pt x="77742" y="5424"/>
                    <a:pt x="81285" y="25101"/>
                    <a:pt x="81285" y="26802"/>
                  </a:cubicBezTo>
                  <a:cubicBezTo>
                    <a:pt x="81285" y="28259"/>
                    <a:pt x="67367" y="81461"/>
                    <a:pt x="66608" y="82432"/>
                  </a:cubicBezTo>
                  <a:cubicBezTo>
                    <a:pt x="62812" y="89234"/>
                    <a:pt x="48641" y="104782"/>
                    <a:pt x="34470" y="104782"/>
                  </a:cubicBez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448F09A2-EA8C-76F4-0682-D033ED50A64A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0499098" y="4401239"/>
              <a:ext cx="78293" cy="112913"/>
            </a:xfrm>
            <a:custGeom>
              <a:avLst/>
              <a:gdLst>
                <a:gd name="csX0" fmla="*/ 78607 w 78293"/>
                <a:gd name="csY0" fmla="*/ 82045 h 112913"/>
                <a:gd name="csX1" fmla="*/ 72584 w 78293"/>
                <a:gd name="csY1" fmla="*/ 82045 h 112913"/>
                <a:gd name="csX2" fmla="*/ 67979 w 78293"/>
                <a:gd name="csY2" fmla="*/ 97520 h 112913"/>
                <a:gd name="csX3" fmla="*/ 50442 w 78293"/>
                <a:gd name="csY3" fmla="*/ 98540 h 112913"/>
                <a:gd name="csX4" fmla="*/ 17849 w 78293"/>
                <a:gd name="csY4" fmla="*/ 98540 h 112913"/>
                <a:gd name="csX5" fmla="*/ 53277 w 78293"/>
                <a:gd name="csY5" fmla="*/ 69972 h 112913"/>
                <a:gd name="csX6" fmla="*/ 78607 w 78293"/>
                <a:gd name="csY6" fmla="*/ 33241 h 112913"/>
                <a:gd name="csX7" fmla="*/ 37157 w 78293"/>
                <a:gd name="csY7" fmla="*/ 81 h 112913"/>
                <a:gd name="csX8" fmla="*/ 313 w 78293"/>
                <a:gd name="csY8" fmla="*/ 30520 h 112913"/>
                <a:gd name="csX9" fmla="*/ 9701 w 78293"/>
                <a:gd name="csY9" fmla="*/ 40043 h 112913"/>
                <a:gd name="csX10" fmla="*/ 19089 w 78293"/>
                <a:gd name="csY10" fmla="*/ 31030 h 112913"/>
                <a:gd name="csX11" fmla="*/ 8638 w 78293"/>
                <a:gd name="csY11" fmla="*/ 22017 h 112913"/>
                <a:gd name="csX12" fmla="*/ 34500 w 78293"/>
                <a:gd name="csY12" fmla="*/ 6203 h 112913"/>
                <a:gd name="csX13" fmla="*/ 61425 w 78293"/>
                <a:gd name="csY13" fmla="*/ 33241 h 112913"/>
                <a:gd name="csX14" fmla="*/ 44774 w 78293"/>
                <a:gd name="csY14" fmla="*/ 65890 h 112913"/>
                <a:gd name="csX15" fmla="*/ 2084 w 78293"/>
                <a:gd name="csY15" fmla="*/ 106362 h 112913"/>
                <a:gd name="csX16" fmla="*/ 313 w 78293"/>
                <a:gd name="csY16" fmla="*/ 112994 h 112913"/>
                <a:gd name="csX17" fmla="*/ 73293 w 78293"/>
                <a:gd name="csY17" fmla="*/ 112994 h 112913"/>
                <a:gd name="csX18" fmla="*/ 78607 w 78293"/>
                <a:gd name="csY18" fmla="*/ 82045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607" y="82045"/>
                  </a:moveTo>
                  <a:lnTo>
                    <a:pt x="72584" y="82045"/>
                  </a:lnTo>
                  <a:cubicBezTo>
                    <a:pt x="72053" y="85786"/>
                    <a:pt x="70282" y="95819"/>
                    <a:pt x="67979" y="97520"/>
                  </a:cubicBezTo>
                  <a:cubicBezTo>
                    <a:pt x="66562" y="98540"/>
                    <a:pt x="52922" y="98540"/>
                    <a:pt x="50442" y="98540"/>
                  </a:cubicBezTo>
                  <a:lnTo>
                    <a:pt x="17849" y="98540"/>
                  </a:lnTo>
                  <a:cubicBezTo>
                    <a:pt x="36449" y="82725"/>
                    <a:pt x="42648" y="77964"/>
                    <a:pt x="53277" y="69972"/>
                  </a:cubicBezTo>
                  <a:cubicBezTo>
                    <a:pt x="66385" y="59939"/>
                    <a:pt x="78607" y="49396"/>
                    <a:pt x="78607" y="33241"/>
                  </a:cubicBezTo>
                  <a:cubicBezTo>
                    <a:pt x="78607" y="12665"/>
                    <a:pt x="59831" y="81"/>
                    <a:pt x="37157" y="81"/>
                  </a:cubicBezTo>
                  <a:cubicBezTo>
                    <a:pt x="15192" y="81"/>
                    <a:pt x="313" y="14875"/>
                    <a:pt x="313" y="30520"/>
                  </a:cubicBezTo>
                  <a:cubicBezTo>
                    <a:pt x="313" y="39193"/>
                    <a:pt x="7930" y="40043"/>
                    <a:pt x="9701" y="40043"/>
                  </a:cubicBezTo>
                  <a:cubicBezTo>
                    <a:pt x="13952" y="40043"/>
                    <a:pt x="19089" y="37152"/>
                    <a:pt x="19089" y="31030"/>
                  </a:cubicBezTo>
                  <a:cubicBezTo>
                    <a:pt x="19089" y="27969"/>
                    <a:pt x="17849" y="22017"/>
                    <a:pt x="8638" y="22017"/>
                  </a:cubicBezTo>
                  <a:cubicBezTo>
                    <a:pt x="14130" y="9944"/>
                    <a:pt x="26175" y="6203"/>
                    <a:pt x="34500" y="6203"/>
                  </a:cubicBezTo>
                  <a:cubicBezTo>
                    <a:pt x="52214" y="6203"/>
                    <a:pt x="61425" y="19467"/>
                    <a:pt x="61425" y="33241"/>
                  </a:cubicBezTo>
                  <a:cubicBezTo>
                    <a:pt x="61425" y="48035"/>
                    <a:pt x="50442" y="59769"/>
                    <a:pt x="44774" y="65890"/>
                  </a:cubicBezTo>
                  <a:lnTo>
                    <a:pt x="2084" y="106362"/>
                  </a:lnTo>
                  <a:cubicBezTo>
                    <a:pt x="313" y="107893"/>
                    <a:pt x="313" y="108233"/>
                    <a:pt x="313" y="112994"/>
                  </a:cubicBezTo>
                  <a:lnTo>
                    <a:pt x="73293" y="112994"/>
                  </a:lnTo>
                  <a:lnTo>
                    <a:pt x="78607" y="82045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122C1ECB-F3D7-8E4E-A23A-22E9EE4E54F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0821522" y="4169448"/>
              <a:ext cx="168278" cy="161790"/>
            </a:xfrm>
            <a:custGeom>
              <a:avLst/>
              <a:gdLst>
                <a:gd name="csX0" fmla="*/ 89653 w 168278"/>
                <a:gd name="csY0" fmla="*/ 85827 h 161790"/>
                <a:gd name="csX1" fmla="*/ 160254 w 168278"/>
                <a:gd name="csY1" fmla="*/ 85827 h 161790"/>
                <a:gd name="csX2" fmla="*/ 168604 w 168278"/>
                <a:gd name="csY2" fmla="*/ 80968 h 161790"/>
                <a:gd name="csX3" fmla="*/ 160254 w 168278"/>
                <a:gd name="csY3" fmla="*/ 76109 h 161790"/>
                <a:gd name="csX4" fmla="*/ 89653 w 168278"/>
                <a:gd name="csY4" fmla="*/ 76109 h 161790"/>
                <a:gd name="csX5" fmla="*/ 89653 w 168278"/>
                <a:gd name="csY5" fmla="*/ 8089 h 161790"/>
                <a:gd name="csX6" fmla="*/ 84591 w 168278"/>
                <a:gd name="csY6" fmla="*/ 73 h 161790"/>
                <a:gd name="csX7" fmla="*/ 79530 w 168278"/>
                <a:gd name="csY7" fmla="*/ 8089 h 161790"/>
                <a:gd name="csX8" fmla="*/ 79530 w 168278"/>
                <a:gd name="csY8" fmla="*/ 76109 h 161790"/>
                <a:gd name="csX9" fmla="*/ 8676 w 168278"/>
                <a:gd name="csY9" fmla="*/ 76109 h 161790"/>
                <a:gd name="csX10" fmla="*/ 325 w 168278"/>
                <a:gd name="csY10" fmla="*/ 80968 h 161790"/>
                <a:gd name="csX11" fmla="*/ 8676 w 168278"/>
                <a:gd name="csY11" fmla="*/ 85827 h 161790"/>
                <a:gd name="csX12" fmla="*/ 79530 w 168278"/>
                <a:gd name="csY12" fmla="*/ 85827 h 161790"/>
                <a:gd name="csX13" fmla="*/ 79530 w 168278"/>
                <a:gd name="csY13" fmla="*/ 153847 h 161790"/>
                <a:gd name="csX14" fmla="*/ 84591 w 168278"/>
                <a:gd name="csY14" fmla="*/ 161863 h 161790"/>
                <a:gd name="csX15" fmla="*/ 89653 w 168278"/>
                <a:gd name="csY15" fmla="*/ 153847 h 161790"/>
                <a:gd name="csX16" fmla="*/ 89653 w 168278"/>
                <a:gd name="csY16" fmla="*/ 85827 h 161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1790">
                  <a:moveTo>
                    <a:pt x="89653" y="85827"/>
                  </a:moveTo>
                  <a:lnTo>
                    <a:pt x="160254" y="85827"/>
                  </a:lnTo>
                  <a:cubicBezTo>
                    <a:pt x="163796" y="85827"/>
                    <a:pt x="168604" y="85827"/>
                    <a:pt x="168604" y="80968"/>
                  </a:cubicBezTo>
                  <a:cubicBezTo>
                    <a:pt x="168604" y="76109"/>
                    <a:pt x="163796" y="76109"/>
                    <a:pt x="160254" y="76109"/>
                  </a:cubicBezTo>
                  <a:lnTo>
                    <a:pt x="89653" y="76109"/>
                  </a:lnTo>
                  <a:lnTo>
                    <a:pt x="89653" y="8089"/>
                  </a:lnTo>
                  <a:cubicBezTo>
                    <a:pt x="89653" y="4688"/>
                    <a:pt x="89653" y="73"/>
                    <a:pt x="84591" y="73"/>
                  </a:cubicBezTo>
                  <a:cubicBezTo>
                    <a:pt x="79530" y="73"/>
                    <a:pt x="79530" y="4688"/>
                    <a:pt x="79530" y="8089"/>
                  </a:cubicBezTo>
                  <a:lnTo>
                    <a:pt x="79530" y="76109"/>
                  </a:lnTo>
                  <a:lnTo>
                    <a:pt x="8676" y="76109"/>
                  </a:lnTo>
                  <a:cubicBezTo>
                    <a:pt x="5133" y="76109"/>
                    <a:pt x="325" y="76109"/>
                    <a:pt x="325" y="80968"/>
                  </a:cubicBezTo>
                  <a:cubicBezTo>
                    <a:pt x="325" y="85827"/>
                    <a:pt x="5133" y="85827"/>
                    <a:pt x="8676" y="85827"/>
                  </a:cubicBezTo>
                  <a:lnTo>
                    <a:pt x="79530" y="85827"/>
                  </a:lnTo>
                  <a:lnTo>
                    <a:pt x="79530" y="153847"/>
                  </a:lnTo>
                  <a:cubicBezTo>
                    <a:pt x="79530" y="157248"/>
                    <a:pt x="79530" y="161863"/>
                    <a:pt x="84591" y="161863"/>
                  </a:cubicBezTo>
                  <a:cubicBezTo>
                    <a:pt x="89653" y="161863"/>
                    <a:pt x="89653" y="157248"/>
                    <a:pt x="89653" y="153847"/>
                  </a:cubicBezTo>
                  <a:lnTo>
                    <a:pt x="89653" y="8582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6" name="Freeform 235">
              <a:extLst>
                <a:ext uri="{FF2B5EF4-FFF2-40B4-BE49-F238E27FC236}">
                  <a16:creationId xmlns:a16="http://schemas.microsoft.com/office/drawing/2014/main" id="{D0E797E2-8EDB-5B0D-9905-B3DE77135E06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1073054" y="4149285"/>
              <a:ext cx="100967" cy="161790"/>
            </a:xfrm>
            <a:custGeom>
              <a:avLst/>
              <a:gdLst>
                <a:gd name="csX0" fmla="*/ 19820 w 100967"/>
                <a:gd name="csY0" fmla="*/ 143158 h 161790"/>
                <a:gd name="csX1" fmla="*/ 46644 w 100967"/>
                <a:gd name="csY1" fmla="*/ 118136 h 161790"/>
                <a:gd name="csX2" fmla="*/ 101303 w 100967"/>
                <a:gd name="csY2" fmla="*/ 47201 h 161790"/>
                <a:gd name="csX3" fmla="*/ 47656 w 100967"/>
                <a:gd name="csY3" fmla="*/ 73 h 161790"/>
                <a:gd name="csX4" fmla="*/ 335 w 100967"/>
                <a:gd name="csY4" fmla="*/ 44043 h 161790"/>
                <a:gd name="csX5" fmla="*/ 13747 w 100967"/>
                <a:gd name="csY5" fmla="*/ 57647 h 161790"/>
                <a:gd name="csX6" fmla="*/ 26906 w 100967"/>
                <a:gd name="csY6" fmla="*/ 44772 h 161790"/>
                <a:gd name="csX7" fmla="*/ 13494 w 100967"/>
                <a:gd name="csY7" fmla="*/ 32139 h 161790"/>
                <a:gd name="csX8" fmla="*/ 10204 w 100967"/>
                <a:gd name="csY8" fmla="*/ 32382 h 161790"/>
                <a:gd name="csX9" fmla="*/ 44366 w 100967"/>
                <a:gd name="csY9" fmla="*/ 7603 h 161790"/>
                <a:gd name="csX10" fmla="*/ 78275 w 100967"/>
                <a:gd name="csY10" fmla="*/ 47201 h 161790"/>
                <a:gd name="csX11" fmla="*/ 51705 w 100967"/>
                <a:gd name="csY11" fmla="*/ 100888 h 161790"/>
                <a:gd name="csX12" fmla="*/ 3119 w 100967"/>
                <a:gd name="csY12" fmla="*/ 152875 h 161790"/>
                <a:gd name="csX13" fmla="*/ 335 w 100967"/>
                <a:gd name="csY13" fmla="*/ 161863 h 161790"/>
                <a:gd name="csX14" fmla="*/ 94217 w 100967"/>
                <a:gd name="csY14" fmla="*/ 161863 h 161790"/>
                <a:gd name="csX15" fmla="*/ 101303 w 100967"/>
                <a:gd name="csY15" fmla="*/ 119594 h 161790"/>
                <a:gd name="csX16" fmla="*/ 94977 w 100967"/>
                <a:gd name="csY16" fmla="*/ 119594 h 161790"/>
                <a:gd name="csX17" fmla="*/ 89409 w 100967"/>
                <a:gd name="csY17" fmla="*/ 141214 h 161790"/>
                <a:gd name="csX18" fmla="*/ 65370 w 100967"/>
                <a:gd name="csY18" fmla="*/ 143158 h 161790"/>
                <a:gd name="csX19" fmla="*/ 19820 w 100967"/>
                <a:gd name="csY19" fmla="*/ 143158 h 1617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1790">
                  <a:moveTo>
                    <a:pt x="19820" y="143158"/>
                  </a:moveTo>
                  <a:lnTo>
                    <a:pt x="46644" y="118136"/>
                  </a:lnTo>
                  <a:cubicBezTo>
                    <a:pt x="86120" y="84612"/>
                    <a:pt x="101303" y="71494"/>
                    <a:pt x="101303" y="47201"/>
                  </a:cubicBezTo>
                  <a:cubicBezTo>
                    <a:pt x="101303" y="19507"/>
                    <a:pt x="78528" y="73"/>
                    <a:pt x="47656" y="73"/>
                  </a:cubicBezTo>
                  <a:cubicBezTo>
                    <a:pt x="19061" y="73"/>
                    <a:pt x="335" y="22422"/>
                    <a:pt x="335" y="44043"/>
                  </a:cubicBezTo>
                  <a:cubicBezTo>
                    <a:pt x="335" y="57647"/>
                    <a:pt x="12988" y="57647"/>
                    <a:pt x="13747" y="57647"/>
                  </a:cubicBezTo>
                  <a:cubicBezTo>
                    <a:pt x="18049" y="57647"/>
                    <a:pt x="26906" y="54732"/>
                    <a:pt x="26906" y="44772"/>
                  </a:cubicBezTo>
                  <a:cubicBezTo>
                    <a:pt x="26906" y="38455"/>
                    <a:pt x="22351" y="32139"/>
                    <a:pt x="13494" y="32139"/>
                  </a:cubicBezTo>
                  <a:cubicBezTo>
                    <a:pt x="11470" y="32139"/>
                    <a:pt x="10964" y="32139"/>
                    <a:pt x="10204" y="32382"/>
                  </a:cubicBezTo>
                  <a:cubicBezTo>
                    <a:pt x="16025" y="16592"/>
                    <a:pt x="29689" y="7603"/>
                    <a:pt x="44366" y="7603"/>
                  </a:cubicBezTo>
                  <a:cubicBezTo>
                    <a:pt x="67394" y="7603"/>
                    <a:pt x="78275" y="27281"/>
                    <a:pt x="78275" y="47201"/>
                  </a:cubicBezTo>
                  <a:cubicBezTo>
                    <a:pt x="78275" y="66635"/>
                    <a:pt x="65623" y="85827"/>
                    <a:pt x="51705" y="100888"/>
                  </a:cubicBezTo>
                  <a:lnTo>
                    <a:pt x="3119" y="152875"/>
                  </a:lnTo>
                  <a:cubicBezTo>
                    <a:pt x="335" y="155547"/>
                    <a:pt x="335" y="156033"/>
                    <a:pt x="335" y="161863"/>
                  </a:cubicBezTo>
                  <a:lnTo>
                    <a:pt x="94217" y="161863"/>
                  </a:lnTo>
                  <a:lnTo>
                    <a:pt x="101303" y="119594"/>
                  </a:lnTo>
                  <a:lnTo>
                    <a:pt x="94977" y="119594"/>
                  </a:lnTo>
                  <a:cubicBezTo>
                    <a:pt x="93711" y="126882"/>
                    <a:pt x="91940" y="137570"/>
                    <a:pt x="89409" y="141214"/>
                  </a:cubicBezTo>
                  <a:cubicBezTo>
                    <a:pt x="87638" y="143158"/>
                    <a:pt x="70937" y="143158"/>
                    <a:pt x="65370" y="143158"/>
                  </a:cubicBezTo>
                  <a:lnTo>
                    <a:pt x="19820" y="143158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7" name="Freeform 236">
              <a:extLst>
                <a:ext uri="{FF2B5EF4-FFF2-40B4-BE49-F238E27FC236}">
                  <a16:creationId xmlns:a16="http://schemas.microsoft.com/office/drawing/2014/main" id="{09BCA862-6C4F-91AB-9587-F43D29881B6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1209196" y="4039358"/>
              <a:ext cx="132092" cy="154502"/>
            </a:xfrm>
            <a:custGeom>
              <a:avLst/>
              <a:gdLst>
                <a:gd name="csX0" fmla="*/ 19827 w 132092"/>
                <a:gd name="csY0" fmla="*/ 137078 h 154502"/>
                <a:gd name="csX1" fmla="*/ 6162 w 132092"/>
                <a:gd name="csY1" fmla="*/ 147038 h 154502"/>
                <a:gd name="csX2" fmla="*/ 342 w 132092"/>
                <a:gd name="csY2" fmla="*/ 151654 h 154502"/>
                <a:gd name="csX3" fmla="*/ 3631 w 132092"/>
                <a:gd name="csY3" fmla="*/ 154569 h 154502"/>
                <a:gd name="csX4" fmla="*/ 24888 w 132092"/>
                <a:gd name="csY4" fmla="*/ 153840 h 154502"/>
                <a:gd name="csX5" fmla="*/ 49940 w 132092"/>
                <a:gd name="csY5" fmla="*/ 154569 h 154502"/>
                <a:gd name="csX6" fmla="*/ 54495 w 132092"/>
                <a:gd name="csY6" fmla="*/ 149710 h 154502"/>
                <a:gd name="csX7" fmla="*/ 48421 w 132092"/>
                <a:gd name="csY7" fmla="*/ 147038 h 154502"/>
                <a:gd name="csX8" fmla="*/ 35769 w 132092"/>
                <a:gd name="csY8" fmla="*/ 143151 h 154502"/>
                <a:gd name="csX9" fmla="*/ 48168 w 132092"/>
                <a:gd name="csY9" fmla="*/ 94565 h 154502"/>
                <a:gd name="csX10" fmla="*/ 71449 w 132092"/>
                <a:gd name="csY10" fmla="*/ 110113 h 154502"/>
                <a:gd name="csX11" fmla="*/ 132434 w 132092"/>
                <a:gd name="csY11" fmla="*/ 38935 h 154502"/>
                <a:gd name="csX12" fmla="*/ 98778 w 132092"/>
                <a:gd name="csY12" fmla="*/ 66 h 154502"/>
                <a:gd name="csX13" fmla="*/ 65629 w 132092"/>
                <a:gd name="csY13" fmla="*/ 18286 h 154502"/>
                <a:gd name="csX14" fmla="*/ 42854 w 132092"/>
                <a:gd name="csY14" fmla="*/ 66 h 154502"/>
                <a:gd name="csX15" fmla="*/ 24128 w 132092"/>
                <a:gd name="csY15" fmla="*/ 13913 h 154502"/>
                <a:gd name="csX16" fmla="*/ 16284 w 132092"/>
                <a:gd name="csY16" fmla="*/ 37477 h 154502"/>
                <a:gd name="csX17" fmla="*/ 19320 w 132092"/>
                <a:gd name="csY17" fmla="*/ 39906 h 154502"/>
                <a:gd name="csX18" fmla="*/ 23622 w 132092"/>
                <a:gd name="csY18" fmla="*/ 34319 h 154502"/>
                <a:gd name="csX19" fmla="*/ 42095 w 132092"/>
                <a:gd name="csY19" fmla="*/ 5410 h 154502"/>
                <a:gd name="csX20" fmla="*/ 49940 w 132092"/>
                <a:gd name="csY20" fmla="*/ 16585 h 154502"/>
                <a:gd name="csX21" fmla="*/ 48168 w 132092"/>
                <a:gd name="csY21" fmla="*/ 28974 h 154502"/>
                <a:gd name="csX22" fmla="*/ 19827 w 132092"/>
                <a:gd name="csY22" fmla="*/ 137078 h 154502"/>
                <a:gd name="csX23" fmla="*/ 64364 w 132092"/>
                <a:gd name="csY23" fmla="*/ 31647 h 154502"/>
                <a:gd name="csX24" fmla="*/ 77522 w 132092"/>
                <a:gd name="csY24" fmla="*/ 14642 h 154502"/>
                <a:gd name="csX25" fmla="*/ 98019 w 132092"/>
                <a:gd name="csY25" fmla="*/ 5410 h 154502"/>
                <a:gd name="csX26" fmla="*/ 114215 w 132092"/>
                <a:gd name="csY26" fmla="*/ 28246 h 154502"/>
                <a:gd name="csX27" fmla="*/ 101309 w 132092"/>
                <a:gd name="csY27" fmla="*/ 79747 h 154502"/>
                <a:gd name="csX28" fmla="*/ 71196 w 132092"/>
                <a:gd name="csY28" fmla="*/ 104768 h 154502"/>
                <a:gd name="csX29" fmla="*/ 51205 w 132092"/>
                <a:gd name="csY29" fmla="*/ 83148 h 154502"/>
                <a:gd name="csX30" fmla="*/ 51964 w 132092"/>
                <a:gd name="csY30" fmla="*/ 79261 h 154502"/>
                <a:gd name="csX31" fmla="*/ 64364 w 132092"/>
                <a:gd name="csY31" fmla="*/ 31647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827" y="137078"/>
                  </a:moveTo>
                  <a:cubicBezTo>
                    <a:pt x="17802" y="145337"/>
                    <a:pt x="17296" y="147038"/>
                    <a:pt x="6162" y="147038"/>
                  </a:cubicBezTo>
                  <a:cubicBezTo>
                    <a:pt x="3125" y="147038"/>
                    <a:pt x="342" y="147038"/>
                    <a:pt x="342" y="151654"/>
                  </a:cubicBezTo>
                  <a:cubicBezTo>
                    <a:pt x="342" y="153597"/>
                    <a:pt x="1607" y="154569"/>
                    <a:pt x="3631" y="154569"/>
                  </a:cubicBezTo>
                  <a:cubicBezTo>
                    <a:pt x="10464" y="154569"/>
                    <a:pt x="17802" y="153840"/>
                    <a:pt x="24888" y="153840"/>
                  </a:cubicBezTo>
                  <a:cubicBezTo>
                    <a:pt x="33238" y="153840"/>
                    <a:pt x="41842" y="154569"/>
                    <a:pt x="49940" y="154569"/>
                  </a:cubicBezTo>
                  <a:cubicBezTo>
                    <a:pt x="51205" y="154569"/>
                    <a:pt x="54495" y="154569"/>
                    <a:pt x="54495" y="149710"/>
                  </a:cubicBezTo>
                  <a:cubicBezTo>
                    <a:pt x="54495" y="147038"/>
                    <a:pt x="51964" y="147038"/>
                    <a:pt x="48421" y="147038"/>
                  </a:cubicBezTo>
                  <a:cubicBezTo>
                    <a:pt x="35769" y="147038"/>
                    <a:pt x="35769" y="145337"/>
                    <a:pt x="35769" y="143151"/>
                  </a:cubicBezTo>
                  <a:cubicBezTo>
                    <a:pt x="35769" y="140236"/>
                    <a:pt x="46397" y="100639"/>
                    <a:pt x="48168" y="94565"/>
                  </a:cubicBezTo>
                  <a:cubicBezTo>
                    <a:pt x="51458" y="101610"/>
                    <a:pt x="58543" y="110113"/>
                    <a:pt x="71449" y="110113"/>
                  </a:cubicBezTo>
                  <a:cubicBezTo>
                    <a:pt x="100803" y="110113"/>
                    <a:pt x="132434" y="74645"/>
                    <a:pt x="132434" y="38935"/>
                  </a:cubicBezTo>
                  <a:cubicBezTo>
                    <a:pt x="132434" y="16099"/>
                    <a:pt x="118010" y="66"/>
                    <a:pt x="98778" y="66"/>
                  </a:cubicBezTo>
                  <a:cubicBezTo>
                    <a:pt x="86126" y="66"/>
                    <a:pt x="73979" y="8811"/>
                    <a:pt x="65629" y="18286"/>
                  </a:cubicBezTo>
                  <a:cubicBezTo>
                    <a:pt x="63098" y="5167"/>
                    <a:pt x="52217" y="66"/>
                    <a:pt x="42854" y="66"/>
                  </a:cubicBezTo>
                  <a:cubicBezTo>
                    <a:pt x="31214" y="66"/>
                    <a:pt x="26406" y="9540"/>
                    <a:pt x="24128" y="13913"/>
                  </a:cubicBezTo>
                  <a:cubicBezTo>
                    <a:pt x="19573" y="22172"/>
                    <a:pt x="16284" y="36748"/>
                    <a:pt x="16284" y="37477"/>
                  </a:cubicBezTo>
                  <a:cubicBezTo>
                    <a:pt x="16284" y="39906"/>
                    <a:pt x="18814" y="39906"/>
                    <a:pt x="19320" y="39906"/>
                  </a:cubicBezTo>
                  <a:cubicBezTo>
                    <a:pt x="21851" y="39906"/>
                    <a:pt x="22104" y="39663"/>
                    <a:pt x="23622" y="34319"/>
                  </a:cubicBezTo>
                  <a:cubicBezTo>
                    <a:pt x="27924" y="17071"/>
                    <a:pt x="32985" y="5410"/>
                    <a:pt x="42095" y="5410"/>
                  </a:cubicBezTo>
                  <a:cubicBezTo>
                    <a:pt x="46397" y="5410"/>
                    <a:pt x="49940" y="7354"/>
                    <a:pt x="49940" y="16585"/>
                  </a:cubicBezTo>
                  <a:cubicBezTo>
                    <a:pt x="49940" y="22172"/>
                    <a:pt x="49180" y="24845"/>
                    <a:pt x="48168" y="28974"/>
                  </a:cubicBezTo>
                  <a:lnTo>
                    <a:pt x="19827" y="137078"/>
                  </a:lnTo>
                  <a:close/>
                  <a:moveTo>
                    <a:pt x="64364" y="31647"/>
                  </a:moveTo>
                  <a:cubicBezTo>
                    <a:pt x="66135" y="25088"/>
                    <a:pt x="72967" y="18286"/>
                    <a:pt x="77522" y="14642"/>
                  </a:cubicBezTo>
                  <a:cubicBezTo>
                    <a:pt x="86379" y="7111"/>
                    <a:pt x="93717" y="5410"/>
                    <a:pt x="98019" y="5410"/>
                  </a:cubicBezTo>
                  <a:cubicBezTo>
                    <a:pt x="108141" y="5410"/>
                    <a:pt x="114215" y="13913"/>
                    <a:pt x="114215" y="28246"/>
                  </a:cubicBezTo>
                  <a:cubicBezTo>
                    <a:pt x="114215" y="42578"/>
                    <a:pt x="105864" y="70515"/>
                    <a:pt x="101309" y="79747"/>
                  </a:cubicBezTo>
                  <a:cubicBezTo>
                    <a:pt x="92705" y="96752"/>
                    <a:pt x="80559" y="104768"/>
                    <a:pt x="71196" y="104768"/>
                  </a:cubicBezTo>
                  <a:cubicBezTo>
                    <a:pt x="54495" y="104768"/>
                    <a:pt x="51205" y="84605"/>
                    <a:pt x="51205" y="83148"/>
                  </a:cubicBezTo>
                  <a:cubicBezTo>
                    <a:pt x="51205" y="82662"/>
                    <a:pt x="51205" y="82176"/>
                    <a:pt x="51964" y="79261"/>
                  </a:cubicBezTo>
                  <a:lnTo>
                    <a:pt x="64364" y="3164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8" name="Freeform 237">
              <a:extLst>
                <a:ext uri="{FF2B5EF4-FFF2-40B4-BE49-F238E27FC236}">
                  <a16:creationId xmlns:a16="http://schemas.microsoft.com/office/drawing/2014/main" id="{249C6A52-688B-5872-CECB-B3F71D012103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1357541" y="3983584"/>
              <a:ext cx="91047" cy="74992"/>
            </a:xfrm>
            <a:custGeom>
              <a:avLst/>
              <a:gdLst>
                <a:gd name="csX0" fmla="*/ 31877 w 91047"/>
                <a:gd name="csY0" fmla="*/ 4994 h 74992"/>
                <a:gd name="csX1" fmla="*/ 32231 w 91047"/>
                <a:gd name="csY1" fmla="*/ 2443 h 74992"/>
                <a:gd name="csX2" fmla="*/ 29397 w 91047"/>
                <a:gd name="csY2" fmla="*/ 62 h 74992"/>
                <a:gd name="csX3" fmla="*/ 17883 w 91047"/>
                <a:gd name="csY3" fmla="*/ 913 h 74992"/>
                <a:gd name="csX4" fmla="*/ 7963 w 91047"/>
                <a:gd name="csY4" fmla="*/ 1763 h 74992"/>
                <a:gd name="csX5" fmla="*/ 3004 w 91047"/>
                <a:gd name="csY5" fmla="*/ 5674 h 74992"/>
                <a:gd name="csX6" fmla="*/ 7609 w 91047"/>
                <a:gd name="csY6" fmla="*/ 8055 h 74992"/>
                <a:gd name="csX7" fmla="*/ 16112 w 91047"/>
                <a:gd name="csY7" fmla="*/ 10605 h 74992"/>
                <a:gd name="csX8" fmla="*/ 14518 w 91047"/>
                <a:gd name="csY8" fmla="*/ 17237 h 74992"/>
                <a:gd name="csX9" fmla="*/ 5661 w 91047"/>
                <a:gd name="csY9" fmla="*/ 51588 h 74992"/>
                <a:gd name="csX10" fmla="*/ 347 w 91047"/>
                <a:gd name="csY10" fmla="*/ 72674 h 74992"/>
                <a:gd name="csX11" fmla="*/ 3712 w 91047"/>
                <a:gd name="csY11" fmla="*/ 75054 h 74992"/>
                <a:gd name="csX12" fmla="*/ 6546 w 91047"/>
                <a:gd name="csY12" fmla="*/ 75054 h 74992"/>
                <a:gd name="csX13" fmla="*/ 63761 w 91047"/>
                <a:gd name="csY13" fmla="*/ 48527 h 74992"/>
                <a:gd name="csX14" fmla="*/ 91394 w 91047"/>
                <a:gd name="csY14" fmla="*/ 5504 h 74992"/>
                <a:gd name="csX15" fmla="*/ 85372 w 91047"/>
                <a:gd name="csY15" fmla="*/ 62 h 74992"/>
                <a:gd name="csX16" fmla="*/ 76338 w 91047"/>
                <a:gd name="csY16" fmla="*/ 9585 h 74992"/>
                <a:gd name="csX17" fmla="*/ 15403 w 91047"/>
                <a:gd name="csY17" fmla="*/ 68252 h 74992"/>
                <a:gd name="csX18" fmla="*/ 31877 w 91047"/>
                <a:gd name="csY18" fmla="*/ 4994 h 74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1047" h="74992">
                  <a:moveTo>
                    <a:pt x="31877" y="4994"/>
                  </a:moveTo>
                  <a:cubicBezTo>
                    <a:pt x="32054" y="4314"/>
                    <a:pt x="32231" y="3293"/>
                    <a:pt x="32231" y="2443"/>
                  </a:cubicBezTo>
                  <a:cubicBezTo>
                    <a:pt x="32231" y="2273"/>
                    <a:pt x="32231" y="62"/>
                    <a:pt x="29397" y="62"/>
                  </a:cubicBezTo>
                  <a:cubicBezTo>
                    <a:pt x="29220" y="62"/>
                    <a:pt x="19123" y="913"/>
                    <a:pt x="17883" y="913"/>
                  </a:cubicBezTo>
                  <a:cubicBezTo>
                    <a:pt x="14518" y="1253"/>
                    <a:pt x="11329" y="1423"/>
                    <a:pt x="7963" y="1763"/>
                  </a:cubicBezTo>
                  <a:cubicBezTo>
                    <a:pt x="5129" y="1933"/>
                    <a:pt x="3004" y="2103"/>
                    <a:pt x="3004" y="5674"/>
                  </a:cubicBezTo>
                  <a:cubicBezTo>
                    <a:pt x="3004" y="8055"/>
                    <a:pt x="5484" y="8055"/>
                    <a:pt x="7609" y="8055"/>
                  </a:cubicBezTo>
                  <a:cubicBezTo>
                    <a:pt x="16112" y="8055"/>
                    <a:pt x="16112" y="9075"/>
                    <a:pt x="16112" y="10605"/>
                  </a:cubicBezTo>
                  <a:cubicBezTo>
                    <a:pt x="16112" y="11626"/>
                    <a:pt x="15226" y="15027"/>
                    <a:pt x="14518" y="17237"/>
                  </a:cubicBezTo>
                  <a:lnTo>
                    <a:pt x="5661" y="51588"/>
                  </a:lnTo>
                  <a:cubicBezTo>
                    <a:pt x="1232" y="68593"/>
                    <a:pt x="347" y="71994"/>
                    <a:pt x="347" y="72674"/>
                  </a:cubicBezTo>
                  <a:cubicBezTo>
                    <a:pt x="347" y="75054"/>
                    <a:pt x="3004" y="75054"/>
                    <a:pt x="3712" y="75054"/>
                  </a:cubicBezTo>
                  <a:lnTo>
                    <a:pt x="6546" y="75054"/>
                  </a:lnTo>
                  <a:cubicBezTo>
                    <a:pt x="22311" y="72674"/>
                    <a:pt x="44808" y="64681"/>
                    <a:pt x="63761" y="48527"/>
                  </a:cubicBezTo>
                  <a:cubicBezTo>
                    <a:pt x="87852" y="27951"/>
                    <a:pt x="91394" y="5844"/>
                    <a:pt x="91394" y="5504"/>
                  </a:cubicBezTo>
                  <a:cubicBezTo>
                    <a:pt x="91394" y="2443"/>
                    <a:pt x="88915" y="62"/>
                    <a:pt x="85372" y="62"/>
                  </a:cubicBezTo>
                  <a:cubicBezTo>
                    <a:pt x="79172" y="62"/>
                    <a:pt x="77932" y="4824"/>
                    <a:pt x="76338" y="9585"/>
                  </a:cubicBezTo>
                  <a:cubicBezTo>
                    <a:pt x="69252" y="33732"/>
                    <a:pt x="45516" y="59750"/>
                    <a:pt x="15403" y="68252"/>
                  </a:cubicBezTo>
                  <a:lnTo>
                    <a:pt x="31877" y="4994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9" name="Freeform 238">
              <a:extLst>
                <a:ext uri="{FF2B5EF4-FFF2-40B4-BE49-F238E27FC236}">
                  <a16:creationId xmlns:a16="http://schemas.microsoft.com/office/drawing/2014/main" id="{51001BBC-16F1-DB58-59AA-610C4D52BFCE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1363918" y="4094117"/>
              <a:ext cx="64477" cy="112913"/>
            </a:xfrm>
            <a:custGeom>
              <a:avLst/>
              <a:gdLst>
                <a:gd name="csX0" fmla="*/ 40379 w 64477"/>
                <a:gd name="csY0" fmla="*/ 4830 h 112913"/>
                <a:gd name="csX1" fmla="*/ 35065 w 64477"/>
                <a:gd name="csY1" fmla="*/ 68 h 112913"/>
                <a:gd name="csX2" fmla="*/ 347 w 64477"/>
                <a:gd name="csY2" fmla="*/ 10952 h 112913"/>
                <a:gd name="csX3" fmla="*/ 347 w 64477"/>
                <a:gd name="csY3" fmla="*/ 17073 h 112913"/>
                <a:gd name="csX4" fmla="*/ 26031 w 64477"/>
                <a:gd name="csY4" fmla="*/ 12312 h 112913"/>
                <a:gd name="csX5" fmla="*/ 26031 w 64477"/>
                <a:gd name="csY5" fmla="*/ 99038 h 112913"/>
                <a:gd name="csX6" fmla="*/ 8318 w 64477"/>
                <a:gd name="csY6" fmla="*/ 106860 h 112913"/>
                <a:gd name="csX7" fmla="*/ 1587 w 64477"/>
                <a:gd name="csY7" fmla="*/ 106860 h 112913"/>
                <a:gd name="csX8" fmla="*/ 1587 w 64477"/>
                <a:gd name="csY8" fmla="*/ 112982 h 112913"/>
                <a:gd name="csX9" fmla="*/ 33117 w 64477"/>
                <a:gd name="csY9" fmla="*/ 112302 h 112913"/>
                <a:gd name="csX10" fmla="*/ 64824 w 64477"/>
                <a:gd name="csY10" fmla="*/ 112982 h 112913"/>
                <a:gd name="csX11" fmla="*/ 64824 w 64477"/>
                <a:gd name="csY11" fmla="*/ 106860 h 112913"/>
                <a:gd name="csX12" fmla="*/ 58093 w 64477"/>
                <a:gd name="csY12" fmla="*/ 106860 h 112913"/>
                <a:gd name="csX13" fmla="*/ 40379 w 64477"/>
                <a:gd name="csY13" fmla="*/ 99038 h 112913"/>
                <a:gd name="csX14" fmla="*/ 40379 w 64477"/>
                <a:gd name="csY14" fmla="*/ 483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379" y="4830"/>
                  </a:moveTo>
                  <a:cubicBezTo>
                    <a:pt x="40379" y="238"/>
                    <a:pt x="40025" y="68"/>
                    <a:pt x="35065" y="68"/>
                  </a:cubicBezTo>
                  <a:cubicBezTo>
                    <a:pt x="23729" y="10782"/>
                    <a:pt x="7609" y="10952"/>
                    <a:pt x="347" y="10952"/>
                  </a:cubicBezTo>
                  <a:lnTo>
                    <a:pt x="347" y="17073"/>
                  </a:lnTo>
                  <a:cubicBezTo>
                    <a:pt x="4598" y="17073"/>
                    <a:pt x="16289" y="17073"/>
                    <a:pt x="26031" y="12312"/>
                  </a:cubicBezTo>
                  <a:lnTo>
                    <a:pt x="26031" y="99038"/>
                  </a:lnTo>
                  <a:cubicBezTo>
                    <a:pt x="26031" y="104649"/>
                    <a:pt x="26031" y="106860"/>
                    <a:pt x="8318" y="106860"/>
                  </a:cubicBezTo>
                  <a:lnTo>
                    <a:pt x="1587" y="106860"/>
                  </a:lnTo>
                  <a:lnTo>
                    <a:pt x="1587" y="112982"/>
                  </a:lnTo>
                  <a:cubicBezTo>
                    <a:pt x="4775" y="112812"/>
                    <a:pt x="26563" y="112302"/>
                    <a:pt x="33117" y="112302"/>
                  </a:cubicBezTo>
                  <a:cubicBezTo>
                    <a:pt x="38608" y="112302"/>
                    <a:pt x="60927" y="112812"/>
                    <a:pt x="64824" y="112982"/>
                  </a:cubicBezTo>
                  <a:lnTo>
                    <a:pt x="64824" y="106860"/>
                  </a:lnTo>
                  <a:lnTo>
                    <a:pt x="58093" y="106860"/>
                  </a:lnTo>
                  <a:cubicBezTo>
                    <a:pt x="40379" y="106860"/>
                    <a:pt x="40379" y="104649"/>
                    <a:pt x="40379" y="99038"/>
                  </a:cubicBezTo>
                  <a:lnTo>
                    <a:pt x="40379" y="483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0" name="Freeform 239">
              <a:extLst>
                <a:ext uri="{FF2B5EF4-FFF2-40B4-BE49-F238E27FC236}">
                  <a16:creationId xmlns:a16="http://schemas.microsoft.com/office/drawing/2014/main" id="{4F0BED6F-38B8-BA22-99EF-4FCB0BFFAFF1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11462423" y="4039358"/>
              <a:ext cx="132092" cy="154502"/>
            </a:xfrm>
            <a:custGeom>
              <a:avLst/>
              <a:gdLst>
                <a:gd name="csX0" fmla="*/ 19837 w 132092"/>
                <a:gd name="csY0" fmla="*/ 137078 h 154502"/>
                <a:gd name="csX1" fmla="*/ 6172 w 132092"/>
                <a:gd name="csY1" fmla="*/ 147038 h 154502"/>
                <a:gd name="csX2" fmla="*/ 352 w 132092"/>
                <a:gd name="csY2" fmla="*/ 151654 h 154502"/>
                <a:gd name="csX3" fmla="*/ 3641 w 132092"/>
                <a:gd name="csY3" fmla="*/ 154569 h 154502"/>
                <a:gd name="csX4" fmla="*/ 24898 w 132092"/>
                <a:gd name="csY4" fmla="*/ 153840 h 154502"/>
                <a:gd name="csX5" fmla="*/ 49950 w 132092"/>
                <a:gd name="csY5" fmla="*/ 154569 h 154502"/>
                <a:gd name="csX6" fmla="*/ 54504 w 132092"/>
                <a:gd name="csY6" fmla="*/ 149710 h 154502"/>
                <a:gd name="csX7" fmla="*/ 48431 w 132092"/>
                <a:gd name="csY7" fmla="*/ 147038 h 154502"/>
                <a:gd name="csX8" fmla="*/ 35779 w 132092"/>
                <a:gd name="csY8" fmla="*/ 143151 h 154502"/>
                <a:gd name="csX9" fmla="*/ 48178 w 132092"/>
                <a:gd name="csY9" fmla="*/ 94565 h 154502"/>
                <a:gd name="csX10" fmla="*/ 71459 w 132092"/>
                <a:gd name="csY10" fmla="*/ 110113 h 154502"/>
                <a:gd name="csX11" fmla="*/ 132444 w 132092"/>
                <a:gd name="csY11" fmla="*/ 38935 h 154502"/>
                <a:gd name="csX12" fmla="*/ 98788 w 132092"/>
                <a:gd name="csY12" fmla="*/ 66 h 154502"/>
                <a:gd name="csX13" fmla="*/ 65639 w 132092"/>
                <a:gd name="csY13" fmla="*/ 18286 h 154502"/>
                <a:gd name="csX14" fmla="*/ 42864 w 132092"/>
                <a:gd name="csY14" fmla="*/ 66 h 154502"/>
                <a:gd name="csX15" fmla="*/ 24138 w 132092"/>
                <a:gd name="csY15" fmla="*/ 13913 h 154502"/>
                <a:gd name="csX16" fmla="*/ 16294 w 132092"/>
                <a:gd name="csY16" fmla="*/ 37477 h 154502"/>
                <a:gd name="csX17" fmla="*/ 19330 w 132092"/>
                <a:gd name="csY17" fmla="*/ 39906 h 154502"/>
                <a:gd name="csX18" fmla="*/ 23632 w 132092"/>
                <a:gd name="csY18" fmla="*/ 34319 h 154502"/>
                <a:gd name="csX19" fmla="*/ 42105 w 132092"/>
                <a:gd name="csY19" fmla="*/ 5410 h 154502"/>
                <a:gd name="csX20" fmla="*/ 49950 w 132092"/>
                <a:gd name="csY20" fmla="*/ 16585 h 154502"/>
                <a:gd name="csX21" fmla="*/ 48178 w 132092"/>
                <a:gd name="csY21" fmla="*/ 28974 h 154502"/>
                <a:gd name="csX22" fmla="*/ 19837 w 132092"/>
                <a:gd name="csY22" fmla="*/ 137078 h 154502"/>
                <a:gd name="csX23" fmla="*/ 64373 w 132092"/>
                <a:gd name="csY23" fmla="*/ 31647 h 154502"/>
                <a:gd name="csX24" fmla="*/ 77532 w 132092"/>
                <a:gd name="csY24" fmla="*/ 14642 h 154502"/>
                <a:gd name="csX25" fmla="*/ 98029 w 132092"/>
                <a:gd name="csY25" fmla="*/ 5410 h 154502"/>
                <a:gd name="csX26" fmla="*/ 114225 w 132092"/>
                <a:gd name="csY26" fmla="*/ 28246 h 154502"/>
                <a:gd name="csX27" fmla="*/ 101319 w 132092"/>
                <a:gd name="csY27" fmla="*/ 79747 h 154502"/>
                <a:gd name="csX28" fmla="*/ 71206 w 132092"/>
                <a:gd name="csY28" fmla="*/ 104768 h 154502"/>
                <a:gd name="csX29" fmla="*/ 51215 w 132092"/>
                <a:gd name="csY29" fmla="*/ 83148 h 154502"/>
                <a:gd name="csX30" fmla="*/ 51974 w 132092"/>
                <a:gd name="csY30" fmla="*/ 79261 h 154502"/>
                <a:gd name="csX31" fmla="*/ 64373 w 132092"/>
                <a:gd name="csY31" fmla="*/ 31647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837" y="137078"/>
                  </a:moveTo>
                  <a:cubicBezTo>
                    <a:pt x="17812" y="145337"/>
                    <a:pt x="17306" y="147038"/>
                    <a:pt x="6172" y="147038"/>
                  </a:cubicBezTo>
                  <a:cubicBezTo>
                    <a:pt x="3135" y="147038"/>
                    <a:pt x="352" y="147038"/>
                    <a:pt x="352" y="151654"/>
                  </a:cubicBezTo>
                  <a:cubicBezTo>
                    <a:pt x="352" y="153597"/>
                    <a:pt x="1617" y="154569"/>
                    <a:pt x="3641" y="154569"/>
                  </a:cubicBezTo>
                  <a:cubicBezTo>
                    <a:pt x="10474" y="154569"/>
                    <a:pt x="17812" y="153840"/>
                    <a:pt x="24898" y="153840"/>
                  </a:cubicBezTo>
                  <a:cubicBezTo>
                    <a:pt x="33248" y="153840"/>
                    <a:pt x="41852" y="154569"/>
                    <a:pt x="49950" y="154569"/>
                  </a:cubicBezTo>
                  <a:cubicBezTo>
                    <a:pt x="51215" y="154569"/>
                    <a:pt x="54504" y="154569"/>
                    <a:pt x="54504" y="149710"/>
                  </a:cubicBezTo>
                  <a:cubicBezTo>
                    <a:pt x="54504" y="147038"/>
                    <a:pt x="51974" y="147038"/>
                    <a:pt x="48431" y="147038"/>
                  </a:cubicBezTo>
                  <a:cubicBezTo>
                    <a:pt x="35779" y="147038"/>
                    <a:pt x="35779" y="145337"/>
                    <a:pt x="35779" y="143151"/>
                  </a:cubicBezTo>
                  <a:cubicBezTo>
                    <a:pt x="35779" y="140236"/>
                    <a:pt x="46407" y="100639"/>
                    <a:pt x="48178" y="94565"/>
                  </a:cubicBezTo>
                  <a:cubicBezTo>
                    <a:pt x="51468" y="101610"/>
                    <a:pt x="58553" y="110113"/>
                    <a:pt x="71459" y="110113"/>
                  </a:cubicBezTo>
                  <a:cubicBezTo>
                    <a:pt x="100813" y="110113"/>
                    <a:pt x="132444" y="74645"/>
                    <a:pt x="132444" y="38935"/>
                  </a:cubicBezTo>
                  <a:cubicBezTo>
                    <a:pt x="132444" y="16099"/>
                    <a:pt x="118020" y="66"/>
                    <a:pt x="98788" y="66"/>
                  </a:cubicBezTo>
                  <a:cubicBezTo>
                    <a:pt x="86136" y="66"/>
                    <a:pt x="73989" y="8811"/>
                    <a:pt x="65639" y="18286"/>
                  </a:cubicBezTo>
                  <a:cubicBezTo>
                    <a:pt x="63108" y="5167"/>
                    <a:pt x="52227" y="66"/>
                    <a:pt x="42864" y="66"/>
                  </a:cubicBezTo>
                  <a:cubicBezTo>
                    <a:pt x="31224" y="66"/>
                    <a:pt x="26416" y="9540"/>
                    <a:pt x="24138" y="13913"/>
                  </a:cubicBezTo>
                  <a:cubicBezTo>
                    <a:pt x="19583" y="22172"/>
                    <a:pt x="16294" y="36748"/>
                    <a:pt x="16294" y="37477"/>
                  </a:cubicBezTo>
                  <a:cubicBezTo>
                    <a:pt x="16294" y="39906"/>
                    <a:pt x="18824" y="39906"/>
                    <a:pt x="19330" y="39906"/>
                  </a:cubicBezTo>
                  <a:cubicBezTo>
                    <a:pt x="21861" y="39906"/>
                    <a:pt x="22114" y="39663"/>
                    <a:pt x="23632" y="34319"/>
                  </a:cubicBezTo>
                  <a:cubicBezTo>
                    <a:pt x="27934" y="17071"/>
                    <a:pt x="32995" y="5410"/>
                    <a:pt x="42105" y="5410"/>
                  </a:cubicBezTo>
                  <a:cubicBezTo>
                    <a:pt x="46407" y="5410"/>
                    <a:pt x="49950" y="7354"/>
                    <a:pt x="49950" y="16585"/>
                  </a:cubicBezTo>
                  <a:cubicBezTo>
                    <a:pt x="49950" y="22172"/>
                    <a:pt x="49190" y="24845"/>
                    <a:pt x="48178" y="28974"/>
                  </a:cubicBezTo>
                  <a:lnTo>
                    <a:pt x="19837" y="137078"/>
                  </a:lnTo>
                  <a:close/>
                  <a:moveTo>
                    <a:pt x="64373" y="31647"/>
                  </a:moveTo>
                  <a:cubicBezTo>
                    <a:pt x="66145" y="25088"/>
                    <a:pt x="72977" y="18286"/>
                    <a:pt x="77532" y="14642"/>
                  </a:cubicBezTo>
                  <a:cubicBezTo>
                    <a:pt x="86389" y="7111"/>
                    <a:pt x="93727" y="5410"/>
                    <a:pt x="98029" y="5410"/>
                  </a:cubicBezTo>
                  <a:cubicBezTo>
                    <a:pt x="108151" y="5410"/>
                    <a:pt x="114225" y="13913"/>
                    <a:pt x="114225" y="28246"/>
                  </a:cubicBezTo>
                  <a:cubicBezTo>
                    <a:pt x="114225" y="42578"/>
                    <a:pt x="105874" y="70515"/>
                    <a:pt x="101319" y="79747"/>
                  </a:cubicBezTo>
                  <a:cubicBezTo>
                    <a:pt x="92715" y="96752"/>
                    <a:pt x="80569" y="104768"/>
                    <a:pt x="71206" y="104768"/>
                  </a:cubicBezTo>
                  <a:cubicBezTo>
                    <a:pt x="54504" y="104768"/>
                    <a:pt x="51215" y="84605"/>
                    <a:pt x="51215" y="83148"/>
                  </a:cubicBezTo>
                  <a:cubicBezTo>
                    <a:pt x="51215" y="82662"/>
                    <a:pt x="51215" y="82176"/>
                    <a:pt x="51974" y="79261"/>
                  </a:cubicBezTo>
                  <a:lnTo>
                    <a:pt x="64373" y="31647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0B9BDE95-CAAF-1C19-49C9-193FF27E5604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11606694" y="3955000"/>
              <a:ext cx="105572" cy="111382"/>
            </a:xfrm>
            <a:custGeom>
              <a:avLst/>
              <a:gdLst>
                <a:gd name="csX0" fmla="*/ 1065 w 105572"/>
                <a:gd name="csY0" fmla="*/ 102431 h 111382"/>
                <a:gd name="csX1" fmla="*/ 357 w 105572"/>
                <a:gd name="csY1" fmla="*/ 106002 h 111382"/>
                <a:gd name="csX2" fmla="*/ 6379 w 105572"/>
                <a:gd name="csY2" fmla="*/ 111444 h 111382"/>
                <a:gd name="csX3" fmla="*/ 14882 w 105572"/>
                <a:gd name="csY3" fmla="*/ 102942 h 111382"/>
                <a:gd name="csX4" fmla="*/ 23030 w 105572"/>
                <a:gd name="csY4" fmla="*/ 71822 h 111382"/>
                <a:gd name="csX5" fmla="*/ 41984 w 105572"/>
                <a:gd name="csY5" fmla="*/ 76754 h 111382"/>
                <a:gd name="csX6" fmla="*/ 67491 w 105572"/>
                <a:gd name="csY6" fmla="*/ 64510 h 111382"/>
                <a:gd name="csX7" fmla="*/ 85736 w 105572"/>
                <a:gd name="csY7" fmla="*/ 76754 h 111382"/>
                <a:gd name="csX8" fmla="*/ 99730 w 105572"/>
                <a:gd name="csY8" fmla="*/ 67741 h 111382"/>
                <a:gd name="csX9" fmla="*/ 105930 w 105572"/>
                <a:gd name="csY9" fmla="*/ 50736 h 111382"/>
                <a:gd name="csX10" fmla="*/ 103095 w 105572"/>
                <a:gd name="csY10" fmla="*/ 48525 h 111382"/>
                <a:gd name="csX11" fmla="*/ 99198 w 105572"/>
                <a:gd name="csY11" fmla="*/ 53797 h 111382"/>
                <a:gd name="csX12" fmla="*/ 86267 w 105572"/>
                <a:gd name="csY12" fmla="*/ 71992 h 111382"/>
                <a:gd name="csX13" fmla="*/ 80422 w 105572"/>
                <a:gd name="csY13" fmla="*/ 63660 h 111382"/>
                <a:gd name="csX14" fmla="*/ 83079 w 105572"/>
                <a:gd name="csY14" fmla="*/ 50226 h 111382"/>
                <a:gd name="csX15" fmla="*/ 86976 w 105572"/>
                <a:gd name="csY15" fmla="*/ 34921 h 111382"/>
                <a:gd name="csX16" fmla="*/ 91050 w 105572"/>
                <a:gd name="csY16" fmla="*/ 19787 h 111382"/>
                <a:gd name="csX17" fmla="*/ 94061 w 105572"/>
                <a:gd name="csY17" fmla="*/ 7203 h 111382"/>
                <a:gd name="csX18" fmla="*/ 88216 w 105572"/>
                <a:gd name="csY18" fmla="*/ 1762 h 111382"/>
                <a:gd name="csX19" fmla="*/ 80953 w 105572"/>
                <a:gd name="csY19" fmla="*/ 5843 h 111382"/>
                <a:gd name="csX20" fmla="*/ 78119 w 105572"/>
                <a:gd name="csY20" fmla="*/ 15706 h 111382"/>
                <a:gd name="csX21" fmla="*/ 74399 w 105572"/>
                <a:gd name="csY21" fmla="*/ 29820 h 111382"/>
                <a:gd name="csX22" fmla="*/ 68908 w 105572"/>
                <a:gd name="csY22" fmla="*/ 51076 h 111382"/>
                <a:gd name="csX23" fmla="*/ 66074 w 105572"/>
                <a:gd name="csY23" fmla="*/ 57878 h 111382"/>
                <a:gd name="csX24" fmla="*/ 42692 w 105572"/>
                <a:gd name="csY24" fmla="*/ 71992 h 111382"/>
                <a:gd name="csX25" fmla="*/ 28167 w 105572"/>
                <a:gd name="csY25" fmla="*/ 56858 h 111382"/>
                <a:gd name="csX26" fmla="*/ 31178 w 105572"/>
                <a:gd name="csY26" fmla="*/ 41043 h 111382"/>
                <a:gd name="csX27" fmla="*/ 35075 w 105572"/>
                <a:gd name="csY27" fmla="*/ 25739 h 111382"/>
                <a:gd name="csX28" fmla="*/ 37555 w 105572"/>
                <a:gd name="csY28" fmla="*/ 16216 h 111382"/>
                <a:gd name="csX29" fmla="*/ 40212 w 105572"/>
                <a:gd name="csY29" fmla="*/ 5503 h 111382"/>
                <a:gd name="csX30" fmla="*/ 34190 w 105572"/>
                <a:gd name="csY30" fmla="*/ 61 h 111382"/>
                <a:gd name="csX31" fmla="*/ 25687 w 105572"/>
                <a:gd name="csY31" fmla="*/ 8053 h 111382"/>
                <a:gd name="csX32" fmla="*/ 1065 w 105572"/>
                <a:gd name="csY32" fmla="*/ 102431 h 111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05572" h="111382">
                  <a:moveTo>
                    <a:pt x="1065" y="102431"/>
                  </a:moveTo>
                  <a:cubicBezTo>
                    <a:pt x="357" y="104982"/>
                    <a:pt x="357" y="105832"/>
                    <a:pt x="357" y="106002"/>
                  </a:cubicBezTo>
                  <a:cubicBezTo>
                    <a:pt x="357" y="109744"/>
                    <a:pt x="3545" y="111444"/>
                    <a:pt x="6379" y="111444"/>
                  </a:cubicBezTo>
                  <a:cubicBezTo>
                    <a:pt x="12756" y="111444"/>
                    <a:pt x="14173" y="105832"/>
                    <a:pt x="14882" y="102942"/>
                  </a:cubicBezTo>
                  <a:cubicBezTo>
                    <a:pt x="15236" y="102091"/>
                    <a:pt x="18779" y="88487"/>
                    <a:pt x="23030" y="71822"/>
                  </a:cubicBezTo>
                  <a:cubicBezTo>
                    <a:pt x="28521" y="75393"/>
                    <a:pt x="35607" y="76754"/>
                    <a:pt x="41984" y="76754"/>
                  </a:cubicBezTo>
                  <a:cubicBezTo>
                    <a:pt x="57217" y="76754"/>
                    <a:pt x="67137" y="64850"/>
                    <a:pt x="67491" y="64510"/>
                  </a:cubicBezTo>
                  <a:cubicBezTo>
                    <a:pt x="70857" y="76244"/>
                    <a:pt x="83079" y="76754"/>
                    <a:pt x="85736" y="76754"/>
                  </a:cubicBezTo>
                  <a:cubicBezTo>
                    <a:pt x="92113" y="76754"/>
                    <a:pt x="96541" y="73013"/>
                    <a:pt x="99730" y="67741"/>
                  </a:cubicBezTo>
                  <a:cubicBezTo>
                    <a:pt x="103627" y="61109"/>
                    <a:pt x="105930" y="51416"/>
                    <a:pt x="105930" y="50736"/>
                  </a:cubicBezTo>
                  <a:cubicBezTo>
                    <a:pt x="105930" y="48525"/>
                    <a:pt x="103627" y="48525"/>
                    <a:pt x="103095" y="48525"/>
                  </a:cubicBezTo>
                  <a:cubicBezTo>
                    <a:pt x="100615" y="48525"/>
                    <a:pt x="100438" y="49206"/>
                    <a:pt x="99198" y="53797"/>
                  </a:cubicBezTo>
                  <a:cubicBezTo>
                    <a:pt x="97073" y="61959"/>
                    <a:pt x="93707" y="71992"/>
                    <a:pt x="86267" y="71992"/>
                  </a:cubicBezTo>
                  <a:cubicBezTo>
                    <a:pt x="81662" y="71992"/>
                    <a:pt x="80422" y="68251"/>
                    <a:pt x="80422" y="63660"/>
                  </a:cubicBezTo>
                  <a:cubicBezTo>
                    <a:pt x="80422" y="60769"/>
                    <a:pt x="81839" y="54647"/>
                    <a:pt x="83079" y="50226"/>
                  </a:cubicBezTo>
                  <a:cubicBezTo>
                    <a:pt x="84319" y="45635"/>
                    <a:pt x="86090" y="38663"/>
                    <a:pt x="86976" y="34921"/>
                  </a:cubicBezTo>
                  <a:lnTo>
                    <a:pt x="91050" y="19787"/>
                  </a:lnTo>
                  <a:cubicBezTo>
                    <a:pt x="92113" y="15536"/>
                    <a:pt x="94061" y="8053"/>
                    <a:pt x="94061" y="7203"/>
                  </a:cubicBezTo>
                  <a:cubicBezTo>
                    <a:pt x="94061" y="3802"/>
                    <a:pt x="91227" y="1762"/>
                    <a:pt x="88216" y="1762"/>
                  </a:cubicBezTo>
                  <a:cubicBezTo>
                    <a:pt x="86267" y="1762"/>
                    <a:pt x="82902" y="2612"/>
                    <a:pt x="80953" y="5843"/>
                  </a:cubicBezTo>
                  <a:cubicBezTo>
                    <a:pt x="80422" y="6863"/>
                    <a:pt x="79005" y="12305"/>
                    <a:pt x="78119" y="15706"/>
                  </a:cubicBezTo>
                  <a:lnTo>
                    <a:pt x="74399" y="29820"/>
                  </a:lnTo>
                  <a:lnTo>
                    <a:pt x="68908" y="51076"/>
                  </a:lnTo>
                  <a:cubicBezTo>
                    <a:pt x="67668" y="55327"/>
                    <a:pt x="67668" y="55668"/>
                    <a:pt x="66074" y="57878"/>
                  </a:cubicBezTo>
                  <a:cubicBezTo>
                    <a:pt x="60583" y="65360"/>
                    <a:pt x="52789" y="71992"/>
                    <a:pt x="42692" y="71992"/>
                  </a:cubicBezTo>
                  <a:cubicBezTo>
                    <a:pt x="28167" y="71992"/>
                    <a:pt x="28167" y="59919"/>
                    <a:pt x="28167" y="56858"/>
                  </a:cubicBezTo>
                  <a:cubicBezTo>
                    <a:pt x="28167" y="52437"/>
                    <a:pt x="28698" y="50226"/>
                    <a:pt x="31178" y="41043"/>
                  </a:cubicBezTo>
                  <a:cubicBezTo>
                    <a:pt x="32950" y="33561"/>
                    <a:pt x="33304" y="32371"/>
                    <a:pt x="35075" y="25739"/>
                  </a:cubicBezTo>
                  <a:lnTo>
                    <a:pt x="37555" y="16216"/>
                  </a:lnTo>
                  <a:cubicBezTo>
                    <a:pt x="38441" y="12645"/>
                    <a:pt x="40212" y="6183"/>
                    <a:pt x="40212" y="5503"/>
                  </a:cubicBezTo>
                  <a:cubicBezTo>
                    <a:pt x="40212" y="2442"/>
                    <a:pt x="37732" y="61"/>
                    <a:pt x="34190" y="61"/>
                  </a:cubicBezTo>
                  <a:cubicBezTo>
                    <a:pt x="27813" y="61"/>
                    <a:pt x="26218" y="6013"/>
                    <a:pt x="25687" y="8053"/>
                  </a:cubicBezTo>
                  <a:lnTo>
                    <a:pt x="1065" y="102431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2" name="Freeform 241">
              <a:extLst>
                <a:ext uri="{FF2B5EF4-FFF2-40B4-BE49-F238E27FC236}">
                  <a16:creationId xmlns:a16="http://schemas.microsoft.com/office/drawing/2014/main" id="{D388DCAC-17DA-CD94-F3C2-5301D7E4BAD4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11617145" y="4098599"/>
              <a:ext cx="64477" cy="112913"/>
            </a:xfrm>
            <a:custGeom>
              <a:avLst/>
              <a:gdLst>
                <a:gd name="csX0" fmla="*/ 40389 w 64477"/>
                <a:gd name="csY0" fmla="*/ 4830 h 112913"/>
                <a:gd name="csX1" fmla="*/ 35075 w 64477"/>
                <a:gd name="csY1" fmla="*/ 69 h 112913"/>
                <a:gd name="csX2" fmla="*/ 357 w 64477"/>
                <a:gd name="csY2" fmla="*/ 10952 h 112913"/>
                <a:gd name="csX3" fmla="*/ 357 w 64477"/>
                <a:gd name="csY3" fmla="*/ 17074 h 112913"/>
                <a:gd name="csX4" fmla="*/ 26041 w 64477"/>
                <a:gd name="csY4" fmla="*/ 12312 h 112913"/>
                <a:gd name="csX5" fmla="*/ 26041 w 64477"/>
                <a:gd name="csY5" fmla="*/ 99038 h 112913"/>
                <a:gd name="csX6" fmla="*/ 8328 w 64477"/>
                <a:gd name="csY6" fmla="*/ 106860 h 112913"/>
                <a:gd name="csX7" fmla="*/ 1597 w 64477"/>
                <a:gd name="csY7" fmla="*/ 106860 h 112913"/>
                <a:gd name="csX8" fmla="*/ 1597 w 64477"/>
                <a:gd name="csY8" fmla="*/ 112982 h 112913"/>
                <a:gd name="csX9" fmla="*/ 33127 w 64477"/>
                <a:gd name="csY9" fmla="*/ 112302 h 112913"/>
                <a:gd name="csX10" fmla="*/ 64834 w 64477"/>
                <a:gd name="csY10" fmla="*/ 112982 h 112913"/>
                <a:gd name="csX11" fmla="*/ 64834 w 64477"/>
                <a:gd name="csY11" fmla="*/ 106860 h 112913"/>
                <a:gd name="csX12" fmla="*/ 58103 w 64477"/>
                <a:gd name="csY12" fmla="*/ 106860 h 112913"/>
                <a:gd name="csX13" fmla="*/ 40389 w 64477"/>
                <a:gd name="csY13" fmla="*/ 99038 h 112913"/>
                <a:gd name="csX14" fmla="*/ 40389 w 64477"/>
                <a:gd name="csY14" fmla="*/ 483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913">
                  <a:moveTo>
                    <a:pt x="40389" y="4830"/>
                  </a:moveTo>
                  <a:cubicBezTo>
                    <a:pt x="40389" y="239"/>
                    <a:pt x="40035" y="69"/>
                    <a:pt x="35075" y="69"/>
                  </a:cubicBezTo>
                  <a:cubicBezTo>
                    <a:pt x="23739" y="10782"/>
                    <a:pt x="7619" y="10952"/>
                    <a:pt x="357" y="10952"/>
                  </a:cubicBezTo>
                  <a:lnTo>
                    <a:pt x="357" y="17074"/>
                  </a:lnTo>
                  <a:cubicBezTo>
                    <a:pt x="4608" y="17074"/>
                    <a:pt x="16299" y="17074"/>
                    <a:pt x="26041" y="12312"/>
                  </a:cubicBezTo>
                  <a:lnTo>
                    <a:pt x="26041" y="99038"/>
                  </a:lnTo>
                  <a:cubicBezTo>
                    <a:pt x="26041" y="104649"/>
                    <a:pt x="26041" y="106860"/>
                    <a:pt x="8328" y="106860"/>
                  </a:cubicBezTo>
                  <a:lnTo>
                    <a:pt x="1597" y="106860"/>
                  </a:lnTo>
                  <a:lnTo>
                    <a:pt x="1597" y="112982"/>
                  </a:lnTo>
                  <a:cubicBezTo>
                    <a:pt x="4785" y="112812"/>
                    <a:pt x="26573" y="112302"/>
                    <a:pt x="33127" y="112302"/>
                  </a:cubicBezTo>
                  <a:cubicBezTo>
                    <a:pt x="38618" y="112302"/>
                    <a:pt x="60937" y="112812"/>
                    <a:pt x="64834" y="112982"/>
                  </a:cubicBezTo>
                  <a:lnTo>
                    <a:pt x="64834" y="106860"/>
                  </a:lnTo>
                  <a:lnTo>
                    <a:pt x="58103" y="106860"/>
                  </a:lnTo>
                  <a:cubicBezTo>
                    <a:pt x="40389" y="106860"/>
                    <a:pt x="40389" y="104649"/>
                    <a:pt x="40389" y="99038"/>
                  </a:cubicBezTo>
                  <a:lnTo>
                    <a:pt x="40389" y="483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9BF797C-6A38-415E-BE0A-70B7C15602EE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11217293" y="4245485"/>
              <a:ext cx="516237" cy="9716"/>
            </a:xfrm>
            <a:prstGeom prst="rect">
              <a:avLst/>
            </a:pr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4" name="Freeform 243">
              <a:extLst>
                <a:ext uri="{FF2B5EF4-FFF2-40B4-BE49-F238E27FC236}">
                  <a16:creationId xmlns:a16="http://schemas.microsoft.com/office/drawing/2014/main" id="{A2235091-C301-BDD8-AAC8-3E2712811845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11323950" y="4370339"/>
              <a:ext cx="132092" cy="154502"/>
            </a:xfrm>
            <a:custGeom>
              <a:avLst/>
              <a:gdLst>
                <a:gd name="csX0" fmla="*/ 19831 w 132092"/>
                <a:gd name="csY0" fmla="*/ 137091 h 154502"/>
                <a:gd name="csX1" fmla="*/ 6166 w 132092"/>
                <a:gd name="csY1" fmla="*/ 147052 h 154502"/>
                <a:gd name="csX2" fmla="*/ 346 w 132092"/>
                <a:gd name="csY2" fmla="*/ 151667 h 154502"/>
                <a:gd name="csX3" fmla="*/ 3636 w 132092"/>
                <a:gd name="csY3" fmla="*/ 154582 h 154502"/>
                <a:gd name="csX4" fmla="*/ 24892 w 132092"/>
                <a:gd name="csY4" fmla="*/ 153854 h 154502"/>
                <a:gd name="csX5" fmla="*/ 49944 w 132092"/>
                <a:gd name="csY5" fmla="*/ 154582 h 154502"/>
                <a:gd name="csX6" fmla="*/ 54499 w 132092"/>
                <a:gd name="csY6" fmla="*/ 149724 h 154502"/>
                <a:gd name="csX7" fmla="*/ 48426 w 132092"/>
                <a:gd name="csY7" fmla="*/ 147052 h 154502"/>
                <a:gd name="csX8" fmla="*/ 35773 w 132092"/>
                <a:gd name="csY8" fmla="*/ 143165 h 154502"/>
                <a:gd name="csX9" fmla="*/ 48173 w 132092"/>
                <a:gd name="csY9" fmla="*/ 94579 h 154502"/>
                <a:gd name="csX10" fmla="*/ 71453 w 132092"/>
                <a:gd name="csY10" fmla="*/ 110126 h 154502"/>
                <a:gd name="csX11" fmla="*/ 132439 w 132092"/>
                <a:gd name="csY11" fmla="*/ 38948 h 154502"/>
                <a:gd name="csX12" fmla="*/ 98783 w 132092"/>
                <a:gd name="csY12" fmla="*/ 79 h 154502"/>
                <a:gd name="csX13" fmla="*/ 65633 w 132092"/>
                <a:gd name="csY13" fmla="*/ 18299 h 154502"/>
                <a:gd name="csX14" fmla="*/ 42859 w 132092"/>
                <a:gd name="csY14" fmla="*/ 79 h 154502"/>
                <a:gd name="csX15" fmla="*/ 24133 w 132092"/>
                <a:gd name="csY15" fmla="*/ 13926 h 154502"/>
                <a:gd name="csX16" fmla="*/ 16288 w 132092"/>
                <a:gd name="csY16" fmla="*/ 37491 h 154502"/>
                <a:gd name="csX17" fmla="*/ 19325 w 132092"/>
                <a:gd name="csY17" fmla="*/ 39920 h 154502"/>
                <a:gd name="csX18" fmla="*/ 23627 w 132092"/>
                <a:gd name="csY18" fmla="*/ 34332 h 154502"/>
                <a:gd name="csX19" fmla="*/ 42100 w 132092"/>
                <a:gd name="csY19" fmla="*/ 5424 h 154502"/>
                <a:gd name="csX20" fmla="*/ 49944 w 132092"/>
                <a:gd name="csY20" fmla="*/ 16599 h 154502"/>
                <a:gd name="csX21" fmla="*/ 48173 w 132092"/>
                <a:gd name="csY21" fmla="*/ 28988 h 154502"/>
                <a:gd name="csX22" fmla="*/ 19831 w 132092"/>
                <a:gd name="csY22" fmla="*/ 137091 h 154502"/>
                <a:gd name="csX23" fmla="*/ 64368 w 132092"/>
                <a:gd name="csY23" fmla="*/ 31660 h 154502"/>
                <a:gd name="csX24" fmla="*/ 77527 w 132092"/>
                <a:gd name="csY24" fmla="*/ 14655 h 154502"/>
                <a:gd name="csX25" fmla="*/ 98024 w 132092"/>
                <a:gd name="csY25" fmla="*/ 5424 h 154502"/>
                <a:gd name="csX26" fmla="*/ 114219 w 132092"/>
                <a:gd name="csY26" fmla="*/ 28259 h 154502"/>
                <a:gd name="csX27" fmla="*/ 101314 w 132092"/>
                <a:gd name="csY27" fmla="*/ 79760 h 154502"/>
                <a:gd name="csX28" fmla="*/ 71200 w 132092"/>
                <a:gd name="csY28" fmla="*/ 104782 h 154502"/>
                <a:gd name="csX29" fmla="*/ 51209 w 132092"/>
                <a:gd name="csY29" fmla="*/ 83161 h 154502"/>
                <a:gd name="csX30" fmla="*/ 51969 w 132092"/>
                <a:gd name="csY30" fmla="*/ 79274 h 154502"/>
                <a:gd name="csX31" fmla="*/ 64368 w 132092"/>
                <a:gd name="csY31" fmla="*/ 31660 h 1545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32092" h="154502">
                  <a:moveTo>
                    <a:pt x="19831" y="137091"/>
                  </a:moveTo>
                  <a:cubicBezTo>
                    <a:pt x="17807" y="145351"/>
                    <a:pt x="17301" y="147052"/>
                    <a:pt x="6166" y="147052"/>
                  </a:cubicBezTo>
                  <a:cubicBezTo>
                    <a:pt x="3130" y="147052"/>
                    <a:pt x="346" y="147052"/>
                    <a:pt x="346" y="151667"/>
                  </a:cubicBezTo>
                  <a:cubicBezTo>
                    <a:pt x="346" y="153611"/>
                    <a:pt x="1611" y="154582"/>
                    <a:pt x="3636" y="154582"/>
                  </a:cubicBezTo>
                  <a:cubicBezTo>
                    <a:pt x="10468" y="154582"/>
                    <a:pt x="17807" y="153854"/>
                    <a:pt x="24892" y="153854"/>
                  </a:cubicBezTo>
                  <a:cubicBezTo>
                    <a:pt x="33243" y="153854"/>
                    <a:pt x="41846" y="154582"/>
                    <a:pt x="49944" y="154582"/>
                  </a:cubicBezTo>
                  <a:cubicBezTo>
                    <a:pt x="51209" y="154582"/>
                    <a:pt x="54499" y="154582"/>
                    <a:pt x="54499" y="149724"/>
                  </a:cubicBezTo>
                  <a:cubicBezTo>
                    <a:pt x="54499" y="147052"/>
                    <a:pt x="51969" y="147052"/>
                    <a:pt x="48426" y="147052"/>
                  </a:cubicBezTo>
                  <a:cubicBezTo>
                    <a:pt x="35773" y="147052"/>
                    <a:pt x="35773" y="145351"/>
                    <a:pt x="35773" y="143165"/>
                  </a:cubicBezTo>
                  <a:cubicBezTo>
                    <a:pt x="35773" y="140250"/>
                    <a:pt x="46401" y="100652"/>
                    <a:pt x="48173" y="94579"/>
                  </a:cubicBezTo>
                  <a:cubicBezTo>
                    <a:pt x="51462" y="101624"/>
                    <a:pt x="58548" y="110126"/>
                    <a:pt x="71453" y="110126"/>
                  </a:cubicBezTo>
                  <a:cubicBezTo>
                    <a:pt x="100807" y="110126"/>
                    <a:pt x="132439" y="74659"/>
                    <a:pt x="132439" y="38948"/>
                  </a:cubicBezTo>
                  <a:cubicBezTo>
                    <a:pt x="132439" y="16113"/>
                    <a:pt x="118015" y="79"/>
                    <a:pt x="98783" y="79"/>
                  </a:cubicBezTo>
                  <a:cubicBezTo>
                    <a:pt x="86130" y="79"/>
                    <a:pt x="73984" y="8825"/>
                    <a:pt x="65633" y="18299"/>
                  </a:cubicBezTo>
                  <a:cubicBezTo>
                    <a:pt x="63103" y="5181"/>
                    <a:pt x="52222" y="79"/>
                    <a:pt x="42859" y="79"/>
                  </a:cubicBezTo>
                  <a:cubicBezTo>
                    <a:pt x="31218" y="79"/>
                    <a:pt x="26410" y="9554"/>
                    <a:pt x="24133" y="13926"/>
                  </a:cubicBezTo>
                  <a:cubicBezTo>
                    <a:pt x="19578" y="22186"/>
                    <a:pt x="16288" y="36762"/>
                    <a:pt x="16288" y="37491"/>
                  </a:cubicBezTo>
                  <a:cubicBezTo>
                    <a:pt x="16288" y="39920"/>
                    <a:pt x="18819" y="39920"/>
                    <a:pt x="19325" y="39920"/>
                  </a:cubicBezTo>
                  <a:cubicBezTo>
                    <a:pt x="21855" y="39920"/>
                    <a:pt x="22109" y="39677"/>
                    <a:pt x="23627" y="34332"/>
                  </a:cubicBezTo>
                  <a:cubicBezTo>
                    <a:pt x="27929" y="17085"/>
                    <a:pt x="32990" y="5424"/>
                    <a:pt x="42100" y="5424"/>
                  </a:cubicBezTo>
                  <a:cubicBezTo>
                    <a:pt x="46401" y="5424"/>
                    <a:pt x="49944" y="7367"/>
                    <a:pt x="49944" y="16599"/>
                  </a:cubicBezTo>
                  <a:cubicBezTo>
                    <a:pt x="49944" y="22186"/>
                    <a:pt x="49185" y="24858"/>
                    <a:pt x="48173" y="28988"/>
                  </a:cubicBezTo>
                  <a:lnTo>
                    <a:pt x="19831" y="137091"/>
                  </a:lnTo>
                  <a:close/>
                  <a:moveTo>
                    <a:pt x="64368" y="31660"/>
                  </a:moveTo>
                  <a:cubicBezTo>
                    <a:pt x="66139" y="25101"/>
                    <a:pt x="72972" y="18299"/>
                    <a:pt x="77527" y="14655"/>
                  </a:cubicBezTo>
                  <a:cubicBezTo>
                    <a:pt x="86383" y="7124"/>
                    <a:pt x="93722" y="5424"/>
                    <a:pt x="98024" y="5424"/>
                  </a:cubicBezTo>
                  <a:cubicBezTo>
                    <a:pt x="108146" y="5424"/>
                    <a:pt x="114219" y="13926"/>
                    <a:pt x="114219" y="28259"/>
                  </a:cubicBezTo>
                  <a:cubicBezTo>
                    <a:pt x="114219" y="42592"/>
                    <a:pt x="105868" y="70529"/>
                    <a:pt x="101314" y="79760"/>
                  </a:cubicBezTo>
                  <a:cubicBezTo>
                    <a:pt x="92710" y="96765"/>
                    <a:pt x="80563" y="104782"/>
                    <a:pt x="71200" y="104782"/>
                  </a:cubicBezTo>
                  <a:cubicBezTo>
                    <a:pt x="54499" y="104782"/>
                    <a:pt x="51209" y="84619"/>
                    <a:pt x="51209" y="83161"/>
                  </a:cubicBezTo>
                  <a:cubicBezTo>
                    <a:pt x="51209" y="82675"/>
                    <a:pt x="51209" y="82189"/>
                    <a:pt x="51969" y="79274"/>
                  </a:cubicBezTo>
                  <a:lnTo>
                    <a:pt x="64368" y="3166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5" name="Freeform 244">
              <a:extLst>
                <a:ext uri="{FF2B5EF4-FFF2-40B4-BE49-F238E27FC236}">
                  <a16:creationId xmlns:a16="http://schemas.microsoft.com/office/drawing/2014/main" id="{2542D00A-18E9-BCB1-9722-422DB665A6E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11470523" y="4281125"/>
              <a:ext cx="78293" cy="112913"/>
            </a:xfrm>
            <a:custGeom>
              <a:avLst/>
              <a:gdLst>
                <a:gd name="csX0" fmla="*/ 78645 w 78293"/>
                <a:gd name="csY0" fmla="*/ 82040 h 112913"/>
                <a:gd name="csX1" fmla="*/ 72623 w 78293"/>
                <a:gd name="csY1" fmla="*/ 82040 h 112913"/>
                <a:gd name="csX2" fmla="*/ 68017 w 78293"/>
                <a:gd name="csY2" fmla="*/ 97515 h 112913"/>
                <a:gd name="csX3" fmla="*/ 50481 w 78293"/>
                <a:gd name="csY3" fmla="*/ 98535 h 112913"/>
                <a:gd name="csX4" fmla="*/ 17888 w 78293"/>
                <a:gd name="csY4" fmla="*/ 98535 h 112913"/>
                <a:gd name="csX5" fmla="*/ 53315 w 78293"/>
                <a:gd name="csY5" fmla="*/ 69967 h 112913"/>
                <a:gd name="csX6" fmla="*/ 78645 w 78293"/>
                <a:gd name="csY6" fmla="*/ 33236 h 112913"/>
                <a:gd name="csX7" fmla="*/ 37195 w 78293"/>
                <a:gd name="csY7" fmla="*/ 76 h 112913"/>
                <a:gd name="csX8" fmla="*/ 351 w 78293"/>
                <a:gd name="csY8" fmla="*/ 30515 h 112913"/>
                <a:gd name="csX9" fmla="*/ 9739 w 78293"/>
                <a:gd name="csY9" fmla="*/ 40038 h 112913"/>
                <a:gd name="csX10" fmla="*/ 19128 w 78293"/>
                <a:gd name="csY10" fmla="*/ 31025 h 112913"/>
                <a:gd name="csX11" fmla="*/ 8677 w 78293"/>
                <a:gd name="csY11" fmla="*/ 22013 h 112913"/>
                <a:gd name="csX12" fmla="*/ 34538 w 78293"/>
                <a:gd name="csY12" fmla="*/ 6198 h 112913"/>
                <a:gd name="csX13" fmla="*/ 61463 w 78293"/>
                <a:gd name="csY13" fmla="*/ 33236 h 112913"/>
                <a:gd name="csX14" fmla="*/ 44812 w 78293"/>
                <a:gd name="csY14" fmla="*/ 65885 h 112913"/>
                <a:gd name="csX15" fmla="*/ 2123 w 78293"/>
                <a:gd name="csY15" fmla="*/ 106357 h 112913"/>
                <a:gd name="csX16" fmla="*/ 351 w 78293"/>
                <a:gd name="csY16" fmla="*/ 112989 h 112913"/>
                <a:gd name="csX17" fmla="*/ 73331 w 78293"/>
                <a:gd name="csY17" fmla="*/ 112989 h 112913"/>
                <a:gd name="csX18" fmla="*/ 78645 w 78293"/>
                <a:gd name="csY18" fmla="*/ 82040 h 112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913">
                  <a:moveTo>
                    <a:pt x="78645" y="82040"/>
                  </a:moveTo>
                  <a:lnTo>
                    <a:pt x="72623" y="82040"/>
                  </a:lnTo>
                  <a:cubicBezTo>
                    <a:pt x="72091" y="85781"/>
                    <a:pt x="70320" y="95814"/>
                    <a:pt x="68017" y="97515"/>
                  </a:cubicBezTo>
                  <a:cubicBezTo>
                    <a:pt x="66600" y="98535"/>
                    <a:pt x="52960" y="98535"/>
                    <a:pt x="50481" y="98535"/>
                  </a:cubicBezTo>
                  <a:lnTo>
                    <a:pt x="17888" y="98535"/>
                  </a:lnTo>
                  <a:cubicBezTo>
                    <a:pt x="36487" y="82720"/>
                    <a:pt x="42687" y="77959"/>
                    <a:pt x="53315" y="69967"/>
                  </a:cubicBezTo>
                  <a:cubicBezTo>
                    <a:pt x="66423" y="59934"/>
                    <a:pt x="78645" y="49391"/>
                    <a:pt x="78645" y="33236"/>
                  </a:cubicBezTo>
                  <a:cubicBezTo>
                    <a:pt x="78645" y="12660"/>
                    <a:pt x="59869" y="76"/>
                    <a:pt x="37195" y="76"/>
                  </a:cubicBezTo>
                  <a:cubicBezTo>
                    <a:pt x="15231" y="76"/>
                    <a:pt x="351" y="14870"/>
                    <a:pt x="351" y="30515"/>
                  </a:cubicBezTo>
                  <a:cubicBezTo>
                    <a:pt x="351" y="39188"/>
                    <a:pt x="7968" y="40038"/>
                    <a:pt x="9739" y="40038"/>
                  </a:cubicBezTo>
                  <a:cubicBezTo>
                    <a:pt x="13991" y="40038"/>
                    <a:pt x="19128" y="37147"/>
                    <a:pt x="19128" y="31025"/>
                  </a:cubicBezTo>
                  <a:cubicBezTo>
                    <a:pt x="19128" y="27964"/>
                    <a:pt x="17888" y="22013"/>
                    <a:pt x="8677" y="22013"/>
                  </a:cubicBezTo>
                  <a:cubicBezTo>
                    <a:pt x="14168" y="9939"/>
                    <a:pt x="26213" y="6198"/>
                    <a:pt x="34538" y="6198"/>
                  </a:cubicBezTo>
                  <a:cubicBezTo>
                    <a:pt x="52252" y="6198"/>
                    <a:pt x="61463" y="19462"/>
                    <a:pt x="61463" y="33236"/>
                  </a:cubicBezTo>
                  <a:cubicBezTo>
                    <a:pt x="61463" y="48030"/>
                    <a:pt x="50481" y="59764"/>
                    <a:pt x="44812" y="65885"/>
                  </a:cubicBezTo>
                  <a:lnTo>
                    <a:pt x="2123" y="106357"/>
                  </a:lnTo>
                  <a:cubicBezTo>
                    <a:pt x="351" y="107888"/>
                    <a:pt x="351" y="108228"/>
                    <a:pt x="351" y="112989"/>
                  </a:cubicBezTo>
                  <a:lnTo>
                    <a:pt x="73331" y="112989"/>
                  </a:lnTo>
                  <a:lnTo>
                    <a:pt x="78645" y="82040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6" name="Freeform 245">
              <a:extLst>
                <a:ext uri="{FF2B5EF4-FFF2-40B4-BE49-F238E27FC236}">
                  <a16:creationId xmlns:a16="http://schemas.microsoft.com/office/drawing/2014/main" id="{54240015-3177-EF63-1120-34D4FBCE3210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11466981" y="4434152"/>
              <a:ext cx="132320" cy="114954"/>
            </a:xfrm>
            <a:custGeom>
              <a:avLst/>
              <a:gdLst>
                <a:gd name="csX0" fmla="*/ 78822 w 132320"/>
                <a:gd name="csY0" fmla="*/ 12156 h 114954"/>
                <a:gd name="csX1" fmla="*/ 84314 w 132320"/>
                <a:gd name="csY1" fmla="*/ 6374 h 114954"/>
                <a:gd name="csX2" fmla="*/ 94942 w 132320"/>
                <a:gd name="csY2" fmla="*/ 6204 h 114954"/>
                <a:gd name="csX3" fmla="*/ 114781 w 132320"/>
                <a:gd name="csY3" fmla="*/ 7565 h 114954"/>
                <a:gd name="csX4" fmla="*/ 123106 w 132320"/>
                <a:gd name="csY4" fmla="*/ 20999 h 114954"/>
                <a:gd name="csX5" fmla="*/ 121866 w 132320"/>
                <a:gd name="csY5" fmla="*/ 34773 h 114954"/>
                <a:gd name="csX6" fmla="*/ 121512 w 132320"/>
                <a:gd name="csY6" fmla="*/ 36643 h 114954"/>
                <a:gd name="csX7" fmla="*/ 124523 w 132320"/>
                <a:gd name="csY7" fmla="*/ 39194 h 114954"/>
                <a:gd name="csX8" fmla="*/ 127889 w 132320"/>
                <a:gd name="csY8" fmla="*/ 34943 h 114954"/>
                <a:gd name="csX9" fmla="*/ 132672 w 132320"/>
                <a:gd name="csY9" fmla="*/ 2463 h 114954"/>
                <a:gd name="csX10" fmla="*/ 127358 w 132320"/>
                <a:gd name="csY10" fmla="*/ 82 h 114954"/>
                <a:gd name="csX11" fmla="*/ 18419 w 132320"/>
                <a:gd name="csY11" fmla="*/ 82 h 114954"/>
                <a:gd name="csX12" fmla="*/ 12396 w 132320"/>
                <a:gd name="csY12" fmla="*/ 3653 h 114954"/>
                <a:gd name="csX13" fmla="*/ 1237 w 132320"/>
                <a:gd name="csY13" fmla="*/ 33752 h 114954"/>
                <a:gd name="csX14" fmla="*/ 351 w 132320"/>
                <a:gd name="csY14" fmla="*/ 36813 h 114954"/>
                <a:gd name="csX15" fmla="*/ 3362 w 132320"/>
                <a:gd name="csY15" fmla="*/ 39194 h 114954"/>
                <a:gd name="csX16" fmla="*/ 7082 w 132320"/>
                <a:gd name="csY16" fmla="*/ 35113 h 114954"/>
                <a:gd name="csX17" fmla="*/ 50126 w 132320"/>
                <a:gd name="csY17" fmla="*/ 6204 h 114954"/>
                <a:gd name="csX18" fmla="*/ 57566 w 132320"/>
                <a:gd name="csY18" fmla="*/ 6204 h 114954"/>
                <a:gd name="csX19" fmla="*/ 63057 w 132320"/>
                <a:gd name="csY19" fmla="*/ 7905 h 114954"/>
                <a:gd name="csX20" fmla="*/ 62349 w 132320"/>
                <a:gd name="csY20" fmla="*/ 11476 h 114954"/>
                <a:gd name="csX21" fmla="*/ 38967 w 132320"/>
                <a:gd name="csY21" fmla="*/ 100922 h 114954"/>
                <a:gd name="csX22" fmla="*/ 18242 w 132320"/>
                <a:gd name="csY22" fmla="*/ 108915 h 114954"/>
                <a:gd name="csX23" fmla="*/ 10271 w 132320"/>
                <a:gd name="csY23" fmla="*/ 112656 h 114954"/>
                <a:gd name="csX24" fmla="*/ 13282 w 132320"/>
                <a:gd name="csY24" fmla="*/ 115036 h 114954"/>
                <a:gd name="csX25" fmla="*/ 28516 w 132320"/>
                <a:gd name="csY25" fmla="*/ 114526 h 114954"/>
                <a:gd name="csX26" fmla="*/ 43749 w 132320"/>
                <a:gd name="csY26" fmla="*/ 114356 h 114954"/>
                <a:gd name="csX27" fmla="*/ 59692 w 132320"/>
                <a:gd name="csY27" fmla="*/ 114526 h 114954"/>
                <a:gd name="csX28" fmla="*/ 74571 w 132320"/>
                <a:gd name="csY28" fmla="*/ 115036 h 114954"/>
                <a:gd name="csX29" fmla="*/ 78645 w 132320"/>
                <a:gd name="csY29" fmla="*/ 111295 h 114954"/>
                <a:gd name="csX30" fmla="*/ 71383 w 132320"/>
                <a:gd name="csY30" fmla="*/ 108915 h 114954"/>
                <a:gd name="csX31" fmla="*/ 61109 w 132320"/>
                <a:gd name="csY31" fmla="*/ 108574 h 114954"/>
                <a:gd name="csX32" fmla="*/ 54732 w 132320"/>
                <a:gd name="csY32" fmla="*/ 105344 h 114954"/>
                <a:gd name="csX33" fmla="*/ 55440 w 132320"/>
                <a:gd name="csY33" fmla="*/ 101432 h 114954"/>
                <a:gd name="csX34" fmla="*/ 78822 w 132320"/>
                <a:gd name="csY34" fmla="*/ 12156 h 114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32320" h="114954">
                  <a:moveTo>
                    <a:pt x="78822" y="12156"/>
                  </a:moveTo>
                  <a:cubicBezTo>
                    <a:pt x="80062" y="7224"/>
                    <a:pt x="80417" y="6714"/>
                    <a:pt x="84314" y="6374"/>
                  </a:cubicBezTo>
                  <a:cubicBezTo>
                    <a:pt x="85199" y="6204"/>
                    <a:pt x="91399" y="6204"/>
                    <a:pt x="94942" y="6204"/>
                  </a:cubicBezTo>
                  <a:cubicBezTo>
                    <a:pt x="105747" y="6204"/>
                    <a:pt x="110352" y="6204"/>
                    <a:pt x="114781" y="7565"/>
                  </a:cubicBezTo>
                  <a:cubicBezTo>
                    <a:pt x="122752" y="9945"/>
                    <a:pt x="123106" y="14877"/>
                    <a:pt x="123106" y="20999"/>
                  </a:cubicBezTo>
                  <a:cubicBezTo>
                    <a:pt x="123106" y="23719"/>
                    <a:pt x="123106" y="25930"/>
                    <a:pt x="121866" y="34773"/>
                  </a:cubicBezTo>
                  <a:lnTo>
                    <a:pt x="121512" y="36643"/>
                  </a:lnTo>
                  <a:cubicBezTo>
                    <a:pt x="121512" y="38344"/>
                    <a:pt x="122752" y="39194"/>
                    <a:pt x="124523" y="39194"/>
                  </a:cubicBezTo>
                  <a:cubicBezTo>
                    <a:pt x="127180" y="39194"/>
                    <a:pt x="127535" y="37664"/>
                    <a:pt x="127889" y="34943"/>
                  </a:cubicBezTo>
                  <a:lnTo>
                    <a:pt x="132672" y="2463"/>
                  </a:lnTo>
                  <a:cubicBezTo>
                    <a:pt x="132672" y="82"/>
                    <a:pt x="130546" y="82"/>
                    <a:pt x="127358" y="82"/>
                  </a:cubicBezTo>
                  <a:lnTo>
                    <a:pt x="18419" y="82"/>
                  </a:lnTo>
                  <a:cubicBezTo>
                    <a:pt x="13991" y="82"/>
                    <a:pt x="13636" y="82"/>
                    <a:pt x="12396" y="3653"/>
                  </a:cubicBezTo>
                  <a:lnTo>
                    <a:pt x="1237" y="33752"/>
                  </a:lnTo>
                  <a:cubicBezTo>
                    <a:pt x="1060" y="34433"/>
                    <a:pt x="351" y="35963"/>
                    <a:pt x="351" y="36813"/>
                  </a:cubicBezTo>
                  <a:cubicBezTo>
                    <a:pt x="351" y="37493"/>
                    <a:pt x="705" y="39194"/>
                    <a:pt x="3362" y="39194"/>
                  </a:cubicBezTo>
                  <a:cubicBezTo>
                    <a:pt x="5665" y="39194"/>
                    <a:pt x="6020" y="38344"/>
                    <a:pt x="7082" y="35113"/>
                  </a:cubicBezTo>
                  <a:cubicBezTo>
                    <a:pt x="17356" y="7905"/>
                    <a:pt x="23202" y="6204"/>
                    <a:pt x="50126" y="6204"/>
                  </a:cubicBezTo>
                  <a:lnTo>
                    <a:pt x="57566" y="6204"/>
                  </a:lnTo>
                  <a:cubicBezTo>
                    <a:pt x="62880" y="6204"/>
                    <a:pt x="63057" y="6374"/>
                    <a:pt x="63057" y="7905"/>
                  </a:cubicBezTo>
                  <a:cubicBezTo>
                    <a:pt x="63057" y="8075"/>
                    <a:pt x="63057" y="8925"/>
                    <a:pt x="62349" y="11476"/>
                  </a:cubicBezTo>
                  <a:lnTo>
                    <a:pt x="38967" y="100922"/>
                  </a:lnTo>
                  <a:cubicBezTo>
                    <a:pt x="37373" y="107214"/>
                    <a:pt x="36841" y="108915"/>
                    <a:pt x="18242" y="108915"/>
                  </a:cubicBezTo>
                  <a:cubicBezTo>
                    <a:pt x="11865" y="108915"/>
                    <a:pt x="10271" y="108915"/>
                    <a:pt x="10271" y="112656"/>
                  </a:cubicBezTo>
                  <a:cubicBezTo>
                    <a:pt x="10271" y="113166"/>
                    <a:pt x="10625" y="115036"/>
                    <a:pt x="13282" y="115036"/>
                  </a:cubicBezTo>
                  <a:cubicBezTo>
                    <a:pt x="18242" y="115036"/>
                    <a:pt x="23556" y="114526"/>
                    <a:pt x="28516" y="114526"/>
                  </a:cubicBezTo>
                  <a:cubicBezTo>
                    <a:pt x="33476" y="114526"/>
                    <a:pt x="38790" y="114356"/>
                    <a:pt x="43749" y="114356"/>
                  </a:cubicBezTo>
                  <a:cubicBezTo>
                    <a:pt x="48709" y="114356"/>
                    <a:pt x="54732" y="114356"/>
                    <a:pt x="59692" y="114526"/>
                  </a:cubicBezTo>
                  <a:cubicBezTo>
                    <a:pt x="64474" y="114696"/>
                    <a:pt x="69788" y="115036"/>
                    <a:pt x="74571" y="115036"/>
                  </a:cubicBezTo>
                  <a:cubicBezTo>
                    <a:pt x="75988" y="115036"/>
                    <a:pt x="78645" y="115036"/>
                    <a:pt x="78645" y="111295"/>
                  </a:cubicBezTo>
                  <a:cubicBezTo>
                    <a:pt x="78645" y="108915"/>
                    <a:pt x="76874" y="108915"/>
                    <a:pt x="71383" y="108915"/>
                  </a:cubicBezTo>
                  <a:cubicBezTo>
                    <a:pt x="68017" y="108915"/>
                    <a:pt x="64474" y="108745"/>
                    <a:pt x="61109" y="108574"/>
                  </a:cubicBezTo>
                  <a:cubicBezTo>
                    <a:pt x="55086" y="108064"/>
                    <a:pt x="54732" y="107384"/>
                    <a:pt x="54732" y="105344"/>
                  </a:cubicBezTo>
                  <a:cubicBezTo>
                    <a:pt x="54732" y="104153"/>
                    <a:pt x="54732" y="103813"/>
                    <a:pt x="55440" y="101432"/>
                  </a:cubicBezTo>
                  <a:lnTo>
                    <a:pt x="78822" y="12156"/>
                  </a:lnTo>
                  <a:close/>
                </a:path>
              </a:pathLst>
            </a:custGeom>
            <a:solidFill>
              <a:srgbClr val="000000"/>
            </a:solidFill>
            <a:ln w="25388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EBBEE60C-0114-D6EC-ADFD-DE76E3F34EF5}"/>
              </a:ext>
            </a:extLst>
          </p:cNvPr>
          <p:cNvGrpSpPr/>
          <p:nvPr/>
        </p:nvGrpSpPr>
        <p:grpSpPr>
          <a:xfrm>
            <a:off x="1487488" y="3717032"/>
            <a:ext cx="5540414" cy="307777"/>
            <a:chOff x="1055440" y="4981545"/>
            <a:chExt cx="5540414" cy="307777"/>
          </a:xfrm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422A91FA-13C0-C371-BBBC-70251A5A9925}"/>
                </a:ext>
              </a:extLst>
            </p:cNvPr>
            <p:cNvGrpSpPr/>
            <p:nvPr/>
          </p:nvGrpSpPr>
          <p:grpSpPr>
            <a:xfrm>
              <a:off x="1055440" y="5050433"/>
              <a:ext cx="275351" cy="178767"/>
              <a:chOff x="10000710" y="4754374"/>
              <a:chExt cx="275351" cy="178767"/>
            </a:xfrm>
          </p:grpSpPr>
          <p:sp>
            <p:nvSpPr>
              <p:cNvPr id="250" name="Freeform 249">
                <a:extLst>
                  <a:ext uri="{FF2B5EF4-FFF2-40B4-BE49-F238E27FC236}">
                    <a16:creationId xmlns:a16="http://schemas.microsoft.com/office/drawing/2014/main" id="{891D484D-5284-BE5B-DC22-BA464282CD13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10000710" y="4754374"/>
                <a:ext cx="132092" cy="154502"/>
              </a:xfrm>
              <a:custGeom>
                <a:avLst/>
                <a:gdLst>
                  <a:gd name="csX0" fmla="*/ 19831 w 132092"/>
                  <a:gd name="csY0" fmla="*/ 137091 h 154502"/>
                  <a:gd name="csX1" fmla="*/ 6166 w 132092"/>
                  <a:gd name="csY1" fmla="*/ 147052 h 154502"/>
                  <a:gd name="csX2" fmla="*/ 346 w 132092"/>
                  <a:gd name="csY2" fmla="*/ 151667 h 154502"/>
                  <a:gd name="csX3" fmla="*/ 3636 w 132092"/>
                  <a:gd name="csY3" fmla="*/ 154582 h 154502"/>
                  <a:gd name="csX4" fmla="*/ 24892 w 132092"/>
                  <a:gd name="csY4" fmla="*/ 153854 h 154502"/>
                  <a:gd name="csX5" fmla="*/ 49944 w 132092"/>
                  <a:gd name="csY5" fmla="*/ 154582 h 154502"/>
                  <a:gd name="csX6" fmla="*/ 54499 w 132092"/>
                  <a:gd name="csY6" fmla="*/ 149724 h 154502"/>
                  <a:gd name="csX7" fmla="*/ 48426 w 132092"/>
                  <a:gd name="csY7" fmla="*/ 147052 h 154502"/>
                  <a:gd name="csX8" fmla="*/ 35773 w 132092"/>
                  <a:gd name="csY8" fmla="*/ 143165 h 154502"/>
                  <a:gd name="csX9" fmla="*/ 48173 w 132092"/>
                  <a:gd name="csY9" fmla="*/ 94579 h 154502"/>
                  <a:gd name="csX10" fmla="*/ 71453 w 132092"/>
                  <a:gd name="csY10" fmla="*/ 110126 h 154502"/>
                  <a:gd name="csX11" fmla="*/ 132439 w 132092"/>
                  <a:gd name="csY11" fmla="*/ 38948 h 154502"/>
                  <a:gd name="csX12" fmla="*/ 98783 w 132092"/>
                  <a:gd name="csY12" fmla="*/ 79 h 154502"/>
                  <a:gd name="csX13" fmla="*/ 65633 w 132092"/>
                  <a:gd name="csY13" fmla="*/ 18299 h 154502"/>
                  <a:gd name="csX14" fmla="*/ 42859 w 132092"/>
                  <a:gd name="csY14" fmla="*/ 79 h 154502"/>
                  <a:gd name="csX15" fmla="*/ 24133 w 132092"/>
                  <a:gd name="csY15" fmla="*/ 13926 h 154502"/>
                  <a:gd name="csX16" fmla="*/ 16288 w 132092"/>
                  <a:gd name="csY16" fmla="*/ 37491 h 154502"/>
                  <a:gd name="csX17" fmla="*/ 19325 w 132092"/>
                  <a:gd name="csY17" fmla="*/ 39920 h 154502"/>
                  <a:gd name="csX18" fmla="*/ 23627 w 132092"/>
                  <a:gd name="csY18" fmla="*/ 34332 h 154502"/>
                  <a:gd name="csX19" fmla="*/ 42100 w 132092"/>
                  <a:gd name="csY19" fmla="*/ 5424 h 154502"/>
                  <a:gd name="csX20" fmla="*/ 49944 w 132092"/>
                  <a:gd name="csY20" fmla="*/ 16599 h 154502"/>
                  <a:gd name="csX21" fmla="*/ 48173 w 132092"/>
                  <a:gd name="csY21" fmla="*/ 28988 h 154502"/>
                  <a:gd name="csX22" fmla="*/ 19831 w 132092"/>
                  <a:gd name="csY22" fmla="*/ 137091 h 154502"/>
                  <a:gd name="csX23" fmla="*/ 64368 w 132092"/>
                  <a:gd name="csY23" fmla="*/ 31660 h 154502"/>
                  <a:gd name="csX24" fmla="*/ 77527 w 132092"/>
                  <a:gd name="csY24" fmla="*/ 14655 h 154502"/>
                  <a:gd name="csX25" fmla="*/ 98024 w 132092"/>
                  <a:gd name="csY25" fmla="*/ 5424 h 154502"/>
                  <a:gd name="csX26" fmla="*/ 114219 w 132092"/>
                  <a:gd name="csY26" fmla="*/ 28259 h 154502"/>
                  <a:gd name="csX27" fmla="*/ 101314 w 132092"/>
                  <a:gd name="csY27" fmla="*/ 79760 h 154502"/>
                  <a:gd name="csX28" fmla="*/ 71200 w 132092"/>
                  <a:gd name="csY28" fmla="*/ 104782 h 154502"/>
                  <a:gd name="csX29" fmla="*/ 51209 w 132092"/>
                  <a:gd name="csY29" fmla="*/ 83161 h 154502"/>
                  <a:gd name="csX30" fmla="*/ 51969 w 132092"/>
                  <a:gd name="csY30" fmla="*/ 79274 h 154502"/>
                  <a:gd name="csX31" fmla="*/ 64368 w 132092"/>
                  <a:gd name="csY31" fmla="*/ 31660 h 1545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132092" h="154502">
                    <a:moveTo>
                      <a:pt x="19831" y="137091"/>
                    </a:moveTo>
                    <a:cubicBezTo>
                      <a:pt x="17807" y="145351"/>
                      <a:pt x="17301" y="147052"/>
                      <a:pt x="6166" y="147052"/>
                    </a:cubicBezTo>
                    <a:cubicBezTo>
                      <a:pt x="3130" y="147052"/>
                      <a:pt x="346" y="147052"/>
                      <a:pt x="346" y="151667"/>
                    </a:cubicBezTo>
                    <a:cubicBezTo>
                      <a:pt x="346" y="153611"/>
                      <a:pt x="1611" y="154582"/>
                      <a:pt x="3636" y="154582"/>
                    </a:cubicBezTo>
                    <a:cubicBezTo>
                      <a:pt x="10468" y="154582"/>
                      <a:pt x="17807" y="153854"/>
                      <a:pt x="24892" y="153854"/>
                    </a:cubicBezTo>
                    <a:cubicBezTo>
                      <a:pt x="33243" y="153854"/>
                      <a:pt x="41846" y="154582"/>
                      <a:pt x="49944" y="154582"/>
                    </a:cubicBezTo>
                    <a:cubicBezTo>
                      <a:pt x="51209" y="154582"/>
                      <a:pt x="54499" y="154582"/>
                      <a:pt x="54499" y="149724"/>
                    </a:cubicBezTo>
                    <a:cubicBezTo>
                      <a:pt x="54499" y="147052"/>
                      <a:pt x="51969" y="147052"/>
                      <a:pt x="48426" y="147052"/>
                    </a:cubicBezTo>
                    <a:cubicBezTo>
                      <a:pt x="35773" y="147052"/>
                      <a:pt x="35773" y="145351"/>
                      <a:pt x="35773" y="143165"/>
                    </a:cubicBezTo>
                    <a:cubicBezTo>
                      <a:pt x="35773" y="140250"/>
                      <a:pt x="46401" y="100652"/>
                      <a:pt x="48173" y="94579"/>
                    </a:cubicBezTo>
                    <a:cubicBezTo>
                      <a:pt x="51462" y="101624"/>
                      <a:pt x="58548" y="110126"/>
                      <a:pt x="71453" y="110126"/>
                    </a:cubicBezTo>
                    <a:cubicBezTo>
                      <a:pt x="100807" y="110126"/>
                      <a:pt x="132439" y="74659"/>
                      <a:pt x="132439" y="38948"/>
                    </a:cubicBezTo>
                    <a:cubicBezTo>
                      <a:pt x="132439" y="16113"/>
                      <a:pt x="118015" y="79"/>
                      <a:pt x="98783" y="79"/>
                    </a:cubicBezTo>
                    <a:cubicBezTo>
                      <a:pt x="86130" y="79"/>
                      <a:pt x="73984" y="8825"/>
                      <a:pt x="65633" y="18299"/>
                    </a:cubicBezTo>
                    <a:cubicBezTo>
                      <a:pt x="63103" y="5181"/>
                      <a:pt x="52222" y="79"/>
                      <a:pt x="42859" y="79"/>
                    </a:cubicBezTo>
                    <a:cubicBezTo>
                      <a:pt x="31218" y="79"/>
                      <a:pt x="26410" y="9554"/>
                      <a:pt x="24133" y="13926"/>
                    </a:cubicBezTo>
                    <a:cubicBezTo>
                      <a:pt x="19578" y="22186"/>
                      <a:pt x="16288" y="36762"/>
                      <a:pt x="16288" y="37491"/>
                    </a:cubicBezTo>
                    <a:cubicBezTo>
                      <a:pt x="16288" y="39920"/>
                      <a:pt x="18819" y="39920"/>
                      <a:pt x="19325" y="39920"/>
                    </a:cubicBezTo>
                    <a:cubicBezTo>
                      <a:pt x="21855" y="39920"/>
                      <a:pt x="22109" y="39677"/>
                      <a:pt x="23627" y="34332"/>
                    </a:cubicBezTo>
                    <a:cubicBezTo>
                      <a:pt x="27929" y="17085"/>
                      <a:pt x="32990" y="5424"/>
                      <a:pt x="42100" y="5424"/>
                    </a:cubicBezTo>
                    <a:cubicBezTo>
                      <a:pt x="46401" y="5424"/>
                      <a:pt x="49944" y="7367"/>
                      <a:pt x="49944" y="16599"/>
                    </a:cubicBezTo>
                    <a:cubicBezTo>
                      <a:pt x="49944" y="22186"/>
                      <a:pt x="49185" y="24858"/>
                      <a:pt x="48173" y="28988"/>
                    </a:cubicBezTo>
                    <a:lnTo>
                      <a:pt x="19831" y="137091"/>
                    </a:lnTo>
                    <a:close/>
                    <a:moveTo>
                      <a:pt x="64368" y="31660"/>
                    </a:moveTo>
                    <a:cubicBezTo>
                      <a:pt x="66139" y="25101"/>
                      <a:pt x="72972" y="18299"/>
                      <a:pt x="77527" y="14655"/>
                    </a:cubicBezTo>
                    <a:cubicBezTo>
                      <a:pt x="86383" y="7124"/>
                      <a:pt x="93722" y="5424"/>
                      <a:pt x="98024" y="5424"/>
                    </a:cubicBezTo>
                    <a:cubicBezTo>
                      <a:pt x="108146" y="5424"/>
                      <a:pt x="114219" y="13926"/>
                      <a:pt x="114219" y="28259"/>
                    </a:cubicBezTo>
                    <a:cubicBezTo>
                      <a:pt x="114219" y="42592"/>
                      <a:pt x="105868" y="70529"/>
                      <a:pt x="101314" y="79760"/>
                    </a:cubicBezTo>
                    <a:cubicBezTo>
                      <a:pt x="92710" y="96765"/>
                      <a:pt x="80563" y="104782"/>
                      <a:pt x="71200" y="104782"/>
                    </a:cubicBezTo>
                    <a:cubicBezTo>
                      <a:pt x="54499" y="104782"/>
                      <a:pt x="51209" y="84619"/>
                      <a:pt x="51209" y="83161"/>
                    </a:cubicBezTo>
                    <a:cubicBezTo>
                      <a:pt x="51209" y="82675"/>
                      <a:pt x="51209" y="82189"/>
                      <a:pt x="51969" y="79274"/>
                    </a:cubicBezTo>
                    <a:lnTo>
                      <a:pt x="64368" y="31660"/>
                    </a:lnTo>
                    <a:close/>
                  </a:path>
                </a:pathLst>
              </a:custGeom>
              <a:solidFill>
                <a:srgbClr val="000000"/>
              </a:solidFill>
              <a:ln w="253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1" name="Freeform 250">
                <a:extLst>
                  <a:ext uri="{FF2B5EF4-FFF2-40B4-BE49-F238E27FC236}">
                    <a16:creationId xmlns:a16="http://schemas.microsoft.com/office/drawing/2014/main" id="{429CE347-5A83-DB13-D1A3-17661D8949A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0143741" y="4818187"/>
                <a:ext cx="132320" cy="114954"/>
              </a:xfrm>
              <a:custGeom>
                <a:avLst/>
                <a:gdLst>
                  <a:gd name="csX0" fmla="*/ 78822 w 132320"/>
                  <a:gd name="csY0" fmla="*/ 12156 h 114954"/>
                  <a:gd name="csX1" fmla="*/ 84314 w 132320"/>
                  <a:gd name="csY1" fmla="*/ 6374 h 114954"/>
                  <a:gd name="csX2" fmla="*/ 94942 w 132320"/>
                  <a:gd name="csY2" fmla="*/ 6204 h 114954"/>
                  <a:gd name="csX3" fmla="*/ 114781 w 132320"/>
                  <a:gd name="csY3" fmla="*/ 7565 h 114954"/>
                  <a:gd name="csX4" fmla="*/ 123106 w 132320"/>
                  <a:gd name="csY4" fmla="*/ 20999 h 114954"/>
                  <a:gd name="csX5" fmla="*/ 121866 w 132320"/>
                  <a:gd name="csY5" fmla="*/ 34773 h 114954"/>
                  <a:gd name="csX6" fmla="*/ 121512 w 132320"/>
                  <a:gd name="csY6" fmla="*/ 36643 h 114954"/>
                  <a:gd name="csX7" fmla="*/ 124523 w 132320"/>
                  <a:gd name="csY7" fmla="*/ 39194 h 114954"/>
                  <a:gd name="csX8" fmla="*/ 127889 w 132320"/>
                  <a:gd name="csY8" fmla="*/ 34943 h 114954"/>
                  <a:gd name="csX9" fmla="*/ 132672 w 132320"/>
                  <a:gd name="csY9" fmla="*/ 2463 h 114954"/>
                  <a:gd name="csX10" fmla="*/ 127358 w 132320"/>
                  <a:gd name="csY10" fmla="*/ 82 h 114954"/>
                  <a:gd name="csX11" fmla="*/ 18419 w 132320"/>
                  <a:gd name="csY11" fmla="*/ 82 h 114954"/>
                  <a:gd name="csX12" fmla="*/ 12396 w 132320"/>
                  <a:gd name="csY12" fmla="*/ 3653 h 114954"/>
                  <a:gd name="csX13" fmla="*/ 1237 w 132320"/>
                  <a:gd name="csY13" fmla="*/ 33752 h 114954"/>
                  <a:gd name="csX14" fmla="*/ 351 w 132320"/>
                  <a:gd name="csY14" fmla="*/ 36813 h 114954"/>
                  <a:gd name="csX15" fmla="*/ 3362 w 132320"/>
                  <a:gd name="csY15" fmla="*/ 39194 h 114954"/>
                  <a:gd name="csX16" fmla="*/ 7082 w 132320"/>
                  <a:gd name="csY16" fmla="*/ 35113 h 114954"/>
                  <a:gd name="csX17" fmla="*/ 50126 w 132320"/>
                  <a:gd name="csY17" fmla="*/ 6204 h 114954"/>
                  <a:gd name="csX18" fmla="*/ 57566 w 132320"/>
                  <a:gd name="csY18" fmla="*/ 6204 h 114954"/>
                  <a:gd name="csX19" fmla="*/ 63057 w 132320"/>
                  <a:gd name="csY19" fmla="*/ 7905 h 114954"/>
                  <a:gd name="csX20" fmla="*/ 62349 w 132320"/>
                  <a:gd name="csY20" fmla="*/ 11476 h 114954"/>
                  <a:gd name="csX21" fmla="*/ 38967 w 132320"/>
                  <a:gd name="csY21" fmla="*/ 100922 h 114954"/>
                  <a:gd name="csX22" fmla="*/ 18242 w 132320"/>
                  <a:gd name="csY22" fmla="*/ 108915 h 114954"/>
                  <a:gd name="csX23" fmla="*/ 10271 w 132320"/>
                  <a:gd name="csY23" fmla="*/ 112656 h 114954"/>
                  <a:gd name="csX24" fmla="*/ 13282 w 132320"/>
                  <a:gd name="csY24" fmla="*/ 115036 h 114954"/>
                  <a:gd name="csX25" fmla="*/ 28516 w 132320"/>
                  <a:gd name="csY25" fmla="*/ 114526 h 114954"/>
                  <a:gd name="csX26" fmla="*/ 43749 w 132320"/>
                  <a:gd name="csY26" fmla="*/ 114356 h 114954"/>
                  <a:gd name="csX27" fmla="*/ 59692 w 132320"/>
                  <a:gd name="csY27" fmla="*/ 114526 h 114954"/>
                  <a:gd name="csX28" fmla="*/ 74571 w 132320"/>
                  <a:gd name="csY28" fmla="*/ 115036 h 114954"/>
                  <a:gd name="csX29" fmla="*/ 78645 w 132320"/>
                  <a:gd name="csY29" fmla="*/ 111295 h 114954"/>
                  <a:gd name="csX30" fmla="*/ 71383 w 132320"/>
                  <a:gd name="csY30" fmla="*/ 108915 h 114954"/>
                  <a:gd name="csX31" fmla="*/ 61109 w 132320"/>
                  <a:gd name="csY31" fmla="*/ 108574 h 114954"/>
                  <a:gd name="csX32" fmla="*/ 54732 w 132320"/>
                  <a:gd name="csY32" fmla="*/ 105344 h 114954"/>
                  <a:gd name="csX33" fmla="*/ 55440 w 132320"/>
                  <a:gd name="csY33" fmla="*/ 101432 h 114954"/>
                  <a:gd name="csX34" fmla="*/ 78822 w 132320"/>
                  <a:gd name="csY34" fmla="*/ 12156 h 1149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32320" h="114954">
                    <a:moveTo>
                      <a:pt x="78822" y="12156"/>
                    </a:moveTo>
                    <a:cubicBezTo>
                      <a:pt x="80062" y="7224"/>
                      <a:pt x="80417" y="6714"/>
                      <a:pt x="84314" y="6374"/>
                    </a:cubicBezTo>
                    <a:cubicBezTo>
                      <a:pt x="85199" y="6204"/>
                      <a:pt x="91399" y="6204"/>
                      <a:pt x="94942" y="6204"/>
                    </a:cubicBezTo>
                    <a:cubicBezTo>
                      <a:pt x="105747" y="6204"/>
                      <a:pt x="110352" y="6204"/>
                      <a:pt x="114781" y="7565"/>
                    </a:cubicBezTo>
                    <a:cubicBezTo>
                      <a:pt x="122752" y="9945"/>
                      <a:pt x="123106" y="14877"/>
                      <a:pt x="123106" y="20999"/>
                    </a:cubicBezTo>
                    <a:cubicBezTo>
                      <a:pt x="123106" y="23719"/>
                      <a:pt x="123106" y="25930"/>
                      <a:pt x="121866" y="34773"/>
                    </a:cubicBezTo>
                    <a:lnTo>
                      <a:pt x="121512" y="36643"/>
                    </a:lnTo>
                    <a:cubicBezTo>
                      <a:pt x="121512" y="38344"/>
                      <a:pt x="122752" y="39194"/>
                      <a:pt x="124523" y="39194"/>
                    </a:cubicBezTo>
                    <a:cubicBezTo>
                      <a:pt x="127180" y="39194"/>
                      <a:pt x="127535" y="37664"/>
                      <a:pt x="127889" y="34943"/>
                    </a:cubicBezTo>
                    <a:lnTo>
                      <a:pt x="132672" y="2463"/>
                    </a:lnTo>
                    <a:cubicBezTo>
                      <a:pt x="132672" y="82"/>
                      <a:pt x="130546" y="82"/>
                      <a:pt x="127358" y="82"/>
                    </a:cubicBezTo>
                    <a:lnTo>
                      <a:pt x="18419" y="82"/>
                    </a:lnTo>
                    <a:cubicBezTo>
                      <a:pt x="13991" y="82"/>
                      <a:pt x="13636" y="82"/>
                      <a:pt x="12396" y="3653"/>
                    </a:cubicBezTo>
                    <a:lnTo>
                      <a:pt x="1237" y="33752"/>
                    </a:lnTo>
                    <a:cubicBezTo>
                      <a:pt x="1060" y="34433"/>
                      <a:pt x="351" y="35963"/>
                      <a:pt x="351" y="36813"/>
                    </a:cubicBezTo>
                    <a:cubicBezTo>
                      <a:pt x="351" y="37493"/>
                      <a:pt x="705" y="39194"/>
                      <a:pt x="3362" y="39194"/>
                    </a:cubicBezTo>
                    <a:cubicBezTo>
                      <a:pt x="5665" y="39194"/>
                      <a:pt x="6020" y="38344"/>
                      <a:pt x="7082" y="35113"/>
                    </a:cubicBezTo>
                    <a:cubicBezTo>
                      <a:pt x="17356" y="7905"/>
                      <a:pt x="23202" y="6204"/>
                      <a:pt x="50126" y="6204"/>
                    </a:cubicBezTo>
                    <a:lnTo>
                      <a:pt x="57566" y="6204"/>
                    </a:lnTo>
                    <a:cubicBezTo>
                      <a:pt x="62880" y="6204"/>
                      <a:pt x="63057" y="6374"/>
                      <a:pt x="63057" y="7905"/>
                    </a:cubicBezTo>
                    <a:cubicBezTo>
                      <a:pt x="63057" y="8075"/>
                      <a:pt x="63057" y="8925"/>
                      <a:pt x="62349" y="11476"/>
                    </a:cubicBezTo>
                    <a:lnTo>
                      <a:pt x="38967" y="100922"/>
                    </a:lnTo>
                    <a:cubicBezTo>
                      <a:pt x="37373" y="107214"/>
                      <a:pt x="36841" y="108915"/>
                      <a:pt x="18242" y="108915"/>
                    </a:cubicBezTo>
                    <a:cubicBezTo>
                      <a:pt x="11865" y="108915"/>
                      <a:pt x="10271" y="108915"/>
                      <a:pt x="10271" y="112656"/>
                    </a:cubicBezTo>
                    <a:cubicBezTo>
                      <a:pt x="10271" y="113166"/>
                      <a:pt x="10625" y="115036"/>
                      <a:pt x="13282" y="115036"/>
                    </a:cubicBezTo>
                    <a:cubicBezTo>
                      <a:pt x="18242" y="115036"/>
                      <a:pt x="23556" y="114526"/>
                      <a:pt x="28516" y="114526"/>
                    </a:cubicBezTo>
                    <a:cubicBezTo>
                      <a:pt x="33476" y="114526"/>
                      <a:pt x="38790" y="114356"/>
                      <a:pt x="43749" y="114356"/>
                    </a:cubicBezTo>
                    <a:cubicBezTo>
                      <a:pt x="48709" y="114356"/>
                      <a:pt x="54732" y="114356"/>
                      <a:pt x="59692" y="114526"/>
                    </a:cubicBezTo>
                    <a:cubicBezTo>
                      <a:pt x="64474" y="114696"/>
                      <a:pt x="69788" y="115036"/>
                      <a:pt x="74571" y="115036"/>
                    </a:cubicBezTo>
                    <a:cubicBezTo>
                      <a:pt x="75988" y="115036"/>
                      <a:pt x="78645" y="115036"/>
                      <a:pt x="78645" y="111295"/>
                    </a:cubicBezTo>
                    <a:cubicBezTo>
                      <a:pt x="78645" y="108915"/>
                      <a:pt x="76874" y="108915"/>
                      <a:pt x="71383" y="108915"/>
                    </a:cubicBezTo>
                    <a:cubicBezTo>
                      <a:pt x="68017" y="108915"/>
                      <a:pt x="64474" y="108745"/>
                      <a:pt x="61109" y="108574"/>
                    </a:cubicBezTo>
                    <a:cubicBezTo>
                      <a:pt x="55086" y="108064"/>
                      <a:pt x="54732" y="107384"/>
                      <a:pt x="54732" y="105344"/>
                    </a:cubicBezTo>
                    <a:cubicBezTo>
                      <a:pt x="54732" y="104153"/>
                      <a:pt x="54732" y="103813"/>
                      <a:pt x="55440" y="101432"/>
                    </a:cubicBezTo>
                    <a:lnTo>
                      <a:pt x="78822" y="12156"/>
                    </a:lnTo>
                    <a:close/>
                  </a:path>
                </a:pathLst>
              </a:custGeom>
              <a:solidFill>
                <a:srgbClr val="000000"/>
              </a:solidFill>
              <a:ln w="253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75107BD9-75B9-3330-55B6-0DB68D3BBFE9}"/>
                </a:ext>
              </a:extLst>
            </p:cNvPr>
            <p:cNvSpPr txBox="1"/>
            <p:nvPr/>
          </p:nvSpPr>
          <p:spPr>
            <a:xfrm>
              <a:off x="1354996" y="4981545"/>
              <a:ext cx="5240858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2000" dirty="0"/>
                <a:t> transverse momentum of each final state Higgs</a:t>
              </a:r>
            </a:p>
          </p:txBody>
        </p:sp>
      </p:grpSp>
      <p:pic>
        <p:nvPicPr>
          <p:cNvPr id="252" name="Picture 251">
            <a:extLst>
              <a:ext uri="{FF2B5EF4-FFF2-40B4-BE49-F238E27FC236}">
                <a16:creationId xmlns:a16="http://schemas.microsoft.com/office/drawing/2014/main" id="{3637F7A0-D418-A20B-8C26-5609E3D5BE70}"/>
              </a:ext>
            </a:extLst>
          </p:cNvPr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>
            <a:off x="2049460" y="5382959"/>
            <a:ext cx="6256341" cy="101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26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8AC7C-EE5F-3A5F-CB27-8A22758D0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D4DA3D8-FF7C-D95D-5159-007344956457}"/>
              </a:ext>
            </a:extLst>
          </p:cNvPr>
          <p:cNvSpPr txBox="1"/>
          <p:nvPr/>
        </p:nvSpPr>
        <p:spPr>
          <a:xfrm>
            <a:off x="7532639" y="2053416"/>
            <a:ext cx="37309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2. Top-Yukawa box topologies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54E018-E622-1F4C-00EA-D352C351C63B}"/>
              </a:ext>
            </a:extLst>
      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6604268" y="2731535"/>
            <a:ext cx="5587732" cy="2226187"/>
          </a:xfrm>
          <a:prstGeom prst="rect">
            <a:avLst/>
          </a:prstGeom>
        </p:spPr>
      </p:pic>
      <p:sp>
        <p:nvSpPr>
          <p:cNvPr id="18" name="Titel 1 1">
            <a:extLst>
              <a:ext uri="{FF2B5EF4-FFF2-40B4-BE49-F238E27FC236}">
                <a16:creationId xmlns:a16="http://schemas.microsoft.com/office/drawing/2014/main" id="{BE77B1ED-4DB3-E160-BE0F-70D8365CE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9865171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First steps : Light-quark and top-Yukawa induced corrections</a:t>
            </a:r>
          </a:p>
        </p:txBody>
      </p:sp>
      <p:grpSp>
        <p:nvGrpSpPr>
          <p:cNvPr id="140" name="Group 139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{\cal L} =&amp;  -\frac{1}{4} G^{a\mu\nu} G^a_{\mu\nu} + \bar t i \!\!&#10;\not\!\! D t  + \bar b i \!\! \not\!\! D b + |\partial_\mu \phi|^2 \\&#10;&amp;- V(\phi) - g_t \bar Q_L \phi^c t_R - g_b \bar Q_L \phi b_R +h.c&#10;\end{align*}&#10;&#10;&#10;\end{document}" title="IguanaTex Shape Display">
            <a:extLst>
              <a:ext uri="{FF2B5EF4-FFF2-40B4-BE49-F238E27FC236}">
                <a16:creationId xmlns:a16="http://schemas.microsoft.com/office/drawing/2014/main" id="{1783CC1B-4420-808A-9E99-AB29FEF6857B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54100" y="2832100"/>
            <a:ext cx="5044985" cy="944658"/>
            <a:chOff x="4902284" y="4383534"/>
            <a:chExt cx="5044985" cy="94465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9DFD15D-878A-F634-3CA8-EA37D04635AE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4902284" y="4554697"/>
              <a:ext cx="172462" cy="195189"/>
            </a:xfrm>
            <a:custGeom>
              <a:avLst/>
              <a:gdLst>
                <a:gd name="csX0" fmla="*/ 41319 w 172462"/>
                <a:gd name="csY0" fmla="*/ 164385 h 195189"/>
                <a:gd name="csX1" fmla="*/ 64536 w 172462"/>
                <a:gd name="csY1" fmla="*/ 110419 h 195189"/>
                <a:gd name="csX2" fmla="*/ 101847 w 172462"/>
                <a:gd name="csY2" fmla="*/ 22624 h 195189"/>
                <a:gd name="csX3" fmla="*/ 116219 w 172462"/>
                <a:gd name="csY3" fmla="*/ 16717 h 195189"/>
                <a:gd name="csX4" fmla="*/ 135842 w 172462"/>
                <a:gd name="csY4" fmla="*/ 39002 h 195189"/>
                <a:gd name="csX5" fmla="*/ 134460 w 172462"/>
                <a:gd name="csY5" fmla="*/ 48935 h 195189"/>
                <a:gd name="csX6" fmla="*/ 136395 w 172462"/>
                <a:gd name="csY6" fmla="*/ 50815 h 195189"/>
                <a:gd name="csX7" fmla="*/ 155189 w 172462"/>
                <a:gd name="csY7" fmla="*/ 43029 h 195189"/>
                <a:gd name="csX8" fmla="*/ 162652 w 172462"/>
                <a:gd name="csY8" fmla="*/ 25577 h 195189"/>
                <a:gd name="csX9" fmla="*/ 139435 w 172462"/>
                <a:gd name="csY9" fmla="*/ 71 h 195189"/>
                <a:gd name="csX10" fmla="*/ 79184 w 172462"/>
                <a:gd name="csY10" fmla="*/ 28799 h 195189"/>
                <a:gd name="csX11" fmla="*/ 38832 w 172462"/>
                <a:gd name="csY11" fmla="*/ 119279 h 195189"/>
                <a:gd name="csX12" fmla="*/ 23355 w 172462"/>
                <a:gd name="csY12" fmla="*/ 162237 h 195189"/>
                <a:gd name="csX13" fmla="*/ 10365 w 172462"/>
                <a:gd name="csY13" fmla="*/ 180762 h 195189"/>
                <a:gd name="csX14" fmla="*/ 138 w 172462"/>
                <a:gd name="csY14" fmla="*/ 193650 h 195189"/>
                <a:gd name="csX15" fmla="*/ 2626 w 172462"/>
                <a:gd name="csY15" fmla="*/ 195261 h 195189"/>
                <a:gd name="csX16" fmla="*/ 16721 w 172462"/>
                <a:gd name="csY16" fmla="*/ 189622 h 195189"/>
                <a:gd name="csX17" fmla="*/ 28329 w 172462"/>
                <a:gd name="csY17" fmla="*/ 179957 h 195189"/>
                <a:gd name="csX18" fmla="*/ 69234 w 172462"/>
                <a:gd name="csY18" fmla="*/ 187475 h 195189"/>
                <a:gd name="csX19" fmla="*/ 111521 w 172462"/>
                <a:gd name="csY19" fmla="*/ 195261 h 195189"/>
                <a:gd name="csX20" fmla="*/ 165415 w 172462"/>
                <a:gd name="csY20" fmla="*/ 167070 h 195189"/>
                <a:gd name="csX21" fmla="*/ 172601 w 172462"/>
                <a:gd name="csY21" fmla="*/ 152303 h 195189"/>
                <a:gd name="csX22" fmla="*/ 170667 w 172462"/>
                <a:gd name="csY22" fmla="*/ 150423 h 195189"/>
                <a:gd name="csX23" fmla="*/ 154913 w 172462"/>
                <a:gd name="csY23" fmla="*/ 156599 h 195189"/>
                <a:gd name="csX24" fmla="*/ 145239 w 172462"/>
                <a:gd name="csY24" fmla="*/ 167338 h 195189"/>
                <a:gd name="csX25" fmla="*/ 141094 w 172462"/>
                <a:gd name="csY25" fmla="*/ 175393 h 195189"/>
                <a:gd name="csX26" fmla="*/ 134460 w 172462"/>
                <a:gd name="csY26" fmla="*/ 178615 h 195189"/>
                <a:gd name="csX27" fmla="*/ 89134 w 172462"/>
                <a:gd name="csY27" fmla="*/ 169754 h 195189"/>
                <a:gd name="csX28" fmla="*/ 52375 w 172462"/>
                <a:gd name="csY28" fmla="*/ 163311 h 195189"/>
                <a:gd name="csX29" fmla="*/ 41319 w 172462"/>
                <a:gd name="csY29" fmla="*/ 164385 h 1951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72462" h="195189">
                  <a:moveTo>
                    <a:pt x="41319" y="164385"/>
                  </a:moveTo>
                  <a:cubicBezTo>
                    <a:pt x="56244" y="141832"/>
                    <a:pt x="60943" y="124649"/>
                    <a:pt x="64536" y="110419"/>
                  </a:cubicBezTo>
                  <a:cubicBezTo>
                    <a:pt x="74209" y="73368"/>
                    <a:pt x="84712" y="41149"/>
                    <a:pt x="101847" y="22624"/>
                  </a:cubicBezTo>
                  <a:cubicBezTo>
                    <a:pt x="105164" y="19133"/>
                    <a:pt x="107375" y="16717"/>
                    <a:pt x="116219" y="16717"/>
                  </a:cubicBezTo>
                  <a:cubicBezTo>
                    <a:pt x="135290" y="16717"/>
                    <a:pt x="135842" y="35243"/>
                    <a:pt x="135842" y="39002"/>
                  </a:cubicBezTo>
                  <a:cubicBezTo>
                    <a:pt x="135842" y="43834"/>
                    <a:pt x="134460" y="47593"/>
                    <a:pt x="134460" y="48935"/>
                  </a:cubicBezTo>
                  <a:cubicBezTo>
                    <a:pt x="134460" y="50815"/>
                    <a:pt x="136119" y="50815"/>
                    <a:pt x="136395" y="50815"/>
                  </a:cubicBezTo>
                  <a:cubicBezTo>
                    <a:pt x="140817" y="50815"/>
                    <a:pt x="148280" y="47862"/>
                    <a:pt x="155189" y="43029"/>
                  </a:cubicBezTo>
                  <a:cubicBezTo>
                    <a:pt x="160164" y="39270"/>
                    <a:pt x="162652" y="36585"/>
                    <a:pt x="162652" y="25577"/>
                  </a:cubicBezTo>
                  <a:cubicBezTo>
                    <a:pt x="162652" y="11079"/>
                    <a:pt x="154913" y="71"/>
                    <a:pt x="139435" y="71"/>
                  </a:cubicBezTo>
                  <a:cubicBezTo>
                    <a:pt x="130591" y="71"/>
                    <a:pt x="106269" y="2219"/>
                    <a:pt x="79184" y="28799"/>
                  </a:cubicBezTo>
                  <a:cubicBezTo>
                    <a:pt x="57073" y="50815"/>
                    <a:pt x="44083" y="99143"/>
                    <a:pt x="38832" y="119279"/>
                  </a:cubicBezTo>
                  <a:cubicBezTo>
                    <a:pt x="33857" y="137805"/>
                    <a:pt x="31646" y="146128"/>
                    <a:pt x="23355" y="162237"/>
                  </a:cubicBezTo>
                  <a:cubicBezTo>
                    <a:pt x="21420" y="165459"/>
                    <a:pt x="14234" y="177272"/>
                    <a:pt x="10365" y="180762"/>
                  </a:cubicBezTo>
                  <a:cubicBezTo>
                    <a:pt x="2902" y="187475"/>
                    <a:pt x="138" y="192307"/>
                    <a:pt x="138" y="193650"/>
                  </a:cubicBezTo>
                  <a:cubicBezTo>
                    <a:pt x="138" y="194187"/>
                    <a:pt x="691" y="195261"/>
                    <a:pt x="2626" y="195261"/>
                  </a:cubicBezTo>
                  <a:cubicBezTo>
                    <a:pt x="3731" y="195261"/>
                    <a:pt x="9535" y="194187"/>
                    <a:pt x="16721" y="189622"/>
                  </a:cubicBezTo>
                  <a:cubicBezTo>
                    <a:pt x="21420" y="186938"/>
                    <a:pt x="21973" y="186401"/>
                    <a:pt x="28329" y="179957"/>
                  </a:cubicBezTo>
                  <a:cubicBezTo>
                    <a:pt x="42149" y="180225"/>
                    <a:pt x="51822" y="182642"/>
                    <a:pt x="69234" y="187475"/>
                  </a:cubicBezTo>
                  <a:cubicBezTo>
                    <a:pt x="83330" y="191233"/>
                    <a:pt x="97425" y="195261"/>
                    <a:pt x="111521" y="195261"/>
                  </a:cubicBezTo>
                  <a:cubicBezTo>
                    <a:pt x="133908" y="195261"/>
                    <a:pt x="156571" y="178883"/>
                    <a:pt x="165415" y="167070"/>
                  </a:cubicBezTo>
                  <a:cubicBezTo>
                    <a:pt x="170943" y="159820"/>
                    <a:pt x="172601" y="153108"/>
                    <a:pt x="172601" y="152303"/>
                  </a:cubicBezTo>
                  <a:cubicBezTo>
                    <a:pt x="172601" y="150423"/>
                    <a:pt x="170943" y="150423"/>
                    <a:pt x="170667" y="150423"/>
                  </a:cubicBezTo>
                  <a:cubicBezTo>
                    <a:pt x="166245" y="150423"/>
                    <a:pt x="159611" y="153377"/>
                    <a:pt x="154913" y="156599"/>
                  </a:cubicBezTo>
                  <a:cubicBezTo>
                    <a:pt x="147450" y="161163"/>
                    <a:pt x="146898" y="162774"/>
                    <a:pt x="145239" y="167338"/>
                  </a:cubicBezTo>
                  <a:cubicBezTo>
                    <a:pt x="143858" y="171634"/>
                    <a:pt x="142199" y="173782"/>
                    <a:pt x="141094" y="175393"/>
                  </a:cubicBezTo>
                  <a:cubicBezTo>
                    <a:pt x="138883" y="178615"/>
                    <a:pt x="138606" y="178615"/>
                    <a:pt x="134460" y="178615"/>
                  </a:cubicBezTo>
                  <a:cubicBezTo>
                    <a:pt x="121194" y="178615"/>
                    <a:pt x="107375" y="174587"/>
                    <a:pt x="89134" y="169754"/>
                  </a:cubicBezTo>
                  <a:cubicBezTo>
                    <a:pt x="81395" y="167607"/>
                    <a:pt x="66194" y="163311"/>
                    <a:pt x="52375" y="163311"/>
                  </a:cubicBezTo>
                  <a:cubicBezTo>
                    <a:pt x="48782" y="163311"/>
                    <a:pt x="44912" y="163579"/>
                    <a:pt x="41319" y="164385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86D16AF-21ED-A9F8-36DC-123E181955E3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5176593" y="4645445"/>
              <a:ext cx="183794" cy="62825"/>
            </a:xfrm>
            <a:custGeom>
              <a:avLst/>
              <a:gdLst>
                <a:gd name="csX0" fmla="*/ 174546 w 183794"/>
                <a:gd name="csY0" fmla="*/ 10810 h 62825"/>
                <a:gd name="csX1" fmla="*/ 183943 w 183794"/>
                <a:gd name="csY1" fmla="*/ 5441 h 62825"/>
                <a:gd name="csX2" fmla="*/ 174822 w 183794"/>
                <a:gd name="csY2" fmla="*/ 71 h 62825"/>
                <a:gd name="csX3" fmla="*/ 9269 w 183794"/>
                <a:gd name="csY3" fmla="*/ 71 h 62825"/>
                <a:gd name="csX4" fmla="*/ 148 w 183794"/>
                <a:gd name="csY4" fmla="*/ 5441 h 62825"/>
                <a:gd name="csX5" fmla="*/ 9545 w 183794"/>
                <a:gd name="csY5" fmla="*/ 10810 h 62825"/>
                <a:gd name="csX6" fmla="*/ 174546 w 183794"/>
                <a:gd name="csY6" fmla="*/ 10810 h 62825"/>
                <a:gd name="csX7" fmla="*/ 174822 w 183794"/>
                <a:gd name="csY7" fmla="*/ 62897 h 62825"/>
                <a:gd name="csX8" fmla="*/ 183943 w 183794"/>
                <a:gd name="csY8" fmla="*/ 57527 h 62825"/>
                <a:gd name="csX9" fmla="*/ 174546 w 183794"/>
                <a:gd name="csY9" fmla="*/ 52157 h 62825"/>
                <a:gd name="csX10" fmla="*/ 9545 w 183794"/>
                <a:gd name="csY10" fmla="*/ 52157 h 62825"/>
                <a:gd name="csX11" fmla="*/ 148 w 183794"/>
                <a:gd name="csY11" fmla="*/ 57527 h 62825"/>
                <a:gd name="csX12" fmla="*/ 9269 w 183794"/>
                <a:gd name="csY12" fmla="*/ 62897 h 62825"/>
                <a:gd name="csX13" fmla="*/ 174822 w 183794"/>
                <a:gd name="csY13" fmla="*/ 62897 h 628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3794" h="62825">
                  <a:moveTo>
                    <a:pt x="174546" y="10810"/>
                  </a:moveTo>
                  <a:cubicBezTo>
                    <a:pt x="178691" y="10810"/>
                    <a:pt x="183943" y="10810"/>
                    <a:pt x="183943" y="5441"/>
                  </a:cubicBezTo>
                  <a:cubicBezTo>
                    <a:pt x="183943" y="71"/>
                    <a:pt x="178691" y="71"/>
                    <a:pt x="174822" y="71"/>
                  </a:cubicBezTo>
                  <a:lnTo>
                    <a:pt x="9269" y="71"/>
                  </a:lnTo>
                  <a:cubicBezTo>
                    <a:pt x="5399" y="71"/>
                    <a:pt x="148" y="71"/>
                    <a:pt x="148" y="5441"/>
                  </a:cubicBezTo>
                  <a:cubicBezTo>
                    <a:pt x="148" y="10810"/>
                    <a:pt x="5399" y="10810"/>
                    <a:pt x="9545" y="10810"/>
                  </a:cubicBezTo>
                  <a:lnTo>
                    <a:pt x="174546" y="10810"/>
                  </a:lnTo>
                  <a:close/>
                  <a:moveTo>
                    <a:pt x="174822" y="62897"/>
                  </a:moveTo>
                  <a:cubicBezTo>
                    <a:pt x="178691" y="62897"/>
                    <a:pt x="183943" y="62897"/>
                    <a:pt x="183943" y="57527"/>
                  </a:cubicBezTo>
                  <a:cubicBezTo>
                    <a:pt x="183943" y="52157"/>
                    <a:pt x="178691" y="52157"/>
                    <a:pt x="174546" y="52157"/>
                  </a:cubicBezTo>
                  <a:lnTo>
                    <a:pt x="9545" y="52157"/>
                  </a:lnTo>
                  <a:cubicBezTo>
                    <a:pt x="5399" y="52157"/>
                    <a:pt x="148" y="52157"/>
                    <a:pt x="148" y="57527"/>
                  </a:cubicBezTo>
                  <a:cubicBezTo>
                    <a:pt x="148" y="62897"/>
                    <a:pt x="5399" y="62897"/>
                    <a:pt x="9269" y="62897"/>
                  </a:cubicBezTo>
                  <a:lnTo>
                    <a:pt x="174822" y="6289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0666A3F-1D36-0A58-B479-7C3CD098F143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460437" y="4671488"/>
              <a:ext cx="168869" cy="10739"/>
            </a:xfrm>
            <a:custGeom>
              <a:avLst/>
              <a:gdLst>
                <a:gd name="csX0" fmla="*/ 159355 w 168869"/>
                <a:gd name="csY0" fmla="*/ 10810 h 10739"/>
                <a:gd name="csX1" fmla="*/ 169028 w 168869"/>
                <a:gd name="csY1" fmla="*/ 5441 h 10739"/>
                <a:gd name="csX2" fmla="*/ 159355 w 168869"/>
                <a:gd name="csY2" fmla="*/ 71 h 10739"/>
                <a:gd name="csX3" fmla="*/ 9831 w 168869"/>
                <a:gd name="csY3" fmla="*/ 71 h 10739"/>
                <a:gd name="csX4" fmla="*/ 158 w 168869"/>
                <a:gd name="csY4" fmla="*/ 5441 h 10739"/>
                <a:gd name="csX5" fmla="*/ 9831 w 168869"/>
                <a:gd name="csY5" fmla="*/ 10810 h 10739"/>
                <a:gd name="csX6" fmla="*/ 159355 w 168869"/>
                <a:gd name="csY6" fmla="*/ 10810 h 10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8869" h="10739">
                  <a:moveTo>
                    <a:pt x="159355" y="10810"/>
                  </a:moveTo>
                  <a:cubicBezTo>
                    <a:pt x="164053" y="10810"/>
                    <a:pt x="169028" y="10810"/>
                    <a:pt x="169028" y="5441"/>
                  </a:cubicBezTo>
                  <a:cubicBezTo>
                    <a:pt x="169028" y="71"/>
                    <a:pt x="164053" y="71"/>
                    <a:pt x="159355" y="71"/>
                  </a:cubicBezTo>
                  <a:lnTo>
                    <a:pt x="9831" y="71"/>
                  </a:lnTo>
                  <a:cubicBezTo>
                    <a:pt x="5133" y="71"/>
                    <a:pt x="158" y="71"/>
                    <a:pt x="158" y="5441"/>
                  </a:cubicBezTo>
                  <a:cubicBezTo>
                    <a:pt x="158" y="10810"/>
                    <a:pt x="5133" y="10810"/>
                    <a:pt x="9831" y="10810"/>
                  </a:cubicBezTo>
                  <a:lnTo>
                    <a:pt x="159355" y="10810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A13F0C1-DC90-566F-7746-1A3B1CD3C797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771644" y="4383534"/>
              <a:ext cx="91206" cy="178812"/>
            </a:xfrm>
            <a:custGeom>
              <a:avLst/>
              <a:gdLst>
                <a:gd name="csX0" fmla="*/ 56828 w 91206"/>
                <a:gd name="csY0" fmla="*/ 7045 h 178812"/>
                <a:gd name="csX1" fmla="*/ 50471 w 91206"/>
                <a:gd name="csY1" fmla="*/ 64 h 178812"/>
                <a:gd name="csX2" fmla="*/ 169 w 91206"/>
                <a:gd name="csY2" fmla="*/ 17247 h 178812"/>
                <a:gd name="csX3" fmla="*/ 169 w 91206"/>
                <a:gd name="csY3" fmla="*/ 25570 h 178812"/>
                <a:gd name="csX4" fmla="*/ 36375 w 91206"/>
                <a:gd name="csY4" fmla="*/ 18590 h 178812"/>
                <a:gd name="csX5" fmla="*/ 36375 w 91206"/>
                <a:gd name="csY5" fmla="*/ 157666 h 178812"/>
                <a:gd name="csX6" fmla="*/ 10672 w 91206"/>
                <a:gd name="csY6" fmla="*/ 170553 h 178812"/>
                <a:gd name="csX7" fmla="*/ 1827 w 91206"/>
                <a:gd name="csY7" fmla="*/ 170553 h 178812"/>
                <a:gd name="csX8" fmla="*/ 1827 w 91206"/>
                <a:gd name="csY8" fmla="*/ 178876 h 178812"/>
                <a:gd name="csX9" fmla="*/ 46602 w 91206"/>
                <a:gd name="csY9" fmla="*/ 178071 h 178812"/>
                <a:gd name="csX10" fmla="*/ 91376 w 91206"/>
                <a:gd name="csY10" fmla="*/ 178876 h 178812"/>
                <a:gd name="csX11" fmla="*/ 91376 w 91206"/>
                <a:gd name="csY11" fmla="*/ 170553 h 178812"/>
                <a:gd name="csX12" fmla="*/ 82531 w 91206"/>
                <a:gd name="csY12" fmla="*/ 170553 h 178812"/>
                <a:gd name="csX13" fmla="*/ 56828 w 91206"/>
                <a:gd name="csY13" fmla="*/ 157666 h 178812"/>
                <a:gd name="csX14" fmla="*/ 56828 w 91206"/>
                <a:gd name="csY14" fmla="*/ 7045 h 178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91206" h="178812">
                  <a:moveTo>
                    <a:pt x="56828" y="7045"/>
                  </a:moveTo>
                  <a:cubicBezTo>
                    <a:pt x="56828" y="601"/>
                    <a:pt x="56828" y="64"/>
                    <a:pt x="50471" y="64"/>
                  </a:cubicBezTo>
                  <a:cubicBezTo>
                    <a:pt x="33335" y="17247"/>
                    <a:pt x="9013" y="17247"/>
                    <a:pt x="169" y="17247"/>
                  </a:cubicBezTo>
                  <a:lnTo>
                    <a:pt x="169" y="25570"/>
                  </a:lnTo>
                  <a:cubicBezTo>
                    <a:pt x="5697" y="25570"/>
                    <a:pt x="22003" y="25570"/>
                    <a:pt x="36375" y="18590"/>
                  </a:cubicBezTo>
                  <a:lnTo>
                    <a:pt x="36375" y="157666"/>
                  </a:lnTo>
                  <a:cubicBezTo>
                    <a:pt x="36375" y="167331"/>
                    <a:pt x="35546" y="170553"/>
                    <a:pt x="10672" y="170553"/>
                  </a:cubicBezTo>
                  <a:lnTo>
                    <a:pt x="1827" y="170553"/>
                  </a:lnTo>
                  <a:lnTo>
                    <a:pt x="1827" y="178876"/>
                  </a:lnTo>
                  <a:cubicBezTo>
                    <a:pt x="11501" y="178071"/>
                    <a:pt x="35546" y="178071"/>
                    <a:pt x="46602" y="178071"/>
                  </a:cubicBezTo>
                  <a:cubicBezTo>
                    <a:pt x="57657" y="178071"/>
                    <a:pt x="81702" y="178071"/>
                    <a:pt x="91376" y="178876"/>
                  </a:cubicBezTo>
                  <a:lnTo>
                    <a:pt x="91376" y="170553"/>
                  </a:lnTo>
                  <a:lnTo>
                    <a:pt x="82531" y="170553"/>
                  </a:lnTo>
                  <a:cubicBezTo>
                    <a:pt x="57657" y="170553"/>
                    <a:pt x="56828" y="167600"/>
                    <a:pt x="56828" y="157666"/>
                  </a:cubicBezTo>
                  <a:lnTo>
                    <a:pt x="56828" y="7045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137BD7B-AD13-5B68-6B07-7650B445A5A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747046" y="4671488"/>
              <a:ext cx="138191" cy="10738"/>
            </a:xfrm>
            <a:prstGeom prst="rect">
              <a:avLst/>
            </a:pr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41463EE7-58B5-F628-F241-30286ECC4CF1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5754784" y="4746383"/>
              <a:ext cx="122437" cy="181765"/>
            </a:xfrm>
            <a:custGeom>
              <a:avLst/>
              <a:gdLst>
                <a:gd name="csX0" fmla="*/ 73687 w 122437"/>
                <a:gd name="csY0" fmla="*/ 137543 h 181765"/>
                <a:gd name="csX1" fmla="*/ 73687 w 122437"/>
                <a:gd name="csY1" fmla="*/ 160901 h 181765"/>
                <a:gd name="csX2" fmla="*/ 52682 w 122437"/>
                <a:gd name="csY2" fmla="*/ 173520 h 181765"/>
                <a:gd name="csX3" fmla="*/ 46878 w 122437"/>
                <a:gd name="csY3" fmla="*/ 173520 h 181765"/>
                <a:gd name="csX4" fmla="*/ 46878 w 122437"/>
                <a:gd name="csY4" fmla="*/ 181843 h 181765"/>
                <a:gd name="csX5" fmla="*/ 84190 w 122437"/>
                <a:gd name="csY5" fmla="*/ 181038 h 181765"/>
                <a:gd name="csX6" fmla="*/ 121778 w 122437"/>
                <a:gd name="csY6" fmla="*/ 181843 h 181765"/>
                <a:gd name="csX7" fmla="*/ 121778 w 122437"/>
                <a:gd name="csY7" fmla="*/ 173520 h 181765"/>
                <a:gd name="csX8" fmla="*/ 115974 w 122437"/>
                <a:gd name="csY8" fmla="*/ 173520 h 181765"/>
                <a:gd name="csX9" fmla="*/ 94968 w 122437"/>
                <a:gd name="csY9" fmla="*/ 160901 h 181765"/>
                <a:gd name="csX10" fmla="*/ 94968 w 122437"/>
                <a:gd name="csY10" fmla="*/ 137543 h 181765"/>
                <a:gd name="csX11" fmla="*/ 122607 w 122437"/>
                <a:gd name="csY11" fmla="*/ 137543 h 181765"/>
                <a:gd name="csX12" fmla="*/ 122607 w 122437"/>
                <a:gd name="csY12" fmla="*/ 129220 h 181765"/>
                <a:gd name="csX13" fmla="*/ 94968 w 122437"/>
                <a:gd name="csY13" fmla="*/ 129220 h 181765"/>
                <a:gd name="csX14" fmla="*/ 94968 w 122437"/>
                <a:gd name="csY14" fmla="*/ 7058 h 181765"/>
                <a:gd name="csX15" fmla="*/ 90546 w 122437"/>
                <a:gd name="csY15" fmla="*/ 78 h 181765"/>
                <a:gd name="csX16" fmla="*/ 85019 w 122437"/>
                <a:gd name="csY16" fmla="*/ 3300 h 181765"/>
                <a:gd name="csX17" fmla="*/ 169 w 122437"/>
                <a:gd name="csY17" fmla="*/ 129220 h 181765"/>
                <a:gd name="csX18" fmla="*/ 169 w 122437"/>
                <a:gd name="csY18" fmla="*/ 137543 h 181765"/>
                <a:gd name="csX19" fmla="*/ 73687 w 122437"/>
                <a:gd name="csY19" fmla="*/ 137543 h 181765"/>
                <a:gd name="csX20" fmla="*/ 75345 w 122437"/>
                <a:gd name="csY20" fmla="*/ 129220 h 181765"/>
                <a:gd name="csX21" fmla="*/ 7908 w 122437"/>
                <a:gd name="csY21" fmla="*/ 129220 h 181765"/>
                <a:gd name="csX22" fmla="*/ 75345 w 122437"/>
                <a:gd name="csY22" fmla="*/ 29074 h 181765"/>
                <a:gd name="csX23" fmla="*/ 75345 w 122437"/>
                <a:gd name="csY23" fmla="*/ 129220 h 1817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22437" h="181765">
                  <a:moveTo>
                    <a:pt x="73687" y="137543"/>
                  </a:moveTo>
                  <a:lnTo>
                    <a:pt x="73687" y="160901"/>
                  </a:lnTo>
                  <a:cubicBezTo>
                    <a:pt x="73687" y="170567"/>
                    <a:pt x="73134" y="173520"/>
                    <a:pt x="52682" y="173520"/>
                  </a:cubicBezTo>
                  <a:lnTo>
                    <a:pt x="46878" y="173520"/>
                  </a:lnTo>
                  <a:lnTo>
                    <a:pt x="46878" y="181843"/>
                  </a:lnTo>
                  <a:cubicBezTo>
                    <a:pt x="58210" y="181038"/>
                    <a:pt x="72582" y="181038"/>
                    <a:pt x="84190" y="181038"/>
                  </a:cubicBezTo>
                  <a:cubicBezTo>
                    <a:pt x="95798" y="181038"/>
                    <a:pt x="110446" y="181038"/>
                    <a:pt x="121778" y="181843"/>
                  </a:cubicBezTo>
                  <a:lnTo>
                    <a:pt x="121778" y="173520"/>
                  </a:lnTo>
                  <a:lnTo>
                    <a:pt x="115974" y="173520"/>
                  </a:lnTo>
                  <a:cubicBezTo>
                    <a:pt x="95521" y="173520"/>
                    <a:pt x="94968" y="170567"/>
                    <a:pt x="94968" y="160901"/>
                  </a:cubicBezTo>
                  <a:lnTo>
                    <a:pt x="94968" y="137543"/>
                  </a:lnTo>
                  <a:lnTo>
                    <a:pt x="122607" y="137543"/>
                  </a:lnTo>
                  <a:lnTo>
                    <a:pt x="122607" y="129220"/>
                  </a:lnTo>
                  <a:lnTo>
                    <a:pt x="94968" y="129220"/>
                  </a:lnTo>
                  <a:lnTo>
                    <a:pt x="94968" y="7058"/>
                  </a:lnTo>
                  <a:cubicBezTo>
                    <a:pt x="94968" y="1689"/>
                    <a:pt x="94968" y="78"/>
                    <a:pt x="90546" y="78"/>
                  </a:cubicBezTo>
                  <a:cubicBezTo>
                    <a:pt x="88059" y="78"/>
                    <a:pt x="87230" y="78"/>
                    <a:pt x="85019" y="3300"/>
                  </a:cubicBezTo>
                  <a:lnTo>
                    <a:pt x="169" y="129220"/>
                  </a:lnTo>
                  <a:lnTo>
                    <a:pt x="169" y="137543"/>
                  </a:lnTo>
                  <a:lnTo>
                    <a:pt x="73687" y="137543"/>
                  </a:lnTo>
                  <a:close/>
                  <a:moveTo>
                    <a:pt x="75345" y="129220"/>
                  </a:moveTo>
                  <a:lnTo>
                    <a:pt x="7908" y="129220"/>
                  </a:lnTo>
                  <a:lnTo>
                    <a:pt x="75345" y="29074"/>
                  </a:lnTo>
                  <a:lnTo>
                    <a:pt x="75345" y="129220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F3F711B-60EF-3860-277C-A02F219D91CA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5932222" y="4554697"/>
              <a:ext cx="196231" cy="195189"/>
            </a:xfrm>
            <a:custGeom>
              <a:avLst/>
              <a:gdLst>
                <a:gd name="csX0" fmla="*/ 196407 w 196231"/>
                <a:gd name="csY0" fmla="*/ 2756 h 195189"/>
                <a:gd name="csX1" fmla="*/ 193367 w 196231"/>
                <a:gd name="csY1" fmla="*/ 71 h 195189"/>
                <a:gd name="csX2" fmla="*/ 189221 w 196231"/>
                <a:gd name="csY2" fmla="*/ 3293 h 195189"/>
                <a:gd name="csX3" fmla="*/ 169874 w 196231"/>
                <a:gd name="csY3" fmla="*/ 23966 h 195189"/>
                <a:gd name="csX4" fmla="*/ 123995 w 196231"/>
                <a:gd name="csY4" fmla="*/ 71 h 195189"/>
                <a:gd name="csX5" fmla="*/ 175 w 196231"/>
                <a:gd name="csY5" fmla="*/ 121695 h 195189"/>
                <a:gd name="csX6" fmla="*/ 75628 w 196231"/>
                <a:gd name="csY6" fmla="*/ 195261 h 195189"/>
                <a:gd name="csX7" fmla="*/ 110176 w 196231"/>
                <a:gd name="csY7" fmla="*/ 188817 h 195189"/>
                <a:gd name="csX8" fmla="*/ 134221 w 196231"/>
                <a:gd name="csY8" fmla="*/ 172439 h 195189"/>
                <a:gd name="csX9" fmla="*/ 146658 w 196231"/>
                <a:gd name="csY9" fmla="*/ 189086 h 195189"/>
                <a:gd name="csX10" fmla="*/ 148593 w 196231"/>
                <a:gd name="csY10" fmla="*/ 188012 h 195189"/>
                <a:gd name="csX11" fmla="*/ 153291 w 196231"/>
                <a:gd name="csY11" fmla="*/ 171634 h 195189"/>
                <a:gd name="csX12" fmla="*/ 158543 w 196231"/>
                <a:gd name="csY12" fmla="*/ 150960 h 195189"/>
                <a:gd name="csX13" fmla="*/ 162136 w 196231"/>
                <a:gd name="csY13" fmla="*/ 137268 h 195189"/>
                <a:gd name="csX14" fmla="*/ 181206 w 196231"/>
                <a:gd name="csY14" fmla="*/ 124380 h 195189"/>
                <a:gd name="csX15" fmla="*/ 185628 w 196231"/>
                <a:gd name="csY15" fmla="*/ 119010 h 195189"/>
                <a:gd name="csX16" fmla="*/ 182035 w 196231"/>
                <a:gd name="csY16" fmla="*/ 116057 h 195189"/>
                <a:gd name="csX17" fmla="*/ 153015 w 196231"/>
                <a:gd name="csY17" fmla="*/ 116863 h 195189"/>
                <a:gd name="csX18" fmla="*/ 114321 w 196231"/>
                <a:gd name="csY18" fmla="*/ 116057 h 195189"/>
                <a:gd name="csX19" fmla="*/ 108517 w 196231"/>
                <a:gd name="csY19" fmla="*/ 121427 h 195189"/>
                <a:gd name="csX20" fmla="*/ 116809 w 196231"/>
                <a:gd name="csY20" fmla="*/ 124380 h 195189"/>
                <a:gd name="csX21" fmla="*/ 131457 w 196231"/>
                <a:gd name="csY21" fmla="*/ 124917 h 195189"/>
                <a:gd name="csX22" fmla="*/ 140025 w 196231"/>
                <a:gd name="csY22" fmla="*/ 130018 h 195189"/>
                <a:gd name="csX23" fmla="*/ 134221 w 196231"/>
                <a:gd name="csY23" fmla="*/ 154451 h 195189"/>
                <a:gd name="csX24" fmla="*/ 80879 w 196231"/>
                <a:gd name="csY24" fmla="*/ 186938 h 195189"/>
                <a:gd name="csX25" fmla="*/ 25326 w 196231"/>
                <a:gd name="csY25" fmla="*/ 130555 h 195189"/>
                <a:gd name="csX26" fmla="*/ 57110 w 196231"/>
                <a:gd name="csY26" fmla="*/ 43029 h 195189"/>
                <a:gd name="csX27" fmla="*/ 126206 w 196231"/>
                <a:gd name="csY27" fmla="*/ 8394 h 195189"/>
                <a:gd name="csX28" fmla="*/ 170704 w 196231"/>
                <a:gd name="csY28" fmla="*/ 60212 h 195189"/>
                <a:gd name="csX29" fmla="*/ 169874 w 196231"/>
                <a:gd name="csY29" fmla="*/ 73905 h 195189"/>
                <a:gd name="csX30" fmla="*/ 174020 w 196231"/>
                <a:gd name="csY30" fmla="*/ 76590 h 195189"/>
                <a:gd name="csX31" fmla="*/ 178995 w 196231"/>
                <a:gd name="csY31" fmla="*/ 71220 h 195189"/>
                <a:gd name="csX32" fmla="*/ 196407 w 196231"/>
                <a:gd name="csY32" fmla="*/ 2756 h 1951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6231" h="195189">
                  <a:moveTo>
                    <a:pt x="196407" y="2756"/>
                  </a:moveTo>
                  <a:cubicBezTo>
                    <a:pt x="196407" y="1950"/>
                    <a:pt x="195854" y="71"/>
                    <a:pt x="193367" y="71"/>
                  </a:cubicBezTo>
                  <a:cubicBezTo>
                    <a:pt x="192538" y="71"/>
                    <a:pt x="192261" y="339"/>
                    <a:pt x="189221" y="3293"/>
                  </a:cubicBezTo>
                  <a:lnTo>
                    <a:pt x="169874" y="23966"/>
                  </a:lnTo>
                  <a:cubicBezTo>
                    <a:pt x="167387" y="20207"/>
                    <a:pt x="154673" y="71"/>
                    <a:pt x="123995" y="71"/>
                  </a:cubicBezTo>
                  <a:cubicBezTo>
                    <a:pt x="62361" y="71"/>
                    <a:pt x="175" y="59406"/>
                    <a:pt x="175" y="121695"/>
                  </a:cubicBezTo>
                  <a:cubicBezTo>
                    <a:pt x="175" y="164385"/>
                    <a:pt x="30854" y="195261"/>
                    <a:pt x="75628" y="195261"/>
                  </a:cubicBezTo>
                  <a:cubicBezTo>
                    <a:pt x="87789" y="195261"/>
                    <a:pt x="100226" y="192844"/>
                    <a:pt x="110176" y="188817"/>
                  </a:cubicBezTo>
                  <a:cubicBezTo>
                    <a:pt x="123995" y="183447"/>
                    <a:pt x="129246" y="177809"/>
                    <a:pt x="134221" y="172439"/>
                  </a:cubicBezTo>
                  <a:cubicBezTo>
                    <a:pt x="136708" y="179152"/>
                    <a:pt x="143894" y="189086"/>
                    <a:pt x="146658" y="189086"/>
                  </a:cubicBezTo>
                  <a:cubicBezTo>
                    <a:pt x="148040" y="189086"/>
                    <a:pt x="148593" y="188280"/>
                    <a:pt x="148593" y="188012"/>
                  </a:cubicBezTo>
                  <a:cubicBezTo>
                    <a:pt x="149146" y="187475"/>
                    <a:pt x="151910" y="177272"/>
                    <a:pt x="153291" y="171634"/>
                  </a:cubicBezTo>
                  <a:lnTo>
                    <a:pt x="158543" y="150960"/>
                  </a:lnTo>
                  <a:cubicBezTo>
                    <a:pt x="159648" y="146396"/>
                    <a:pt x="161030" y="141832"/>
                    <a:pt x="162136" y="137268"/>
                  </a:cubicBezTo>
                  <a:cubicBezTo>
                    <a:pt x="165176" y="125186"/>
                    <a:pt x="165452" y="124649"/>
                    <a:pt x="181206" y="124380"/>
                  </a:cubicBezTo>
                  <a:cubicBezTo>
                    <a:pt x="182588" y="124380"/>
                    <a:pt x="185628" y="124112"/>
                    <a:pt x="185628" y="119010"/>
                  </a:cubicBezTo>
                  <a:cubicBezTo>
                    <a:pt x="185628" y="117131"/>
                    <a:pt x="184246" y="116057"/>
                    <a:pt x="182035" y="116057"/>
                  </a:cubicBezTo>
                  <a:cubicBezTo>
                    <a:pt x="175678" y="116057"/>
                    <a:pt x="159372" y="116863"/>
                    <a:pt x="153015" y="116863"/>
                  </a:cubicBezTo>
                  <a:cubicBezTo>
                    <a:pt x="144447" y="116863"/>
                    <a:pt x="122889" y="116057"/>
                    <a:pt x="114321" y="116057"/>
                  </a:cubicBezTo>
                  <a:cubicBezTo>
                    <a:pt x="111834" y="116057"/>
                    <a:pt x="108517" y="116057"/>
                    <a:pt x="108517" y="121427"/>
                  </a:cubicBezTo>
                  <a:cubicBezTo>
                    <a:pt x="108517" y="124380"/>
                    <a:pt x="110729" y="124380"/>
                    <a:pt x="116809" y="124380"/>
                  </a:cubicBezTo>
                  <a:cubicBezTo>
                    <a:pt x="117085" y="124380"/>
                    <a:pt x="125100" y="124380"/>
                    <a:pt x="131457" y="124917"/>
                  </a:cubicBezTo>
                  <a:cubicBezTo>
                    <a:pt x="138643" y="125723"/>
                    <a:pt x="140025" y="126528"/>
                    <a:pt x="140025" y="130018"/>
                  </a:cubicBezTo>
                  <a:cubicBezTo>
                    <a:pt x="140025" y="132435"/>
                    <a:pt x="136985" y="144517"/>
                    <a:pt x="134221" y="154451"/>
                  </a:cubicBezTo>
                  <a:cubicBezTo>
                    <a:pt x="126482" y="183984"/>
                    <a:pt x="90553" y="186938"/>
                    <a:pt x="80879" y="186938"/>
                  </a:cubicBezTo>
                  <a:cubicBezTo>
                    <a:pt x="54346" y="186938"/>
                    <a:pt x="25326" y="171634"/>
                    <a:pt x="25326" y="130555"/>
                  </a:cubicBezTo>
                  <a:cubicBezTo>
                    <a:pt x="25326" y="122232"/>
                    <a:pt x="28090" y="77932"/>
                    <a:pt x="57110" y="43029"/>
                  </a:cubicBezTo>
                  <a:cubicBezTo>
                    <a:pt x="72035" y="24772"/>
                    <a:pt x="98844" y="8394"/>
                    <a:pt x="126206" y="8394"/>
                  </a:cubicBezTo>
                  <a:cubicBezTo>
                    <a:pt x="154397" y="8394"/>
                    <a:pt x="170704" y="29067"/>
                    <a:pt x="170704" y="60212"/>
                  </a:cubicBezTo>
                  <a:cubicBezTo>
                    <a:pt x="170704" y="70951"/>
                    <a:pt x="169874" y="71220"/>
                    <a:pt x="169874" y="73905"/>
                  </a:cubicBezTo>
                  <a:cubicBezTo>
                    <a:pt x="169874" y="76590"/>
                    <a:pt x="172915" y="76590"/>
                    <a:pt x="174020" y="76590"/>
                  </a:cubicBezTo>
                  <a:cubicBezTo>
                    <a:pt x="177613" y="76590"/>
                    <a:pt x="177613" y="76053"/>
                    <a:pt x="178995" y="71220"/>
                  </a:cubicBezTo>
                  <a:lnTo>
                    <a:pt x="196407" y="275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C659FD1-E773-6F02-CB9D-5937686B0FB2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147511" y="4550242"/>
              <a:ext cx="98668" cy="84761"/>
            </a:xfrm>
            <a:custGeom>
              <a:avLst/>
              <a:gdLst>
                <a:gd name="csX0" fmla="*/ 70025 w 98668"/>
                <a:gd name="csY0" fmla="*/ 11155 h 84761"/>
                <a:gd name="csX1" fmla="*/ 50098 w 98668"/>
                <a:gd name="csY1" fmla="*/ 67 h 84761"/>
                <a:gd name="csX2" fmla="*/ 183 w 98668"/>
                <a:gd name="csY2" fmla="*/ 53630 h 84761"/>
                <a:gd name="csX3" fmla="*/ 29397 w 98668"/>
                <a:gd name="csY3" fmla="*/ 84828 h 84761"/>
                <a:gd name="csX4" fmla="*/ 56869 w 98668"/>
                <a:gd name="csY4" fmla="*/ 71672 h 84761"/>
                <a:gd name="csX5" fmla="*/ 76797 w 98668"/>
                <a:gd name="csY5" fmla="*/ 84828 h 84761"/>
                <a:gd name="csX6" fmla="*/ 92080 w 98668"/>
                <a:gd name="csY6" fmla="*/ 74867 h 84761"/>
                <a:gd name="csX7" fmla="*/ 98852 w 98668"/>
                <a:gd name="csY7" fmla="*/ 56073 h 84761"/>
                <a:gd name="csX8" fmla="*/ 95756 w 98668"/>
                <a:gd name="csY8" fmla="*/ 53630 h 84761"/>
                <a:gd name="csX9" fmla="*/ 91500 w 98668"/>
                <a:gd name="csY9" fmla="*/ 59456 h 84761"/>
                <a:gd name="csX10" fmla="*/ 77377 w 98668"/>
                <a:gd name="csY10" fmla="*/ 79566 h 84761"/>
                <a:gd name="csX11" fmla="*/ 70992 w 98668"/>
                <a:gd name="csY11" fmla="*/ 70357 h 84761"/>
                <a:gd name="csX12" fmla="*/ 73894 w 98668"/>
                <a:gd name="csY12" fmla="*/ 55509 h 84761"/>
                <a:gd name="csX13" fmla="*/ 78151 w 98668"/>
                <a:gd name="csY13" fmla="*/ 38595 h 84761"/>
                <a:gd name="csX14" fmla="*/ 82020 w 98668"/>
                <a:gd name="csY14" fmla="*/ 24311 h 84761"/>
                <a:gd name="csX15" fmla="*/ 85503 w 98668"/>
                <a:gd name="csY15" fmla="*/ 9652 h 84761"/>
                <a:gd name="csX16" fmla="*/ 78925 w 98668"/>
                <a:gd name="csY16" fmla="*/ 3638 h 84761"/>
                <a:gd name="csX17" fmla="*/ 70025 w 98668"/>
                <a:gd name="csY17" fmla="*/ 11155 h 84761"/>
                <a:gd name="csX18" fmla="*/ 57643 w 98668"/>
                <a:gd name="csY18" fmla="*/ 59456 h 84761"/>
                <a:gd name="csX19" fmla="*/ 47776 w 98668"/>
                <a:gd name="csY19" fmla="*/ 72048 h 84761"/>
                <a:gd name="csX20" fmla="*/ 29977 w 98668"/>
                <a:gd name="csY20" fmla="*/ 79566 h 84761"/>
                <a:gd name="csX21" fmla="*/ 15854 w 98668"/>
                <a:gd name="csY21" fmla="*/ 61335 h 84761"/>
                <a:gd name="csX22" fmla="*/ 25914 w 98668"/>
                <a:gd name="csY22" fmla="*/ 23184 h 84761"/>
                <a:gd name="csX23" fmla="*/ 50098 w 98668"/>
                <a:gd name="csY23" fmla="*/ 5329 h 84761"/>
                <a:gd name="csX24" fmla="*/ 67317 w 98668"/>
                <a:gd name="csY24" fmla="*/ 21680 h 84761"/>
                <a:gd name="csX25" fmla="*/ 66736 w 98668"/>
                <a:gd name="csY25" fmla="*/ 24311 h 84761"/>
                <a:gd name="csX26" fmla="*/ 57643 w 98668"/>
                <a:gd name="csY26" fmla="*/ 59456 h 8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98668" h="84761">
                  <a:moveTo>
                    <a:pt x="70025" y="11155"/>
                  </a:moveTo>
                  <a:cubicBezTo>
                    <a:pt x="65962" y="4953"/>
                    <a:pt x="59384" y="67"/>
                    <a:pt x="50098" y="67"/>
                  </a:cubicBezTo>
                  <a:cubicBezTo>
                    <a:pt x="25334" y="67"/>
                    <a:pt x="183" y="26566"/>
                    <a:pt x="183" y="53630"/>
                  </a:cubicBezTo>
                  <a:cubicBezTo>
                    <a:pt x="183" y="71860"/>
                    <a:pt x="12759" y="84828"/>
                    <a:pt x="29397" y="84828"/>
                  </a:cubicBezTo>
                  <a:cubicBezTo>
                    <a:pt x="39844" y="84828"/>
                    <a:pt x="49131" y="79002"/>
                    <a:pt x="56869" y="71672"/>
                  </a:cubicBezTo>
                  <a:cubicBezTo>
                    <a:pt x="60545" y="82949"/>
                    <a:pt x="71766" y="84828"/>
                    <a:pt x="76797" y="84828"/>
                  </a:cubicBezTo>
                  <a:cubicBezTo>
                    <a:pt x="83761" y="84828"/>
                    <a:pt x="88598" y="80693"/>
                    <a:pt x="92080" y="74867"/>
                  </a:cubicBezTo>
                  <a:cubicBezTo>
                    <a:pt x="96337" y="67538"/>
                    <a:pt x="98852" y="56825"/>
                    <a:pt x="98852" y="56073"/>
                  </a:cubicBezTo>
                  <a:cubicBezTo>
                    <a:pt x="98852" y="53630"/>
                    <a:pt x="96337" y="53630"/>
                    <a:pt x="95756" y="53630"/>
                  </a:cubicBezTo>
                  <a:cubicBezTo>
                    <a:pt x="93048" y="53630"/>
                    <a:pt x="92854" y="54382"/>
                    <a:pt x="91500" y="59456"/>
                  </a:cubicBezTo>
                  <a:cubicBezTo>
                    <a:pt x="89178" y="68477"/>
                    <a:pt x="85503" y="79566"/>
                    <a:pt x="77377" y="79566"/>
                  </a:cubicBezTo>
                  <a:cubicBezTo>
                    <a:pt x="72347" y="79566"/>
                    <a:pt x="70992" y="75431"/>
                    <a:pt x="70992" y="70357"/>
                  </a:cubicBezTo>
                  <a:cubicBezTo>
                    <a:pt x="70992" y="67162"/>
                    <a:pt x="72540" y="60396"/>
                    <a:pt x="73894" y="55509"/>
                  </a:cubicBezTo>
                  <a:cubicBezTo>
                    <a:pt x="75249" y="50435"/>
                    <a:pt x="77183" y="42729"/>
                    <a:pt x="78151" y="38595"/>
                  </a:cubicBezTo>
                  <a:lnTo>
                    <a:pt x="82020" y="24311"/>
                  </a:lnTo>
                  <a:cubicBezTo>
                    <a:pt x="83181" y="19425"/>
                    <a:pt x="85503" y="10591"/>
                    <a:pt x="85503" y="9652"/>
                  </a:cubicBezTo>
                  <a:cubicBezTo>
                    <a:pt x="85503" y="5517"/>
                    <a:pt x="82020" y="3638"/>
                    <a:pt x="78925" y="3638"/>
                  </a:cubicBezTo>
                  <a:cubicBezTo>
                    <a:pt x="75636" y="3638"/>
                    <a:pt x="71186" y="5893"/>
                    <a:pt x="70025" y="11155"/>
                  </a:cubicBezTo>
                  <a:close/>
                  <a:moveTo>
                    <a:pt x="57643" y="59456"/>
                  </a:moveTo>
                  <a:cubicBezTo>
                    <a:pt x="56289" y="64718"/>
                    <a:pt x="52033" y="68477"/>
                    <a:pt x="47776" y="72048"/>
                  </a:cubicBezTo>
                  <a:cubicBezTo>
                    <a:pt x="46035" y="73552"/>
                    <a:pt x="38296" y="79566"/>
                    <a:pt x="29977" y="79566"/>
                  </a:cubicBezTo>
                  <a:cubicBezTo>
                    <a:pt x="22819" y="79566"/>
                    <a:pt x="15854" y="74679"/>
                    <a:pt x="15854" y="61335"/>
                  </a:cubicBezTo>
                  <a:cubicBezTo>
                    <a:pt x="15854" y="51375"/>
                    <a:pt x="21465" y="30701"/>
                    <a:pt x="25914" y="23184"/>
                  </a:cubicBezTo>
                  <a:cubicBezTo>
                    <a:pt x="34814" y="8148"/>
                    <a:pt x="44681" y="5329"/>
                    <a:pt x="50098" y="5329"/>
                  </a:cubicBezTo>
                  <a:cubicBezTo>
                    <a:pt x="63641" y="5329"/>
                    <a:pt x="67317" y="19613"/>
                    <a:pt x="67317" y="21680"/>
                  </a:cubicBezTo>
                  <a:cubicBezTo>
                    <a:pt x="67317" y="22432"/>
                    <a:pt x="66930" y="23747"/>
                    <a:pt x="66736" y="24311"/>
                  </a:cubicBezTo>
                  <a:lnTo>
                    <a:pt x="57643" y="5945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33CBD5E-38AC-C54D-8992-9827BAA6E73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6265268" y="4550242"/>
              <a:ext cx="115306" cy="123101"/>
            </a:xfrm>
            <a:custGeom>
              <a:avLst/>
              <a:gdLst>
                <a:gd name="csX0" fmla="*/ 961 w 115306"/>
                <a:gd name="csY0" fmla="*/ 113207 h 123101"/>
                <a:gd name="csX1" fmla="*/ 187 w 115306"/>
                <a:gd name="csY1" fmla="*/ 117154 h 123101"/>
                <a:gd name="csX2" fmla="*/ 6765 w 115306"/>
                <a:gd name="csY2" fmla="*/ 123168 h 123101"/>
                <a:gd name="csX3" fmla="*/ 16052 w 115306"/>
                <a:gd name="csY3" fmla="*/ 113771 h 123101"/>
                <a:gd name="csX4" fmla="*/ 24951 w 115306"/>
                <a:gd name="csY4" fmla="*/ 79378 h 123101"/>
                <a:gd name="csX5" fmla="*/ 45653 w 115306"/>
                <a:gd name="csY5" fmla="*/ 84828 h 123101"/>
                <a:gd name="csX6" fmla="*/ 73512 w 115306"/>
                <a:gd name="csY6" fmla="*/ 71296 h 123101"/>
                <a:gd name="csX7" fmla="*/ 93439 w 115306"/>
                <a:gd name="csY7" fmla="*/ 84828 h 123101"/>
                <a:gd name="csX8" fmla="*/ 108723 w 115306"/>
                <a:gd name="csY8" fmla="*/ 74867 h 123101"/>
                <a:gd name="csX9" fmla="*/ 115494 w 115306"/>
                <a:gd name="csY9" fmla="*/ 56073 h 123101"/>
                <a:gd name="csX10" fmla="*/ 112399 w 115306"/>
                <a:gd name="csY10" fmla="*/ 53630 h 123101"/>
                <a:gd name="csX11" fmla="*/ 108143 w 115306"/>
                <a:gd name="csY11" fmla="*/ 59456 h 123101"/>
                <a:gd name="csX12" fmla="*/ 94020 w 115306"/>
                <a:gd name="csY12" fmla="*/ 79566 h 123101"/>
                <a:gd name="csX13" fmla="*/ 87635 w 115306"/>
                <a:gd name="csY13" fmla="*/ 70357 h 123101"/>
                <a:gd name="csX14" fmla="*/ 90537 w 115306"/>
                <a:gd name="csY14" fmla="*/ 55509 h 123101"/>
                <a:gd name="csX15" fmla="*/ 94793 w 115306"/>
                <a:gd name="csY15" fmla="*/ 38595 h 123101"/>
                <a:gd name="csX16" fmla="*/ 99243 w 115306"/>
                <a:gd name="csY16" fmla="*/ 21868 h 123101"/>
                <a:gd name="csX17" fmla="*/ 102532 w 115306"/>
                <a:gd name="csY17" fmla="*/ 7960 h 123101"/>
                <a:gd name="csX18" fmla="*/ 96148 w 115306"/>
                <a:gd name="csY18" fmla="*/ 1946 h 123101"/>
                <a:gd name="csX19" fmla="*/ 88215 w 115306"/>
                <a:gd name="csY19" fmla="*/ 6457 h 123101"/>
                <a:gd name="csX20" fmla="*/ 85120 w 115306"/>
                <a:gd name="csY20" fmla="*/ 17357 h 123101"/>
                <a:gd name="csX21" fmla="*/ 81057 w 115306"/>
                <a:gd name="csY21" fmla="*/ 32956 h 123101"/>
                <a:gd name="csX22" fmla="*/ 75060 w 115306"/>
                <a:gd name="csY22" fmla="*/ 56449 h 123101"/>
                <a:gd name="csX23" fmla="*/ 71964 w 115306"/>
                <a:gd name="csY23" fmla="*/ 63967 h 123101"/>
                <a:gd name="csX24" fmla="*/ 46426 w 115306"/>
                <a:gd name="csY24" fmla="*/ 79566 h 123101"/>
                <a:gd name="csX25" fmla="*/ 30562 w 115306"/>
                <a:gd name="csY25" fmla="*/ 62839 h 123101"/>
                <a:gd name="csX26" fmla="*/ 33851 w 115306"/>
                <a:gd name="csY26" fmla="*/ 45361 h 123101"/>
                <a:gd name="csX27" fmla="*/ 38107 w 115306"/>
                <a:gd name="csY27" fmla="*/ 28446 h 123101"/>
                <a:gd name="csX28" fmla="*/ 40816 w 115306"/>
                <a:gd name="csY28" fmla="*/ 17921 h 123101"/>
                <a:gd name="csX29" fmla="*/ 43718 w 115306"/>
                <a:gd name="csY29" fmla="*/ 6081 h 123101"/>
                <a:gd name="csX30" fmla="*/ 37140 w 115306"/>
                <a:gd name="csY30" fmla="*/ 67 h 123101"/>
                <a:gd name="csX31" fmla="*/ 27853 w 115306"/>
                <a:gd name="csY31" fmla="*/ 8900 h 123101"/>
                <a:gd name="csX32" fmla="*/ 961 w 115306"/>
                <a:gd name="csY32" fmla="*/ 113207 h 123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5306" h="123101">
                  <a:moveTo>
                    <a:pt x="961" y="113207"/>
                  </a:moveTo>
                  <a:cubicBezTo>
                    <a:pt x="187" y="116026"/>
                    <a:pt x="187" y="116966"/>
                    <a:pt x="187" y="117154"/>
                  </a:cubicBezTo>
                  <a:cubicBezTo>
                    <a:pt x="187" y="121289"/>
                    <a:pt x="3670" y="123168"/>
                    <a:pt x="6765" y="123168"/>
                  </a:cubicBezTo>
                  <a:cubicBezTo>
                    <a:pt x="13730" y="123168"/>
                    <a:pt x="15278" y="116966"/>
                    <a:pt x="16052" y="113771"/>
                  </a:cubicBezTo>
                  <a:cubicBezTo>
                    <a:pt x="16439" y="112831"/>
                    <a:pt x="20308" y="97796"/>
                    <a:pt x="24951" y="79378"/>
                  </a:cubicBezTo>
                  <a:cubicBezTo>
                    <a:pt x="30949" y="83325"/>
                    <a:pt x="38688" y="84828"/>
                    <a:pt x="45653" y="84828"/>
                  </a:cubicBezTo>
                  <a:cubicBezTo>
                    <a:pt x="62291" y="84828"/>
                    <a:pt x="73125" y="71672"/>
                    <a:pt x="73512" y="71296"/>
                  </a:cubicBezTo>
                  <a:cubicBezTo>
                    <a:pt x="77188" y="84264"/>
                    <a:pt x="90537" y="84828"/>
                    <a:pt x="93439" y="84828"/>
                  </a:cubicBezTo>
                  <a:cubicBezTo>
                    <a:pt x="100404" y="84828"/>
                    <a:pt x="105241" y="80693"/>
                    <a:pt x="108723" y="74867"/>
                  </a:cubicBezTo>
                  <a:cubicBezTo>
                    <a:pt x="112979" y="67538"/>
                    <a:pt x="115494" y="56825"/>
                    <a:pt x="115494" y="56073"/>
                  </a:cubicBezTo>
                  <a:cubicBezTo>
                    <a:pt x="115494" y="53630"/>
                    <a:pt x="112979" y="53630"/>
                    <a:pt x="112399" y="53630"/>
                  </a:cubicBezTo>
                  <a:cubicBezTo>
                    <a:pt x="109690" y="53630"/>
                    <a:pt x="109497" y="54382"/>
                    <a:pt x="108143" y="59456"/>
                  </a:cubicBezTo>
                  <a:cubicBezTo>
                    <a:pt x="105821" y="68477"/>
                    <a:pt x="102145" y="79566"/>
                    <a:pt x="94020" y="79566"/>
                  </a:cubicBezTo>
                  <a:cubicBezTo>
                    <a:pt x="88989" y="79566"/>
                    <a:pt x="87635" y="75431"/>
                    <a:pt x="87635" y="70357"/>
                  </a:cubicBezTo>
                  <a:cubicBezTo>
                    <a:pt x="87635" y="67162"/>
                    <a:pt x="89183" y="60396"/>
                    <a:pt x="90537" y="55509"/>
                  </a:cubicBezTo>
                  <a:cubicBezTo>
                    <a:pt x="91891" y="50435"/>
                    <a:pt x="93826" y="42729"/>
                    <a:pt x="94793" y="38595"/>
                  </a:cubicBezTo>
                  <a:lnTo>
                    <a:pt x="99243" y="21868"/>
                  </a:lnTo>
                  <a:cubicBezTo>
                    <a:pt x="100404" y="17169"/>
                    <a:pt x="102532" y="8900"/>
                    <a:pt x="102532" y="7960"/>
                  </a:cubicBezTo>
                  <a:cubicBezTo>
                    <a:pt x="102532" y="4202"/>
                    <a:pt x="99437" y="1946"/>
                    <a:pt x="96148" y="1946"/>
                  </a:cubicBezTo>
                  <a:cubicBezTo>
                    <a:pt x="94020" y="1946"/>
                    <a:pt x="90344" y="2886"/>
                    <a:pt x="88215" y="6457"/>
                  </a:cubicBezTo>
                  <a:cubicBezTo>
                    <a:pt x="87635" y="7584"/>
                    <a:pt x="86087" y="13599"/>
                    <a:pt x="85120" y="17357"/>
                  </a:cubicBezTo>
                  <a:lnTo>
                    <a:pt x="81057" y="32956"/>
                  </a:lnTo>
                  <a:lnTo>
                    <a:pt x="75060" y="56449"/>
                  </a:lnTo>
                  <a:cubicBezTo>
                    <a:pt x="73705" y="61148"/>
                    <a:pt x="73705" y="61523"/>
                    <a:pt x="71964" y="63967"/>
                  </a:cubicBezTo>
                  <a:cubicBezTo>
                    <a:pt x="65967" y="72236"/>
                    <a:pt x="57454" y="79566"/>
                    <a:pt x="46426" y="79566"/>
                  </a:cubicBezTo>
                  <a:cubicBezTo>
                    <a:pt x="30562" y="79566"/>
                    <a:pt x="30562" y="66222"/>
                    <a:pt x="30562" y="62839"/>
                  </a:cubicBezTo>
                  <a:cubicBezTo>
                    <a:pt x="30562" y="57953"/>
                    <a:pt x="31142" y="55509"/>
                    <a:pt x="33851" y="45361"/>
                  </a:cubicBezTo>
                  <a:cubicBezTo>
                    <a:pt x="35786" y="37091"/>
                    <a:pt x="36173" y="35776"/>
                    <a:pt x="38107" y="28446"/>
                  </a:cubicBezTo>
                  <a:lnTo>
                    <a:pt x="40816" y="17921"/>
                  </a:lnTo>
                  <a:cubicBezTo>
                    <a:pt x="41783" y="13974"/>
                    <a:pt x="43718" y="6833"/>
                    <a:pt x="43718" y="6081"/>
                  </a:cubicBezTo>
                  <a:cubicBezTo>
                    <a:pt x="43718" y="2698"/>
                    <a:pt x="41009" y="67"/>
                    <a:pt x="37140" y="67"/>
                  </a:cubicBezTo>
                  <a:cubicBezTo>
                    <a:pt x="30175" y="67"/>
                    <a:pt x="28434" y="6645"/>
                    <a:pt x="27853" y="8900"/>
                  </a:cubicBezTo>
                  <a:lnTo>
                    <a:pt x="961" y="11320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C24D789-40C1-FF6C-2945-D9409EC3855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6404104" y="4550242"/>
              <a:ext cx="99442" cy="82881"/>
            </a:xfrm>
            <a:custGeom>
              <a:avLst/>
              <a:gdLst>
                <a:gd name="csX0" fmla="*/ 34630 w 99442"/>
                <a:gd name="csY0" fmla="*/ 5517 h 82881"/>
                <a:gd name="csX1" fmla="*/ 35017 w 99442"/>
                <a:gd name="csY1" fmla="*/ 2698 h 82881"/>
                <a:gd name="csX2" fmla="*/ 31921 w 99442"/>
                <a:gd name="csY2" fmla="*/ 67 h 82881"/>
                <a:gd name="csX3" fmla="*/ 19346 w 99442"/>
                <a:gd name="csY3" fmla="*/ 1007 h 82881"/>
                <a:gd name="csX4" fmla="*/ 8511 w 99442"/>
                <a:gd name="csY4" fmla="*/ 1946 h 82881"/>
                <a:gd name="csX5" fmla="*/ 3094 w 99442"/>
                <a:gd name="csY5" fmla="*/ 6269 h 82881"/>
                <a:gd name="csX6" fmla="*/ 8125 w 99442"/>
                <a:gd name="csY6" fmla="*/ 8900 h 82881"/>
                <a:gd name="csX7" fmla="*/ 17411 w 99442"/>
                <a:gd name="csY7" fmla="*/ 11719 h 82881"/>
                <a:gd name="csX8" fmla="*/ 15670 w 99442"/>
                <a:gd name="csY8" fmla="*/ 19049 h 82881"/>
                <a:gd name="csX9" fmla="*/ 5996 w 99442"/>
                <a:gd name="csY9" fmla="*/ 57013 h 82881"/>
                <a:gd name="csX10" fmla="*/ 192 w 99442"/>
                <a:gd name="csY10" fmla="*/ 80317 h 82881"/>
                <a:gd name="csX11" fmla="*/ 3868 w 99442"/>
                <a:gd name="csY11" fmla="*/ 82949 h 82881"/>
                <a:gd name="csX12" fmla="*/ 6964 w 99442"/>
                <a:gd name="csY12" fmla="*/ 82949 h 82881"/>
                <a:gd name="csX13" fmla="*/ 69454 w 99442"/>
                <a:gd name="csY13" fmla="*/ 53630 h 82881"/>
                <a:gd name="csX14" fmla="*/ 99635 w 99442"/>
                <a:gd name="csY14" fmla="*/ 6081 h 82881"/>
                <a:gd name="csX15" fmla="*/ 93057 w 99442"/>
                <a:gd name="csY15" fmla="*/ 67 h 82881"/>
                <a:gd name="csX16" fmla="*/ 83190 w 99442"/>
                <a:gd name="csY16" fmla="*/ 10591 h 82881"/>
                <a:gd name="csX17" fmla="*/ 16637 w 99442"/>
                <a:gd name="csY17" fmla="*/ 75431 h 82881"/>
                <a:gd name="csX18" fmla="*/ 34630 w 99442"/>
                <a:gd name="csY18" fmla="*/ 5517 h 828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9442" h="82881">
                  <a:moveTo>
                    <a:pt x="34630" y="5517"/>
                  </a:moveTo>
                  <a:cubicBezTo>
                    <a:pt x="34823" y="4765"/>
                    <a:pt x="35017" y="3638"/>
                    <a:pt x="35017" y="2698"/>
                  </a:cubicBezTo>
                  <a:cubicBezTo>
                    <a:pt x="35017" y="2510"/>
                    <a:pt x="35017" y="67"/>
                    <a:pt x="31921" y="67"/>
                  </a:cubicBezTo>
                  <a:cubicBezTo>
                    <a:pt x="31728" y="67"/>
                    <a:pt x="20700" y="1007"/>
                    <a:pt x="19346" y="1007"/>
                  </a:cubicBezTo>
                  <a:cubicBezTo>
                    <a:pt x="15670" y="1382"/>
                    <a:pt x="12187" y="1570"/>
                    <a:pt x="8511" y="1946"/>
                  </a:cubicBezTo>
                  <a:cubicBezTo>
                    <a:pt x="5416" y="2134"/>
                    <a:pt x="3094" y="2322"/>
                    <a:pt x="3094" y="6269"/>
                  </a:cubicBezTo>
                  <a:cubicBezTo>
                    <a:pt x="3094" y="8900"/>
                    <a:pt x="5803" y="8900"/>
                    <a:pt x="8125" y="8900"/>
                  </a:cubicBezTo>
                  <a:cubicBezTo>
                    <a:pt x="17411" y="8900"/>
                    <a:pt x="17411" y="10028"/>
                    <a:pt x="17411" y="11719"/>
                  </a:cubicBezTo>
                  <a:cubicBezTo>
                    <a:pt x="17411" y="12847"/>
                    <a:pt x="16444" y="16606"/>
                    <a:pt x="15670" y="19049"/>
                  </a:cubicBezTo>
                  <a:lnTo>
                    <a:pt x="5996" y="57013"/>
                  </a:lnTo>
                  <a:cubicBezTo>
                    <a:pt x="1160" y="75807"/>
                    <a:pt x="192" y="79566"/>
                    <a:pt x="192" y="80317"/>
                  </a:cubicBezTo>
                  <a:cubicBezTo>
                    <a:pt x="192" y="82949"/>
                    <a:pt x="3094" y="82949"/>
                    <a:pt x="3868" y="82949"/>
                  </a:cubicBezTo>
                  <a:lnTo>
                    <a:pt x="6964" y="82949"/>
                  </a:lnTo>
                  <a:cubicBezTo>
                    <a:pt x="24182" y="80317"/>
                    <a:pt x="48753" y="71484"/>
                    <a:pt x="69454" y="53630"/>
                  </a:cubicBezTo>
                  <a:cubicBezTo>
                    <a:pt x="95766" y="30889"/>
                    <a:pt x="99635" y="6457"/>
                    <a:pt x="99635" y="6081"/>
                  </a:cubicBezTo>
                  <a:cubicBezTo>
                    <a:pt x="99635" y="2698"/>
                    <a:pt x="96926" y="67"/>
                    <a:pt x="93057" y="67"/>
                  </a:cubicBezTo>
                  <a:cubicBezTo>
                    <a:pt x="86286" y="67"/>
                    <a:pt x="84931" y="5329"/>
                    <a:pt x="83190" y="10591"/>
                  </a:cubicBezTo>
                  <a:cubicBezTo>
                    <a:pt x="75451" y="37279"/>
                    <a:pt x="49527" y="66034"/>
                    <a:pt x="16637" y="75431"/>
                  </a:cubicBezTo>
                  <a:lnTo>
                    <a:pt x="34630" y="551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202A080-F416-0685-C1BC-C5E4655DBF5B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6541320" y="4554697"/>
              <a:ext cx="196231" cy="195189"/>
            </a:xfrm>
            <a:custGeom>
              <a:avLst/>
              <a:gdLst>
                <a:gd name="csX0" fmla="*/ 196429 w 196231"/>
                <a:gd name="csY0" fmla="*/ 2756 h 195189"/>
                <a:gd name="csX1" fmla="*/ 193389 w 196231"/>
                <a:gd name="csY1" fmla="*/ 71 h 195189"/>
                <a:gd name="csX2" fmla="*/ 189243 w 196231"/>
                <a:gd name="csY2" fmla="*/ 3293 h 195189"/>
                <a:gd name="csX3" fmla="*/ 169896 w 196231"/>
                <a:gd name="csY3" fmla="*/ 23966 h 195189"/>
                <a:gd name="csX4" fmla="*/ 124017 w 196231"/>
                <a:gd name="csY4" fmla="*/ 71 h 195189"/>
                <a:gd name="csX5" fmla="*/ 197 w 196231"/>
                <a:gd name="csY5" fmla="*/ 121695 h 195189"/>
                <a:gd name="csX6" fmla="*/ 75650 w 196231"/>
                <a:gd name="csY6" fmla="*/ 195261 h 195189"/>
                <a:gd name="csX7" fmla="*/ 110198 w 196231"/>
                <a:gd name="csY7" fmla="*/ 188817 h 195189"/>
                <a:gd name="csX8" fmla="*/ 134243 w 196231"/>
                <a:gd name="csY8" fmla="*/ 172439 h 195189"/>
                <a:gd name="csX9" fmla="*/ 146680 w 196231"/>
                <a:gd name="csY9" fmla="*/ 189086 h 195189"/>
                <a:gd name="csX10" fmla="*/ 148615 w 196231"/>
                <a:gd name="csY10" fmla="*/ 188012 h 195189"/>
                <a:gd name="csX11" fmla="*/ 153313 w 196231"/>
                <a:gd name="csY11" fmla="*/ 171634 h 195189"/>
                <a:gd name="csX12" fmla="*/ 158565 w 196231"/>
                <a:gd name="csY12" fmla="*/ 150960 h 195189"/>
                <a:gd name="csX13" fmla="*/ 162158 w 196231"/>
                <a:gd name="csY13" fmla="*/ 137268 h 195189"/>
                <a:gd name="csX14" fmla="*/ 181228 w 196231"/>
                <a:gd name="csY14" fmla="*/ 124380 h 195189"/>
                <a:gd name="csX15" fmla="*/ 185650 w 196231"/>
                <a:gd name="csY15" fmla="*/ 119010 h 195189"/>
                <a:gd name="csX16" fmla="*/ 182057 w 196231"/>
                <a:gd name="csY16" fmla="*/ 116057 h 195189"/>
                <a:gd name="csX17" fmla="*/ 153037 w 196231"/>
                <a:gd name="csY17" fmla="*/ 116863 h 195189"/>
                <a:gd name="csX18" fmla="*/ 114343 w 196231"/>
                <a:gd name="csY18" fmla="*/ 116057 h 195189"/>
                <a:gd name="csX19" fmla="*/ 108539 w 196231"/>
                <a:gd name="csY19" fmla="*/ 121427 h 195189"/>
                <a:gd name="csX20" fmla="*/ 116831 w 196231"/>
                <a:gd name="csY20" fmla="*/ 124380 h 195189"/>
                <a:gd name="csX21" fmla="*/ 131479 w 196231"/>
                <a:gd name="csY21" fmla="*/ 124917 h 195189"/>
                <a:gd name="csX22" fmla="*/ 140047 w 196231"/>
                <a:gd name="csY22" fmla="*/ 130018 h 195189"/>
                <a:gd name="csX23" fmla="*/ 134243 w 196231"/>
                <a:gd name="csY23" fmla="*/ 154451 h 195189"/>
                <a:gd name="csX24" fmla="*/ 80901 w 196231"/>
                <a:gd name="csY24" fmla="*/ 186938 h 195189"/>
                <a:gd name="csX25" fmla="*/ 25348 w 196231"/>
                <a:gd name="csY25" fmla="*/ 130555 h 195189"/>
                <a:gd name="csX26" fmla="*/ 57132 w 196231"/>
                <a:gd name="csY26" fmla="*/ 43029 h 195189"/>
                <a:gd name="csX27" fmla="*/ 126228 w 196231"/>
                <a:gd name="csY27" fmla="*/ 8394 h 195189"/>
                <a:gd name="csX28" fmla="*/ 170726 w 196231"/>
                <a:gd name="csY28" fmla="*/ 60212 h 195189"/>
                <a:gd name="csX29" fmla="*/ 169896 w 196231"/>
                <a:gd name="csY29" fmla="*/ 73905 h 195189"/>
                <a:gd name="csX30" fmla="*/ 174042 w 196231"/>
                <a:gd name="csY30" fmla="*/ 76590 h 195189"/>
                <a:gd name="csX31" fmla="*/ 179017 w 196231"/>
                <a:gd name="csY31" fmla="*/ 71220 h 195189"/>
                <a:gd name="csX32" fmla="*/ 196429 w 196231"/>
                <a:gd name="csY32" fmla="*/ 2756 h 1951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6231" h="195189">
                  <a:moveTo>
                    <a:pt x="196429" y="2756"/>
                  </a:moveTo>
                  <a:cubicBezTo>
                    <a:pt x="196429" y="1950"/>
                    <a:pt x="195876" y="71"/>
                    <a:pt x="193389" y="71"/>
                  </a:cubicBezTo>
                  <a:cubicBezTo>
                    <a:pt x="192560" y="71"/>
                    <a:pt x="192283" y="339"/>
                    <a:pt x="189243" y="3293"/>
                  </a:cubicBezTo>
                  <a:lnTo>
                    <a:pt x="169896" y="23966"/>
                  </a:lnTo>
                  <a:cubicBezTo>
                    <a:pt x="167409" y="20207"/>
                    <a:pt x="154695" y="71"/>
                    <a:pt x="124017" y="71"/>
                  </a:cubicBezTo>
                  <a:cubicBezTo>
                    <a:pt x="62383" y="71"/>
                    <a:pt x="197" y="59406"/>
                    <a:pt x="197" y="121695"/>
                  </a:cubicBezTo>
                  <a:cubicBezTo>
                    <a:pt x="197" y="164385"/>
                    <a:pt x="30876" y="195261"/>
                    <a:pt x="75650" y="195261"/>
                  </a:cubicBezTo>
                  <a:cubicBezTo>
                    <a:pt x="87811" y="195261"/>
                    <a:pt x="100248" y="192844"/>
                    <a:pt x="110198" y="188817"/>
                  </a:cubicBezTo>
                  <a:cubicBezTo>
                    <a:pt x="124017" y="183447"/>
                    <a:pt x="129268" y="177809"/>
                    <a:pt x="134243" y="172439"/>
                  </a:cubicBezTo>
                  <a:cubicBezTo>
                    <a:pt x="136730" y="179152"/>
                    <a:pt x="143916" y="189086"/>
                    <a:pt x="146680" y="189086"/>
                  </a:cubicBezTo>
                  <a:cubicBezTo>
                    <a:pt x="148062" y="189086"/>
                    <a:pt x="148615" y="188280"/>
                    <a:pt x="148615" y="188012"/>
                  </a:cubicBezTo>
                  <a:cubicBezTo>
                    <a:pt x="149168" y="187475"/>
                    <a:pt x="151932" y="177272"/>
                    <a:pt x="153313" y="171634"/>
                  </a:cubicBezTo>
                  <a:lnTo>
                    <a:pt x="158565" y="150960"/>
                  </a:lnTo>
                  <a:cubicBezTo>
                    <a:pt x="159670" y="146396"/>
                    <a:pt x="161052" y="141832"/>
                    <a:pt x="162158" y="137268"/>
                  </a:cubicBezTo>
                  <a:cubicBezTo>
                    <a:pt x="165198" y="125186"/>
                    <a:pt x="165474" y="124649"/>
                    <a:pt x="181228" y="124380"/>
                  </a:cubicBezTo>
                  <a:cubicBezTo>
                    <a:pt x="182610" y="124380"/>
                    <a:pt x="185650" y="124112"/>
                    <a:pt x="185650" y="119010"/>
                  </a:cubicBezTo>
                  <a:cubicBezTo>
                    <a:pt x="185650" y="117131"/>
                    <a:pt x="184268" y="116057"/>
                    <a:pt x="182057" y="116057"/>
                  </a:cubicBezTo>
                  <a:cubicBezTo>
                    <a:pt x="175700" y="116057"/>
                    <a:pt x="159394" y="116863"/>
                    <a:pt x="153037" y="116863"/>
                  </a:cubicBezTo>
                  <a:cubicBezTo>
                    <a:pt x="144469" y="116863"/>
                    <a:pt x="122911" y="116057"/>
                    <a:pt x="114343" y="116057"/>
                  </a:cubicBezTo>
                  <a:cubicBezTo>
                    <a:pt x="111856" y="116057"/>
                    <a:pt x="108539" y="116057"/>
                    <a:pt x="108539" y="121427"/>
                  </a:cubicBezTo>
                  <a:cubicBezTo>
                    <a:pt x="108539" y="124380"/>
                    <a:pt x="110750" y="124380"/>
                    <a:pt x="116831" y="124380"/>
                  </a:cubicBezTo>
                  <a:cubicBezTo>
                    <a:pt x="117107" y="124380"/>
                    <a:pt x="125122" y="124380"/>
                    <a:pt x="131479" y="124917"/>
                  </a:cubicBezTo>
                  <a:cubicBezTo>
                    <a:pt x="138665" y="125723"/>
                    <a:pt x="140047" y="126528"/>
                    <a:pt x="140047" y="130018"/>
                  </a:cubicBezTo>
                  <a:cubicBezTo>
                    <a:pt x="140047" y="132435"/>
                    <a:pt x="137007" y="144517"/>
                    <a:pt x="134243" y="154451"/>
                  </a:cubicBezTo>
                  <a:cubicBezTo>
                    <a:pt x="126504" y="183984"/>
                    <a:pt x="90575" y="186938"/>
                    <a:pt x="80901" y="186938"/>
                  </a:cubicBezTo>
                  <a:cubicBezTo>
                    <a:pt x="54368" y="186938"/>
                    <a:pt x="25348" y="171634"/>
                    <a:pt x="25348" y="130555"/>
                  </a:cubicBezTo>
                  <a:cubicBezTo>
                    <a:pt x="25348" y="122232"/>
                    <a:pt x="28112" y="77932"/>
                    <a:pt x="57132" y="43029"/>
                  </a:cubicBezTo>
                  <a:cubicBezTo>
                    <a:pt x="72057" y="24772"/>
                    <a:pt x="98866" y="8394"/>
                    <a:pt x="126228" y="8394"/>
                  </a:cubicBezTo>
                  <a:cubicBezTo>
                    <a:pt x="154419" y="8394"/>
                    <a:pt x="170726" y="29067"/>
                    <a:pt x="170726" y="60212"/>
                  </a:cubicBezTo>
                  <a:cubicBezTo>
                    <a:pt x="170726" y="70951"/>
                    <a:pt x="169896" y="71220"/>
                    <a:pt x="169896" y="73905"/>
                  </a:cubicBezTo>
                  <a:cubicBezTo>
                    <a:pt x="169896" y="76590"/>
                    <a:pt x="172937" y="76590"/>
                    <a:pt x="174042" y="76590"/>
                  </a:cubicBezTo>
                  <a:cubicBezTo>
                    <a:pt x="177635" y="76590"/>
                    <a:pt x="177635" y="76053"/>
                    <a:pt x="179017" y="71220"/>
                  </a:cubicBezTo>
                  <a:lnTo>
                    <a:pt x="196429" y="275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F4F0985-9BB1-A0CF-B23D-5F92B5A6A351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6756608" y="4550242"/>
              <a:ext cx="98668" cy="84761"/>
            </a:xfrm>
            <a:custGeom>
              <a:avLst/>
              <a:gdLst>
                <a:gd name="csX0" fmla="*/ 70047 w 98668"/>
                <a:gd name="csY0" fmla="*/ 11155 h 84761"/>
                <a:gd name="csX1" fmla="*/ 50120 w 98668"/>
                <a:gd name="csY1" fmla="*/ 67 h 84761"/>
                <a:gd name="csX2" fmla="*/ 205 w 98668"/>
                <a:gd name="csY2" fmla="*/ 53630 h 84761"/>
                <a:gd name="csX3" fmla="*/ 29419 w 98668"/>
                <a:gd name="csY3" fmla="*/ 84828 h 84761"/>
                <a:gd name="csX4" fmla="*/ 56891 w 98668"/>
                <a:gd name="csY4" fmla="*/ 71672 h 84761"/>
                <a:gd name="csX5" fmla="*/ 76818 w 98668"/>
                <a:gd name="csY5" fmla="*/ 84828 h 84761"/>
                <a:gd name="csX6" fmla="*/ 92102 w 98668"/>
                <a:gd name="csY6" fmla="*/ 74867 h 84761"/>
                <a:gd name="csX7" fmla="*/ 98874 w 98668"/>
                <a:gd name="csY7" fmla="*/ 56073 h 84761"/>
                <a:gd name="csX8" fmla="*/ 95778 w 98668"/>
                <a:gd name="csY8" fmla="*/ 53630 h 84761"/>
                <a:gd name="csX9" fmla="*/ 91522 w 98668"/>
                <a:gd name="csY9" fmla="*/ 59456 h 84761"/>
                <a:gd name="csX10" fmla="*/ 77399 w 98668"/>
                <a:gd name="csY10" fmla="*/ 79566 h 84761"/>
                <a:gd name="csX11" fmla="*/ 71014 w 98668"/>
                <a:gd name="csY11" fmla="*/ 70357 h 84761"/>
                <a:gd name="csX12" fmla="*/ 73916 w 98668"/>
                <a:gd name="csY12" fmla="*/ 55509 h 84761"/>
                <a:gd name="csX13" fmla="*/ 78173 w 98668"/>
                <a:gd name="csY13" fmla="*/ 38595 h 84761"/>
                <a:gd name="csX14" fmla="*/ 82042 w 98668"/>
                <a:gd name="csY14" fmla="*/ 24311 h 84761"/>
                <a:gd name="csX15" fmla="*/ 85525 w 98668"/>
                <a:gd name="csY15" fmla="*/ 9652 h 84761"/>
                <a:gd name="csX16" fmla="*/ 78947 w 98668"/>
                <a:gd name="csY16" fmla="*/ 3638 h 84761"/>
                <a:gd name="csX17" fmla="*/ 70047 w 98668"/>
                <a:gd name="csY17" fmla="*/ 11155 h 84761"/>
                <a:gd name="csX18" fmla="*/ 57665 w 98668"/>
                <a:gd name="csY18" fmla="*/ 59456 h 84761"/>
                <a:gd name="csX19" fmla="*/ 47798 w 98668"/>
                <a:gd name="csY19" fmla="*/ 72048 h 84761"/>
                <a:gd name="csX20" fmla="*/ 29999 w 98668"/>
                <a:gd name="csY20" fmla="*/ 79566 h 84761"/>
                <a:gd name="csX21" fmla="*/ 15876 w 98668"/>
                <a:gd name="csY21" fmla="*/ 61335 h 84761"/>
                <a:gd name="csX22" fmla="*/ 25936 w 98668"/>
                <a:gd name="csY22" fmla="*/ 23184 h 84761"/>
                <a:gd name="csX23" fmla="*/ 50120 w 98668"/>
                <a:gd name="csY23" fmla="*/ 5329 h 84761"/>
                <a:gd name="csX24" fmla="*/ 67339 w 98668"/>
                <a:gd name="csY24" fmla="*/ 21680 h 84761"/>
                <a:gd name="csX25" fmla="*/ 66758 w 98668"/>
                <a:gd name="csY25" fmla="*/ 24311 h 84761"/>
                <a:gd name="csX26" fmla="*/ 57665 w 98668"/>
                <a:gd name="csY26" fmla="*/ 59456 h 8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98668" h="84761">
                  <a:moveTo>
                    <a:pt x="70047" y="11155"/>
                  </a:moveTo>
                  <a:cubicBezTo>
                    <a:pt x="65984" y="4953"/>
                    <a:pt x="59406" y="67"/>
                    <a:pt x="50120" y="67"/>
                  </a:cubicBezTo>
                  <a:cubicBezTo>
                    <a:pt x="25356" y="67"/>
                    <a:pt x="205" y="26566"/>
                    <a:pt x="205" y="53630"/>
                  </a:cubicBezTo>
                  <a:cubicBezTo>
                    <a:pt x="205" y="71860"/>
                    <a:pt x="12781" y="84828"/>
                    <a:pt x="29419" y="84828"/>
                  </a:cubicBezTo>
                  <a:cubicBezTo>
                    <a:pt x="39866" y="84828"/>
                    <a:pt x="49153" y="79002"/>
                    <a:pt x="56891" y="71672"/>
                  </a:cubicBezTo>
                  <a:cubicBezTo>
                    <a:pt x="60567" y="82949"/>
                    <a:pt x="71788" y="84828"/>
                    <a:pt x="76818" y="84828"/>
                  </a:cubicBezTo>
                  <a:cubicBezTo>
                    <a:pt x="83783" y="84828"/>
                    <a:pt x="88620" y="80693"/>
                    <a:pt x="92102" y="74867"/>
                  </a:cubicBezTo>
                  <a:cubicBezTo>
                    <a:pt x="96359" y="67538"/>
                    <a:pt x="98874" y="56825"/>
                    <a:pt x="98874" y="56073"/>
                  </a:cubicBezTo>
                  <a:cubicBezTo>
                    <a:pt x="98874" y="53630"/>
                    <a:pt x="96359" y="53630"/>
                    <a:pt x="95778" y="53630"/>
                  </a:cubicBezTo>
                  <a:cubicBezTo>
                    <a:pt x="93070" y="53630"/>
                    <a:pt x="92876" y="54382"/>
                    <a:pt x="91522" y="59456"/>
                  </a:cubicBezTo>
                  <a:cubicBezTo>
                    <a:pt x="89200" y="68477"/>
                    <a:pt x="85525" y="79566"/>
                    <a:pt x="77399" y="79566"/>
                  </a:cubicBezTo>
                  <a:cubicBezTo>
                    <a:pt x="72369" y="79566"/>
                    <a:pt x="71014" y="75431"/>
                    <a:pt x="71014" y="70357"/>
                  </a:cubicBezTo>
                  <a:cubicBezTo>
                    <a:pt x="71014" y="67162"/>
                    <a:pt x="72562" y="60396"/>
                    <a:pt x="73916" y="55509"/>
                  </a:cubicBezTo>
                  <a:cubicBezTo>
                    <a:pt x="75271" y="50435"/>
                    <a:pt x="77205" y="42729"/>
                    <a:pt x="78173" y="38595"/>
                  </a:cubicBezTo>
                  <a:lnTo>
                    <a:pt x="82042" y="24311"/>
                  </a:lnTo>
                  <a:cubicBezTo>
                    <a:pt x="83203" y="19425"/>
                    <a:pt x="85525" y="10591"/>
                    <a:pt x="85525" y="9652"/>
                  </a:cubicBezTo>
                  <a:cubicBezTo>
                    <a:pt x="85525" y="5517"/>
                    <a:pt x="82042" y="3638"/>
                    <a:pt x="78947" y="3638"/>
                  </a:cubicBezTo>
                  <a:cubicBezTo>
                    <a:pt x="75658" y="3638"/>
                    <a:pt x="71208" y="5893"/>
                    <a:pt x="70047" y="11155"/>
                  </a:cubicBezTo>
                  <a:close/>
                  <a:moveTo>
                    <a:pt x="57665" y="59456"/>
                  </a:moveTo>
                  <a:cubicBezTo>
                    <a:pt x="56311" y="64718"/>
                    <a:pt x="52055" y="68477"/>
                    <a:pt x="47798" y="72048"/>
                  </a:cubicBezTo>
                  <a:cubicBezTo>
                    <a:pt x="46057" y="73552"/>
                    <a:pt x="38318" y="79566"/>
                    <a:pt x="29999" y="79566"/>
                  </a:cubicBezTo>
                  <a:cubicBezTo>
                    <a:pt x="22841" y="79566"/>
                    <a:pt x="15876" y="74679"/>
                    <a:pt x="15876" y="61335"/>
                  </a:cubicBezTo>
                  <a:cubicBezTo>
                    <a:pt x="15876" y="51375"/>
                    <a:pt x="21487" y="30701"/>
                    <a:pt x="25936" y="23184"/>
                  </a:cubicBezTo>
                  <a:cubicBezTo>
                    <a:pt x="34836" y="8148"/>
                    <a:pt x="44703" y="5329"/>
                    <a:pt x="50120" y="5329"/>
                  </a:cubicBezTo>
                  <a:cubicBezTo>
                    <a:pt x="63663" y="5329"/>
                    <a:pt x="67339" y="19613"/>
                    <a:pt x="67339" y="21680"/>
                  </a:cubicBezTo>
                  <a:cubicBezTo>
                    <a:pt x="67339" y="22432"/>
                    <a:pt x="66952" y="23747"/>
                    <a:pt x="66758" y="24311"/>
                  </a:cubicBezTo>
                  <a:lnTo>
                    <a:pt x="57665" y="5945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D4E1D6D-F663-C064-731F-3C05C1CD0E8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6754480" y="4727472"/>
              <a:ext cx="115306" cy="123101"/>
            </a:xfrm>
            <a:custGeom>
              <a:avLst/>
              <a:gdLst>
                <a:gd name="csX0" fmla="*/ 979 w 115306"/>
                <a:gd name="csY0" fmla="*/ 113214 h 123101"/>
                <a:gd name="csX1" fmla="*/ 205 w 115306"/>
                <a:gd name="csY1" fmla="*/ 117160 h 123101"/>
                <a:gd name="csX2" fmla="*/ 6783 w 115306"/>
                <a:gd name="csY2" fmla="*/ 123175 h 123101"/>
                <a:gd name="csX3" fmla="*/ 16070 w 115306"/>
                <a:gd name="csY3" fmla="*/ 113777 h 123101"/>
                <a:gd name="csX4" fmla="*/ 24969 w 115306"/>
                <a:gd name="csY4" fmla="*/ 79384 h 123101"/>
                <a:gd name="csX5" fmla="*/ 45670 w 115306"/>
                <a:gd name="csY5" fmla="*/ 84835 h 123101"/>
                <a:gd name="csX6" fmla="*/ 73530 w 115306"/>
                <a:gd name="csY6" fmla="*/ 71303 h 123101"/>
                <a:gd name="csX7" fmla="*/ 93457 w 115306"/>
                <a:gd name="csY7" fmla="*/ 84835 h 123101"/>
                <a:gd name="csX8" fmla="*/ 108741 w 115306"/>
                <a:gd name="csY8" fmla="*/ 74874 h 123101"/>
                <a:gd name="csX9" fmla="*/ 115512 w 115306"/>
                <a:gd name="csY9" fmla="*/ 56080 h 123101"/>
                <a:gd name="csX10" fmla="*/ 112417 w 115306"/>
                <a:gd name="csY10" fmla="*/ 53636 h 123101"/>
                <a:gd name="csX11" fmla="*/ 108160 w 115306"/>
                <a:gd name="csY11" fmla="*/ 59463 h 123101"/>
                <a:gd name="csX12" fmla="*/ 94037 w 115306"/>
                <a:gd name="csY12" fmla="*/ 79572 h 123101"/>
                <a:gd name="csX13" fmla="*/ 87653 w 115306"/>
                <a:gd name="csY13" fmla="*/ 70363 h 123101"/>
                <a:gd name="csX14" fmla="*/ 90555 w 115306"/>
                <a:gd name="csY14" fmla="*/ 55516 h 123101"/>
                <a:gd name="csX15" fmla="*/ 94811 w 115306"/>
                <a:gd name="csY15" fmla="*/ 38601 h 123101"/>
                <a:gd name="csX16" fmla="*/ 99261 w 115306"/>
                <a:gd name="csY16" fmla="*/ 21875 h 123101"/>
                <a:gd name="csX17" fmla="*/ 102550 w 115306"/>
                <a:gd name="csY17" fmla="*/ 7967 h 123101"/>
                <a:gd name="csX18" fmla="*/ 96165 w 115306"/>
                <a:gd name="csY18" fmla="*/ 1953 h 123101"/>
                <a:gd name="csX19" fmla="*/ 88233 w 115306"/>
                <a:gd name="csY19" fmla="*/ 6463 h 123101"/>
                <a:gd name="csX20" fmla="*/ 85138 w 115306"/>
                <a:gd name="csY20" fmla="*/ 17364 h 123101"/>
                <a:gd name="csX21" fmla="*/ 81075 w 115306"/>
                <a:gd name="csY21" fmla="*/ 32963 h 123101"/>
                <a:gd name="csX22" fmla="*/ 75077 w 115306"/>
                <a:gd name="csY22" fmla="*/ 56456 h 123101"/>
                <a:gd name="csX23" fmla="*/ 71982 w 115306"/>
                <a:gd name="csY23" fmla="*/ 63973 h 123101"/>
                <a:gd name="csX24" fmla="*/ 46444 w 115306"/>
                <a:gd name="csY24" fmla="*/ 79572 h 123101"/>
                <a:gd name="csX25" fmla="*/ 30580 w 115306"/>
                <a:gd name="csY25" fmla="*/ 62846 h 123101"/>
                <a:gd name="csX26" fmla="*/ 33869 w 115306"/>
                <a:gd name="csY26" fmla="*/ 45367 h 123101"/>
                <a:gd name="csX27" fmla="*/ 38125 w 115306"/>
                <a:gd name="csY27" fmla="*/ 28452 h 123101"/>
                <a:gd name="csX28" fmla="*/ 40833 w 115306"/>
                <a:gd name="csY28" fmla="*/ 17928 h 123101"/>
                <a:gd name="csX29" fmla="*/ 43735 w 115306"/>
                <a:gd name="csY29" fmla="*/ 6088 h 123101"/>
                <a:gd name="csX30" fmla="*/ 37158 w 115306"/>
                <a:gd name="csY30" fmla="*/ 73 h 123101"/>
                <a:gd name="csX31" fmla="*/ 27871 w 115306"/>
                <a:gd name="csY31" fmla="*/ 8907 h 123101"/>
                <a:gd name="csX32" fmla="*/ 979 w 115306"/>
                <a:gd name="csY32" fmla="*/ 113214 h 123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5306" h="123101">
                  <a:moveTo>
                    <a:pt x="979" y="113214"/>
                  </a:moveTo>
                  <a:cubicBezTo>
                    <a:pt x="205" y="116033"/>
                    <a:pt x="205" y="116972"/>
                    <a:pt x="205" y="117160"/>
                  </a:cubicBezTo>
                  <a:cubicBezTo>
                    <a:pt x="205" y="121295"/>
                    <a:pt x="3688" y="123175"/>
                    <a:pt x="6783" y="123175"/>
                  </a:cubicBezTo>
                  <a:cubicBezTo>
                    <a:pt x="13748" y="123175"/>
                    <a:pt x="15296" y="116972"/>
                    <a:pt x="16070" y="113777"/>
                  </a:cubicBezTo>
                  <a:cubicBezTo>
                    <a:pt x="16456" y="112838"/>
                    <a:pt x="20326" y="97803"/>
                    <a:pt x="24969" y="79384"/>
                  </a:cubicBezTo>
                  <a:cubicBezTo>
                    <a:pt x="30967" y="83331"/>
                    <a:pt x="38705" y="84835"/>
                    <a:pt x="45670" y="84835"/>
                  </a:cubicBezTo>
                  <a:cubicBezTo>
                    <a:pt x="62308" y="84835"/>
                    <a:pt x="73143" y="71679"/>
                    <a:pt x="73530" y="71303"/>
                  </a:cubicBezTo>
                  <a:cubicBezTo>
                    <a:pt x="77205" y="84271"/>
                    <a:pt x="90555" y="84835"/>
                    <a:pt x="93457" y="84835"/>
                  </a:cubicBezTo>
                  <a:cubicBezTo>
                    <a:pt x="100422" y="84835"/>
                    <a:pt x="105258" y="80700"/>
                    <a:pt x="108741" y="74874"/>
                  </a:cubicBezTo>
                  <a:cubicBezTo>
                    <a:pt x="112997" y="67544"/>
                    <a:pt x="115512" y="56831"/>
                    <a:pt x="115512" y="56080"/>
                  </a:cubicBezTo>
                  <a:cubicBezTo>
                    <a:pt x="115512" y="53636"/>
                    <a:pt x="112997" y="53636"/>
                    <a:pt x="112417" y="53636"/>
                  </a:cubicBezTo>
                  <a:cubicBezTo>
                    <a:pt x="109708" y="53636"/>
                    <a:pt x="109515" y="54388"/>
                    <a:pt x="108160" y="59463"/>
                  </a:cubicBezTo>
                  <a:cubicBezTo>
                    <a:pt x="105839" y="68484"/>
                    <a:pt x="102163" y="79572"/>
                    <a:pt x="94037" y="79572"/>
                  </a:cubicBezTo>
                  <a:cubicBezTo>
                    <a:pt x="89007" y="79572"/>
                    <a:pt x="87653" y="75438"/>
                    <a:pt x="87653" y="70363"/>
                  </a:cubicBezTo>
                  <a:cubicBezTo>
                    <a:pt x="87653" y="67168"/>
                    <a:pt x="89200" y="60402"/>
                    <a:pt x="90555" y="55516"/>
                  </a:cubicBezTo>
                  <a:cubicBezTo>
                    <a:pt x="91909" y="50441"/>
                    <a:pt x="93844" y="42736"/>
                    <a:pt x="94811" y="38601"/>
                  </a:cubicBezTo>
                  <a:lnTo>
                    <a:pt x="99261" y="21875"/>
                  </a:lnTo>
                  <a:cubicBezTo>
                    <a:pt x="100422" y="17176"/>
                    <a:pt x="102550" y="8907"/>
                    <a:pt x="102550" y="7967"/>
                  </a:cubicBezTo>
                  <a:cubicBezTo>
                    <a:pt x="102550" y="4208"/>
                    <a:pt x="99454" y="1953"/>
                    <a:pt x="96165" y="1953"/>
                  </a:cubicBezTo>
                  <a:cubicBezTo>
                    <a:pt x="94037" y="1953"/>
                    <a:pt x="90361" y="2893"/>
                    <a:pt x="88233" y="6463"/>
                  </a:cubicBezTo>
                  <a:cubicBezTo>
                    <a:pt x="87653" y="7591"/>
                    <a:pt x="86105" y="13605"/>
                    <a:pt x="85138" y="17364"/>
                  </a:cubicBezTo>
                  <a:lnTo>
                    <a:pt x="81075" y="32963"/>
                  </a:lnTo>
                  <a:lnTo>
                    <a:pt x="75077" y="56456"/>
                  </a:lnTo>
                  <a:cubicBezTo>
                    <a:pt x="73723" y="61154"/>
                    <a:pt x="73723" y="61530"/>
                    <a:pt x="71982" y="63973"/>
                  </a:cubicBezTo>
                  <a:cubicBezTo>
                    <a:pt x="65984" y="72243"/>
                    <a:pt x="57472" y="79572"/>
                    <a:pt x="46444" y="79572"/>
                  </a:cubicBezTo>
                  <a:cubicBezTo>
                    <a:pt x="30580" y="79572"/>
                    <a:pt x="30580" y="66229"/>
                    <a:pt x="30580" y="62846"/>
                  </a:cubicBezTo>
                  <a:cubicBezTo>
                    <a:pt x="30580" y="57959"/>
                    <a:pt x="31160" y="55516"/>
                    <a:pt x="33869" y="45367"/>
                  </a:cubicBezTo>
                  <a:cubicBezTo>
                    <a:pt x="35803" y="37098"/>
                    <a:pt x="36190" y="35782"/>
                    <a:pt x="38125" y="28452"/>
                  </a:cubicBezTo>
                  <a:lnTo>
                    <a:pt x="40833" y="17928"/>
                  </a:lnTo>
                  <a:cubicBezTo>
                    <a:pt x="41801" y="13981"/>
                    <a:pt x="43735" y="6839"/>
                    <a:pt x="43735" y="6088"/>
                  </a:cubicBezTo>
                  <a:cubicBezTo>
                    <a:pt x="43735" y="2705"/>
                    <a:pt x="41027" y="73"/>
                    <a:pt x="37158" y="73"/>
                  </a:cubicBezTo>
                  <a:cubicBezTo>
                    <a:pt x="30193" y="73"/>
                    <a:pt x="28451" y="6651"/>
                    <a:pt x="27871" y="8907"/>
                  </a:cubicBezTo>
                  <a:lnTo>
                    <a:pt x="979" y="113214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481DA5A-6FB4-DEC8-6982-0B2FB102D407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6893316" y="4727472"/>
              <a:ext cx="99442" cy="82881"/>
            </a:xfrm>
            <a:custGeom>
              <a:avLst/>
              <a:gdLst>
                <a:gd name="csX0" fmla="*/ 34647 w 99442"/>
                <a:gd name="csY0" fmla="*/ 5524 h 82881"/>
                <a:gd name="csX1" fmla="*/ 35034 w 99442"/>
                <a:gd name="csY1" fmla="*/ 2705 h 82881"/>
                <a:gd name="csX2" fmla="*/ 31939 w 99442"/>
                <a:gd name="csY2" fmla="*/ 73 h 82881"/>
                <a:gd name="csX3" fmla="*/ 19363 w 99442"/>
                <a:gd name="csY3" fmla="*/ 1013 h 82881"/>
                <a:gd name="csX4" fmla="*/ 8529 w 99442"/>
                <a:gd name="csY4" fmla="*/ 1953 h 82881"/>
                <a:gd name="csX5" fmla="*/ 3112 w 99442"/>
                <a:gd name="csY5" fmla="*/ 6275 h 82881"/>
                <a:gd name="csX6" fmla="*/ 8142 w 99442"/>
                <a:gd name="csY6" fmla="*/ 8907 h 82881"/>
                <a:gd name="csX7" fmla="*/ 17429 w 99442"/>
                <a:gd name="csY7" fmla="*/ 11726 h 82881"/>
                <a:gd name="csX8" fmla="*/ 15687 w 99442"/>
                <a:gd name="csY8" fmla="*/ 19055 h 82881"/>
                <a:gd name="csX9" fmla="*/ 6014 w 99442"/>
                <a:gd name="csY9" fmla="*/ 57019 h 82881"/>
                <a:gd name="csX10" fmla="*/ 210 w 99442"/>
                <a:gd name="csY10" fmla="*/ 80324 h 82881"/>
                <a:gd name="csX11" fmla="*/ 3886 w 99442"/>
                <a:gd name="csY11" fmla="*/ 82955 h 82881"/>
                <a:gd name="csX12" fmla="*/ 6981 w 99442"/>
                <a:gd name="csY12" fmla="*/ 82955 h 82881"/>
                <a:gd name="csX13" fmla="*/ 69472 w 99442"/>
                <a:gd name="csY13" fmla="*/ 53636 h 82881"/>
                <a:gd name="csX14" fmla="*/ 99653 w 99442"/>
                <a:gd name="csY14" fmla="*/ 6088 h 82881"/>
                <a:gd name="csX15" fmla="*/ 93075 w 99442"/>
                <a:gd name="csY15" fmla="*/ 73 h 82881"/>
                <a:gd name="csX16" fmla="*/ 83208 w 99442"/>
                <a:gd name="csY16" fmla="*/ 10598 h 82881"/>
                <a:gd name="csX17" fmla="*/ 16655 w 99442"/>
                <a:gd name="csY17" fmla="*/ 75438 h 82881"/>
                <a:gd name="csX18" fmla="*/ 34647 w 99442"/>
                <a:gd name="csY18" fmla="*/ 5524 h 828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9442" h="82881">
                  <a:moveTo>
                    <a:pt x="34647" y="5524"/>
                  </a:moveTo>
                  <a:cubicBezTo>
                    <a:pt x="34841" y="4772"/>
                    <a:pt x="35034" y="3644"/>
                    <a:pt x="35034" y="2705"/>
                  </a:cubicBezTo>
                  <a:cubicBezTo>
                    <a:pt x="35034" y="2517"/>
                    <a:pt x="35034" y="73"/>
                    <a:pt x="31939" y="73"/>
                  </a:cubicBezTo>
                  <a:cubicBezTo>
                    <a:pt x="31745" y="73"/>
                    <a:pt x="20718" y="1013"/>
                    <a:pt x="19363" y="1013"/>
                  </a:cubicBezTo>
                  <a:cubicBezTo>
                    <a:pt x="15687" y="1389"/>
                    <a:pt x="12205" y="1577"/>
                    <a:pt x="8529" y="1953"/>
                  </a:cubicBezTo>
                  <a:cubicBezTo>
                    <a:pt x="5434" y="2141"/>
                    <a:pt x="3112" y="2329"/>
                    <a:pt x="3112" y="6275"/>
                  </a:cubicBezTo>
                  <a:cubicBezTo>
                    <a:pt x="3112" y="8907"/>
                    <a:pt x="5821" y="8907"/>
                    <a:pt x="8142" y="8907"/>
                  </a:cubicBezTo>
                  <a:cubicBezTo>
                    <a:pt x="17429" y="8907"/>
                    <a:pt x="17429" y="10034"/>
                    <a:pt x="17429" y="11726"/>
                  </a:cubicBezTo>
                  <a:cubicBezTo>
                    <a:pt x="17429" y="12853"/>
                    <a:pt x="16461" y="16612"/>
                    <a:pt x="15687" y="19055"/>
                  </a:cubicBezTo>
                  <a:lnTo>
                    <a:pt x="6014" y="57019"/>
                  </a:lnTo>
                  <a:cubicBezTo>
                    <a:pt x="1177" y="75813"/>
                    <a:pt x="210" y="79572"/>
                    <a:pt x="210" y="80324"/>
                  </a:cubicBezTo>
                  <a:cubicBezTo>
                    <a:pt x="210" y="82955"/>
                    <a:pt x="3112" y="82955"/>
                    <a:pt x="3886" y="82955"/>
                  </a:cubicBezTo>
                  <a:lnTo>
                    <a:pt x="6981" y="82955"/>
                  </a:lnTo>
                  <a:cubicBezTo>
                    <a:pt x="24200" y="80324"/>
                    <a:pt x="48770" y="71491"/>
                    <a:pt x="69472" y="53636"/>
                  </a:cubicBezTo>
                  <a:cubicBezTo>
                    <a:pt x="95783" y="30896"/>
                    <a:pt x="99653" y="6463"/>
                    <a:pt x="99653" y="6088"/>
                  </a:cubicBezTo>
                  <a:cubicBezTo>
                    <a:pt x="99653" y="2705"/>
                    <a:pt x="96944" y="73"/>
                    <a:pt x="93075" y="73"/>
                  </a:cubicBezTo>
                  <a:cubicBezTo>
                    <a:pt x="86303" y="73"/>
                    <a:pt x="84949" y="5336"/>
                    <a:pt x="83208" y="10598"/>
                  </a:cubicBezTo>
                  <a:cubicBezTo>
                    <a:pt x="75469" y="37286"/>
                    <a:pt x="49544" y="66041"/>
                    <a:pt x="16655" y="75438"/>
                  </a:cubicBezTo>
                  <a:lnTo>
                    <a:pt x="34647" y="5524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EBDB59D-9D02-3552-A1DB-AA527B3646C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7093608" y="4587452"/>
              <a:ext cx="183794" cy="178812"/>
            </a:xfrm>
            <a:custGeom>
              <a:avLst/>
              <a:gdLst>
                <a:gd name="csX0" fmla="*/ 97780 w 183794"/>
                <a:gd name="csY0" fmla="*/ 94847 h 178812"/>
                <a:gd name="csX1" fmla="*/ 174891 w 183794"/>
                <a:gd name="csY1" fmla="*/ 94847 h 178812"/>
                <a:gd name="csX2" fmla="*/ 184012 w 183794"/>
                <a:gd name="csY2" fmla="*/ 89477 h 178812"/>
                <a:gd name="csX3" fmla="*/ 174891 w 183794"/>
                <a:gd name="csY3" fmla="*/ 84107 h 178812"/>
                <a:gd name="csX4" fmla="*/ 97780 w 183794"/>
                <a:gd name="csY4" fmla="*/ 84107 h 178812"/>
                <a:gd name="csX5" fmla="*/ 97780 w 183794"/>
                <a:gd name="csY5" fmla="*/ 8931 h 178812"/>
                <a:gd name="csX6" fmla="*/ 92253 w 183794"/>
                <a:gd name="csY6" fmla="*/ 71 h 178812"/>
                <a:gd name="csX7" fmla="*/ 86725 w 183794"/>
                <a:gd name="csY7" fmla="*/ 8931 h 178812"/>
                <a:gd name="csX8" fmla="*/ 86725 w 183794"/>
                <a:gd name="csY8" fmla="*/ 84107 h 178812"/>
                <a:gd name="csX9" fmla="*/ 9338 w 183794"/>
                <a:gd name="csY9" fmla="*/ 84107 h 178812"/>
                <a:gd name="csX10" fmla="*/ 217 w 183794"/>
                <a:gd name="csY10" fmla="*/ 89477 h 178812"/>
                <a:gd name="csX11" fmla="*/ 9338 w 183794"/>
                <a:gd name="csY11" fmla="*/ 94847 h 178812"/>
                <a:gd name="csX12" fmla="*/ 86725 w 183794"/>
                <a:gd name="csY12" fmla="*/ 94847 h 178812"/>
                <a:gd name="csX13" fmla="*/ 86725 w 183794"/>
                <a:gd name="csY13" fmla="*/ 170023 h 178812"/>
                <a:gd name="csX14" fmla="*/ 92253 w 183794"/>
                <a:gd name="csY14" fmla="*/ 178883 h 178812"/>
                <a:gd name="csX15" fmla="*/ 97780 w 183794"/>
                <a:gd name="csY15" fmla="*/ 170023 h 178812"/>
                <a:gd name="csX16" fmla="*/ 97780 w 183794"/>
                <a:gd name="csY16" fmla="*/ 94847 h 178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83794" h="178812">
                  <a:moveTo>
                    <a:pt x="97780" y="94847"/>
                  </a:moveTo>
                  <a:lnTo>
                    <a:pt x="174891" y="94847"/>
                  </a:lnTo>
                  <a:cubicBezTo>
                    <a:pt x="178760" y="94847"/>
                    <a:pt x="184012" y="94847"/>
                    <a:pt x="184012" y="89477"/>
                  </a:cubicBezTo>
                  <a:cubicBezTo>
                    <a:pt x="184012" y="84107"/>
                    <a:pt x="178760" y="84107"/>
                    <a:pt x="174891" y="84107"/>
                  </a:cubicBezTo>
                  <a:lnTo>
                    <a:pt x="97780" y="84107"/>
                  </a:lnTo>
                  <a:lnTo>
                    <a:pt x="97780" y="8931"/>
                  </a:lnTo>
                  <a:cubicBezTo>
                    <a:pt x="97780" y="5172"/>
                    <a:pt x="97780" y="71"/>
                    <a:pt x="92253" y="71"/>
                  </a:cubicBezTo>
                  <a:cubicBezTo>
                    <a:pt x="86725" y="71"/>
                    <a:pt x="86725" y="5172"/>
                    <a:pt x="86725" y="8931"/>
                  </a:cubicBezTo>
                  <a:lnTo>
                    <a:pt x="86725" y="84107"/>
                  </a:lnTo>
                  <a:lnTo>
                    <a:pt x="9338" y="84107"/>
                  </a:lnTo>
                  <a:cubicBezTo>
                    <a:pt x="5468" y="84107"/>
                    <a:pt x="217" y="84107"/>
                    <a:pt x="217" y="89477"/>
                  </a:cubicBezTo>
                  <a:cubicBezTo>
                    <a:pt x="217" y="94847"/>
                    <a:pt x="5468" y="94847"/>
                    <a:pt x="9338" y="94847"/>
                  </a:cubicBezTo>
                  <a:lnTo>
                    <a:pt x="86725" y="94847"/>
                  </a:lnTo>
                  <a:lnTo>
                    <a:pt x="86725" y="170023"/>
                  </a:lnTo>
                  <a:cubicBezTo>
                    <a:pt x="86725" y="173782"/>
                    <a:pt x="86725" y="178883"/>
                    <a:pt x="92253" y="178883"/>
                  </a:cubicBezTo>
                  <a:cubicBezTo>
                    <a:pt x="97780" y="178883"/>
                    <a:pt x="97780" y="173782"/>
                    <a:pt x="97780" y="170023"/>
                  </a:cubicBezTo>
                  <a:lnTo>
                    <a:pt x="97780" y="9484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5594F9B8-F24F-4456-15C2-7F621F2920E4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7377422" y="4536030"/>
              <a:ext cx="99774" cy="8323"/>
            </a:xfrm>
            <a:custGeom>
              <a:avLst/>
              <a:gdLst>
                <a:gd name="csX0" fmla="*/ 100001 w 99774"/>
                <a:gd name="csY0" fmla="*/ 8392 h 8323"/>
                <a:gd name="csX1" fmla="*/ 100001 w 99774"/>
                <a:gd name="csY1" fmla="*/ 69 h 8323"/>
                <a:gd name="csX2" fmla="*/ 227 w 99774"/>
                <a:gd name="csY2" fmla="*/ 69 h 8323"/>
                <a:gd name="csX3" fmla="*/ 227 w 99774"/>
                <a:gd name="csY3" fmla="*/ 8392 h 8323"/>
                <a:gd name="csX4" fmla="*/ 100001 w 99774"/>
                <a:gd name="csY4" fmla="*/ 8392 h 8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9774" h="8323">
                  <a:moveTo>
                    <a:pt x="100001" y="8392"/>
                  </a:moveTo>
                  <a:lnTo>
                    <a:pt x="100001" y="69"/>
                  </a:lnTo>
                  <a:lnTo>
                    <a:pt x="227" y="69"/>
                  </a:lnTo>
                  <a:lnTo>
                    <a:pt x="227" y="8392"/>
                  </a:lnTo>
                  <a:lnTo>
                    <a:pt x="100001" y="8392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E2CE648-696C-0643-6EEE-B89B2D38EEA5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360869" y="4575907"/>
              <a:ext cx="84849" cy="171025"/>
            </a:xfrm>
            <a:custGeom>
              <a:avLst/>
              <a:gdLst>
                <a:gd name="csX0" fmla="*/ 50805 w 84849"/>
                <a:gd name="csY0" fmla="*/ 60749 h 171025"/>
                <a:gd name="csX1" fmla="*/ 76785 w 84849"/>
                <a:gd name="csY1" fmla="*/ 60749 h 171025"/>
                <a:gd name="csX2" fmla="*/ 85077 w 84849"/>
                <a:gd name="csY2" fmla="*/ 55379 h 171025"/>
                <a:gd name="csX3" fmla="*/ 77338 w 84849"/>
                <a:gd name="csY3" fmla="*/ 52426 h 171025"/>
                <a:gd name="csX4" fmla="*/ 53016 w 84849"/>
                <a:gd name="csY4" fmla="*/ 52426 h 171025"/>
                <a:gd name="csX5" fmla="*/ 64348 w 84849"/>
                <a:gd name="csY5" fmla="*/ 7320 h 171025"/>
                <a:gd name="csX6" fmla="*/ 56333 w 84849"/>
                <a:gd name="csY6" fmla="*/ 71 h 171025"/>
                <a:gd name="csX7" fmla="*/ 45278 w 84849"/>
                <a:gd name="csY7" fmla="*/ 9736 h 171025"/>
                <a:gd name="csX8" fmla="*/ 34499 w 84849"/>
                <a:gd name="csY8" fmla="*/ 52426 h 171025"/>
                <a:gd name="csX9" fmla="*/ 8519 w 84849"/>
                <a:gd name="csY9" fmla="*/ 52426 h 171025"/>
                <a:gd name="csX10" fmla="*/ 227 w 84849"/>
                <a:gd name="csY10" fmla="*/ 57527 h 171025"/>
                <a:gd name="csX11" fmla="*/ 7966 w 84849"/>
                <a:gd name="csY11" fmla="*/ 60749 h 171025"/>
                <a:gd name="csX12" fmla="*/ 32288 w 84849"/>
                <a:gd name="csY12" fmla="*/ 60749 h 171025"/>
                <a:gd name="csX13" fmla="*/ 11282 w 84849"/>
                <a:gd name="csY13" fmla="*/ 146396 h 171025"/>
                <a:gd name="csX14" fmla="*/ 36710 w 84849"/>
                <a:gd name="csY14" fmla="*/ 171097 h 171025"/>
                <a:gd name="csX15" fmla="*/ 80655 w 84849"/>
                <a:gd name="csY15" fmla="*/ 129750 h 171025"/>
                <a:gd name="csX16" fmla="*/ 77338 w 84849"/>
                <a:gd name="csY16" fmla="*/ 127065 h 171025"/>
                <a:gd name="csX17" fmla="*/ 73192 w 84849"/>
                <a:gd name="csY17" fmla="*/ 130824 h 171025"/>
                <a:gd name="csX18" fmla="*/ 37262 w 84849"/>
                <a:gd name="csY18" fmla="*/ 165190 h 171025"/>
                <a:gd name="csX19" fmla="*/ 28695 w 84849"/>
                <a:gd name="csY19" fmla="*/ 152840 h 171025"/>
                <a:gd name="csX20" fmla="*/ 30353 w 84849"/>
                <a:gd name="csY20" fmla="*/ 139952 h 171025"/>
                <a:gd name="csX21" fmla="*/ 50805 w 84849"/>
                <a:gd name="csY21" fmla="*/ 60749 h 171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84849" h="171025">
                  <a:moveTo>
                    <a:pt x="50805" y="60749"/>
                  </a:moveTo>
                  <a:lnTo>
                    <a:pt x="76785" y="60749"/>
                  </a:lnTo>
                  <a:cubicBezTo>
                    <a:pt x="82313" y="60749"/>
                    <a:pt x="85077" y="60749"/>
                    <a:pt x="85077" y="55379"/>
                  </a:cubicBezTo>
                  <a:cubicBezTo>
                    <a:pt x="85077" y="52426"/>
                    <a:pt x="82313" y="52426"/>
                    <a:pt x="77338" y="52426"/>
                  </a:cubicBezTo>
                  <a:lnTo>
                    <a:pt x="53016" y="52426"/>
                  </a:lnTo>
                  <a:cubicBezTo>
                    <a:pt x="62966" y="14301"/>
                    <a:pt x="64348" y="8931"/>
                    <a:pt x="64348" y="7320"/>
                  </a:cubicBezTo>
                  <a:cubicBezTo>
                    <a:pt x="64348" y="2756"/>
                    <a:pt x="61031" y="71"/>
                    <a:pt x="56333" y="71"/>
                  </a:cubicBezTo>
                  <a:cubicBezTo>
                    <a:pt x="55504" y="71"/>
                    <a:pt x="47765" y="339"/>
                    <a:pt x="45278" y="9736"/>
                  </a:cubicBezTo>
                  <a:lnTo>
                    <a:pt x="34499" y="52426"/>
                  </a:lnTo>
                  <a:lnTo>
                    <a:pt x="8519" y="52426"/>
                  </a:lnTo>
                  <a:cubicBezTo>
                    <a:pt x="2991" y="52426"/>
                    <a:pt x="227" y="52426"/>
                    <a:pt x="227" y="57527"/>
                  </a:cubicBezTo>
                  <a:cubicBezTo>
                    <a:pt x="227" y="60749"/>
                    <a:pt x="2438" y="60749"/>
                    <a:pt x="7966" y="60749"/>
                  </a:cubicBezTo>
                  <a:lnTo>
                    <a:pt x="32288" y="60749"/>
                  </a:lnTo>
                  <a:cubicBezTo>
                    <a:pt x="12388" y="136999"/>
                    <a:pt x="11282" y="141563"/>
                    <a:pt x="11282" y="146396"/>
                  </a:cubicBezTo>
                  <a:cubicBezTo>
                    <a:pt x="11282" y="160894"/>
                    <a:pt x="21785" y="171097"/>
                    <a:pt x="36710" y="171097"/>
                  </a:cubicBezTo>
                  <a:cubicBezTo>
                    <a:pt x="64901" y="171097"/>
                    <a:pt x="80655" y="131898"/>
                    <a:pt x="80655" y="129750"/>
                  </a:cubicBezTo>
                  <a:cubicBezTo>
                    <a:pt x="80655" y="127065"/>
                    <a:pt x="78443" y="127065"/>
                    <a:pt x="77338" y="127065"/>
                  </a:cubicBezTo>
                  <a:cubicBezTo>
                    <a:pt x="74851" y="127065"/>
                    <a:pt x="74574" y="127871"/>
                    <a:pt x="73192" y="130824"/>
                  </a:cubicBezTo>
                  <a:cubicBezTo>
                    <a:pt x="61308" y="158747"/>
                    <a:pt x="46659" y="165190"/>
                    <a:pt x="37262" y="165190"/>
                  </a:cubicBezTo>
                  <a:cubicBezTo>
                    <a:pt x="31458" y="165190"/>
                    <a:pt x="28695" y="161700"/>
                    <a:pt x="28695" y="152840"/>
                  </a:cubicBezTo>
                  <a:cubicBezTo>
                    <a:pt x="28695" y="146396"/>
                    <a:pt x="29247" y="144517"/>
                    <a:pt x="30353" y="139952"/>
                  </a:cubicBezTo>
                  <a:lnTo>
                    <a:pt x="50805" y="60749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7F1B53F-91E2-7E09-7420-F2BEE27F46DB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7462333" y="4566510"/>
              <a:ext cx="72965" cy="180422"/>
            </a:xfrm>
            <a:custGeom>
              <a:avLst/>
              <a:gdLst>
                <a:gd name="csX0" fmla="*/ 70708 w 72965"/>
                <a:gd name="csY0" fmla="*/ 9736 h 180422"/>
                <a:gd name="csX1" fmla="*/ 60482 w 72965"/>
                <a:gd name="csY1" fmla="*/ 71 h 180422"/>
                <a:gd name="csX2" fmla="*/ 45558 w 72965"/>
                <a:gd name="csY2" fmla="*/ 14301 h 180422"/>
                <a:gd name="csX3" fmla="*/ 56060 w 72965"/>
                <a:gd name="csY3" fmla="*/ 23966 h 180422"/>
                <a:gd name="csX4" fmla="*/ 70708 w 72965"/>
                <a:gd name="csY4" fmla="*/ 9736 h 180422"/>
                <a:gd name="csX5" fmla="*/ 49703 w 72965"/>
                <a:gd name="csY5" fmla="*/ 110687 h 180422"/>
                <a:gd name="csX6" fmla="*/ 55784 w 72965"/>
                <a:gd name="csY6" fmla="*/ 95115 h 180422"/>
                <a:gd name="csX7" fmla="*/ 59377 w 72965"/>
                <a:gd name="csY7" fmla="*/ 80885 h 180422"/>
                <a:gd name="csX8" fmla="*/ 36713 w 72965"/>
                <a:gd name="csY8" fmla="*/ 58870 h 180422"/>
                <a:gd name="csX9" fmla="*/ 231 w 72965"/>
                <a:gd name="csY9" fmla="*/ 100216 h 180422"/>
                <a:gd name="csX10" fmla="*/ 3547 w 72965"/>
                <a:gd name="csY10" fmla="*/ 102901 h 180422"/>
                <a:gd name="csX11" fmla="*/ 7969 w 72965"/>
                <a:gd name="csY11" fmla="*/ 98069 h 180422"/>
                <a:gd name="csX12" fmla="*/ 35884 w 72965"/>
                <a:gd name="csY12" fmla="*/ 64776 h 180422"/>
                <a:gd name="csX13" fmla="*/ 42794 w 72965"/>
                <a:gd name="csY13" fmla="*/ 73368 h 180422"/>
                <a:gd name="csX14" fmla="*/ 39753 w 72965"/>
                <a:gd name="csY14" fmla="*/ 87329 h 180422"/>
                <a:gd name="csX15" fmla="*/ 20683 w 72965"/>
                <a:gd name="csY15" fmla="*/ 136999 h 180422"/>
                <a:gd name="csX16" fmla="*/ 14326 w 72965"/>
                <a:gd name="csY16" fmla="*/ 158478 h 180422"/>
                <a:gd name="csX17" fmla="*/ 36990 w 72965"/>
                <a:gd name="csY17" fmla="*/ 180494 h 180422"/>
                <a:gd name="csX18" fmla="*/ 73196 w 72965"/>
                <a:gd name="csY18" fmla="*/ 139147 h 180422"/>
                <a:gd name="csX19" fmla="*/ 69879 w 72965"/>
                <a:gd name="csY19" fmla="*/ 136462 h 180422"/>
                <a:gd name="csX20" fmla="*/ 65733 w 72965"/>
                <a:gd name="csY20" fmla="*/ 141295 h 180422"/>
                <a:gd name="csX21" fmla="*/ 37542 w 72965"/>
                <a:gd name="csY21" fmla="*/ 174587 h 180422"/>
                <a:gd name="csX22" fmla="*/ 30909 w 72965"/>
                <a:gd name="csY22" fmla="*/ 165727 h 180422"/>
                <a:gd name="csX23" fmla="*/ 38924 w 72965"/>
                <a:gd name="csY23" fmla="*/ 138879 h 180422"/>
                <a:gd name="csX24" fmla="*/ 49703 w 72965"/>
                <a:gd name="csY24" fmla="*/ 110687 h 180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2965" h="180422">
                  <a:moveTo>
                    <a:pt x="70708" y="9736"/>
                  </a:moveTo>
                  <a:cubicBezTo>
                    <a:pt x="70708" y="4367"/>
                    <a:pt x="66839" y="71"/>
                    <a:pt x="60482" y="71"/>
                  </a:cubicBezTo>
                  <a:cubicBezTo>
                    <a:pt x="53020" y="71"/>
                    <a:pt x="45558" y="7052"/>
                    <a:pt x="45558" y="14301"/>
                  </a:cubicBezTo>
                  <a:cubicBezTo>
                    <a:pt x="45558" y="19402"/>
                    <a:pt x="49427" y="23966"/>
                    <a:pt x="56060" y="23966"/>
                  </a:cubicBezTo>
                  <a:cubicBezTo>
                    <a:pt x="62417" y="23966"/>
                    <a:pt x="70708" y="17791"/>
                    <a:pt x="70708" y="9736"/>
                  </a:cubicBezTo>
                  <a:close/>
                  <a:moveTo>
                    <a:pt x="49703" y="110687"/>
                  </a:moveTo>
                  <a:cubicBezTo>
                    <a:pt x="53020" y="102901"/>
                    <a:pt x="53020" y="102364"/>
                    <a:pt x="55784" y="95115"/>
                  </a:cubicBezTo>
                  <a:cubicBezTo>
                    <a:pt x="57995" y="89745"/>
                    <a:pt x="59377" y="85987"/>
                    <a:pt x="59377" y="80885"/>
                  </a:cubicBezTo>
                  <a:cubicBezTo>
                    <a:pt x="59377" y="68804"/>
                    <a:pt x="50532" y="58870"/>
                    <a:pt x="36713" y="58870"/>
                  </a:cubicBezTo>
                  <a:cubicBezTo>
                    <a:pt x="10733" y="58870"/>
                    <a:pt x="231" y="97800"/>
                    <a:pt x="231" y="100216"/>
                  </a:cubicBezTo>
                  <a:cubicBezTo>
                    <a:pt x="231" y="102901"/>
                    <a:pt x="2995" y="102901"/>
                    <a:pt x="3547" y="102901"/>
                  </a:cubicBezTo>
                  <a:cubicBezTo>
                    <a:pt x="6311" y="102901"/>
                    <a:pt x="6587" y="102364"/>
                    <a:pt x="7969" y="98069"/>
                  </a:cubicBezTo>
                  <a:cubicBezTo>
                    <a:pt x="15432" y="72831"/>
                    <a:pt x="26487" y="64776"/>
                    <a:pt x="35884" y="64776"/>
                  </a:cubicBezTo>
                  <a:cubicBezTo>
                    <a:pt x="38095" y="64776"/>
                    <a:pt x="42794" y="64776"/>
                    <a:pt x="42794" y="73368"/>
                  </a:cubicBezTo>
                  <a:cubicBezTo>
                    <a:pt x="42794" y="79006"/>
                    <a:pt x="40859" y="84644"/>
                    <a:pt x="39753" y="87329"/>
                  </a:cubicBezTo>
                  <a:cubicBezTo>
                    <a:pt x="37542" y="94310"/>
                    <a:pt x="25105" y="125454"/>
                    <a:pt x="20683" y="136999"/>
                  </a:cubicBezTo>
                  <a:cubicBezTo>
                    <a:pt x="17919" y="143980"/>
                    <a:pt x="14326" y="152840"/>
                    <a:pt x="14326" y="158478"/>
                  </a:cubicBezTo>
                  <a:cubicBezTo>
                    <a:pt x="14326" y="171097"/>
                    <a:pt x="23723" y="180494"/>
                    <a:pt x="36990" y="180494"/>
                  </a:cubicBezTo>
                  <a:cubicBezTo>
                    <a:pt x="62970" y="180494"/>
                    <a:pt x="73196" y="141563"/>
                    <a:pt x="73196" y="139147"/>
                  </a:cubicBezTo>
                  <a:cubicBezTo>
                    <a:pt x="73196" y="136462"/>
                    <a:pt x="70708" y="136462"/>
                    <a:pt x="69879" y="136462"/>
                  </a:cubicBezTo>
                  <a:cubicBezTo>
                    <a:pt x="67115" y="136462"/>
                    <a:pt x="67115" y="137268"/>
                    <a:pt x="65733" y="141295"/>
                  </a:cubicBezTo>
                  <a:cubicBezTo>
                    <a:pt x="60759" y="158210"/>
                    <a:pt x="51638" y="174587"/>
                    <a:pt x="37542" y="174587"/>
                  </a:cubicBezTo>
                  <a:cubicBezTo>
                    <a:pt x="32844" y="174587"/>
                    <a:pt x="30909" y="171902"/>
                    <a:pt x="30909" y="165727"/>
                  </a:cubicBezTo>
                  <a:cubicBezTo>
                    <a:pt x="30909" y="159015"/>
                    <a:pt x="32567" y="155256"/>
                    <a:pt x="38924" y="138879"/>
                  </a:cubicBezTo>
                  <a:lnTo>
                    <a:pt x="49703" y="11068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CED988A-90AD-12CB-6659-DE15FB20FAED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7572598" y="4551743"/>
              <a:ext cx="137915" cy="250229"/>
            </a:xfrm>
            <a:custGeom>
              <a:avLst/>
              <a:gdLst>
                <a:gd name="csX0" fmla="*/ 135938 w 137915"/>
                <a:gd name="csY0" fmla="*/ 10542 h 250229"/>
                <a:gd name="csX1" fmla="*/ 138149 w 137915"/>
                <a:gd name="csY1" fmla="*/ 5441 h 250229"/>
                <a:gd name="csX2" fmla="*/ 132621 w 137915"/>
                <a:gd name="csY2" fmla="*/ 71 h 250229"/>
                <a:gd name="csX3" fmla="*/ 126541 w 137915"/>
                <a:gd name="csY3" fmla="*/ 5441 h 250229"/>
                <a:gd name="csX4" fmla="*/ 2445 w 137915"/>
                <a:gd name="csY4" fmla="*/ 239829 h 250229"/>
                <a:gd name="csX5" fmla="*/ 234 w 137915"/>
                <a:gd name="csY5" fmla="*/ 244931 h 250229"/>
                <a:gd name="csX6" fmla="*/ 5761 w 137915"/>
                <a:gd name="csY6" fmla="*/ 250300 h 250229"/>
                <a:gd name="csX7" fmla="*/ 11842 w 137915"/>
                <a:gd name="csY7" fmla="*/ 244931 h 250229"/>
                <a:gd name="csX8" fmla="*/ 135938 w 137915"/>
                <a:gd name="csY8" fmla="*/ 10542 h 250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7915" h="250229">
                  <a:moveTo>
                    <a:pt x="135938" y="10542"/>
                  </a:moveTo>
                  <a:cubicBezTo>
                    <a:pt x="138149" y="6783"/>
                    <a:pt x="138149" y="6246"/>
                    <a:pt x="138149" y="5441"/>
                  </a:cubicBezTo>
                  <a:cubicBezTo>
                    <a:pt x="138149" y="3561"/>
                    <a:pt x="136490" y="71"/>
                    <a:pt x="132621" y="71"/>
                  </a:cubicBezTo>
                  <a:cubicBezTo>
                    <a:pt x="129304" y="71"/>
                    <a:pt x="128475" y="1682"/>
                    <a:pt x="126541" y="5441"/>
                  </a:cubicBezTo>
                  <a:lnTo>
                    <a:pt x="2445" y="239829"/>
                  </a:lnTo>
                  <a:cubicBezTo>
                    <a:pt x="234" y="243588"/>
                    <a:pt x="234" y="244125"/>
                    <a:pt x="234" y="244931"/>
                  </a:cubicBezTo>
                  <a:cubicBezTo>
                    <a:pt x="234" y="247079"/>
                    <a:pt x="2168" y="250300"/>
                    <a:pt x="5761" y="250300"/>
                  </a:cubicBezTo>
                  <a:cubicBezTo>
                    <a:pt x="9078" y="250300"/>
                    <a:pt x="9907" y="248690"/>
                    <a:pt x="11842" y="244931"/>
                  </a:cubicBezTo>
                  <a:lnTo>
                    <a:pt x="135938" y="10542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79EABD62-CCED-98D1-A86B-FAB6405583C5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7529882" y="4560603"/>
              <a:ext cx="211156" cy="183376"/>
            </a:xfrm>
            <a:custGeom>
              <a:avLst/>
              <a:gdLst>
                <a:gd name="csX0" fmla="*/ 33123 w 211156"/>
                <a:gd name="csY0" fmla="*/ 162505 h 183376"/>
                <a:gd name="csX1" fmla="*/ 7972 w 211156"/>
                <a:gd name="csY1" fmla="*/ 175124 h 183376"/>
                <a:gd name="csX2" fmla="*/ 233 w 211156"/>
                <a:gd name="csY2" fmla="*/ 180225 h 183376"/>
                <a:gd name="csX3" fmla="*/ 7972 w 211156"/>
                <a:gd name="csY3" fmla="*/ 183447 h 183376"/>
                <a:gd name="csX4" fmla="*/ 99454 w 211156"/>
                <a:gd name="csY4" fmla="*/ 183447 h 183376"/>
                <a:gd name="csX5" fmla="*/ 211390 w 211156"/>
                <a:gd name="csY5" fmla="*/ 67998 h 183376"/>
                <a:gd name="csX6" fmla="*/ 146440 w 211156"/>
                <a:gd name="csY6" fmla="*/ 71 h 183376"/>
                <a:gd name="csX7" fmla="*/ 53575 w 211156"/>
                <a:gd name="csY7" fmla="*/ 71 h 183376"/>
                <a:gd name="csX8" fmla="*/ 45283 w 211156"/>
                <a:gd name="csY8" fmla="*/ 5172 h 183376"/>
                <a:gd name="csX9" fmla="*/ 53299 w 211156"/>
                <a:gd name="csY9" fmla="*/ 8394 h 183376"/>
                <a:gd name="csX10" fmla="*/ 65183 w 211156"/>
                <a:gd name="csY10" fmla="*/ 8931 h 183376"/>
                <a:gd name="csX11" fmla="*/ 71263 w 211156"/>
                <a:gd name="csY11" fmla="*/ 13227 h 183376"/>
                <a:gd name="csX12" fmla="*/ 70158 w 211156"/>
                <a:gd name="csY12" fmla="*/ 18328 h 183376"/>
                <a:gd name="csX13" fmla="*/ 33123 w 211156"/>
                <a:gd name="csY13" fmla="*/ 162505 h 183376"/>
                <a:gd name="csX14" fmla="*/ 92821 w 211156"/>
                <a:gd name="csY14" fmla="*/ 18597 h 183376"/>
                <a:gd name="csX15" fmla="*/ 107746 w 211156"/>
                <a:gd name="csY15" fmla="*/ 8394 h 183376"/>
                <a:gd name="csX16" fmla="*/ 137319 w 211156"/>
                <a:gd name="csY16" fmla="*/ 8394 h 183376"/>
                <a:gd name="csX17" fmla="*/ 187344 w 211156"/>
                <a:gd name="csY17" fmla="*/ 58064 h 183376"/>
                <a:gd name="csX18" fmla="*/ 158324 w 211156"/>
                <a:gd name="csY18" fmla="*/ 144785 h 183376"/>
                <a:gd name="csX19" fmla="*/ 94480 w 211156"/>
                <a:gd name="csY19" fmla="*/ 175124 h 183376"/>
                <a:gd name="csX20" fmla="*/ 63248 w 211156"/>
                <a:gd name="csY20" fmla="*/ 175124 h 183376"/>
                <a:gd name="csX21" fmla="*/ 57168 w 211156"/>
                <a:gd name="csY21" fmla="*/ 174856 h 183376"/>
                <a:gd name="csX22" fmla="*/ 53575 w 211156"/>
                <a:gd name="csY22" fmla="*/ 172171 h 183376"/>
                <a:gd name="csX23" fmla="*/ 54957 w 211156"/>
                <a:gd name="csY23" fmla="*/ 165996 h 183376"/>
                <a:gd name="csX24" fmla="*/ 92821 w 211156"/>
                <a:gd name="csY24" fmla="*/ 18597 h 183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11156" h="183376">
                  <a:moveTo>
                    <a:pt x="33123" y="162505"/>
                  </a:moveTo>
                  <a:cubicBezTo>
                    <a:pt x="30359" y="172976"/>
                    <a:pt x="29806" y="175124"/>
                    <a:pt x="7972" y="175124"/>
                  </a:cubicBezTo>
                  <a:cubicBezTo>
                    <a:pt x="3273" y="175124"/>
                    <a:pt x="233" y="175124"/>
                    <a:pt x="233" y="180225"/>
                  </a:cubicBezTo>
                  <a:cubicBezTo>
                    <a:pt x="233" y="183447"/>
                    <a:pt x="2720" y="183447"/>
                    <a:pt x="7972" y="183447"/>
                  </a:cubicBezTo>
                  <a:lnTo>
                    <a:pt x="99454" y="183447"/>
                  </a:lnTo>
                  <a:cubicBezTo>
                    <a:pt x="156942" y="183447"/>
                    <a:pt x="211390" y="126797"/>
                    <a:pt x="211390" y="67998"/>
                  </a:cubicBezTo>
                  <a:cubicBezTo>
                    <a:pt x="211390" y="30141"/>
                    <a:pt x="187897" y="71"/>
                    <a:pt x="146440" y="71"/>
                  </a:cubicBezTo>
                  <a:lnTo>
                    <a:pt x="53575" y="71"/>
                  </a:lnTo>
                  <a:cubicBezTo>
                    <a:pt x="48324" y="71"/>
                    <a:pt x="45283" y="71"/>
                    <a:pt x="45283" y="5172"/>
                  </a:cubicBezTo>
                  <a:cubicBezTo>
                    <a:pt x="45283" y="8394"/>
                    <a:pt x="47771" y="8394"/>
                    <a:pt x="53299" y="8394"/>
                  </a:cubicBezTo>
                  <a:cubicBezTo>
                    <a:pt x="56892" y="8394"/>
                    <a:pt x="61866" y="8662"/>
                    <a:pt x="65183" y="8931"/>
                  </a:cubicBezTo>
                  <a:cubicBezTo>
                    <a:pt x="69605" y="9468"/>
                    <a:pt x="71263" y="10273"/>
                    <a:pt x="71263" y="13227"/>
                  </a:cubicBezTo>
                  <a:cubicBezTo>
                    <a:pt x="71263" y="14301"/>
                    <a:pt x="70987" y="15106"/>
                    <a:pt x="70158" y="18328"/>
                  </a:cubicBezTo>
                  <a:lnTo>
                    <a:pt x="33123" y="162505"/>
                  </a:lnTo>
                  <a:close/>
                  <a:moveTo>
                    <a:pt x="92821" y="18597"/>
                  </a:moveTo>
                  <a:cubicBezTo>
                    <a:pt x="95309" y="9199"/>
                    <a:pt x="95862" y="8394"/>
                    <a:pt x="107746" y="8394"/>
                  </a:cubicBezTo>
                  <a:lnTo>
                    <a:pt x="137319" y="8394"/>
                  </a:lnTo>
                  <a:cubicBezTo>
                    <a:pt x="164404" y="8394"/>
                    <a:pt x="187344" y="22624"/>
                    <a:pt x="187344" y="58064"/>
                  </a:cubicBezTo>
                  <a:cubicBezTo>
                    <a:pt x="187344" y="71220"/>
                    <a:pt x="181817" y="115252"/>
                    <a:pt x="158324" y="144785"/>
                  </a:cubicBezTo>
                  <a:cubicBezTo>
                    <a:pt x="150309" y="154719"/>
                    <a:pt x="128475" y="175124"/>
                    <a:pt x="94480" y="175124"/>
                  </a:cubicBezTo>
                  <a:lnTo>
                    <a:pt x="63248" y="175124"/>
                  </a:lnTo>
                  <a:cubicBezTo>
                    <a:pt x="59379" y="175124"/>
                    <a:pt x="58826" y="175124"/>
                    <a:pt x="57168" y="174856"/>
                  </a:cubicBezTo>
                  <a:cubicBezTo>
                    <a:pt x="54404" y="174587"/>
                    <a:pt x="53575" y="174319"/>
                    <a:pt x="53575" y="172171"/>
                  </a:cubicBezTo>
                  <a:cubicBezTo>
                    <a:pt x="53575" y="171365"/>
                    <a:pt x="53575" y="170828"/>
                    <a:pt x="54957" y="165996"/>
                  </a:cubicBezTo>
                  <a:lnTo>
                    <a:pt x="92821" y="1859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AEAC6F7-1CAB-780B-8CD9-6576CD32663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761683" y="4575907"/>
              <a:ext cx="84849" cy="171025"/>
            </a:xfrm>
            <a:custGeom>
              <a:avLst/>
              <a:gdLst>
                <a:gd name="csX0" fmla="*/ 50820 w 84849"/>
                <a:gd name="csY0" fmla="*/ 60749 h 171025"/>
                <a:gd name="csX1" fmla="*/ 76800 w 84849"/>
                <a:gd name="csY1" fmla="*/ 60749 h 171025"/>
                <a:gd name="csX2" fmla="*/ 85091 w 84849"/>
                <a:gd name="csY2" fmla="*/ 55379 h 171025"/>
                <a:gd name="csX3" fmla="*/ 77352 w 84849"/>
                <a:gd name="csY3" fmla="*/ 52426 h 171025"/>
                <a:gd name="csX4" fmla="*/ 53031 w 84849"/>
                <a:gd name="csY4" fmla="*/ 52426 h 171025"/>
                <a:gd name="csX5" fmla="*/ 64362 w 84849"/>
                <a:gd name="csY5" fmla="*/ 7320 h 171025"/>
                <a:gd name="csX6" fmla="*/ 56347 w 84849"/>
                <a:gd name="csY6" fmla="*/ 71 h 171025"/>
                <a:gd name="csX7" fmla="*/ 45292 w 84849"/>
                <a:gd name="csY7" fmla="*/ 9736 h 171025"/>
                <a:gd name="csX8" fmla="*/ 34513 w 84849"/>
                <a:gd name="csY8" fmla="*/ 52426 h 171025"/>
                <a:gd name="csX9" fmla="*/ 8533 w 84849"/>
                <a:gd name="csY9" fmla="*/ 52426 h 171025"/>
                <a:gd name="csX10" fmla="*/ 242 w 84849"/>
                <a:gd name="csY10" fmla="*/ 57527 h 171025"/>
                <a:gd name="csX11" fmla="*/ 7980 w 84849"/>
                <a:gd name="csY11" fmla="*/ 60749 h 171025"/>
                <a:gd name="csX12" fmla="*/ 32302 w 84849"/>
                <a:gd name="csY12" fmla="*/ 60749 h 171025"/>
                <a:gd name="csX13" fmla="*/ 11297 w 84849"/>
                <a:gd name="csY13" fmla="*/ 146396 h 171025"/>
                <a:gd name="csX14" fmla="*/ 36724 w 84849"/>
                <a:gd name="csY14" fmla="*/ 171097 h 171025"/>
                <a:gd name="csX15" fmla="*/ 80669 w 84849"/>
                <a:gd name="csY15" fmla="*/ 129750 h 171025"/>
                <a:gd name="csX16" fmla="*/ 77352 w 84849"/>
                <a:gd name="csY16" fmla="*/ 127065 h 171025"/>
                <a:gd name="csX17" fmla="*/ 73207 w 84849"/>
                <a:gd name="csY17" fmla="*/ 130824 h 171025"/>
                <a:gd name="csX18" fmla="*/ 37277 w 84849"/>
                <a:gd name="csY18" fmla="*/ 165190 h 171025"/>
                <a:gd name="csX19" fmla="*/ 28709 w 84849"/>
                <a:gd name="csY19" fmla="*/ 152840 h 171025"/>
                <a:gd name="csX20" fmla="*/ 30367 w 84849"/>
                <a:gd name="csY20" fmla="*/ 139952 h 171025"/>
                <a:gd name="csX21" fmla="*/ 50820 w 84849"/>
                <a:gd name="csY21" fmla="*/ 60749 h 171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84849" h="171025">
                  <a:moveTo>
                    <a:pt x="50820" y="60749"/>
                  </a:moveTo>
                  <a:lnTo>
                    <a:pt x="76800" y="60749"/>
                  </a:lnTo>
                  <a:cubicBezTo>
                    <a:pt x="82327" y="60749"/>
                    <a:pt x="85091" y="60749"/>
                    <a:pt x="85091" y="55379"/>
                  </a:cubicBezTo>
                  <a:cubicBezTo>
                    <a:pt x="85091" y="52426"/>
                    <a:pt x="82327" y="52426"/>
                    <a:pt x="77352" y="52426"/>
                  </a:cubicBezTo>
                  <a:lnTo>
                    <a:pt x="53031" y="52426"/>
                  </a:lnTo>
                  <a:cubicBezTo>
                    <a:pt x="62980" y="14301"/>
                    <a:pt x="64362" y="8931"/>
                    <a:pt x="64362" y="7320"/>
                  </a:cubicBezTo>
                  <a:cubicBezTo>
                    <a:pt x="64362" y="2756"/>
                    <a:pt x="61046" y="71"/>
                    <a:pt x="56347" y="71"/>
                  </a:cubicBezTo>
                  <a:cubicBezTo>
                    <a:pt x="55518" y="71"/>
                    <a:pt x="47779" y="339"/>
                    <a:pt x="45292" y="9736"/>
                  </a:cubicBezTo>
                  <a:lnTo>
                    <a:pt x="34513" y="52426"/>
                  </a:lnTo>
                  <a:lnTo>
                    <a:pt x="8533" y="52426"/>
                  </a:lnTo>
                  <a:cubicBezTo>
                    <a:pt x="3005" y="52426"/>
                    <a:pt x="242" y="52426"/>
                    <a:pt x="242" y="57527"/>
                  </a:cubicBezTo>
                  <a:cubicBezTo>
                    <a:pt x="242" y="60749"/>
                    <a:pt x="2453" y="60749"/>
                    <a:pt x="7980" y="60749"/>
                  </a:cubicBezTo>
                  <a:lnTo>
                    <a:pt x="32302" y="60749"/>
                  </a:lnTo>
                  <a:cubicBezTo>
                    <a:pt x="12402" y="136999"/>
                    <a:pt x="11297" y="141563"/>
                    <a:pt x="11297" y="146396"/>
                  </a:cubicBezTo>
                  <a:cubicBezTo>
                    <a:pt x="11297" y="160894"/>
                    <a:pt x="21799" y="171097"/>
                    <a:pt x="36724" y="171097"/>
                  </a:cubicBezTo>
                  <a:cubicBezTo>
                    <a:pt x="64915" y="171097"/>
                    <a:pt x="80669" y="131898"/>
                    <a:pt x="80669" y="129750"/>
                  </a:cubicBezTo>
                  <a:cubicBezTo>
                    <a:pt x="80669" y="127065"/>
                    <a:pt x="78458" y="127065"/>
                    <a:pt x="77352" y="127065"/>
                  </a:cubicBezTo>
                  <a:cubicBezTo>
                    <a:pt x="74865" y="127065"/>
                    <a:pt x="74589" y="127871"/>
                    <a:pt x="73207" y="130824"/>
                  </a:cubicBezTo>
                  <a:cubicBezTo>
                    <a:pt x="61322" y="158747"/>
                    <a:pt x="46674" y="165190"/>
                    <a:pt x="37277" y="165190"/>
                  </a:cubicBezTo>
                  <a:cubicBezTo>
                    <a:pt x="31473" y="165190"/>
                    <a:pt x="28709" y="161700"/>
                    <a:pt x="28709" y="152840"/>
                  </a:cubicBezTo>
                  <a:cubicBezTo>
                    <a:pt x="28709" y="146396"/>
                    <a:pt x="29262" y="144517"/>
                    <a:pt x="30367" y="139952"/>
                  </a:cubicBezTo>
                  <a:lnTo>
                    <a:pt x="50820" y="60749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35EC6AF-055B-2224-92F1-41B8C7399DE2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7932026" y="4587452"/>
              <a:ext cx="183794" cy="178812"/>
            </a:xfrm>
            <a:custGeom>
              <a:avLst/>
              <a:gdLst>
                <a:gd name="csX0" fmla="*/ 97811 w 183794"/>
                <a:gd name="csY0" fmla="*/ 94847 h 178812"/>
                <a:gd name="csX1" fmla="*/ 174921 w 183794"/>
                <a:gd name="csY1" fmla="*/ 94847 h 178812"/>
                <a:gd name="csX2" fmla="*/ 184042 w 183794"/>
                <a:gd name="csY2" fmla="*/ 89477 h 178812"/>
                <a:gd name="csX3" fmla="*/ 174921 w 183794"/>
                <a:gd name="csY3" fmla="*/ 84107 h 178812"/>
                <a:gd name="csX4" fmla="*/ 97811 w 183794"/>
                <a:gd name="csY4" fmla="*/ 84107 h 178812"/>
                <a:gd name="csX5" fmla="*/ 97811 w 183794"/>
                <a:gd name="csY5" fmla="*/ 8931 h 178812"/>
                <a:gd name="csX6" fmla="*/ 92283 w 183794"/>
                <a:gd name="csY6" fmla="*/ 71 h 178812"/>
                <a:gd name="csX7" fmla="*/ 86755 w 183794"/>
                <a:gd name="csY7" fmla="*/ 8931 h 178812"/>
                <a:gd name="csX8" fmla="*/ 86755 w 183794"/>
                <a:gd name="csY8" fmla="*/ 84107 h 178812"/>
                <a:gd name="csX9" fmla="*/ 9368 w 183794"/>
                <a:gd name="csY9" fmla="*/ 84107 h 178812"/>
                <a:gd name="csX10" fmla="*/ 247 w 183794"/>
                <a:gd name="csY10" fmla="*/ 89477 h 178812"/>
                <a:gd name="csX11" fmla="*/ 9368 w 183794"/>
                <a:gd name="csY11" fmla="*/ 94847 h 178812"/>
                <a:gd name="csX12" fmla="*/ 86755 w 183794"/>
                <a:gd name="csY12" fmla="*/ 94847 h 178812"/>
                <a:gd name="csX13" fmla="*/ 86755 w 183794"/>
                <a:gd name="csY13" fmla="*/ 170023 h 178812"/>
                <a:gd name="csX14" fmla="*/ 92283 w 183794"/>
                <a:gd name="csY14" fmla="*/ 178883 h 178812"/>
                <a:gd name="csX15" fmla="*/ 97811 w 183794"/>
                <a:gd name="csY15" fmla="*/ 170023 h 178812"/>
                <a:gd name="csX16" fmla="*/ 97811 w 183794"/>
                <a:gd name="csY16" fmla="*/ 94847 h 178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83794" h="178812">
                  <a:moveTo>
                    <a:pt x="97811" y="94847"/>
                  </a:moveTo>
                  <a:lnTo>
                    <a:pt x="174921" y="94847"/>
                  </a:lnTo>
                  <a:cubicBezTo>
                    <a:pt x="178791" y="94847"/>
                    <a:pt x="184042" y="94847"/>
                    <a:pt x="184042" y="89477"/>
                  </a:cubicBezTo>
                  <a:cubicBezTo>
                    <a:pt x="184042" y="84107"/>
                    <a:pt x="178791" y="84107"/>
                    <a:pt x="174921" y="84107"/>
                  </a:cubicBezTo>
                  <a:lnTo>
                    <a:pt x="97811" y="84107"/>
                  </a:lnTo>
                  <a:lnTo>
                    <a:pt x="97811" y="8931"/>
                  </a:lnTo>
                  <a:cubicBezTo>
                    <a:pt x="97811" y="5172"/>
                    <a:pt x="97811" y="71"/>
                    <a:pt x="92283" y="71"/>
                  </a:cubicBezTo>
                  <a:cubicBezTo>
                    <a:pt x="86755" y="71"/>
                    <a:pt x="86755" y="5172"/>
                    <a:pt x="86755" y="8931"/>
                  </a:cubicBezTo>
                  <a:lnTo>
                    <a:pt x="86755" y="84107"/>
                  </a:lnTo>
                  <a:lnTo>
                    <a:pt x="9368" y="84107"/>
                  </a:lnTo>
                  <a:cubicBezTo>
                    <a:pt x="5499" y="84107"/>
                    <a:pt x="247" y="84107"/>
                    <a:pt x="247" y="89477"/>
                  </a:cubicBezTo>
                  <a:cubicBezTo>
                    <a:pt x="247" y="94847"/>
                    <a:pt x="5499" y="94847"/>
                    <a:pt x="9368" y="94847"/>
                  </a:cubicBezTo>
                  <a:lnTo>
                    <a:pt x="86755" y="94847"/>
                  </a:lnTo>
                  <a:lnTo>
                    <a:pt x="86755" y="170023"/>
                  </a:lnTo>
                  <a:cubicBezTo>
                    <a:pt x="86755" y="173782"/>
                    <a:pt x="86755" y="178883"/>
                    <a:pt x="92283" y="178883"/>
                  </a:cubicBezTo>
                  <a:cubicBezTo>
                    <a:pt x="97811" y="178883"/>
                    <a:pt x="97811" y="173782"/>
                    <a:pt x="97811" y="170023"/>
                  </a:cubicBezTo>
                  <a:lnTo>
                    <a:pt x="97811" y="9484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D2FBB4-EFB6-4FB8-CC02-9A4C31648A14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8202212" y="4514722"/>
              <a:ext cx="99774" cy="8323"/>
            </a:xfrm>
            <a:custGeom>
              <a:avLst/>
              <a:gdLst>
                <a:gd name="csX0" fmla="*/ 100031 w 99774"/>
                <a:gd name="csY0" fmla="*/ 8391 h 8323"/>
                <a:gd name="csX1" fmla="*/ 100031 w 99774"/>
                <a:gd name="csY1" fmla="*/ 68 h 8323"/>
                <a:gd name="csX2" fmla="*/ 257 w 99774"/>
                <a:gd name="csY2" fmla="*/ 68 h 8323"/>
                <a:gd name="csX3" fmla="*/ 257 w 99774"/>
                <a:gd name="csY3" fmla="*/ 8391 h 8323"/>
                <a:gd name="csX4" fmla="*/ 100031 w 99774"/>
                <a:gd name="csY4" fmla="*/ 8391 h 8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9774" h="8323">
                  <a:moveTo>
                    <a:pt x="100031" y="8391"/>
                  </a:moveTo>
                  <a:lnTo>
                    <a:pt x="100031" y="68"/>
                  </a:lnTo>
                  <a:lnTo>
                    <a:pt x="257" y="68"/>
                  </a:lnTo>
                  <a:lnTo>
                    <a:pt x="257" y="8391"/>
                  </a:lnTo>
                  <a:lnTo>
                    <a:pt x="100031" y="8391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9539DC25-D4CA-AFF8-80A9-A0E02251E5E1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8205921" y="4557650"/>
              <a:ext cx="101708" cy="189283"/>
            </a:xfrm>
            <a:custGeom>
              <a:avLst/>
              <a:gdLst>
                <a:gd name="csX0" fmla="*/ 53323 w 101708"/>
                <a:gd name="csY0" fmla="*/ 3024 h 189283"/>
                <a:gd name="csX1" fmla="*/ 49730 w 101708"/>
                <a:gd name="csY1" fmla="*/ 71 h 189283"/>
                <a:gd name="csX2" fmla="*/ 16011 w 101708"/>
                <a:gd name="csY2" fmla="*/ 2756 h 189283"/>
                <a:gd name="csX3" fmla="*/ 10760 w 101708"/>
                <a:gd name="csY3" fmla="*/ 8126 h 189283"/>
                <a:gd name="csX4" fmla="*/ 17393 w 101708"/>
                <a:gd name="csY4" fmla="*/ 11347 h 189283"/>
                <a:gd name="csX5" fmla="*/ 31212 w 101708"/>
                <a:gd name="csY5" fmla="*/ 15912 h 189283"/>
                <a:gd name="csX6" fmla="*/ 27343 w 101708"/>
                <a:gd name="csY6" fmla="*/ 32558 h 189283"/>
                <a:gd name="csX7" fmla="*/ 4679 w 101708"/>
                <a:gd name="csY7" fmla="*/ 120084 h 189283"/>
                <a:gd name="csX8" fmla="*/ 257 w 101708"/>
                <a:gd name="csY8" fmla="*/ 147202 h 189283"/>
                <a:gd name="csX9" fmla="*/ 35358 w 101708"/>
                <a:gd name="csY9" fmla="*/ 189354 h 189283"/>
                <a:gd name="csX10" fmla="*/ 101966 w 101708"/>
                <a:gd name="csY10" fmla="*/ 110687 h 189283"/>
                <a:gd name="csX11" fmla="*/ 65207 w 101708"/>
                <a:gd name="csY11" fmla="*/ 67730 h 189283"/>
                <a:gd name="csX12" fmla="*/ 32871 w 101708"/>
                <a:gd name="csY12" fmla="*/ 83839 h 189283"/>
                <a:gd name="csX13" fmla="*/ 53323 w 101708"/>
                <a:gd name="csY13" fmla="*/ 3024 h 189283"/>
                <a:gd name="csX14" fmla="*/ 27343 w 101708"/>
                <a:gd name="csY14" fmla="*/ 104512 h 189283"/>
                <a:gd name="csX15" fmla="*/ 31489 w 101708"/>
                <a:gd name="csY15" fmla="*/ 95115 h 189283"/>
                <a:gd name="csX16" fmla="*/ 64655 w 101708"/>
                <a:gd name="csY16" fmla="*/ 73636 h 189283"/>
                <a:gd name="csX17" fmla="*/ 82067 w 101708"/>
                <a:gd name="csY17" fmla="*/ 98874 h 189283"/>
                <a:gd name="csX18" fmla="*/ 67971 w 101708"/>
                <a:gd name="csY18" fmla="*/ 155793 h 189283"/>
                <a:gd name="csX19" fmla="*/ 35358 w 101708"/>
                <a:gd name="csY19" fmla="*/ 183447 h 189283"/>
                <a:gd name="csX20" fmla="*/ 16840 w 101708"/>
                <a:gd name="csY20" fmla="*/ 156330 h 189283"/>
                <a:gd name="csX21" fmla="*/ 21262 w 101708"/>
                <a:gd name="csY21" fmla="*/ 129213 h 189283"/>
                <a:gd name="csX22" fmla="*/ 27343 w 101708"/>
                <a:gd name="csY22" fmla="*/ 104512 h 189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1708" h="189283">
                  <a:moveTo>
                    <a:pt x="53323" y="3024"/>
                  </a:moveTo>
                  <a:cubicBezTo>
                    <a:pt x="53323" y="2756"/>
                    <a:pt x="53323" y="71"/>
                    <a:pt x="49730" y="71"/>
                  </a:cubicBezTo>
                  <a:cubicBezTo>
                    <a:pt x="43373" y="71"/>
                    <a:pt x="23197" y="2219"/>
                    <a:pt x="16011" y="2756"/>
                  </a:cubicBezTo>
                  <a:cubicBezTo>
                    <a:pt x="13800" y="3024"/>
                    <a:pt x="10760" y="3293"/>
                    <a:pt x="10760" y="8126"/>
                  </a:cubicBezTo>
                  <a:cubicBezTo>
                    <a:pt x="10760" y="11347"/>
                    <a:pt x="13247" y="11347"/>
                    <a:pt x="17393" y="11347"/>
                  </a:cubicBezTo>
                  <a:cubicBezTo>
                    <a:pt x="30659" y="11347"/>
                    <a:pt x="31212" y="13227"/>
                    <a:pt x="31212" y="15912"/>
                  </a:cubicBezTo>
                  <a:cubicBezTo>
                    <a:pt x="31212" y="17791"/>
                    <a:pt x="28725" y="26920"/>
                    <a:pt x="27343" y="32558"/>
                  </a:cubicBezTo>
                  <a:lnTo>
                    <a:pt x="4679" y="120084"/>
                  </a:lnTo>
                  <a:cubicBezTo>
                    <a:pt x="1363" y="133509"/>
                    <a:pt x="257" y="137805"/>
                    <a:pt x="257" y="147202"/>
                  </a:cubicBezTo>
                  <a:cubicBezTo>
                    <a:pt x="257" y="172708"/>
                    <a:pt x="14906" y="189354"/>
                    <a:pt x="35358" y="189354"/>
                  </a:cubicBezTo>
                  <a:cubicBezTo>
                    <a:pt x="67971" y="189354"/>
                    <a:pt x="101966" y="149350"/>
                    <a:pt x="101966" y="110687"/>
                  </a:cubicBezTo>
                  <a:cubicBezTo>
                    <a:pt x="101966" y="86255"/>
                    <a:pt x="87318" y="67730"/>
                    <a:pt x="65207" y="67730"/>
                  </a:cubicBezTo>
                  <a:cubicBezTo>
                    <a:pt x="52494" y="67730"/>
                    <a:pt x="41162" y="75516"/>
                    <a:pt x="32871" y="83839"/>
                  </a:cubicBezTo>
                  <a:lnTo>
                    <a:pt x="53323" y="3024"/>
                  </a:lnTo>
                  <a:close/>
                  <a:moveTo>
                    <a:pt x="27343" y="104512"/>
                  </a:moveTo>
                  <a:cubicBezTo>
                    <a:pt x="29001" y="98606"/>
                    <a:pt x="29001" y="98069"/>
                    <a:pt x="31489" y="95115"/>
                  </a:cubicBezTo>
                  <a:cubicBezTo>
                    <a:pt x="45031" y="77664"/>
                    <a:pt x="57469" y="73636"/>
                    <a:pt x="64655" y="73636"/>
                  </a:cubicBezTo>
                  <a:cubicBezTo>
                    <a:pt x="74604" y="73636"/>
                    <a:pt x="82067" y="81691"/>
                    <a:pt x="82067" y="98874"/>
                  </a:cubicBezTo>
                  <a:cubicBezTo>
                    <a:pt x="82067" y="114715"/>
                    <a:pt x="72946" y="145591"/>
                    <a:pt x="67971" y="155793"/>
                  </a:cubicBezTo>
                  <a:cubicBezTo>
                    <a:pt x="58851" y="173782"/>
                    <a:pt x="46137" y="183447"/>
                    <a:pt x="35358" y="183447"/>
                  </a:cubicBezTo>
                  <a:cubicBezTo>
                    <a:pt x="25961" y="183447"/>
                    <a:pt x="16840" y="176198"/>
                    <a:pt x="16840" y="156330"/>
                  </a:cubicBezTo>
                  <a:cubicBezTo>
                    <a:pt x="16840" y="151229"/>
                    <a:pt x="16840" y="146128"/>
                    <a:pt x="21262" y="129213"/>
                  </a:cubicBezTo>
                  <a:lnTo>
                    <a:pt x="27343" y="104512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D75B1C2-FBAD-48E3-B904-E706611F8666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8319560" y="4566510"/>
              <a:ext cx="72965" cy="180422"/>
            </a:xfrm>
            <a:custGeom>
              <a:avLst/>
              <a:gdLst>
                <a:gd name="csX0" fmla="*/ 70739 w 72965"/>
                <a:gd name="csY0" fmla="*/ 9736 h 180422"/>
                <a:gd name="csX1" fmla="*/ 60513 w 72965"/>
                <a:gd name="csY1" fmla="*/ 71 h 180422"/>
                <a:gd name="csX2" fmla="*/ 45588 w 72965"/>
                <a:gd name="csY2" fmla="*/ 14301 h 180422"/>
                <a:gd name="csX3" fmla="*/ 56091 w 72965"/>
                <a:gd name="csY3" fmla="*/ 23966 h 180422"/>
                <a:gd name="csX4" fmla="*/ 70739 w 72965"/>
                <a:gd name="csY4" fmla="*/ 9736 h 180422"/>
                <a:gd name="csX5" fmla="*/ 49734 w 72965"/>
                <a:gd name="csY5" fmla="*/ 110687 h 180422"/>
                <a:gd name="csX6" fmla="*/ 55815 w 72965"/>
                <a:gd name="csY6" fmla="*/ 95115 h 180422"/>
                <a:gd name="csX7" fmla="*/ 59408 w 72965"/>
                <a:gd name="csY7" fmla="*/ 80885 h 180422"/>
                <a:gd name="csX8" fmla="*/ 36744 w 72965"/>
                <a:gd name="csY8" fmla="*/ 58870 h 180422"/>
                <a:gd name="csX9" fmla="*/ 262 w 72965"/>
                <a:gd name="csY9" fmla="*/ 100216 h 180422"/>
                <a:gd name="csX10" fmla="*/ 3578 w 72965"/>
                <a:gd name="csY10" fmla="*/ 102901 h 180422"/>
                <a:gd name="csX11" fmla="*/ 8000 w 72965"/>
                <a:gd name="csY11" fmla="*/ 98069 h 180422"/>
                <a:gd name="csX12" fmla="*/ 35915 w 72965"/>
                <a:gd name="csY12" fmla="*/ 64776 h 180422"/>
                <a:gd name="csX13" fmla="*/ 42825 w 72965"/>
                <a:gd name="csY13" fmla="*/ 73368 h 180422"/>
                <a:gd name="csX14" fmla="*/ 39784 w 72965"/>
                <a:gd name="csY14" fmla="*/ 87329 h 180422"/>
                <a:gd name="csX15" fmla="*/ 20714 w 72965"/>
                <a:gd name="csY15" fmla="*/ 136999 h 180422"/>
                <a:gd name="csX16" fmla="*/ 14357 w 72965"/>
                <a:gd name="csY16" fmla="*/ 158478 h 180422"/>
                <a:gd name="csX17" fmla="*/ 37021 w 72965"/>
                <a:gd name="csY17" fmla="*/ 180494 h 180422"/>
                <a:gd name="csX18" fmla="*/ 73227 w 72965"/>
                <a:gd name="csY18" fmla="*/ 139147 h 180422"/>
                <a:gd name="csX19" fmla="*/ 69910 w 72965"/>
                <a:gd name="csY19" fmla="*/ 136462 h 180422"/>
                <a:gd name="csX20" fmla="*/ 65764 w 72965"/>
                <a:gd name="csY20" fmla="*/ 141295 h 180422"/>
                <a:gd name="csX21" fmla="*/ 37573 w 72965"/>
                <a:gd name="csY21" fmla="*/ 174587 h 180422"/>
                <a:gd name="csX22" fmla="*/ 30940 w 72965"/>
                <a:gd name="csY22" fmla="*/ 165727 h 180422"/>
                <a:gd name="csX23" fmla="*/ 38955 w 72965"/>
                <a:gd name="csY23" fmla="*/ 138879 h 180422"/>
                <a:gd name="csX24" fmla="*/ 49734 w 72965"/>
                <a:gd name="csY24" fmla="*/ 110687 h 180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2965" h="180422">
                  <a:moveTo>
                    <a:pt x="70739" y="9736"/>
                  </a:moveTo>
                  <a:cubicBezTo>
                    <a:pt x="70739" y="4367"/>
                    <a:pt x="66870" y="71"/>
                    <a:pt x="60513" y="71"/>
                  </a:cubicBezTo>
                  <a:cubicBezTo>
                    <a:pt x="53051" y="71"/>
                    <a:pt x="45588" y="7052"/>
                    <a:pt x="45588" y="14301"/>
                  </a:cubicBezTo>
                  <a:cubicBezTo>
                    <a:pt x="45588" y="19402"/>
                    <a:pt x="49458" y="23966"/>
                    <a:pt x="56091" y="23966"/>
                  </a:cubicBezTo>
                  <a:cubicBezTo>
                    <a:pt x="62448" y="23966"/>
                    <a:pt x="70739" y="17791"/>
                    <a:pt x="70739" y="9736"/>
                  </a:cubicBezTo>
                  <a:close/>
                  <a:moveTo>
                    <a:pt x="49734" y="110687"/>
                  </a:moveTo>
                  <a:cubicBezTo>
                    <a:pt x="53051" y="102901"/>
                    <a:pt x="53051" y="102364"/>
                    <a:pt x="55815" y="95115"/>
                  </a:cubicBezTo>
                  <a:cubicBezTo>
                    <a:pt x="58026" y="89745"/>
                    <a:pt x="59408" y="85987"/>
                    <a:pt x="59408" y="80885"/>
                  </a:cubicBezTo>
                  <a:cubicBezTo>
                    <a:pt x="59408" y="68804"/>
                    <a:pt x="50563" y="58870"/>
                    <a:pt x="36744" y="58870"/>
                  </a:cubicBezTo>
                  <a:cubicBezTo>
                    <a:pt x="10764" y="58870"/>
                    <a:pt x="262" y="97800"/>
                    <a:pt x="262" y="100216"/>
                  </a:cubicBezTo>
                  <a:cubicBezTo>
                    <a:pt x="262" y="102901"/>
                    <a:pt x="3025" y="102901"/>
                    <a:pt x="3578" y="102901"/>
                  </a:cubicBezTo>
                  <a:cubicBezTo>
                    <a:pt x="6342" y="102901"/>
                    <a:pt x="6618" y="102364"/>
                    <a:pt x="8000" y="98069"/>
                  </a:cubicBezTo>
                  <a:cubicBezTo>
                    <a:pt x="15463" y="72831"/>
                    <a:pt x="26518" y="64776"/>
                    <a:pt x="35915" y="64776"/>
                  </a:cubicBezTo>
                  <a:cubicBezTo>
                    <a:pt x="38126" y="64776"/>
                    <a:pt x="42825" y="64776"/>
                    <a:pt x="42825" y="73368"/>
                  </a:cubicBezTo>
                  <a:cubicBezTo>
                    <a:pt x="42825" y="79006"/>
                    <a:pt x="40890" y="84644"/>
                    <a:pt x="39784" y="87329"/>
                  </a:cubicBezTo>
                  <a:cubicBezTo>
                    <a:pt x="37573" y="94310"/>
                    <a:pt x="25136" y="125454"/>
                    <a:pt x="20714" y="136999"/>
                  </a:cubicBezTo>
                  <a:cubicBezTo>
                    <a:pt x="17950" y="143980"/>
                    <a:pt x="14357" y="152840"/>
                    <a:pt x="14357" y="158478"/>
                  </a:cubicBezTo>
                  <a:cubicBezTo>
                    <a:pt x="14357" y="171097"/>
                    <a:pt x="23754" y="180494"/>
                    <a:pt x="37021" y="180494"/>
                  </a:cubicBezTo>
                  <a:cubicBezTo>
                    <a:pt x="63001" y="180494"/>
                    <a:pt x="73227" y="141563"/>
                    <a:pt x="73227" y="139147"/>
                  </a:cubicBezTo>
                  <a:cubicBezTo>
                    <a:pt x="73227" y="136462"/>
                    <a:pt x="70739" y="136462"/>
                    <a:pt x="69910" y="136462"/>
                  </a:cubicBezTo>
                  <a:cubicBezTo>
                    <a:pt x="67146" y="136462"/>
                    <a:pt x="67146" y="137268"/>
                    <a:pt x="65764" y="141295"/>
                  </a:cubicBezTo>
                  <a:cubicBezTo>
                    <a:pt x="60789" y="158210"/>
                    <a:pt x="51669" y="174587"/>
                    <a:pt x="37573" y="174587"/>
                  </a:cubicBezTo>
                  <a:cubicBezTo>
                    <a:pt x="32875" y="174587"/>
                    <a:pt x="30940" y="171902"/>
                    <a:pt x="30940" y="165727"/>
                  </a:cubicBezTo>
                  <a:cubicBezTo>
                    <a:pt x="30940" y="159015"/>
                    <a:pt x="32598" y="155256"/>
                    <a:pt x="38955" y="138879"/>
                  </a:cubicBezTo>
                  <a:lnTo>
                    <a:pt x="49734" y="11068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22C167B-7BAF-4E77-52D5-DD5C4652138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8429825" y="4551743"/>
              <a:ext cx="137915" cy="250229"/>
            </a:xfrm>
            <a:custGeom>
              <a:avLst/>
              <a:gdLst>
                <a:gd name="csX0" fmla="*/ 135968 w 137915"/>
                <a:gd name="csY0" fmla="*/ 10542 h 250229"/>
                <a:gd name="csX1" fmla="*/ 138180 w 137915"/>
                <a:gd name="csY1" fmla="*/ 5441 h 250229"/>
                <a:gd name="csX2" fmla="*/ 132652 w 137915"/>
                <a:gd name="csY2" fmla="*/ 71 h 250229"/>
                <a:gd name="csX3" fmla="*/ 126571 w 137915"/>
                <a:gd name="csY3" fmla="*/ 5441 h 250229"/>
                <a:gd name="csX4" fmla="*/ 2476 w 137915"/>
                <a:gd name="csY4" fmla="*/ 239829 h 250229"/>
                <a:gd name="csX5" fmla="*/ 264 w 137915"/>
                <a:gd name="csY5" fmla="*/ 244931 h 250229"/>
                <a:gd name="csX6" fmla="*/ 5792 w 137915"/>
                <a:gd name="csY6" fmla="*/ 250300 h 250229"/>
                <a:gd name="csX7" fmla="*/ 11873 w 137915"/>
                <a:gd name="csY7" fmla="*/ 244931 h 250229"/>
                <a:gd name="csX8" fmla="*/ 135968 w 137915"/>
                <a:gd name="csY8" fmla="*/ 10542 h 250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7915" h="250229">
                  <a:moveTo>
                    <a:pt x="135968" y="10542"/>
                  </a:moveTo>
                  <a:cubicBezTo>
                    <a:pt x="138180" y="6783"/>
                    <a:pt x="138180" y="6246"/>
                    <a:pt x="138180" y="5441"/>
                  </a:cubicBezTo>
                  <a:cubicBezTo>
                    <a:pt x="138180" y="3561"/>
                    <a:pt x="136521" y="71"/>
                    <a:pt x="132652" y="71"/>
                  </a:cubicBezTo>
                  <a:cubicBezTo>
                    <a:pt x="129335" y="71"/>
                    <a:pt x="128506" y="1682"/>
                    <a:pt x="126571" y="5441"/>
                  </a:cubicBezTo>
                  <a:lnTo>
                    <a:pt x="2476" y="239829"/>
                  </a:lnTo>
                  <a:cubicBezTo>
                    <a:pt x="264" y="243588"/>
                    <a:pt x="264" y="244125"/>
                    <a:pt x="264" y="244931"/>
                  </a:cubicBezTo>
                  <a:cubicBezTo>
                    <a:pt x="264" y="247079"/>
                    <a:pt x="2199" y="250300"/>
                    <a:pt x="5792" y="250300"/>
                  </a:cubicBezTo>
                  <a:cubicBezTo>
                    <a:pt x="9109" y="250300"/>
                    <a:pt x="9938" y="248690"/>
                    <a:pt x="11873" y="244931"/>
                  </a:cubicBezTo>
                  <a:lnTo>
                    <a:pt x="135968" y="10542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43E56A4F-4BD0-7F02-AE53-3FC7FF1FAEB9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8387109" y="4560603"/>
              <a:ext cx="211156" cy="183376"/>
            </a:xfrm>
            <a:custGeom>
              <a:avLst/>
              <a:gdLst>
                <a:gd name="csX0" fmla="*/ 33153 w 211156"/>
                <a:gd name="csY0" fmla="*/ 162505 h 183376"/>
                <a:gd name="csX1" fmla="*/ 8003 w 211156"/>
                <a:gd name="csY1" fmla="*/ 175124 h 183376"/>
                <a:gd name="csX2" fmla="*/ 264 w 211156"/>
                <a:gd name="csY2" fmla="*/ 180225 h 183376"/>
                <a:gd name="csX3" fmla="*/ 8003 w 211156"/>
                <a:gd name="csY3" fmla="*/ 183447 h 183376"/>
                <a:gd name="csX4" fmla="*/ 99485 w 211156"/>
                <a:gd name="csY4" fmla="*/ 183447 h 183376"/>
                <a:gd name="csX5" fmla="*/ 211420 w 211156"/>
                <a:gd name="csY5" fmla="*/ 67998 h 183376"/>
                <a:gd name="csX6" fmla="*/ 146470 w 211156"/>
                <a:gd name="csY6" fmla="*/ 71 h 183376"/>
                <a:gd name="csX7" fmla="*/ 53606 w 211156"/>
                <a:gd name="csY7" fmla="*/ 71 h 183376"/>
                <a:gd name="csX8" fmla="*/ 45314 w 211156"/>
                <a:gd name="csY8" fmla="*/ 5172 h 183376"/>
                <a:gd name="csX9" fmla="*/ 53329 w 211156"/>
                <a:gd name="csY9" fmla="*/ 8394 h 183376"/>
                <a:gd name="csX10" fmla="*/ 65214 w 211156"/>
                <a:gd name="csY10" fmla="*/ 8931 h 183376"/>
                <a:gd name="csX11" fmla="*/ 71294 w 211156"/>
                <a:gd name="csY11" fmla="*/ 13227 h 183376"/>
                <a:gd name="csX12" fmla="*/ 70189 w 211156"/>
                <a:gd name="csY12" fmla="*/ 18328 h 183376"/>
                <a:gd name="csX13" fmla="*/ 33153 w 211156"/>
                <a:gd name="csY13" fmla="*/ 162505 h 183376"/>
                <a:gd name="csX14" fmla="*/ 92852 w 211156"/>
                <a:gd name="csY14" fmla="*/ 18597 h 183376"/>
                <a:gd name="csX15" fmla="*/ 107777 w 211156"/>
                <a:gd name="csY15" fmla="*/ 8394 h 183376"/>
                <a:gd name="csX16" fmla="*/ 137350 w 211156"/>
                <a:gd name="csY16" fmla="*/ 8394 h 183376"/>
                <a:gd name="csX17" fmla="*/ 187375 w 211156"/>
                <a:gd name="csY17" fmla="*/ 58064 h 183376"/>
                <a:gd name="csX18" fmla="*/ 158355 w 211156"/>
                <a:gd name="csY18" fmla="*/ 144785 h 183376"/>
                <a:gd name="csX19" fmla="*/ 94511 w 211156"/>
                <a:gd name="csY19" fmla="*/ 175124 h 183376"/>
                <a:gd name="csX20" fmla="*/ 63279 w 211156"/>
                <a:gd name="csY20" fmla="*/ 175124 h 183376"/>
                <a:gd name="csX21" fmla="*/ 57199 w 211156"/>
                <a:gd name="csY21" fmla="*/ 174856 h 183376"/>
                <a:gd name="csX22" fmla="*/ 53606 w 211156"/>
                <a:gd name="csY22" fmla="*/ 172171 h 183376"/>
                <a:gd name="csX23" fmla="*/ 54988 w 211156"/>
                <a:gd name="csY23" fmla="*/ 165996 h 183376"/>
                <a:gd name="csX24" fmla="*/ 92852 w 211156"/>
                <a:gd name="csY24" fmla="*/ 18597 h 1833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11156" h="183376">
                  <a:moveTo>
                    <a:pt x="33153" y="162505"/>
                  </a:moveTo>
                  <a:cubicBezTo>
                    <a:pt x="30390" y="172976"/>
                    <a:pt x="29837" y="175124"/>
                    <a:pt x="8003" y="175124"/>
                  </a:cubicBezTo>
                  <a:cubicBezTo>
                    <a:pt x="3304" y="175124"/>
                    <a:pt x="264" y="175124"/>
                    <a:pt x="264" y="180225"/>
                  </a:cubicBezTo>
                  <a:cubicBezTo>
                    <a:pt x="264" y="183447"/>
                    <a:pt x="2751" y="183447"/>
                    <a:pt x="8003" y="183447"/>
                  </a:cubicBezTo>
                  <a:lnTo>
                    <a:pt x="99485" y="183447"/>
                  </a:lnTo>
                  <a:cubicBezTo>
                    <a:pt x="156973" y="183447"/>
                    <a:pt x="211420" y="126797"/>
                    <a:pt x="211420" y="67998"/>
                  </a:cubicBezTo>
                  <a:cubicBezTo>
                    <a:pt x="211420" y="30141"/>
                    <a:pt x="187928" y="71"/>
                    <a:pt x="146470" y="71"/>
                  </a:cubicBezTo>
                  <a:lnTo>
                    <a:pt x="53606" y="71"/>
                  </a:lnTo>
                  <a:cubicBezTo>
                    <a:pt x="48355" y="71"/>
                    <a:pt x="45314" y="71"/>
                    <a:pt x="45314" y="5172"/>
                  </a:cubicBezTo>
                  <a:cubicBezTo>
                    <a:pt x="45314" y="8394"/>
                    <a:pt x="47802" y="8394"/>
                    <a:pt x="53329" y="8394"/>
                  </a:cubicBezTo>
                  <a:cubicBezTo>
                    <a:pt x="56922" y="8394"/>
                    <a:pt x="61897" y="8662"/>
                    <a:pt x="65214" y="8931"/>
                  </a:cubicBezTo>
                  <a:cubicBezTo>
                    <a:pt x="69636" y="9468"/>
                    <a:pt x="71294" y="10273"/>
                    <a:pt x="71294" y="13227"/>
                  </a:cubicBezTo>
                  <a:cubicBezTo>
                    <a:pt x="71294" y="14301"/>
                    <a:pt x="71018" y="15106"/>
                    <a:pt x="70189" y="18328"/>
                  </a:cubicBezTo>
                  <a:lnTo>
                    <a:pt x="33153" y="162505"/>
                  </a:lnTo>
                  <a:close/>
                  <a:moveTo>
                    <a:pt x="92852" y="18597"/>
                  </a:moveTo>
                  <a:cubicBezTo>
                    <a:pt x="95340" y="9199"/>
                    <a:pt x="95892" y="8394"/>
                    <a:pt x="107777" y="8394"/>
                  </a:cubicBezTo>
                  <a:lnTo>
                    <a:pt x="137350" y="8394"/>
                  </a:lnTo>
                  <a:cubicBezTo>
                    <a:pt x="164435" y="8394"/>
                    <a:pt x="187375" y="22624"/>
                    <a:pt x="187375" y="58064"/>
                  </a:cubicBezTo>
                  <a:cubicBezTo>
                    <a:pt x="187375" y="71220"/>
                    <a:pt x="181847" y="115252"/>
                    <a:pt x="158355" y="144785"/>
                  </a:cubicBezTo>
                  <a:cubicBezTo>
                    <a:pt x="150340" y="154719"/>
                    <a:pt x="128506" y="175124"/>
                    <a:pt x="94511" y="175124"/>
                  </a:cubicBezTo>
                  <a:lnTo>
                    <a:pt x="63279" y="175124"/>
                  </a:lnTo>
                  <a:cubicBezTo>
                    <a:pt x="59410" y="175124"/>
                    <a:pt x="58857" y="175124"/>
                    <a:pt x="57199" y="174856"/>
                  </a:cubicBezTo>
                  <a:cubicBezTo>
                    <a:pt x="54435" y="174587"/>
                    <a:pt x="53606" y="174319"/>
                    <a:pt x="53606" y="172171"/>
                  </a:cubicBezTo>
                  <a:cubicBezTo>
                    <a:pt x="53606" y="171365"/>
                    <a:pt x="53606" y="170828"/>
                    <a:pt x="54988" y="165996"/>
                  </a:cubicBezTo>
                  <a:lnTo>
                    <a:pt x="92852" y="1859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69D0403A-288E-6975-805F-E573BEBBC869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8625543" y="4557650"/>
              <a:ext cx="101708" cy="189283"/>
            </a:xfrm>
            <a:custGeom>
              <a:avLst/>
              <a:gdLst>
                <a:gd name="csX0" fmla="*/ 53338 w 101708"/>
                <a:gd name="csY0" fmla="*/ 3024 h 189283"/>
                <a:gd name="csX1" fmla="*/ 49745 w 101708"/>
                <a:gd name="csY1" fmla="*/ 71 h 189283"/>
                <a:gd name="csX2" fmla="*/ 16026 w 101708"/>
                <a:gd name="csY2" fmla="*/ 2756 h 189283"/>
                <a:gd name="csX3" fmla="*/ 10775 w 101708"/>
                <a:gd name="csY3" fmla="*/ 8126 h 189283"/>
                <a:gd name="csX4" fmla="*/ 17408 w 101708"/>
                <a:gd name="csY4" fmla="*/ 11347 h 189283"/>
                <a:gd name="csX5" fmla="*/ 31227 w 101708"/>
                <a:gd name="csY5" fmla="*/ 15912 h 189283"/>
                <a:gd name="csX6" fmla="*/ 27358 w 101708"/>
                <a:gd name="csY6" fmla="*/ 32558 h 189283"/>
                <a:gd name="csX7" fmla="*/ 4695 w 101708"/>
                <a:gd name="csY7" fmla="*/ 120084 h 189283"/>
                <a:gd name="csX8" fmla="*/ 272 w 101708"/>
                <a:gd name="csY8" fmla="*/ 147202 h 189283"/>
                <a:gd name="csX9" fmla="*/ 35373 w 101708"/>
                <a:gd name="csY9" fmla="*/ 189354 h 189283"/>
                <a:gd name="csX10" fmla="*/ 101981 w 101708"/>
                <a:gd name="csY10" fmla="*/ 110687 h 189283"/>
                <a:gd name="csX11" fmla="*/ 65222 w 101708"/>
                <a:gd name="csY11" fmla="*/ 67730 h 189283"/>
                <a:gd name="csX12" fmla="*/ 32886 w 101708"/>
                <a:gd name="csY12" fmla="*/ 83839 h 189283"/>
                <a:gd name="csX13" fmla="*/ 53338 w 101708"/>
                <a:gd name="csY13" fmla="*/ 3024 h 189283"/>
                <a:gd name="csX14" fmla="*/ 27358 w 101708"/>
                <a:gd name="csY14" fmla="*/ 104512 h 189283"/>
                <a:gd name="csX15" fmla="*/ 31504 w 101708"/>
                <a:gd name="csY15" fmla="*/ 95115 h 189283"/>
                <a:gd name="csX16" fmla="*/ 64670 w 101708"/>
                <a:gd name="csY16" fmla="*/ 73636 h 189283"/>
                <a:gd name="csX17" fmla="*/ 82082 w 101708"/>
                <a:gd name="csY17" fmla="*/ 98874 h 189283"/>
                <a:gd name="csX18" fmla="*/ 67986 w 101708"/>
                <a:gd name="csY18" fmla="*/ 155793 h 189283"/>
                <a:gd name="csX19" fmla="*/ 35373 w 101708"/>
                <a:gd name="csY19" fmla="*/ 183447 h 189283"/>
                <a:gd name="csX20" fmla="*/ 16855 w 101708"/>
                <a:gd name="csY20" fmla="*/ 156330 h 189283"/>
                <a:gd name="csX21" fmla="*/ 21278 w 101708"/>
                <a:gd name="csY21" fmla="*/ 129213 h 189283"/>
                <a:gd name="csX22" fmla="*/ 27358 w 101708"/>
                <a:gd name="csY22" fmla="*/ 104512 h 189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1708" h="189283">
                  <a:moveTo>
                    <a:pt x="53338" y="3024"/>
                  </a:moveTo>
                  <a:cubicBezTo>
                    <a:pt x="53338" y="2756"/>
                    <a:pt x="53338" y="71"/>
                    <a:pt x="49745" y="71"/>
                  </a:cubicBezTo>
                  <a:cubicBezTo>
                    <a:pt x="43388" y="71"/>
                    <a:pt x="23212" y="2219"/>
                    <a:pt x="16026" y="2756"/>
                  </a:cubicBezTo>
                  <a:cubicBezTo>
                    <a:pt x="13815" y="3024"/>
                    <a:pt x="10775" y="3293"/>
                    <a:pt x="10775" y="8126"/>
                  </a:cubicBezTo>
                  <a:cubicBezTo>
                    <a:pt x="10775" y="11347"/>
                    <a:pt x="13262" y="11347"/>
                    <a:pt x="17408" y="11347"/>
                  </a:cubicBezTo>
                  <a:cubicBezTo>
                    <a:pt x="30675" y="11347"/>
                    <a:pt x="31227" y="13227"/>
                    <a:pt x="31227" y="15912"/>
                  </a:cubicBezTo>
                  <a:cubicBezTo>
                    <a:pt x="31227" y="17791"/>
                    <a:pt x="28740" y="26920"/>
                    <a:pt x="27358" y="32558"/>
                  </a:cubicBezTo>
                  <a:lnTo>
                    <a:pt x="4695" y="120084"/>
                  </a:lnTo>
                  <a:cubicBezTo>
                    <a:pt x="1378" y="133509"/>
                    <a:pt x="272" y="137805"/>
                    <a:pt x="272" y="147202"/>
                  </a:cubicBezTo>
                  <a:cubicBezTo>
                    <a:pt x="272" y="172708"/>
                    <a:pt x="14921" y="189354"/>
                    <a:pt x="35373" y="189354"/>
                  </a:cubicBezTo>
                  <a:cubicBezTo>
                    <a:pt x="67986" y="189354"/>
                    <a:pt x="101981" y="149350"/>
                    <a:pt x="101981" y="110687"/>
                  </a:cubicBezTo>
                  <a:cubicBezTo>
                    <a:pt x="101981" y="86255"/>
                    <a:pt x="87333" y="67730"/>
                    <a:pt x="65222" y="67730"/>
                  </a:cubicBezTo>
                  <a:cubicBezTo>
                    <a:pt x="52509" y="67730"/>
                    <a:pt x="41177" y="75516"/>
                    <a:pt x="32886" y="83839"/>
                  </a:cubicBezTo>
                  <a:lnTo>
                    <a:pt x="53338" y="3024"/>
                  </a:lnTo>
                  <a:close/>
                  <a:moveTo>
                    <a:pt x="27358" y="104512"/>
                  </a:moveTo>
                  <a:cubicBezTo>
                    <a:pt x="29016" y="98606"/>
                    <a:pt x="29016" y="98069"/>
                    <a:pt x="31504" y="95115"/>
                  </a:cubicBezTo>
                  <a:cubicBezTo>
                    <a:pt x="45046" y="77664"/>
                    <a:pt x="57484" y="73636"/>
                    <a:pt x="64670" y="73636"/>
                  </a:cubicBezTo>
                  <a:cubicBezTo>
                    <a:pt x="74619" y="73636"/>
                    <a:pt x="82082" y="81691"/>
                    <a:pt x="82082" y="98874"/>
                  </a:cubicBezTo>
                  <a:cubicBezTo>
                    <a:pt x="82082" y="114715"/>
                    <a:pt x="72961" y="145591"/>
                    <a:pt x="67986" y="155793"/>
                  </a:cubicBezTo>
                  <a:cubicBezTo>
                    <a:pt x="58866" y="173782"/>
                    <a:pt x="46152" y="183447"/>
                    <a:pt x="35373" y="183447"/>
                  </a:cubicBezTo>
                  <a:cubicBezTo>
                    <a:pt x="25976" y="183447"/>
                    <a:pt x="16855" y="176198"/>
                    <a:pt x="16855" y="156330"/>
                  </a:cubicBezTo>
                  <a:cubicBezTo>
                    <a:pt x="16855" y="151229"/>
                    <a:pt x="16855" y="146128"/>
                    <a:pt x="21278" y="129213"/>
                  </a:cubicBezTo>
                  <a:lnTo>
                    <a:pt x="27358" y="104512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A4BDED1F-A8EE-7EEB-9366-B5D0E2B8A956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8808062" y="4587452"/>
              <a:ext cx="183794" cy="178812"/>
            </a:xfrm>
            <a:custGeom>
              <a:avLst/>
              <a:gdLst>
                <a:gd name="csX0" fmla="*/ 97842 w 183794"/>
                <a:gd name="csY0" fmla="*/ 94847 h 178812"/>
                <a:gd name="csX1" fmla="*/ 174953 w 183794"/>
                <a:gd name="csY1" fmla="*/ 94847 h 178812"/>
                <a:gd name="csX2" fmla="*/ 184074 w 183794"/>
                <a:gd name="csY2" fmla="*/ 89477 h 178812"/>
                <a:gd name="csX3" fmla="*/ 174953 w 183794"/>
                <a:gd name="csY3" fmla="*/ 84107 h 178812"/>
                <a:gd name="csX4" fmla="*/ 97842 w 183794"/>
                <a:gd name="csY4" fmla="*/ 84107 h 178812"/>
                <a:gd name="csX5" fmla="*/ 97842 w 183794"/>
                <a:gd name="csY5" fmla="*/ 8931 h 178812"/>
                <a:gd name="csX6" fmla="*/ 92314 w 183794"/>
                <a:gd name="csY6" fmla="*/ 71 h 178812"/>
                <a:gd name="csX7" fmla="*/ 86787 w 183794"/>
                <a:gd name="csY7" fmla="*/ 8931 h 178812"/>
                <a:gd name="csX8" fmla="*/ 86787 w 183794"/>
                <a:gd name="csY8" fmla="*/ 84107 h 178812"/>
                <a:gd name="csX9" fmla="*/ 9400 w 183794"/>
                <a:gd name="csY9" fmla="*/ 84107 h 178812"/>
                <a:gd name="csX10" fmla="*/ 279 w 183794"/>
                <a:gd name="csY10" fmla="*/ 89477 h 178812"/>
                <a:gd name="csX11" fmla="*/ 9400 w 183794"/>
                <a:gd name="csY11" fmla="*/ 94847 h 178812"/>
                <a:gd name="csX12" fmla="*/ 86787 w 183794"/>
                <a:gd name="csY12" fmla="*/ 94847 h 178812"/>
                <a:gd name="csX13" fmla="*/ 86787 w 183794"/>
                <a:gd name="csY13" fmla="*/ 170023 h 178812"/>
                <a:gd name="csX14" fmla="*/ 92314 w 183794"/>
                <a:gd name="csY14" fmla="*/ 178883 h 178812"/>
                <a:gd name="csX15" fmla="*/ 97842 w 183794"/>
                <a:gd name="csY15" fmla="*/ 170023 h 178812"/>
                <a:gd name="csX16" fmla="*/ 97842 w 183794"/>
                <a:gd name="csY16" fmla="*/ 94847 h 178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83794" h="178812">
                  <a:moveTo>
                    <a:pt x="97842" y="94847"/>
                  </a:moveTo>
                  <a:lnTo>
                    <a:pt x="174953" y="94847"/>
                  </a:lnTo>
                  <a:cubicBezTo>
                    <a:pt x="178822" y="94847"/>
                    <a:pt x="184074" y="94847"/>
                    <a:pt x="184074" y="89477"/>
                  </a:cubicBezTo>
                  <a:cubicBezTo>
                    <a:pt x="184074" y="84107"/>
                    <a:pt x="178822" y="84107"/>
                    <a:pt x="174953" y="84107"/>
                  </a:cubicBezTo>
                  <a:lnTo>
                    <a:pt x="97842" y="84107"/>
                  </a:lnTo>
                  <a:lnTo>
                    <a:pt x="97842" y="8931"/>
                  </a:lnTo>
                  <a:cubicBezTo>
                    <a:pt x="97842" y="5172"/>
                    <a:pt x="97842" y="71"/>
                    <a:pt x="92314" y="71"/>
                  </a:cubicBezTo>
                  <a:cubicBezTo>
                    <a:pt x="86787" y="71"/>
                    <a:pt x="86787" y="5172"/>
                    <a:pt x="86787" y="8931"/>
                  </a:cubicBezTo>
                  <a:lnTo>
                    <a:pt x="86787" y="84107"/>
                  </a:lnTo>
                  <a:lnTo>
                    <a:pt x="9400" y="84107"/>
                  </a:lnTo>
                  <a:cubicBezTo>
                    <a:pt x="5530" y="84107"/>
                    <a:pt x="279" y="84107"/>
                    <a:pt x="279" y="89477"/>
                  </a:cubicBezTo>
                  <a:cubicBezTo>
                    <a:pt x="279" y="94847"/>
                    <a:pt x="5530" y="94847"/>
                    <a:pt x="9400" y="94847"/>
                  </a:cubicBezTo>
                  <a:lnTo>
                    <a:pt x="86787" y="94847"/>
                  </a:lnTo>
                  <a:lnTo>
                    <a:pt x="86787" y="170023"/>
                  </a:lnTo>
                  <a:cubicBezTo>
                    <a:pt x="86787" y="173782"/>
                    <a:pt x="86787" y="178883"/>
                    <a:pt x="92314" y="178883"/>
                  </a:cubicBezTo>
                  <a:cubicBezTo>
                    <a:pt x="97842" y="178883"/>
                    <a:pt x="97842" y="173782"/>
                    <a:pt x="97842" y="170023"/>
                  </a:cubicBezTo>
                  <a:lnTo>
                    <a:pt x="97842" y="9484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E903ADBC-390A-27DF-84AC-92D9B95679E4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9101856" y="4542615"/>
              <a:ext cx="11055" cy="268486"/>
            </a:xfrm>
            <a:custGeom>
              <a:avLst/>
              <a:gdLst>
                <a:gd name="csX0" fmla="*/ 11344 w 11055"/>
                <a:gd name="csY0" fmla="*/ 9736 h 268486"/>
                <a:gd name="csX1" fmla="*/ 5817 w 11055"/>
                <a:gd name="csY1" fmla="*/ 71 h 268486"/>
                <a:gd name="csX2" fmla="*/ 289 w 11055"/>
                <a:gd name="csY2" fmla="*/ 9736 h 268486"/>
                <a:gd name="csX3" fmla="*/ 289 w 11055"/>
                <a:gd name="csY3" fmla="*/ 258892 h 268486"/>
                <a:gd name="csX4" fmla="*/ 5817 w 11055"/>
                <a:gd name="csY4" fmla="*/ 268558 h 268486"/>
                <a:gd name="csX5" fmla="*/ 11344 w 11055"/>
                <a:gd name="csY5" fmla="*/ 258892 h 268486"/>
                <a:gd name="csX6" fmla="*/ 11344 w 11055"/>
                <a:gd name="csY6" fmla="*/ 9736 h 26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055" h="268486">
                  <a:moveTo>
                    <a:pt x="11344" y="9736"/>
                  </a:moveTo>
                  <a:cubicBezTo>
                    <a:pt x="11344" y="4904"/>
                    <a:pt x="11344" y="71"/>
                    <a:pt x="5817" y="71"/>
                  </a:cubicBezTo>
                  <a:cubicBezTo>
                    <a:pt x="289" y="71"/>
                    <a:pt x="289" y="4904"/>
                    <a:pt x="289" y="9736"/>
                  </a:cubicBezTo>
                  <a:lnTo>
                    <a:pt x="289" y="258892"/>
                  </a:lnTo>
                  <a:cubicBezTo>
                    <a:pt x="289" y="263725"/>
                    <a:pt x="289" y="268558"/>
                    <a:pt x="5817" y="268558"/>
                  </a:cubicBezTo>
                  <a:cubicBezTo>
                    <a:pt x="11344" y="268558"/>
                    <a:pt x="11344" y="263725"/>
                    <a:pt x="11344" y="258892"/>
                  </a:cubicBezTo>
                  <a:lnTo>
                    <a:pt x="11344" y="973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C244F03-C1BF-7917-8BFC-80C434C487D4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9156796" y="4551743"/>
              <a:ext cx="145377" cy="198143"/>
            </a:xfrm>
            <a:custGeom>
              <a:avLst/>
              <a:gdLst>
                <a:gd name="csX0" fmla="*/ 117202 w 145377"/>
                <a:gd name="csY0" fmla="*/ 101290 h 198143"/>
                <a:gd name="csX1" fmla="*/ 81548 w 145377"/>
                <a:gd name="csY1" fmla="*/ 69609 h 198143"/>
                <a:gd name="csX2" fmla="*/ 25166 w 145377"/>
                <a:gd name="csY2" fmla="*/ 94847 h 198143"/>
                <a:gd name="csX3" fmla="*/ 292 w 145377"/>
                <a:gd name="csY3" fmla="*/ 150423 h 198143"/>
                <a:gd name="csX4" fmla="*/ 51146 w 145377"/>
                <a:gd name="csY4" fmla="*/ 198214 h 198143"/>
                <a:gd name="csX5" fmla="*/ 145669 w 145377"/>
                <a:gd name="csY5" fmla="*/ 69609 h 198143"/>
                <a:gd name="csX6" fmla="*/ 85970 w 145377"/>
                <a:gd name="csY6" fmla="*/ 71 h 198143"/>
                <a:gd name="csX7" fmla="*/ 33181 w 145377"/>
                <a:gd name="csY7" fmla="*/ 42492 h 198143"/>
                <a:gd name="csX8" fmla="*/ 43684 w 145377"/>
                <a:gd name="csY8" fmla="*/ 51889 h 198143"/>
                <a:gd name="csX9" fmla="*/ 58608 w 145377"/>
                <a:gd name="csY9" fmla="*/ 37659 h 198143"/>
                <a:gd name="csX10" fmla="*/ 45618 w 145377"/>
                <a:gd name="csY10" fmla="*/ 28262 h 198143"/>
                <a:gd name="csX11" fmla="*/ 85418 w 145377"/>
                <a:gd name="csY11" fmla="*/ 6783 h 198143"/>
                <a:gd name="csX12" fmla="*/ 124940 w 145377"/>
                <a:gd name="csY12" fmla="*/ 55379 h 198143"/>
                <a:gd name="csX13" fmla="*/ 117478 w 145377"/>
                <a:gd name="csY13" fmla="*/ 101290 h 198143"/>
                <a:gd name="csX14" fmla="*/ 117202 w 145377"/>
                <a:gd name="csY14" fmla="*/ 101290 h 198143"/>
                <a:gd name="csX15" fmla="*/ 51975 w 145377"/>
                <a:gd name="csY15" fmla="*/ 190696 h 198143"/>
                <a:gd name="csX16" fmla="*/ 21573 w 145377"/>
                <a:gd name="csY16" fmla="*/ 160357 h 198143"/>
                <a:gd name="csX17" fmla="*/ 39814 w 145377"/>
                <a:gd name="csY17" fmla="*/ 99411 h 198143"/>
                <a:gd name="csX18" fmla="*/ 81548 w 145377"/>
                <a:gd name="csY18" fmla="*/ 75516 h 198143"/>
                <a:gd name="csX19" fmla="*/ 112227 w 145377"/>
                <a:gd name="csY19" fmla="*/ 110956 h 198143"/>
                <a:gd name="csX20" fmla="*/ 51975 w 145377"/>
                <a:gd name="csY20" fmla="*/ 190696 h 1981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45377" h="198143">
                  <a:moveTo>
                    <a:pt x="117202" y="101290"/>
                  </a:moveTo>
                  <a:cubicBezTo>
                    <a:pt x="114438" y="84644"/>
                    <a:pt x="103106" y="69609"/>
                    <a:pt x="81548" y="69609"/>
                  </a:cubicBezTo>
                  <a:cubicBezTo>
                    <a:pt x="64689" y="69609"/>
                    <a:pt x="46724" y="73905"/>
                    <a:pt x="25166" y="94847"/>
                  </a:cubicBezTo>
                  <a:cubicBezTo>
                    <a:pt x="2226" y="117131"/>
                    <a:pt x="292" y="142100"/>
                    <a:pt x="292" y="150423"/>
                  </a:cubicBezTo>
                  <a:cubicBezTo>
                    <a:pt x="292" y="167070"/>
                    <a:pt x="12453" y="198214"/>
                    <a:pt x="51146" y="198214"/>
                  </a:cubicBezTo>
                  <a:cubicBezTo>
                    <a:pt x="116925" y="198214"/>
                    <a:pt x="145669" y="108003"/>
                    <a:pt x="145669" y="69609"/>
                  </a:cubicBezTo>
                  <a:cubicBezTo>
                    <a:pt x="145669" y="26920"/>
                    <a:pt x="119965" y="71"/>
                    <a:pt x="85970" y="71"/>
                  </a:cubicBezTo>
                  <a:cubicBezTo>
                    <a:pt x="45895" y="71"/>
                    <a:pt x="33181" y="34974"/>
                    <a:pt x="33181" y="42492"/>
                  </a:cubicBezTo>
                  <a:cubicBezTo>
                    <a:pt x="33181" y="46251"/>
                    <a:pt x="35392" y="51889"/>
                    <a:pt x="43684" y="51889"/>
                  </a:cubicBezTo>
                  <a:cubicBezTo>
                    <a:pt x="52804" y="51889"/>
                    <a:pt x="58608" y="43834"/>
                    <a:pt x="58608" y="37659"/>
                  </a:cubicBezTo>
                  <a:cubicBezTo>
                    <a:pt x="58608" y="28262"/>
                    <a:pt x="50041" y="28262"/>
                    <a:pt x="45618" y="28262"/>
                  </a:cubicBezTo>
                  <a:cubicBezTo>
                    <a:pt x="57779" y="8394"/>
                    <a:pt x="77402" y="6783"/>
                    <a:pt x="85418" y="6783"/>
                  </a:cubicBezTo>
                  <a:cubicBezTo>
                    <a:pt x="105594" y="6783"/>
                    <a:pt x="124940" y="20744"/>
                    <a:pt x="124940" y="55379"/>
                  </a:cubicBezTo>
                  <a:cubicBezTo>
                    <a:pt x="124940" y="65850"/>
                    <a:pt x="123282" y="79543"/>
                    <a:pt x="117478" y="101290"/>
                  </a:cubicBezTo>
                  <a:lnTo>
                    <a:pt x="117202" y="101290"/>
                  </a:lnTo>
                  <a:close/>
                  <a:moveTo>
                    <a:pt x="51975" y="190696"/>
                  </a:moveTo>
                  <a:cubicBezTo>
                    <a:pt x="21573" y="190696"/>
                    <a:pt x="21573" y="163042"/>
                    <a:pt x="21573" y="160357"/>
                  </a:cubicBezTo>
                  <a:cubicBezTo>
                    <a:pt x="21573" y="153108"/>
                    <a:pt x="28483" y="115520"/>
                    <a:pt x="39814" y="99411"/>
                  </a:cubicBezTo>
                  <a:cubicBezTo>
                    <a:pt x="50870" y="84107"/>
                    <a:pt x="64412" y="75516"/>
                    <a:pt x="81548" y="75516"/>
                  </a:cubicBezTo>
                  <a:cubicBezTo>
                    <a:pt x="111674" y="75516"/>
                    <a:pt x="112227" y="105586"/>
                    <a:pt x="112227" y="110956"/>
                  </a:cubicBezTo>
                  <a:cubicBezTo>
                    <a:pt x="112227" y="130287"/>
                    <a:pt x="94538" y="190696"/>
                    <a:pt x="51975" y="190696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D2B4B12C-CF03-02A0-A2E9-3AE686D0B4A1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9302146" y="4701370"/>
              <a:ext cx="115306" cy="123101"/>
            </a:xfrm>
            <a:custGeom>
              <a:avLst/>
              <a:gdLst>
                <a:gd name="csX0" fmla="*/ 1071 w 115306"/>
                <a:gd name="csY0" fmla="*/ 113213 h 123101"/>
                <a:gd name="csX1" fmla="*/ 297 w 115306"/>
                <a:gd name="csY1" fmla="*/ 117159 h 123101"/>
                <a:gd name="csX2" fmla="*/ 6875 w 115306"/>
                <a:gd name="csY2" fmla="*/ 123174 h 123101"/>
                <a:gd name="csX3" fmla="*/ 16161 w 115306"/>
                <a:gd name="csY3" fmla="*/ 113777 h 123101"/>
                <a:gd name="csX4" fmla="*/ 25061 w 115306"/>
                <a:gd name="csY4" fmla="*/ 79383 h 123101"/>
                <a:gd name="csX5" fmla="*/ 45762 w 115306"/>
                <a:gd name="csY5" fmla="*/ 84834 h 123101"/>
                <a:gd name="csX6" fmla="*/ 73621 w 115306"/>
                <a:gd name="csY6" fmla="*/ 71302 h 123101"/>
                <a:gd name="csX7" fmla="*/ 93549 w 115306"/>
                <a:gd name="csY7" fmla="*/ 84834 h 123101"/>
                <a:gd name="csX8" fmla="*/ 108833 w 115306"/>
                <a:gd name="csY8" fmla="*/ 74873 h 123101"/>
                <a:gd name="csX9" fmla="*/ 115604 w 115306"/>
                <a:gd name="csY9" fmla="*/ 56079 h 123101"/>
                <a:gd name="csX10" fmla="*/ 112508 w 115306"/>
                <a:gd name="csY10" fmla="*/ 53636 h 123101"/>
                <a:gd name="csX11" fmla="*/ 108252 w 115306"/>
                <a:gd name="csY11" fmla="*/ 59462 h 123101"/>
                <a:gd name="csX12" fmla="*/ 94129 w 115306"/>
                <a:gd name="csY12" fmla="*/ 79571 h 123101"/>
                <a:gd name="csX13" fmla="*/ 87745 w 115306"/>
                <a:gd name="csY13" fmla="*/ 70362 h 123101"/>
                <a:gd name="csX14" fmla="*/ 90647 w 115306"/>
                <a:gd name="csY14" fmla="*/ 55515 h 123101"/>
                <a:gd name="csX15" fmla="*/ 94903 w 115306"/>
                <a:gd name="csY15" fmla="*/ 38600 h 123101"/>
                <a:gd name="csX16" fmla="*/ 99353 w 115306"/>
                <a:gd name="csY16" fmla="*/ 21874 h 123101"/>
                <a:gd name="csX17" fmla="*/ 102642 w 115306"/>
                <a:gd name="csY17" fmla="*/ 7966 h 123101"/>
                <a:gd name="csX18" fmla="*/ 96257 w 115306"/>
                <a:gd name="csY18" fmla="*/ 1952 h 123101"/>
                <a:gd name="csX19" fmla="*/ 88325 w 115306"/>
                <a:gd name="csY19" fmla="*/ 6462 h 123101"/>
                <a:gd name="csX20" fmla="*/ 85229 w 115306"/>
                <a:gd name="csY20" fmla="*/ 17363 h 123101"/>
                <a:gd name="csX21" fmla="*/ 81167 w 115306"/>
                <a:gd name="csY21" fmla="*/ 32962 h 123101"/>
                <a:gd name="csX22" fmla="*/ 75169 w 115306"/>
                <a:gd name="csY22" fmla="*/ 56455 h 123101"/>
                <a:gd name="csX23" fmla="*/ 72074 w 115306"/>
                <a:gd name="csY23" fmla="*/ 63972 h 123101"/>
                <a:gd name="csX24" fmla="*/ 46536 w 115306"/>
                <a:gd name="csY24" fmla="*/ 79571 h 123101"/>
                <a:gd name="csX25" fmla="*/ 30671 w 115306"/>
                <a:gd name="csY25" fmla="*/ 62845 h 123101"/>
                <a:gd name="csX26" fmla="*/ 33960 w 115306"/>
                <a:gd name="csY26" fmla="*/ 45366 h 123101"/>
                <a:gd name="csX27" fmla="*/ 38217 w 115306"/>
                <a:gd name="csY27" fmla="*/ 28451 h 123101"/>
                <a:gd name="csX28" fmla="*/ 40925 w 115306"/>
                <a:gd name="csY28" fmla="*/ 17927 h 123101"/>
                <a:gd name="csX29" fmla="*/ 43827 w 115306"/>
                <a:gd name="csY29" fmla="*/ 6087 h 123101"/>
                <a:gd name="csX30" fmla="*/ 37249 w 115306"/>
                <a:gd name="csY30" fmla="*/ 72 h 123101"/>
                <a:gd name="csX31" fmla="*/ 27963 w 115306"/>
                <a:gd name="csY31" fmla="*/ 8906 h 123101"/>
                <a:gd name="csX32" fmla="*/ 1071 w 115306"/>
                <a:gd name="csY32" fmla="*/ 113213 h 123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5306" h="123101">
                  <a:moveTo>
                    <a:pt x="1071" y="113213"/>
                  </a:moveTo>
                  <a:cubicBezTo>
                    <a:pt x="297" y="116032"/>
                    <a:pt x="297" y="116972"/>
                    <a:pt x="297" y="117159"/>
                  </a:cubicBezTo>
                  <a:cubicBezTo>
                    <a:pt x="297" y="121294"/>
                    <a:pt x="3779" y="123174"/>
                    <a:pt x="6875" y="123174"/>
                  </a:cubicBezTo>
                  <a:cubicBezTo>
                    <a:pt x="13840" y="123174"/>
                    <a:pt x="15387" y="116972"/>
                    <a:pt x="16161" y="113777"/>
                  </a:cubicBezTo>
                  <a:cubicBezTo>
                    <a:pt x="16548" y="112837"/>
                    <a:pt x="20418" y="97802"/>
                    <a:pt x="25061" y="79383"/>
                  </a:cubicBezTo>
                  <a:cubicBezTo>
                    <a:pt x="31058" y="83330"/>
                    <a:pt x="38797" y="84834"/>
                    <a:pt x="45762" y="84834"/>
                  </a:cubicBezTo>
                  <a:cubicBezTo>
                    <a:pt x="62400" y="84834"/>
                    <a:pt x="73234" y="71678"/>
                    <a:pt x="73621" y="71302"/>
                  </a:cubicBezTo>
                  <a:cubicBezTo>
                    <a:pt x="77297" y="84270"/>
                    <a:pt x="90647" y="84834"/>
                    <a:pt x="93549" y="84834"/>
                  </a:cubicBezTo>
                  <a:cubicBezTo>
                    <a:pt x="100513" y="84834"/>
                    <a:pt x="105350" y="80699"/>
                    <a:pt x="108833" y="74873"/>
                  </a:cubicBezTo>
                  <a:cubicBezTo>
                    <a:pt x="113089" y="67543"/>
                    <a:pt x="115604" y="56831"/>
                    <a:pt x="115604" y="56079"/>
                  </a:cubicBezTo>
                  <a:cubicBezTo>
                    <a:pt x="115604" y="53636"/>
                    <a:pt x="113089" y="53636"/>
                    <a:pt x="112508" y="53636"/>
                  </a:cubicBezTo>
                  <a:cubicBezTo>
                    <a:pt x="109800" y="53636"/>
                    <a:pt x="109606" y="54387"/>
                    <a:pt x="108252" y="59462"/>
                  </a:cubicBezTo>
                  <a:cubicBezTo>
                    <a:pt x="105931" y="68483"/>
                    <a:pt x="102255" y="79571"/>
                    <a:pt x="94129" y="79571"/>
                  </a:cubicBezTo>
                  <a:cubicBezTo>
                    <a:pt x="89099" y="79571"/>
                    <a:pt x="87745" y="75437"/>
                    <a:pt x="87745" y="70362"/>
                  </a:cubicBezTo>
                  <a:cubicBezTo>
                    <a:pt x="87745" y="67167"/>
                    <a:pt x="89292" y="60401"/>
                    <a:pt x="90647" y="55515"/>
                  </a:cubicBezTo>
                  <a:cubicBezTo>
                    <a:pt x="92001" y="50441"/>
                    <a:pt x="93936" y="42735"/>
                    <a:pt x="94903" y="38600"/>
                  </a:cubicBezTo>
                  <a:lnTo>
                    <a:pt x="99353" y="21874"/>
                  </a:lnTo>
                  <a:cubicBezTo>
                    <a:pt x="100513" y="17175"/>
                    <a:pt x="102642" y="8906"/>
                    <a:pt x="102642" y="7966"/>
                  </a:cubicBezTo>
                  <a:cubicBezTo>
                    <a:pt x="102642" y="4207"/>
                    <a:pt x="99546" y="1952"/>
                    <a:pt x="96257" y="1952"/>
                  </a:cubicBezTo>
                  <a:cubicBezTo>
                    <a:pt x="94129" y="1952"/>
                    <a:pt x="90453" y="2892"/>
                    <a:pt x="88325" y="6462"/>
                  </a:cubicBezTo>
                  <a:cubicBezTo>
                    <a:pt x="87745" y="7590"/>
                    <a:pt x="86197" y="13604"/>
                    <a:pt x="85229" y="17363"/>
                  </a:cubicBezTo>
                  <a:lnTo>
                    <a:pt x="81167" y="32962"/>
                  </a:lnTo>
                  <a:lnTo>
                    <a:pt x="75169" y="56455"/>
                  </a:lnTo>
                  <a:cubicBezTo>
                    <a:pt x="73815" y="61153"/>
                    <a:pt x="73815" y="61529"/>
                    <a:pt x="72074" y="63972"/>
                  </a:cubicBezTo>
                  <a:cubicBezTo>
                    <a:pt x="66076" y="72242"/>
                    <a:pt x="57564" y="79571"/>
                    <a:pt x="46536" y="79571"/>
                  </a:cubicBezTo>
                  <a:cubicBezTo>
                    <a:pt x="30671" y="79571"/>
                    <a:pt x="30671" y="66228"/>
                    <a:pt x="30671" y="62845"/>
                  </a:cubicBezTo>
                  <a:cubicBezTo>
                    <a:pt x="30671" y="57958"/>
                    <a:pt x="31252" y="55515"/>
                    <a:pt x="33960" y="45366"/>
                  </a:cubicBezTo>
                  <a:cubicBezTo>
                    <a:pt x="35895" y="37097"/>
                    <a:pt x="36282" y="35781"/>
                    <a:pt x="38217" y="28451"/>
                  </a:cubicBezTo>
                  <a:lnTo>
                    <a:pt x="40925" y="17927"/>
                  </a:lnTo>
                  <a:cubicBezTo>
                    <a:pt x="41893" y="13980"/>
                    <a:pt x="43827" y="6838"/>
                    <a:pt x="43827" y="6087"/>
                  </a:cubicBezTo>
                  <a:cubicBezTo>
                    <a:pt x="43827" y="2704"/>
                    <a:pt x="41119" y="72"/>
                    <a:pt x="37249" y="72"/>
                  </a:cubicBezTo>
                  <a:cubicBezTo>
                    <a:pt x="30285" y="72"/>
                    <a:pt x="28543" y="6650"/>
                    <a:pt x="27963" y="8906"/>
                  </a:cubicBezTo>
                  <a:lnTo>
                    <a:pt x="1071" y="113213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6F7FACB9-98D6-0543-1C3B-F9715B28040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9454221" y="4557650"/>
              <a:ext cx="144824" cy="241369"/>
            </a:xfrm>
            <a:custGeom>
              <a:avLst/>
              <a:gdLst>
                <a:gd name="csX0" fmla="*/ 107539 w 144824"/>
                <a:gd name="csY0" fmla="*/ 6515 h 241369"/>
                <a:gd name="csX1" fmla="*/ 108368 w 144824"/>
                <a:gd name="csY1" fmla="*/ 2756 h 241369"/>
                <a:gd name="csX2" fmla="*/ 105051 w 144824"/>
                <a:gd name="csY2" fmla="*/ 71 h 241369"/>
                <a:gd name="csX3" fmla="*/ 100906 w 144824"/>
                <a:gd name="csY3" fmla="*/ 5441 h 241369"/>
                <a:gd name="csX4" fmla="*/ 84875 w 144824"/>
                <a:gd name="csY4" fmla="*/ 67461 h 241369"/>
                <a:gd name="csX5" fmla="*/ 302 w 144824"/>
                <a:gd name="csY5" fmla="*/ 141026 h 241369"/>
                <a:gd name="csX6" fmla="*/ 53368 w 144824"/>
                <a:gd name="csY6" fmla="*/ 189622 h 241369"/>
                <a:gd name="csX7" fmla="*/ 47011 w 144824"/>
                <a:gd name="csY7" fmla="*/ 214860 h 241369"/>
                <a:gd name="csX8" fmla="*/ 40931 w 144824"/>
                <a:gd name="csY8" fmla="*/ 238487 h 241369"/>
                <a:gd name="csX9" fmla="*/ 44247 w 144824"/>
                <a:gd name="csY9" fmla="*/ 241440 h 241369"/>
                <a:gd name="csX10" fmla="*/ 47011 w 144824"/>
                <a:gd name="csY10" fmla="*/ 240366 h 241369"/>
                <a:gd name="csX11" fmla="*/ 50051 w 144824"/>
                <a:gd name="csY11" fmla="*/ 229627 h 241369"/>
                <a:gd name="csX12" fmla="*/ 60554 w 144824"/>
                <a:gd name="csY12" fmla="*/ 189622 h 241369"/>
                <a:gd name="csX13" fmla="*/ 145127 w 144824"/>
                <a:gd name="csY13" fmla="*/ 116057 h 241369"/>
                <a:gd name="csX14" fmla="*/ 92061 w 144824"/>
                <a:gd name="csY14" fmla="*/ 67461 h 241369"/>
                <a:gd name="csX15" fmla="*/ 107539 w 144824"/>
                <a:gd name="csY15" fmla="*/ 6515 h 241369"/>
                <a:gd name="csX16" fmla="*/ 54750 w 144824"/>
                <a:gd name="csY16" fmla="*/ 183716 h 241369"/>
                <a:gd name="csX17" fmla="*/ 18267 w 144824"/>
                <a:gd name="csY17" fmla="*/ 146665 h 241369"/>
                <a:gd name="csX18" fmla="*/ 83217 w 144824"/>
                <a:gd name="csY18" fmla="*/ 73368 h 241369"/>
                <a:gd name="csX19" fmla="*/ 54750 w 144824"/>
                <a:gd name="csY19" fmla="*/ 183716 h 241369"/>
                <a:gd name="csX20" fmla="*/ 90403 w 144824"/>
                <a:gd name="csY20" fmla="*/ 73368 h 241369"/>
                <a:gd name="csX21" fmla="*/ 127162 w 144824"/>
                <a:gd name="csY21" fmla="*/ 110419 h 241369"/>
                <a:gd name="csX22" fmla="*/ 61936 w 144824"/>
                <a:gd name="csY22" fmla="*/ 183716 h 241369"/>
                <a:gd name="csX23" fmla="*/ 90403 w 144824"/>
                <a:gd name="csY23" fmla="*/ 73368 h 241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4824" h="241369">
                  <a:moveTo>
                    <a:pt x="107539" y="6515"/>
                  </a:moveTo>
                  <a:cubicBezTo>
                    <a:pt x="107539" y="5978"/>
                    <a:pt x="108368" y="3024"/>
                    <a:pt x="108368" y="2756"/>
                  </a:cubicBezTo>
                  <a:cubicBezTo>
                    <a:pt x="108368" y="2487"/>
                    <a:pt x="108368" y="71"/>
                    <a:pt x="105051" y="71"/>
                  </a:cubicBezTo>
                  <a:cubicBezTo>
                    <a:pt x="102288" y="71"/>
                    <a:pt x="102011" y="876"/>
                    <a:pt x="100906" y="5441"/>
                  </a:cubicBezTo>
                  <a:lnTo>
                    <a:pt x="84875" y="67461"/>
                  </a:lnTo>
                  <a:cubicBezTo>
                    <a:pt x="40931" y="68804"/>
                    <a:pt x="302" y="104512"/>
                    <a:pt x="302" y="141026"/>
                  </a:cubicBezTo>
                  <a:cubicBezTo>
                    <a:pt x="302" y="166533"/>
                    <a:pt x="19649" y="187743"/>
                    <a:pt x="53368" y="189622"/>
                  </a:cubicBezTo>
                  <a:cubicBezTo>
                    <a:pt x="51157" y="197946"/>
                    <a:pt x="49222" y="206537"/>
                    <a:pt x="47011" y="214860"/>
                  </a:cubicBezTo>
                  <a:cubicBezTo>
                    <a:pt x="43694" y="227479"/>
                    <a:pt x="40931" y="237682"/>
                    <a:pt x="40931" y="238487"/>
                  </a:cubicBezTo>
                  <a:cubicBezTo>
                    <a:pt x="40931" y="241172"/>
                    <a:pt x="42865" y="241440"/>
                    <a:pt x="44247" y="241440"/>
                  </a:cubicBezTo>
                  <a:cubicBezTo>
                    <a:pt x="45629" y="241440"/>
                    <a:pt x="46182" y="241172"/>
                    <a:pt x="47011" y="240366"/>
                  </a:cubicBezTo>
                  <a:cubicBezTo>
                    <a:pt x="47564" y="239829"/>
                    <a:pt x="49222" y="233386"/>
                    <a:pt x="50051" y="229627"/>
                  </a:cubicBezTo>
                  <a:lnTo>
                    <a:pt x="60554" y="189622"/>
                  </a:lnTo>
                  <a:cubicBezTo>
                    <a:pt x="105051" y="188280"/>
                    <a:pt x="145127" y="152034"/>
                    <a:pt x="145127" y="116057"/>
                  </a:cubicBezTo>
                  <a:cubicBezTo>
                    <a:pt x="145127" y="94847"/>
                    <a:pt x="130479" y="70146"/>
                    <a:pt x="92061" y="67461"/>
                  </a:cubicBezTo>
                  <a:lnTo>
                    <a:pt x="107539" y="6515"/>
                  </a:lnTo>
                  <a:close/>
                  <a:moveTo>
                    <a:pt x="54750" y="183716"/>
                  </a:moveTo>
                  <a:cubicBezTo>
                    <a:pt x="38167" y="182910"/>
                    <a:pt x="18267" y="173513"/>
                    <a:pt x="18267" y="146665"/>
                  </a:cubicBezTo>
                  <a:cubicBezTo>
                    <a:pt x="18267" y="114446"/>
                    <a:pt x="42036" y="76858"/>
                    <a:pt x="83217" y="73368"/>
                  </a:cubicBezTo>
                  <a:lnTo>
                    <a:pt x="54750" y="183716"/>
                  </a:lnTo>
                  <a:close/>
                  <a:moveTo>
                    <a:pt x="90403" y="73368"/>
                  </a:moveTo>
                  <a:cubicBezTo>
                    <a:pt x="111408" y="74442"/>
                    <a:pt x="127162" y="86792"/>
                    <a:pt x="127162" y="110419"/>
                  </a:cubicBezTo>
                  <a:cubicBezTo>
                    <a:pt x="127162" y="142100"/>
                    <a:pt x="103393" y="180494"/>
                    <a:pt x="61936" y="183716"/>
                  </a:cubicBezTo>
                  <a:lnTo>
                    <a:pt x="90403" y="73368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CFCAF2A8-D811-2B93-F4FC-9F5ABD1BA644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9638246" y="4542615"/>
              <a:ext cx="11055" cy="268486"/>
            </a:xfrm>
            <a:custGeom>
              <a:avLst/>
              <a:gdLst>
                <a:gd name="csX0" fmla="*/ 11364 w 11055"/>
                <a:gd name="csY0" fmla="*/ 9736 h 268486"/>
                <a:gd name="csX1" fmla="*/ 5836 w 11055"/>
                <a:gd name="csY1" fmla="*/ 71 h 268486"/>
                <a:gd name="csX2" fmla="*/ 308 w 11055"/>
                <a:gd name="csY2" fmla="*/ 9736 h 268486"/>
                <a:gd name="csX3" fmla="*/ 308 w 11055"/>
                <a:gd name="csY3" fmla="*/ 258892 h 268486"/>
                <a:gd name="csX4" fmla="*/ 5836 w 11055"/>
                <a:gd name="csY4" fmla="*/ 268558 h 268486"/>
                <a:gd name="csX5" fmla="*/ 11364 w 11055"/>
                <a:gd name="csY5" fmla="*/ 258892 h 268486"/>
                <a:gd name="csX6" fmla="*/ 11364 w 11055"/>
                <a:gd name="csY6" fmla="*/ 9736 h 26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055" h="268486">
                  <a:moveTo>
                    <a:pt x="11364" y="9736"/>
                  </a:moveTo>
                  <a:cubicBezTo>
                    <a:pt x="11364" y="4904"/>
                    <a:pt x="11364" y="71"/>
                    <a:pt x="5836" y="71"/>
                  </a:cubicBezTo>
                  <a:cubicBezTo>
                    <a:pt x="308" y="71"/>
                    <a:pt x="308" y="4904"/>
                    <a:pt x="308" y="9736"/>
                  </a:cubicBezTo>
                  <a:lnTo>
                    <a:pt x="308" y="258892"/>
                  </a:lnTo>
                  <a:cubicBezTo>
                    <a:pt x="308" y="263725"/>
                    <a:pt x="308" y="268558"/>
                    <a:pt x="5836" y="268558"/>
                  </a:cubicBezTo>
                  <a:cubicBezTo>
                    <a:pt x="11364" y="268558"/>
                    <a:pt x="11364" y="263725"/>
                    <a:pt x="11364" y="258892"/>
                  </a:cubicBezTo>
                  <a:lnTo>
                    <a:pt x="11364" y="973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3A59D4C9-CD4E-E2F8-B9C9-024469D5472D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9694319" y="4508331"/>
              <a:ext cx="85512" cy="124792"/>
            </a:xfrm>
            <a:custGeom>
              <a:avLst/>
              <a:gdLst>
                <a:gd name="csX0" fmla="*/ 85824 w 85512"/>
                <a:gd name="csY0" fmla="*/ 90654 h 124792"/>
                <a:gd name="csX1" fmla="*/ 79246 w 85512"/>
                <a:gd name="csY1" fmla="*/ 90654 h 124792"/>
                <a:gd name="csX2" fmla="*/ 74216 w 85512"/>
                <a:gd name="csY2" fmla="*/ 107757 h 124792"/>
                <a:gd name="csX3" fmla="*/ 55062 w 85512"/>
                <a:gd name="csY3" fmla="*/ 108884 h 124792"/>
                <a:gd name="csX4" fmla="*/ 19464 w 85512"/>
                <a:gd name="csY4" fmla="*/ 108884 h 124792"/>
                <a:gd name="csX5" fmla="*/ 58158 w 85512"/>
                <a:gd name="csY5" fmla="*/ 77310 h 124792"/>
                <a:gd name="csX6" fmla="*/ 85824 w 85512"/>
                <a:gd name="csY6" fmla="*/ 36715 h 124792"/>
                <a:gd name="csX7" fmla="*/ 40552 w 85512"/>
                <a:gd name="csY7" fmla="*/ 67 h 124792"/>
                <a:gd name="csX8" fmla="*/ 311 w 85512"/>
                <a:gd name="csY8" fmla="*/ 33708 h 124792"/>
                <a:gd name="csX9" fmla="*/ 10565 w 85512"/>
                <a:gd name="csY9" fmla="*/ 44233 h 124792"/>
                <a:gd name="csX10" fmla="*/ 20819 w 85512"/>
                <a:gd name="csY10" fmla="*/ 34272 h 124792"/>
                <a:gd name="csX11" fmla="*/ 9404 w 85512"/>
                <a:gd name="csY11" fmla="*/ 24311 h 124792"/>
                <a:gd name="csX12" fmla="*/ 37650 w 85512"/>
                <a:gd name="csY12" fmla="*/ 6833 h 124792"/>
                <a:gd name="csX13" fmla="*/ 67057 w 85512"/>
                <a:gd name="csY13" fmla="*/ 36715 h 124792"/>
                <a:gd name="csX14" fmla="*/ 48871 w 85512"/>
                <a:gd name="csY14" fmla="*/ 72800 h 124792"/>
                <a:gd name="csX15" fmla="*/ 2246 w 85512"/>
                <a:gd name="csY15" fmla="*/ 117530 h 124792"/>
                <a:gd name="csX16" fmla="*/ 311 w 85512"/>
                <a:gd name="csY16" fmla="*/ 124859 h 124792"/>
                <a:gd name="csX17" fmla="*/ 80020 w 85512"/>
                <a:gd name="csY17" fmla="*/ 124859 h 124792"/>
                <a:gd name="csX18" fmla="*/ 85824 w 85512"/>
                <a:gd name="csY18" fmla="*/ 90654 h 1247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5512" h="124792">
                  <a:moveTo>
                    <a:pt x="85824" y="90654"/>
                  </a:moveTo>
                  <a:lnTo>
                    <a:pt x="79246" y="90654"/>
                  </a:lnTo>
                  <a:cubicBezTo>
                    <a:pt x="78666" y="94789"/>
                    <a:pt x="76731" y="105877"/>
                    <a:pt x="74216" y="107757"/>
                  </a:cubicBezTo>
                  <a:cubicBezTo>
                    <a:pt x="72668" y="108884"/>
                    <a:pt x="57771" y="108884"/>
                    <a:pt x="55062" y="108884"/>
                  </a:cubicBezTo>
                  <a:lnTo>
                    <a:pt x="19464" y="108884"/>
                  </a:lnTo>
                  <a:cubicBezTo>
                    <a:pt x="39778" y="91406"/>
                    <a:pt x="46550" y="86144"/>
                    <a:pt x="58158" y="77310"/>
                  </a:cubicBezTo>
                  <a:cubicBezTo>
                    <a:pt x="72475" y="66222"/>
                    <a:pt x="85824" y="54570"/>
                    <a:pt x="85824" y="36715"/>
                  </a:cubicBezTo>
                  <a:cubicBezTo>
                    <a:pt x="85824" y="13974"/>
                    <a:pt x="65316" y="67"/>
                    <a:pt x="40552" y="67"/>
                  </a:cubicBezTo>
                  <a:cubicBezTo>
                    <a:pt x="16562" y="67"/>
                    <a:pt x="311" y="16418"/>
                    <a:pt x="311" y="33708"/>
                  </a:cubicBezTo>
                  <a:cubicBezTo>
                    <a:pt x="311" y="43293"/>
                    <a:pt x="8630" y="44233"/>
                    <a:pt x="10565" y="44233"/>
                  </a:cubicBezTo>
                  <a:cubicBezTo>
                    <a:pt x="15208" y="44233"/>
                    <a:pt x="20819" y="41038"/>
                    <a:pt x="20819" y="34272"/>
                  </a:cubicBezTo>
                  <a:cubicBezTo>
                    <a:pt x="20819" y="30889"/>
                    <a:pt x="19464" y="24311"/>
                    <a:pt x="9404" y="24311"/>
                  </a:cubicBezTo>
                  <a:cubicBezTo>
                    <a:pt x="15402" y="10967"/>
                    <a:pt x="28557" y="6833"/>
                    <a:pt x="37650" y="6833"/>
                  </a:cubicBezTo>
                  <a:cubicBezTo>
                    <a:pt x="56997" y="6833"/>
                    <a:pt x="67057" y="21492"/>
                    <a:pt x="67057" y="36715"/>
                  </a:cubicBezTo>
                  <a:cubicBezTo>
                    <a:pt x="67057" y="53066"/>
                    <a:pt x="55062" y="66034"/>
                    <a:pt x="48871" y="72800"/>
                  </a:cubicBezTo>
                  <a:lnTo>
                    <a:pt x="2246" y="117530"/>
                  </a:lnTo>
                  <a:cubicBezTo>
                    <a:pt x="311" y="119221"/>
                    <a:pt x="311" y="119597"/>
                    <a:pt x="311" y="124859"/>
                  </a:cubicBezTo>
                  <a:lnTo>
                    <a:pt x="80020" y="124859"/>
                  </a:lnTo>
                  <a:lnTo>
                    <a:pt x="85824" y="90654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06E3E577-09E5-4835-806C-0B6F9E89151F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5460437" y="5188579"/>
              <a:ext cx="168869" cy="10739"/>
            </a:xfrm>
            <a:custGeom>
              <a:avLst/>
              <a:gdLst>
                <a:gd name="csX0" fmla="*/ 159355 w 168869"/>
                <a:gd name="csY0" fmla="*/ 10830 h 10739"/>
                <a:gd name="csX1" fmla="*/ 169028 w 168869"/>
                <a:gd name="csY1" fmla="*/ 5460 h 10739"/>
                <a:gd name="csX2" fmla="*/ 159355 w 168869"/>
                <a:gd name="csY2" fmla="*/ 90 h 10739"/>
                <a:gd name="csX3" fmla="*/ 9831 w 168869"/>
                <a:gd name="csY3" fmla="*/ 90 h 10739"/>
                <a:gd name="csX4" fmla="*/ 158 w 168869"/>
                <a:gd name="csY4" fmla="*/ 5460 h 10739"/>
                <a:gd name="csX5" fmla="*/ 9831 w 168869"/>
                <a:gd name="csY5" fmla="*/ 10830 h 10739"/>
                <a:gd name="csX6" fmla="*/ 159355 w 168869"/>
                <a:gd name="csY6" fmla="*/ 10830 h 10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8869" h="10739">
                  <a:moveTo>
                    <a:pt x="159355" y="10830"/>
                  </a:moveTo>
                  <a:cubicBezTo>
                    <a:pt x="164053" y="10830"/>
                    <a:pt x="169028" y="10830"/>
                    <a:pt x="169028" y="5460"/>
                  </a:cubicBezTo>
                  <a:cubicBezTo>
                    <a:pt x="169028" y="90"/>
                    <a:pt x="164053" y="90"/>
                    <a:pt x="159355" y="90"/>
                  </a:cubicBezTo>
                  <a:lnTo>
                    <a:pt x="9831" y="90"/>
                  </a:lnTo>
                  <a:cubicBezTo>
                    <a:pt x="5133" y="90"/>
                    <a:pt x="158" y="90"/>
                    <a:pt x="158" y="5460"/>
                  </a:cubicBezTo>
                  <a:cubicBezTo>
                    <a:pt x="158" y="10830"/>
                    <a:pt x="5133" y="10830"/>
                    <a:pt x="9831" y="10830"/>
                  </a:cubicBezTo>
                  <a:lnTo>
                    <a:pt x="159355" y="10830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646C653F-AC97-AC8B-BA35-1BC008AF09D6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5729357" y="5077694"/>
              <a:ext cx="197061" cy="189283"/>
            </a:xfrm>
            <a:custGeom>
              <a:avLst/>
              <a:gdLst>
                <a:gd name="csX0" fmla="*/ 158259 w 197061"/>
                <a:gd name="csY0" fmla="*/ 30698 h 189283"/>
                <a:gd name="csX1" fmla="*/ 193636 w 197061"/>
                <a:gd name="csY1" fmla="*/ 8413 h 189283"/>
                <a:gd name="csX2" fmla="*/ 197229 w 197061"/>
                <a:gd name="csY2" fmla="*/ 3312 h 189283"/>
                <a:gd name="csX3" fmla="*/ 193636 w 197061"/>
                <a:gd name="csY3" fmla="*/ 90 h 189283"/>
                <a:gd name="csX4" fmla="*/ 170973 w 197061"/>
                <a:gd name="csY4" fmla="*/ 896 h 189283"/>
                <a:gd name="csX5" fmla="*/ 143611 w 197061"/>
                <a:gd name="csY5" fmla="*/ 90 h 189283"/>
                <a:gd name="csX6" fmla="*/ 138359 w 197061"/>
                <a:gd name="csY6" fmla="*/ 5191 h 189283"/>
                <a:gd name="csX7" fmla="*/ 142782 w 197061"/>
                <a:gd name="csY7" fmla="*/ 8413 h 189283"/>
                <a:gd name="csX8" fmla="*/ 155495 w 197061"/>
                <a:gd name="csY8" fmla="*/ 17273 h 189283"/>
                <a:gd name="csX9" fmla="*/ 151349 w 197061"/>
                <a:gd name="csY9" fmla="*/ 27476 h 189283"/>
                <a:gd name="csX10" fmla="*/ 66500 w 197061"/>
                <a:gd name="csY10" fmla="*/ 158497 h 189283"/>
                <a:gd name="csX11" fmla="*/ 47706 w 197061"/>
                <a:gd name="csY11" fmla="*/ 16468 h 189283"/>
                <a:gd name="csX12" fmla="*/ 66776 w 197061"/>
                <a:gd name="csY12" fmla="*/ 8413 h 189283"/>
                <a:gd name="csX13" fmla="*/ 73686 w 197061"/>
                <a:gd name="csY13" fmla="*/ 3043 h 189283"/>
                <a:gd name="csX14" fmla="*/ 69816 w 197061"/>
                <a:gd name="csY14" fmla="*/ 90 h 189283"/>
                <a:gd name="csX15" fmla="*/ 35545 w 197061"/>
                <a:gd name="csY15" fmla="*/ 896 h 189283"/>
                <a:gd name="csX16" fmla="*/ 20344 w 197061"/>
                <a:gd name="csY16" fmla="*/ 627 h 189283"/>
                <a:gd name="csX17" fmla="*/ 5419 w 197061"/>
                <a:gd name="csY17" fmla="*/ 90 h 189283"/>
                <a:gd name="csX18" fmla="*/ 168 w 197061"/>
                <a:gd name="csY18" fmla="*/ 5191 h 189283"/>
                <a:gd name="csX19" fmla="*/ 7078 w 197061"/>
                <a:gd name="csY19" fmla="*/ 8413 h 189283"/>
                <a:gd name="csX20" fmla="*/ 23661 w 197061"/>
                <a:gd name="csY20" fmla="*/ 17542 h 189283"/>
                <a:gd name="csX21" fmla="*/ 45495 w 197061"/>
                <a:gd name="csY21" fmla="*/ 183198 h 189283"/>
                <a:gd name="csX22" fmla="*/ 51022 w 197061"/>
                <a:gd name="csY22" fmla="*/ 189373 h 189283"/>
                <a:gd name="csX23" fmla="*/ 58761 w 197061"/>
                <a:gd name="csY23" fmla="*/ 184540 h 189283"/>
                <a:gd name="csX24" fmla="*/ 158259 w 197061"/>
                <a:gd name="csY24" fmla="*/ 30698 h 189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7061" h="189283">
                  <a:moveTo>
                    <a:pt x="158259" y="30698"/>
                  </a:moveTo>
                  <a:cubicBezTo>
                    <a:pt x="171802" y="9756"/>
                    <a:pt x="183410" y="8950"/>
                    <a:pt x="193636" y="8413"/>
                  </a:cubicBezTo>
                  <a:cubicBezTo>
                    <a:pt x="196953" y="8145"/>
                    <a:pt x="197229" y="3580"/>
                    <a:pt x="197229" y="3312"/>
                  </a:cubicBezTo>
                  <a:cubicBezTo>
                    <a:pt x="197229" y="1164"/>
                    <a:pt x="195847" y="90"/>
                    <a:pt x="193636" y="90"/>
                  </a:cubicBezTo>
                  <a:cubicBezTo>
                    <a:pt x="186450" y="90"/>
                    <a:pt x="178435" y="896"/>
                    <a:pt x="170973" y="896"/>
                  </a:cubicBezTo>
                  <a:cubicBezTo>
                    <a:pt x="161852" y="896"/>
                    <a:pt x="152455" y="90"/>
                    <a:pt x="143611" y="90"/>
                  </a:cubicBezTo>
                  <a:cubicBezTo>
                    <a:pt x="141952" y="90"/>
                    <a:pt x="138359" y="90"/>
                    <a:pt x="138359" y="5191"/>
                  </a:cubicBezTo>
                  <a:cubicBezTo>
                    <a:pt x="138359" y="8145"/>
                    <a:pt x="140847" y="8413"/>
                    <a:pt x="142782" y="8413"/>
                  </a:cubicBezTo>
                  <a:cubicBezTo>
                    <a:pt x="150244" y="8950"/>
                    <a:pt x="155495" y="11635"/>
                    <a:pt x="155495" y="17273"/>
                  </a:cubicBezTo>
                  <a:cubicBezTo>
                    <a:pt x="155495" y="21301"/>
                    <a:pt x="151349" y="27207"/>
                    <a:pt x="151349" y="27476"/>
                  </a:cubicBezTo>
                  <a:lnTo>
                    <a:pt x="66500" y="158497"/>
                  </a:lnTo>
                  <a:lnTo>
                    <a:pt x="47706" y="16468"/>
                  </a:lnTo>
                  <a:cubicBezTo>
                    <a:pt x="47706" y="11904"/>
                    <a:pt x="54063" y="8413"/>
                    <a:pt x="66776" y="8413"/>
                  </a:cubicBezTo>
                  <a:cubicBezTo>
                    <a:pt x="70646" y="8413"/>
                    <a:pt x="73686" y="8413"/>
                    <a:pt x="73686" y="3043"/>
                  </a:cubicBezTo>
                  <a:cubicBezTo>
                    <a:pt x="73686" y="627"/>
                    <a:pt x="71475" y="90"/>
                    <a:pt x="69816" y="90"/>
                  </a:cubicBezTo>
                  <a:cubicBezTo>
                    <a:pt x="58761" y="90"/>
                    <a:pt x="46877" y="896"/>
                    <a:pt x="35545" y="896"/>
                  </a:cubicBezTo>
                  <a:cubicBezTo>
                    <a:pt x="30570" y="896"/>
                    <a:pt x="25319" y="627"/>
                    <a:pt x="20344" y="627"/>
                  </a:cubicBezTo>
                  <a:cubicBezTo>
                    <a:pt x="15369" y="627"/>
                    <a:pt x="10118" y="90"/>
                    <a:pt x="5419" y="90"/>
                  </a:cubicBezTo>
                  <a:cubicBezTo>
                    <a:pt x="3485" y="90"/>
                    <a:pt x="168" y="90"/>
                    <a:pt x="168" y="5191"/>
                  </a:cubicBezTo>
                  <a:cubicBezTo>
                    <a:pt x="168" y="8413"/>
                    <a:pt x="2655" y="8413"/>
                    <a:pt x="7078" y="8413"/>
                  </a:cubicBezTo>
                  <a:cubicBezTo>
                    <a:pt x="22555" y="8413"/>
                    <a:pt x="22831" y="10830"/>
                    <a:pt x="23661" y="17542"/>
                  </a:cubicBezTo>
                  <a:lnTo>
                    <a:pt x="45495" y="183198"/>
                  </a:lnTo>
                  <a:cubicBezTo>
                    <a:pt x="46324" y="188568"/>
                    <a:pt x="47429" y="189373"/>
                    <a:pt x="51022" y="189373"/>
                  </a:cubicBezTo>
                  <a:cubicBezTo>
                    <a:pt x="55445" y="189373"/>
                    <a:pt x="56550" y="188031"/>
                    <a:pt x="58761" y="184540"/>
                  </a:cubicBezTo>
                  <a:lnTo>
                    <a:pt x="158259" y="30698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446B06AC-C629-B34E-BEB3-9DF95083295E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5963884" y="5059706"/>
              <a:ext cx="64120" cy="268486"/>
            </a:xfrm>
            <a:custGeom>
              <a:avLst/>
              <a:gdLst>
                <a:gd name="csX0" fmla="*/ 64297 w 64120"/>
                <a:gd name="csY0" fmla="*/ 265892 h 268486"/>
                <a:gd name="csX1" fmla="*/ 59598 w 64120"/>
                <a:gd name="csY1" fmla="*/ 259985 h 268486"/>
                <a:gd name="csX2" fmla="*/ 16206 w 64120"/>
                <a:gd name="csY2" fmla="*/ 134333 h 268486"/>
                <a:gd name="csX3" fmla="*/ 60704 w 64120"/>
                <a:gd name="csY3" fmla="*/ 7339 h 268486"/>
                <a:gd name="csX4" fmla="*/ 64297 w 64120"/>
                <a:gd name="csY4" fmla="*/ 2775 h 268486"/>
                <a:gd name="csX5" fmla="*/ 61533 w 64120"/>
                <a:gd name="csY5" fmla="*/ 90 h 268486"/>
                <a:gd name="csX6" fmla="*/ 17588 w 64120"/>
                <a:gd name="csY6" fmla="*/ 52445 h 268486"/>
                <a:gd name="csX7" fmla="*/ 176 w 64120"/>
                <a:gd name="csY7" fmla="*/ 134333 h 268486"/>
                <a:gd name="csX8" fmla="*/ 18417 w 64120"/>
                <a:gd name="csY8" fmla="*/ 218101 h 268486"/>
                <a:gd name="csX9" fmla="*/ 61533 w 64120"/>
                <a:gd name="csY9" fmla="*/ 268577 h 268486"/>
                <a:gd name="csX10" fmla="*/ 64297 w 64120"/>
                <a:gd name="csY10" fmla="*/ 265892 h 26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120" h="268486">
                  <a:moveTo>
                    <a:pt x="64297" y="265892"/>
                  </a:moveTo>
                  <a:cubicBezTo>
                    <a:pt x="64297" y="265086"/>
                    <a:pt x="64297" y="264549"/>
                    <a:pt x="59598" y="259985"/>
                  </a:cubicBezTo>
                  <a:cubicBezTo>
                    <a:pt x="25050" y="226156"/>
                    <a:pt x="16206" y="175412"/>
                    <a:pt x="16206" y="134333"/>
                  </a:cubicBezTo>
                  <a:cubicBezTo>
                    <a:pt x="16206" y="87617"/>
                    <a:pt x="26709" y="40900"/>
                    <a:pt x="60704" y="7339"/>
                  </a:cubicBezTo>
                  <a:cubicBezTo>
                    <a:pt x="64297" y="4117"/>
                    <a:pt x="64297" y="3580"/>
                    <a:pt x="64297" y="2775"/>
                  </a:cubicBezTo>
                  <a:cubicBezTo>
                    <a:pt x="64297" y="896"/>
                    <a:pt x="63191" y="90"/>
                    <a:pt x="61533" y="90"/>
                  </a:cubicBezTo>
                  <a:cubicBezTo>
                    <a:pt x="58769" y="90"/>
                    <a:pt x="33895" y="18347"/>
                    <a:pt x="17588" y="52445"/>
                  </a:cubicBezTo>
                  <a:cubicBezTo>
                    <a:pt x="3493" y="81979"/>
                    <a:pt x="176" y="111781"/>
                    <a:pt x="176" y="134333"/>
                  </a:cubicBezTo>
                  <a:cubicBezTo>
                    <a:pt x="176" y="155275"/>
                    <a:pt x="3216" y="187762"/>
                    <a:pt x="18417" y="218101"/>
                  </a:cubicBezTo>
                  <a:cubicBezTo>
                    <a:pt x="35000" y="251125"/>
                    <a:pt x="58769" y="268577"/>
                    <a:pt x="61533" y="268577"/>
                  </a:cubicBezTo>
                  <a:cubicBezTo>
                    <a:pt x="63191" y="268577"/>
                    <a:pt x="64297" y="267771"/>
                    <a:pt x="64297" y="265892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D46DB828-A7AF-67AE-2C6B-43FE91ACF5B4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6057547" y="5074741"/>
              <a:ext cx="144824" cy="241369"/>
            </a:xfrm>
            <a:custGeom>
              <a:avLst/>
              <a:gdLst>
                <a:gd name="csX0" fmla="*/ 107416 w 144824"/>
                <a:gd name="csY0" fmla="*/ 6534 h 241369"/>
                <a:gd name="csX1" fmla="*/ 108246 w 144824"/>
                <a:gd name="csY1" fmla="*/ 2775 h 241369"/>
                <a:gd name="csX2" fmla="*/ 104929 w 144824"/>
                <a:gd name="csY2" fmla="*/ 90 h 241369"/>
                <a:gd name="csX3" fmla="*/ 100783 w 144824"/>
                <a:gd name="csY3" fmla="*/ 5460 h 241369"/>
                <a:gd name="csX4" fmla="*/ 84753 w 144824"/>
                <a:gd name="csY4" fmla="*/ 67480 h 241369"/>
                <a:gd name="csX5" fmla="*/ 180 w 144824"/>
                <a:gd name="csY5" fmla="*/ 141046 h 241369"/>
                <a:gd name="csX6" fmla="*/ 53245 w 144824"/>
                <a:gd name="csY6" fmla="*/ 189642 h 241369"/>
                <a:gd name="csX7" fmla="*/ 46889 w 144824"/>
                <a:gd name="csY7" fmla="*/ 214879 h 241369"/>
                <a:gd name="csX8" fmla="*/ 40808 w 144824"/>
                <a:gd name="csY8" fmla="*/ 238506 h 241369"/>
                <a:gd name="csX9" fmla="*/ 44125 w 144824"/>
                <a:gd name="csY9" fmla="*/ 241460 h 241369"/>
                <a:gd name="csX10" fmla="*/ 46889 w 144824"/>
                <a:gd name="csY10" fmla="*/ 240386 h 241369"/>
                <a:gd name="csX11" fmla="*/ 49929 w 144824"/>
                <a:gd name="csY11" fmla="*/ 229646 h 241369"/>
                <a:gd name="csX12" fmla="*/ 60431 w 144824"/>
                <a:gd name="csY12" fmla="*/ 189642 h 241369"/>
                <a:gd name="csX13" fmla="*/ 145005 w 144824"/>
                <a:gd name="csY13" fmla="*/ 116076 h 241369"/>
                <a:gd name="csX14" fmla="*/ 91939 w 144824"/>
                <a:gd name="csY14" fmla="*/ 67480 h 241369"/>
                <a:gd name="csX15" fmla="*/ 107416 w 144824"/>
                <a:gd name="csY15" fmla="*/ 6534 h 241369"/>
                <a:gd name="csX16" fmla="*/ 54627 w 144824"/>
                <a:gd name="csY16" fmla="*/ 183735 h 241369"/>
                <a:gd name="csX17" fmla="*/ 18145 w 144824"/>
                <a:gd name="csY17" fmla="*/ 146684 h 241369"/>
                <a:gd name="csX18" fmla="*/ 83095 w 144824"/>
                <a:gd name="csY18" fmla="*/ 73387 h 241369"/>
                <a:gd name="csX19" fmla="*/ 54627 w 144824"/>
                <a:gd name="csY19" fmla="*/ 183735 h 241369"/>
                <a:gd name="csX20" fmla="*/ 90281 w 144824"/>
                <a:gd name="csY20" fmla="*/ 73387 h 241369"/>
                <a:gd name="csX21" fmla="*/ 127040 w 144824"/>
                <a:gd name="csY21" fmla="*/ 110438 h 241369"/>
                <a:gd name="csX22" fmla="*/ 61813 w 144824"/>
                <a:gd name="csY22" fmla="*/ 183735 h 241369"/>
                <a:gd name="csX23" fmla="*/ 90281 w 144824"/>
                <a:gd name="csY23" fmla="*/ 73387 h 241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4824" h="241369">
                  <a:moveTo>
                    <a:pt x="107416" y="6534"/>
                  </a:moveTo>
                  <a:cubicBezTo>
                    <a:pt x="107416" y="5997"/>
                    <a:pt x="108246" y="3043"/>
                    <a:pt x="108246" y="2775"/>
                  </a:cubicBezTo>
                  <a:cubicBezTo>
                    <a:pt x="108246" y="2506"/>
                    <a:pt x="108246" y="90"/>
                    <a:pt x="104929" y="90"/>
                  </a:cubicBezTo>
                  <a:cubicBezTo>
                    <a:pt x="102165" y="90"/>
                    <a:pt x="101889" y="896"/>
                    <a:pt x="100783" y="5460"/>
                  </a:cubicBezTo>
                  <a:lnTo>
                    <a:pt x="84753" y="67480"/>
                  </a:lnTo>
                  <a:cubicBezTo>
                    <a:pt x="40808" y="68823"/>
                    <a:pt x="180" y="104531"/>
                    <a:pt x="180" y="141046"/>
                  </a:cubicBezTo>
                  <a:cubicBezTo>
                    <a:pt x="180" y="166552"/>
                    <a:pt x="19527" y="187762"/>
                    <a:pt x="53245" y="189642"/>
                  </a:cubicBezTo>
                  <a:cubicBezTo>
                    <a:pt x="51034" y="197965"/>
                    <a:pt x="49100" y="206556"/>
                    <a:pt x="46889" y="214879"/>
                  </a:cubicBezTo>
                  <a:cubicBezTo>
                    <a:pt x="43572" y="227498"/>
                    <a:pt x="40808" y="237701"/>
                    <a:pt x="40808" y="238506"/>
                  </a:cubicBezTo>
                  <a:cubicBezTo>
                    <a:pt x="40808" y="241191"/>
                    <a:pt x="42743" y="241460"/>
                    <a:pt x="44125" y="241460"/>
                  </a:cubicBezTo>
                  <a:cubicBezTo>
                    <a:pt x="45507" y="241460"/>
                    <a:pt x="46059" y="241191"/>
                    <a:pt x="46889" y="240386"/>
                  </a:cubicBezTo>
                  <a:cubicBezTo>
                    <a:pt x="47441" y="239849"/>
                    <a:pt x="49100" y="233405"/>
                    <a:pt x="49929" y="229646"/>
                  </a:cubicBezTo>
                  <a:lnTo>
                    <a:pt x="60431" y="189642"/>
                  </a:lnTo>
                  <a:cubicBezTo>
                    <a:pt x="104929" y="188299"/>
                    <a:pt x="145005" y="152054"/>
                    <a:pt x="145005" y="116076"/>
                  </a:cubicBezTo>
                  <a:cubicBezTo>
                    <a:pt x="145005" y="94866"/>
                    <a:pt x="130356" y="70165"/>
                    <a:pt x="91939" y="67480"/>
                  </a:cubicBezTo>
                  <a:lnTo>
                    <a:pt x="107416" y="6534"/>
                  </a:lnTo>
                  <a:close/>
                  <a:moveTo>
                    <a:pt x="54627" y="183735"/>
                  </a:moveTo>
                  <a:cubicBezTo>
                    <a:pt x="38044" y="182930"/>
                    <a:pt x="18145" y="173532"/>
                    <a:pt x="18145" y="146684"/>
                  </a:cubicBezTo>
                  <a:cubicBezTo>
                    <a:pt x="18145" y="114465"/>
                    <a:pt x="41914" y="76877"/>
                    <a:pt x="83095" y="73387"/>
                  </a:cubicBezTo>
                  <a:lnTo>
                    <a:pt x="54627" y="183735"/>
                  </a:lnTo>
                  <a:close/>
                  <a:moveTo>
                    <a:pt x="90281" y="73387"/>
                  </a:moveTo>
                  <a:cubicBezTo>
                    <a:pt x="111286" y="74461"/>
                    <a:pt x="127040" y="86811"/>
                    <a:pt x="127040" y="110438"/>
                  </a:cubicBezTo>
                  <a:cubicBezTo>
                    <a:pt x="127040" y="142120"/>
                    <a:pt x="103271" y="180513"/>
                    <a:pt x="61813" y="183735"/>
                  </a:cubicBezTo>
                  <a:lnTo>
                    <a:pt x="90281" y="7338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90F79C9A-FFAB-AB11-F001-0FF6DC07C735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224437" y="5059706"/>
              <a:ext cx="64120" cy="268486"/>
            </a:xfrm>
            <a:custGeom>
              <a:avLst/>
              <a:gdLst>
                <a:gd name="csX0" fmla="*/ 64307 w 64120"/>
                <a:gd name="csY0" fmla="*/ 134333 h 268486"/>
                <a:gd name="csX1" fmla="*/ 46065 w 64120"/>
                <a:gd name="csY1" fmla="*/ 50566 h 268486"/>
                <a:gd name="csX2" fmla="*/ 2950 w 64120"/>
                <a:gd name="csY2" fmla="*/ 90 h 268486"/>
                <a:gd name="csX3" fmla="*/ 186 w 64120"/>
                <a:gd name="csY3" fmla="*/ 2775 h 268486"/>
                <a:gd name="csX4" fmla="*/ 5437 w 64120"/>
                <a:gd name="csY4" fmla="*/ 8950 h 268486"/>
                <a:gd name="csX5" fmla="*/ 48276 w 64120"/>
                <a:gd name="csY5" fmla="*/ 134333 h 268486"/>
                <a:gd name="csX6" fmla="*/ 3779 w 64120"/>
                <a:gd name="csY6" fmla="*/ 261328 h 268486"/>
                <a:gd name="csX7" fmla="*/ 186 w 64120"/>
                <a:gd name="csY7" fmla="*/ 265892 h 268486"/>
                <a:gd name="csX8" fmla="*/ 2950 w 64120"/>
                <a:gd name="csY8" fmla="*/ 268577 h 268486"/>
                <a:gd name="csX9" fmla="*/ 46895 w 64120"/>
                <a:gd name="csY9" fmla="*/ 216222 h 268486"/>
                <a:gd name="csX10" fmla="*/ 64307 w 64120"/>
                <a:gd name="csY10" fmla="*/ 134333 h 2684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120" h="268486">
                  <a:moveTo>
                    <a:pt x="64307" y="134333"/>
                  </a:moveTo>
                  <a:cubicBezTo>
                    <a:pt x="64307" y="113391"/>
                    <a:pt x="61266" y="80905"/>
                    <a:pt x="46065" y="50566"/>
                  </a:cubicBezTo>
                  <a:cubicBezTo>
                    <a:pt x="29482" y="17542"/>
                    <a:pt x="5713" y="90"/>
                    <a:pt x="2950" y="90"/>
                  </a:cubicBezTo>
                  <a:cubicBezTo>
                    <a:pt x="1291" y="90"/>
                    <a:pt x="186" y="1164"/>
                    <a:pt x="186" y="2775"/>
                  </a:cubicBezTo>
                  <a:cubicBezTo>
                    <a:pt x="186" y="3580"/>
                    <a:pt x="186" y="4117"/>
                    <a:pt x="5437" y="8950"/>
                  </a:cubicBezTo>
                  <a:cubicBezTo>
                    <a:pt x="32523" y="35530"/>
                    <a:pt x="48276" y="78220"/>
                    <a:pt x="48276" y="134333"/>
                  </a:cubicBezTo>
                  <a:cubicBezTo>
                    <a:pt x="48276" y="180245"/>
                    <a:pt x="38050" y="227498"/>
                    <a:pt x="3779" y="261328"/>
                  </a:cubicBezTo>
                  <a:cubicBezTo>
                    <a:pt x="186" y="264549"/>
                    <a:pt x="186" y="265086"/>
                    <a:pt x="186" y="265892"/>
                  </a:cubicBezTo>
                  <a:cubicBezTo>
                    <a:pt x="186" y="267503"/>
                    <a:pt x="1291" y="268577"/>
                    <a:pt x="2950" y="268577"/>
                  </a:cubicBezTo>
                  <a:cubicBezTo>
                    <a:pt x="5713" y="268577"/>
                    <a:pt x="30588" y="250320"/>
                    <a:pt x="46895" y="216222"/>
                  </a:cubicBezTo>
                  <a:cubicBezTo>
                    <a:pt x="60990" y="186688"/>
                    <a:pt x="64307" y="156886"/>
                    <a:pt x="64307" y="134333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2D5706D0-65DE-6106-B594-8834354F4B9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400522" y="5188579"/>
              <a:ext cx="168869" cy="10739"/>
            </a:xfrm>
            <a:custGeom>
              <a:avLst/>
              <a:gdLst>
                <a:gd name="csX0" fmla="*/ 159388 w 168869"/>
                <a:gd name="csY0" fmla="*/ 10830 h 10739"/>
                <a:gd name="csX1" fmla="*/ 169062 w 168869"/>
                <a:gd name="csY1" fmla="*/ 5460 h 10739"/>
                <a:gd name="csX2" fmla="*/ 159388 w 168869"/>
                <a:gd name="csY2" fmla="*/ 90 h 10739"/>
                <a:gd name="csX3" fmla="*/ 9865 w 168869"/>
                <a:gd name="csY3" fmla="*/ 90 h 10739"/>
                <a:gd name="csX4" fmla="*/ 192 w 168869"/>
                <a:gd name="csY4" fmla="*/ 5460 h 10739"/>
                <a:gd name="csX5" fmla="*/ 9865 w 168869"/>
                <a:gd name="csY5" fmla="*/ 10830 h 10739"/>
                <a:gd name="csX6" fmla="*/ 159388 w 168869"/>
                <a:gd name="csY6" fmla="*/ 10830 h 10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8869" h="10739">
                  <a:moveTo>
                    <a:pt x="159388" y="10830"/>
                  </a:moveTo>
                  <a:cubicBezTo>
                    <a:pt x="164087" y="10830"/>
                    <a:pt x="169062" y="10830"/>
                    <a:pt x="169062" y="5460"/>
                  </a:cubicBezTo>
                  <a:cubicBezTo>
                    <a:pt x="169062" y="90"/>
                    <a:pt x="164087" y="90"/>
                    <a:pt x="159388" y="90"/>
                  </a:cubicBezTo>
                  <a:lnTo>
                    <a:pt x="9865" y="90"/>
                  </a:lnTo>
                  <a:cubicBezTo>
                    <a:pt x="5167" y="90"/>
                    <a:pt x="192" y="90"/>
                    <a:pt x="192" y="5460"/>
                  </a:cubicBezTo>
                  <a:cubicBezTo>
                    <a:pt x="192" y="10830"/>
                    <a:pt x="5167" y="10830"/>
                    <a:pt x="9865" y="10830"/>
                  </a:cubicBezTo>
                  <a:lnTo>
                    <a:pt x="159388" y="10830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29249BF-DEDF-9264-FA6A-D4A9A4431FB4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658110" y="5142400"/>
              <a:ext cx="126859" cy="173710"/>
            </a:xfrm>
            <a:custGeom>
              <a:avLst/>
              <a:gdLst>
                <a:gd name="csX0" fmla="*/ 126232 w 126859"/>
                <a:gd name="csY0" fmla="*/ 17542 h 173710"/>
                <a:gd name="csX1" fmla="*/ 127062 w 126859"/>
                <a:gd name="csY1" fmla="*/ 12709 h 173710"/>
                <a:gd name="csX2" fmla="*/ 119046 w 126859"/>
                <a:gd name="csY2" fmla="*/ 5460 h 173710"/>
                <a:gd name="csX3" fmla="*/ 107715 w 126859"/>
                <a:gd name="csY3" fmla="*/ 17005 h 173710"/>
                <a:gd name="csX4" fmla="*/ 82011 w 126859"/>
                <a:gd name="csY4" fmla="*/ 90 h 173710"/>
                <a:gd name="csX5" fmla="*/ 16232 w 126859"/>
                <a:gd name="csY5" fmla="*/ 76340 h 173710"/>
                <a:gd name="csX6" fmla="*/ 52991 w 126859"/>
                <a:gd name="csY6" fmla="*/ 118761 h 173710"/>
                <a:gd name="csX7" fmla="*/ 85051 w 126859"/>
                <a:gd name="csY7" fmla="*/ 103189 h 173710"/>
                <a:gd name="csX8" fmla="*/ 85328 w 126859"/>
                <a:gd name="csY8" fmla="*/ 103457 h 173710"/>
                <a:gd name="csX9" fmla="*/ 76207 w 126859"/>
                <a:gd name="csY9" fmla="*/ 138898 h 173710"/>
                <a:gd name="csX10" fmla="*/ 36408 w 126859"/>
                <a:gd name="csY10" fmla="*/ 167894 h 173710"/>
                <a:gd name="csX11" fmla="*/ 14297 w 126859"/>
                <a:gd name="csY11" fmla="*/ 165209 h 173710"/>
                <a:gd name="csX12" fmla="*/ 25629 w 126859"/>
                <a:gd name="csY12" fmla="*/ 151248 h 173710"/>
                <a:gd name="csX13" fmla="*/ 15127 w 126859"/>
                <a:gd name="csY13" fmla="*/ 141851 h 173710"/>
                <a:gd name="csX14" fmla="*/ 202 w 126859"/>
                <a:gd name="csY14" fmla="*/ 157423 h 173710"/>
                <a:gd name="csX15" fmla="*/ 36961 w 126859"/>
                <a:gd name="csY15" fmla="*/ 173801 h 173710"/>
                <a:gd name="csX16" fmla="*/ 95554 w 126859"/>
                <a:gd name="csY16" fmla="*/ 136750 h 173710"/>
                <a:gd name="csX17" fmla="*/ 126232 w 126859"/>
                <a:gd name="csY17" fmla="*/ 17542 h 173710"/>
                <a:gd name="csX18" fmla="*/ 90303 w 126859"/>
                <a:gd name="csY18" fmla="*/ 84395 h 173710"/>
                <a:gd name="csX19" fmla="*/ 76207 w 126859"/>
                <a:gd name="csY19" fmla="*/ 103189 h 173710"/>
                <a:gd name="csX20" fmla="*/ 53820 w 126859"/>
                <a:gd name="csY20" fmla="*/ 112855 h 173710"/>
                <a:gd name="csX21" fmla="*/ 35855 w 126859"/>
                <a:gd name="csY21" fmla="*/ 88154 h 173710"/>
                <a:gd name="csX22" fmla="*/ 51333 w 126859"/>
                <a:gd name="csY22" fmla="*/ 29892 h 173710"/>
                <a:gd name="csX23" fmla="*/ 82288 w 126859"/>
                <a:gd name="csY23" fmla="*/ 5997 h 173710"/>
                <a:gd name="csX24" fmla="*/ 104398 w 126859"/>
                <a:gd name="csY24" fmla="*/ 29087 h 173710"/>
                <a:gd name="csX25" fmla="*/ 103569 w 126859"/>
                <a:gd name="csY25" fmla="*/ 33114 h 173710"/>
                <a:gd name="csX26" fmla="*/ 90303 w 126859"/>
                <a:gd name="csY26" fmla="*/ 84395 h 1737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6859" h="173710">
                  <a:moveTo>
                    <a:pt x="126232" y="17542"/>
                  </a:moveTo>
                  <a:cubicBezTo>
                    <a:pt x="126509" y="15931"/>
                    <a:pt x="127062" y="14588"/>
                    <a:pt x="127062" y="12709"/>
                  </a:cubicBezTo>
                  <a:cubicBezTo>
                    <a:pt x="127062" y="8145"/>
                    <a:pt x="123745" y="5460"/>
                    <a:pt x="119046" y="5460"/>
                  </a:cubicBezTo>
                  <a:cubicBezTo>
                    <a:pt x="116283" y="5460"/>
                    <a:pt x="108820" y="7339"/>
                    <a:pt x="107715" y="17005"/>
                  </a:cubicBezTo>
                  <a:cubicBezTo>
                    <a:pt x="102740" y="7071"/>
                    <a:pt x="93067" y="90"/>
                    <a:pt x="82011" y="90"/>
                  </a:cubicBezTo>
                  <a:cubicBezTo>
                    <a:pt x="50504" y="90"/>
                    <a:pt x="16232" y="37678"/>
                    <a:pt x="16232" y="76340"/>
                  </a:cubicBezTo>
                  <a:cubicBezTo>
                    <a:pt x="16232" y="102921"/>
                    <a:pt x="33091" y="118761"/>
                    <a:pt x="52991" y="118761"/>
                  </a:cubicBezTo>
                  <a:cubicBezTo>
                    <a:pt x="69298" y="118761"/>
                    <a:pt x="82288" y="106142"/>
                    <a:pt x="85051" y="103189"/>
                  </a:cubicBezTo>
                  <a:lnTo>
                    <a:pt x="85328" y="103457"/>
                  </a:lnTo>
                  <a:cubicBezTo>
                    <a:pt x="79524" y="127353"/>
                    <a:pt x="76207" y="138361"/>
                    <a:pt x="76207" y="138898"/>
                  </a:cubicBezTo>
                  <a:cubicBezTo>
                    <a:pt x="75102" y="141314"/>
                    <a:pt x="65705" y="167894"/>
                    <a:pt x="36408" y="167894"/>
                  </a:cubicBezTo>
                  <a:cubicBezTo>
                    <a:pt x="31157" y="167894"/>
                    <a:pt x="22036" y="167626"/>
                    <a:pt x="14297" y="165209"/>
                  </a:cubicBezTo>
                  <a:cubicBezTo>
                    <a:pt x="22589" y="162793"/>
                    <a:pt x="25629" y="155812"/>
                    <a:pt x="25629" y="151248"/>
                  </a:cubicBezTo>
                  <a:cubicBezTo>
                    <a:pt x="25629" y="146952"/>
                    <a:pt x="22589" y="141851"/>
                    <a:pt x="15127" y="141851"/>
                  </a:cubicBezTo>
                  <a:cubicBezTo>
                    <a:pt x="9046" y="141851"/>
                    <a:pt x="202" y="146684"/>
                    <a:pt x="202" y="157423"/>
                  </a:cubicBezTo>
                  <a:cubicBezTo>
                    <a:pt x="202" y="168431"/>
                    <a:pt x="10428" y="173801"/>
                    <a:pt x="36961" y="173801"/>
                  </a:cubicBezTo>
                  <a:cubicBezTo>
                    <a:pt x="71509" y="173801"/>
                    <a:pt x="91408" y="152859"/>
                    <a:pt x="95554" y="136750"/>
                  </a:cubicBezTo>
                  <a:lnTo>
                    <a:pt x="126232" y="17542"/>
                  </a:lnTo>
                  <a:close/>
                  <a:moveTo>
                    <a:pt x="90303" y="84395"/>
                  </a:moveTo>
                  <a:cubicBezTo>
                    <a:pt x="88644" y="91376"/>
                    <a:pt x="82288" y="98088"/>
                    <a:pt x="76207" y="103189"/>
                  </a:cubicBezTo>
                  <a:cubicBezTo>
                    <a:pt x="70403" y="108022"/>
                    <a:pt x="61835" y="112855"/>
                    <a:pt x="53820" y="112855"/>
                  </a:cubicBezTo>
                  <a:cubicBezTo>
                    <a:pt x="40001" y="112855"/>
                    <a:pt x="35855" y="98893"/>
                    <a:pt x="35855" y="88154"/>
                  </a:cubicBezTo>
                  <a:cubicBezTo>
                    <a:pt x="35855" y="75266"/>
                    <a:pt x="43870" y="43585"/>
                    <a:pt x="51333" y="29892"/>
                  </a:cubicBezTo>
                  <a:cubicBezTo>
                    <a:pt x="58795" y="16736"/>
                    <a:pt x="70679" y="5997"/>
                    <a:pt x="82288" y="5997"/>
                  </a:cubicBezTo>
                  <a:cubicBezTo>
                    <a:pt x="100529" y="5997"/>
                    <a:pt x="104398" y="27744"/>
                    <a:pt x="104398" y="29087"/>
                  </a:cubicBezTo>
                  <a:cubicBezTo>
                    <a:pt x="104398" y="30429"/>
                    <a:pt x="103845" y="32040"/>
                    <a:pt x="103569" y="33114"/>
                  </a:cubicBezTo>
                  <a:lnTo>
                    <a:pt x="90303" y="84395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80164B5F-B205-4C55-D586-457092FD859A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793916" y="5183881"/>
              <a:ext cx="65392" cy="119342"/>
            </a:xfrm>
            <a:custGeom>
              <a:avLst/>
              <a:gdLst>
                <a:gd name="csX0" fmla="*/ 39674 w 65392"/>
                <a:gd name="csY0" fmla="*/ 43318 h 119342"/>
                <a:gd name="csX1" fmla="*/ 59408 w 65392"/>
                <a:gd name="csY1" fmla="*/ 43318 h 119342"/>
                <a:gd name="csX2" fmla="*/ 65599 w 65392"/>
                <a:gd name="csY2" fmla="*/ 39183 h 119342"/>
                <a:gd name="csX3" fmla="*/ 59795 w 65392"/>
                <a:gd name="csY3" fmla="*/ 36552 h 119342"/>
                <a:gd name="csX4" fmla="*/ 41415 w 65392"/>
                <a:gd name="csY4" fmla="*/ 36552 h 119342"/>
                <a:gd name="csX5" fmla="*/ 48574 w 65392"/>
                <a:gd name="csY5" fmla="*/ 8737 h 119342"/>
                <a:gd name="csX6" fmla="*/ 49154 w 65392"/>
                <a:gd name="csY6" fmla="*/ 6106 h 119342"/>
                <a:gd name="csX7" fmla="*/ 42576 w 65392"/>
                <a:gd name="csY7" fmla="*/ 92 h 119342"/>
                <a:gd name="csX8" fmla="*/ 33483 w 65392"/>
                <a:gd name="csY8" fmla="*/ 8173 h 119342"/>
                <a:gd name="csX9" fmla="*/ 26131 w 65392"/>
                <a:gd name="csY9" fmla="*/ 36552 h 119342"/>
                <a:gd name="csX10" fmla="*/ 6398 w 65392"/>
                <a:gd name="csY10" fmla="*/ 36552 h 119342"/>
                <a:gd name="csX11" fmla="*/ 207 w 65392"/>
                <a:gd name="csY11" fmla="*/ 40687 h 119342"/>
                <a:gd name="csX12" fmla="*/ 6011 w 65392"/>
                <a:gd name="csY12" fmla="*/ 43318 h 119342"/>
                <a:gd name="csX13" fmla="*/ 24390 w 65392"/>
                <a:gd name="csY13" fmla="*/ 43318 h 119342"/>
                <a:gd name="csX14" fmla="*/ 12975 w 65392"/>
                <a:gd name="csY14" fmla="*/ 87672 h 119342"/>
                <a:gd name="csX15" fmla="*/ 10073 w 65392"/>
                <a:gd name="csY15" fmla="*/ 101580 h 119342"/>
                <a:gd name="csX16" fmla="*/ 30775 w 65392"/>
                <a:gd name="csY16" fmla="*/ 119434 h 119342"/>
                <a:gd name="csX17" fmla="*/ 64438 w 65392"/>
                <a:gd name="csY17" fmla="*/ 90679 h 119342"/>
                <a:gd name="csX18" fmla="*/ 61343 w 65392"/>
                <a:gd name="csY18" fmla="*/ 88236 h 119342"/>
                <a:gd name="csX19" fmla="*/ 57280 w 65392"/>
                <a:gd name="csY19" fmla="*/ 91807 h 119342"/>
                <a:gd name="csX20" fmla="*/ 31355 w 65392"/>
                <a:gd name="csY20" fmla="*/ 114172 h 119342"/>
                <a:gd name="csX21" fmla="*/ 24584 w 65392"/>
                <a:gd name="csY21" fmla="*/ 104962 h 119342"/>
                <a:gd name="csX22" fmla="*/ 25744 w 65392"/>
                <a:gd name="csY22" fmla="*/ 97257 h 119342"/>
                <a:gd name="csX23" fmla="*/ 39674 w 65392"/>
                <a:gd name="csY23" fmla="*/ 43318 h 1193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65392" h="119342">
                  <a:moveTo>
                    <a:pt x="39674" y="43318"/>
                  </a:moveTo>
                  <a:lnTo>
                    <a:pt x="59408" y="43318"/>
                  </a:lnTo>
                  <a:cubicBezTo>
                    <a:pt x="63084" y="43318"/>
                    <a:pt x="65599" y="43318"/>
                    <a:pt x="65599" y="39183"/>
                  </a:cubicBezTo>
                  <a:cubicBezTo>
                    <a:pt x="65599" y="36552"/>
                    <a:pt x="63084" y="36552"/>
                    <a:pt x="59795" y="36552"/>
                  </a:cubicBezTo>
                  <a:lnTo>
                    <a:pt x="41415" y="36552"/>
                  </a:lnTo>
                  <a:lnTo>
                    <a:pt x="48574" y="8737"/>
                  </a:lnTo>
                  <a:cubicBezTo>
                    <a:pt x="48767" y="7797"/>
                    <a:pt x="49154" y="6857"/>
                    <a:pt x="49154" y="6106"/>
                  </a:cubicBezTo>
                  <a:cubicBezTo>
                    <a:pt x="49154" y="2723"/>
                    <a:pt x="46445" y="92"/>
                    <a:pt x="42576" y="92"/>
                  </a:cubicBezTo>
                  <a:cubicBezTo>
                    <a:pt x="37739" y="92"/>
                    <a:pt x="34837" y="3287"/>
                    <a:pt x="33483" y="8173"/>
                  </a:cubicBezTo>
                  <a:cubicBezTo>
                    <a:pt x="32129" y="12872"/>
                    <a:pt x="34644" y="3850"/>
                    <a:pt x="26131" y="36552"/>
                  </a:cubicBezTo>
                  <a:lnTo>
                    <a:pt x="6398" y="36552"/>
                  </a:lnTo>
                  <a:cubicBezTo>
                    <a:pt x="2722" y="36552"/>
                    <a:pt x="207" y="36552"/>
                    <a:pt x="207" y="40687"/>
                  </a:cubicBezTo>
                  <a:cubicBezTo>
                    <a:pt x="207" y="43318"/>
                    <a:pt x="2528" y="43318"/>
                    <a:pt x="6011" y="43318"/>
                  </a:cubicBezTo>
                  <a:lnTo>
                    <a:pt x="24390" y="43318"/>
                  </a:lnTo>
                  <a:lnTo>
                    <a:pt x="12975" y="87672"/>
                  </a:lnTo>
                  <a:cubicBezTo>
                    <a:pt x="11815" y="92370"/>
                    <a:pt x="10073" y="99136"/>
                    <a:pt x="10073" y="101580"/>
                  </a:cubicBezTo>
                  <a:cubicBezTo>
                    <a:pt x="10073" y="112668"/>
                    <a:pt x="19747" y="119434"/>
                    <a:pt x="30775" y="119434"/>
                  </a:cubicBezTo>
                  <a:cubicBezTo>
                    <a:pt x="52250" y="119434"/>
                    <a:pt x="64438" y="93122"/>
                    <a:pt x="64438" y="90679"/>
                  </a:cubicBezTo>
                  <a:cubicBezTo>
                    <a:pt x="64438" y="88236"/>
                    <a:pt x="61923" y="88236"/>
                    <a:pt x="61343" y="88236"/>
                  </a:cubicBezTo>
                  <a:cubicBezTo>
                    <a:pt x="59021" y="88236"/>
                    <a:pt x="58827" y="88612"/>
                    <a:pt x="57280" y="91807"/>
                  </a:cubicBezTo>
                  <a:cubicBezTo>
                    <a:pt x="51863" y="103647"/>
                    <a:pt x="41996" y="114172"/>
                    <a:pt x="31355" y="114172"/>
                  </a:cubicBezTo>
                  <a:cubicBezTo>
                    <a:pt x="27292" y="114172"/>
                    <a:pt x="24584" y="111728"/>
                    <a:pt x="24584" y="104962"/>
                  </a:cubicBezTo>
                  <a:cubicBezTo>
                    <a:pt x="24584" y="103083"/>
                    <a:pt x="25357" y="99136"/>
                    <a:pt x="25744" y="97257"/>
                  </a:cubicBezTo>
                  <a:lnTo>
                    <a:pt x="39674" y="43318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1BDE30AD-0BA5-2E2B-AD86-B0DD6D2855A4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6965356" y="5034796"/>
              <a:ext cx="99774" cy="8323"/>
            </a:xfrm>
            <a:custGeom>
              <a:avLst/>
              <a:gdLst>
                <a:gd name="csX0" fmla="*/ 99987 w 99774"/>
                <a:gd name="csY0" fmla="*/ 8411 h 8323"/>
                <a:gd name="csX1" fmla="*/ 99987 w 99774"/>
                <a:gd name="csY1" fmla="*/ 88 h 8323"/>
                <a:gd name="csX2" fmla="*/ 212 w 99774"/>
                <a:gd name="csY2" fmla="*/ 88 h 8323"/>
                <a:gd name="csX3" fmla="*/ 212 w 99774"/>
                <a:gd name="csY3" fmla="*/ 8411 h 8323"/>
                <a:gd name="csX4" fmla="*/ 99987 w 99774"/>
                <a:gd name="csY4" fmla="*/ 8411 h 8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9774" h="8323">
                  <a:moveTo>
                    <a:pt x="99987" y="8411"/>
                  </a:moveTo>
                  <a:lnTo>
                    <a:pt x="99987" y="88"/>
                  </a:lnTo>
                  <a:lnTo>
                    <a:pt x="212" y="88"/>
                  </a:lnTo>
                  <a:lnTo>
                    <a:pt x="212" y="8411"/>
                  </a:lnTo>
                  <a:lnTo>
                    <a:pt x="99987" y="8411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1413F87-39B9-2B61-4FD3-94B24937421E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6896644" y="5071788"/>
              <a:ext cx="190980" cy="241369"/>
            </a:xfrm>
            <a:custGeom>
              <a:avLst/>
              <a:gdLst>
                <a:gd name="csX0" fmla="*/ 107723 w 190980"/>
                <a:gd name="csY0" fmla="*/ 187762 h 241369"/>
                <a:gd name="csX1" fmla="*/ 191191 w 190980"/>
                <a:gd name="csY1" fmla="*/ 72313 h 241369"/>
                <a:gd name="csX2" fmla="*/ 120713 w 190980"/>
                <a:gd name="csY2" fmla="*/ 90 h 241369"/>
                <a:gd name="csX3" fmla="*/ 210 w 190980"/>
                <a:gd name="csY3" fmla="*/ 123594 h 241369"/>
                <a:gd name="csX4" fmla="*/ 70964 w 190980"/>
                <a:gd name="csY4" fmla="*/ 195280 h 241369"/>
                <a:gd name="csX5" fmla="*/ 98050 w 190980"/>
                <a:gd name="csY5" fmla="*/ 191253 h 241369"/>
                <a:gd name="csX6" fmla="*/ 96944 w 190980"/>
                <a:gd name="csY6" fmla="*/ 211926 h 241369"/>
                <a:gd name="csX7" fmla="*/ 119884 w 190980"/>
                <a:gd name="csY7" fmla="*/ 241460 h 241369"/>
                <a:gd name="csX8" fmla="*/ 166040 w 190980"/>
                <a:gd name="csY8" fmla="*/ 189373 h 241369"/>
                <a:gd name="csX9" fmla="*/ 163000 w 190980"/>
                <a:gd name="csY9" fmla="*/ 186688 h 241369"/>
                <a:gd name="csX10" fmla="*/ 159683 w 190980"/>
                <a:gd name="csY10" fmla="*/ 189642 h 241369"/>
                <a:gd name="csX11" fmla="*/ 127346 w 190980"/>
                <a:gd name="csY11" fmla="*/ 215416 h 241369"/>
                <a:gd name="csX12" fmla="*/ 107723 w 190980"/>
                <a:gd name="csY12" fmla="*/ 187762 h 241369"/>
                <a:gd name="csX13" fmla="*/ 55487 w 190980"/>
                <a:gd name="csY13" fmla="*/ 185614 h 241369"/>
                <a:gd name="csX14" fmla="*/ 24532 w 190980"/>
                <a:gd name="csY14" fmla="*/ 132186 h 241369"/>
                <a:gd name="csX15" fmla="*/ 52723 w 190980"/>
                <a:gd name="csY15" fmla="*/ 46538 h 241369"/>
                <a:gd name="csX16" fmla="*/ 119055 w 190980"/>
                <a:gd name="csY16" fmla="*/ 6802 h 241369"/>
                <a:gd name="csX17" fmla="*/ 166869 w 190980"/>
                <a:gd name="csY17" fmla="*/ 63721 h 241369"/>
                <a:gd name="csX18" fmla="*/ 106341 w 190980"/>
                <a:gd name="csY18" fmla="*/ 178634 h 241369"/>
                <a:gd name="csX19" fmla="*/ 82019 w 190980"/>
                <a:gd name="csY19" fmla="*/ 149637 h 241369"/>
                <a:gd name="csX20" fmla="*/ 53828 w 190980"/>
                <a:gd name="csY20" fmla="*/ 177023 h 241369"/>
                <a:gd name="csX21" fmla="*/ 55487 w 190980"/>
                <a:gd name="csY21" fmla="*/ 185614 h 241369"/>
                <a:gd name="csX22" fmla="*/ 72622 w 190980"/>
                <a:gd name="csY22" fmla="*/ 188568 h 241369"/>
                <a:gd name="csX23" fmla="*/ 59909 w 190980"/>
                <a:gd name="csY23" fmla="*/ 177023 h 241369"/>
                <a:gd name="csX24" fmla="*/ 82019 w 190980"/>
                <a:gd name="csY24" fmla="*/ 155544 h 241369"/>
                <a:gd name="csX25" fmla="*/ 98879 w 190980"/>
                <a:gd name="csY25" fmla="*/ 178365 h 241369"/>
                <a:gd name="csX26" fmla="*/ 95839 w 190980"/>
                <a:gd name="csY26" fmla="*/ 183735 h 241369"/>
                <a:gd name="csX27" fmla="*/ 72622 w 190980"/>
                <a:gd name="csY27" fmla="*/ 188568 h 241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90980" h="241369">
                  <a:moveTo>
                    <a:pt x="107723" y="187762"/>
                  </a:moveTo>
                  <a:cubicBezTo>
                    <a:pt x="150562" y="171922"/>
                    <a:pt x="191191" y="124131"/>
                    <a:pt x="191191" y="72313"/>
                  </a:cubicBezTo>
                  <a:cubicBezTo>
                    <a:pt x="191191" y="29087"/>
                    <a:pt x="161894" y="90"/>
                    <a:pt x="120713" y="90"/>
                  </a:cubicBezTo>
                  <a:cubicBezTo>
                    <a:pt x="61014" y="90"/>
                    <a:pt x="210" y="61037"/>
                    <a:pt x="210" y="123594"/>
                  </a:cubicBezTo>
                  <a:cubicBezTo>
                    <a:pt x="210" y="168163"/>
                    <a:pt x="31165" y="195280"/>
                    <a:pt x="70964" y="195280"/>
                  </a:cubicBezTo>
                  <a:cubicBezTo>
                    <a:pt x="77874" y="195280"/>
                    <a:pt x="87271" y="194206"/>
                    <a:pt x="98050" y="191253"/>
                  </a:cubicBezTo>
                  <a:cubicBezTo>
                    <a:pt x="96944" y="207899"/>
                    <a:pt x="96944" y="208436"/>
                    <a:pt x="96944" y="211926"/>
                  </a:cubicBezTo>
                  <a:cubicBezTo>
                    <a:pt x="96944" y="220518"/>
                    <a:pt x="96944" y="241460"/>
                    <a:pt x="119884" y="241460"/>
                  </a:cubicBezTo>
                  <a:cubicBezTo>
                    <a:pt x="152774" y="241460"/>
                    <a:pt x="166040" y="192327"/>
                    <a:pt x="166040" y="189373"/>
                  </a:cubicBezTo>
                  <a:cubicBezTo>
                    <a:pt x="166040" y="187494"/>
                    <a:pt x="164105" y="186688"/>
                    <a:pt x="163000" y="186688"/>
                  </a:cubicBezTo>
                  <a:cubicBezTo>
                    <a:pt x="160789" y="186688"/>
                    <a:pt x="160236" y="188031"/>
                    <a:pt x="159683" y="189642"/>
                  </a:cubicBezTo>
                  <a:cubicBezTo>
                    <a:pt x="153050" y="208704"/>
                    <a:pt x="137020" y="215416"/>
                    <a:pt x="127346" y="215416"/>
                  </a:cubicBezTo>
                  <a:cubicBezTo>
                    <a:pt x="114633" y="215416"/>
                    <a:pt x="110487" y="208167"/>
                    <a:pt x="107723" y="187762"/>
                  </a:cubicBezTo>
                  <a:close/>
                  <a:moveTo>
                    <a:pt x="55487" y="185614"/>
                  </a:moveTo>
                  <a:cubicBezTo>
                    <a:pt x="33929" y="177291"/>
                    <a:pt x="24532" y="156349"/>
                    <a:pt x="24532" y="132186"/>
                  </a:cubicBezTo>
                  <a:cubicBezTo>
                    <a:pt x="24532" y="113660"/>
                    <a:pt x="31718" y="75535"/>
                    <a:pt x="52723" y="46538"/>
                  </a:cubicBezTo>
                  <a:cubicBezTo>
                    <a:pt x="72899" y="19153"/>
                    <a:pt x="98879" y="6802"/>
                    <a:pt x="119055" y="6802"/>
                  </a:cubicBezTo>
                  <a:cubicBezTo>
                    <a:pt x="146693" y="6802"/>
                    <a:pt x="166869" y="27744"/>
                    <a:pt x="166869" y="63721"/>
                  </a:cubicBezTo>
                  <a:cubicBezTo>
                    <a:pt x="166869" y="90570"/>
                    <a:pt x="152774" y="153396"/>
                    <a:pt x="106341" y="178634"/>
                  </a:cubicBezTo>
                  <a:cubicBezTo>
                    <a:pt x="104959" y="169237"/>
                    <a:pt x="102195" y="149637"/>
                    <a:pt x="82019" y="149637"/>
                  </a:cubicBezTo>
                  <a:cubicBezTo>
                    <a:pt x="67371" y="149637"/>
                    <a:pt x="53828" y="163061"/>
                    <a:pt x="53828" y="177023"/>
                  </a:cubicBezTo>
                  <a:cubicBezTo>
                    <a:pt x="53828" y="182393"/>
                    <a:pt x="55487" y="185346"/>
                    <a:pt x="55487" y="185614"/>
                  </a:cubicBezTo>
                  <a:close/>
                  <a:moveTo>
                    <a:pt x="72622" y="188568"/>
                  </a:moveTo>
                  <a:cubicBezTo>
                    <a:pt x="68753" y="188568"/>
                    <a:pt x="59909" y="188568"/>
                    <a:pt x="59909" y="177023"/>
                  </a:cubicBezTo>
                  <a:cubicBezTo>
                    <a:pt x="59909" y="166283"/>
                    <a:pt x="70411" y="155544"/>
                    <a:pt x="82019" y="155544"/>
                  </a:cubicBezTo>
                  <a:cubicBezTo>
                    <a:pt x="93628" y="155544"/>
                    <a:pt x="98879" y="161988"/>
                    <a:pt x="98879" y="178365"/>
                  </a:cubicBezTo>
                  <a:cubicBezTo>
                    <a:pt x="98879" y="182393"/>
                    <a:pt x="98602" y="182661"/>
                    <a:pt x="95839" y="183735"/>
                  </a:cubicBezTo>
                  <a:cubicBezTo>
                    <a:pt x="88653" y="186688"/>
                    <a:pt x="80361" y="188568"/>
                    <a:pt x="72622" y="188568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C4E9B518-82BC-A6C1-1D1E-D475044EEF6B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14946" y="5172980"/>
              <a:ext cx="126141" cy="128363"/>
            </a:xfrm>
            <a:custGeom>
              <a:avLst/>
              <a:gdLst>
                <a:gd name="csX0" fmla="*/ 66578 w 126141"/>
                <a:gd name="csY0" fmla="*/ 15503 h 128363"/>
                <a:gd name="csX1" fmla="*/ 86698 w 126141"/>
                <a:gd name="csY1" fmla="*/ 6857 h 128363"/>
                <a:gd name="csX2" fmla="*/ 94630 w 126141"/>
                <a:gd name="csY2" fmla="*/ 2723 h 128363"/>
                <a:gd name="csX3" fmla="*/ 91341 w 126141"/>
                <a:gd name="csY3" fmla="*/ 92 h 128363"/>
                <a:gd name="csX4" fmla="*/ 77025 w 126141"/>
                <a:gd name="csY4" fmla="*/ 655 h 128363"/>
                <a:gd name="csX5" fmla="*/ 61547 w 126141"/>
                <a:gd name="csY5" fmla="*/ 843 h 128363"/>
                <a:gd name="csX6" fmla="*/ 48198 w 126141"/>
                <a:gd name="csY6" fmla="*/ 655 h 128363"/>
                <a:gd name="csX7" fmla="*/ 35623 w 126141"/>
                <a:gd name="csY7" fmla="*/ 92 h 128363"/>
                <a:gd name="csX8" fmla="*/ 31560 w 126141"/>
                <a:gd name="csY8" fmla="*/ 4226 h 128363"/>
                <a:gd name="csX9" fmla="*/ 37751 w 126141"/>
                <a:gd name="csY9" fmla="*/ 6857 h 128363"/>
                <a:gd name="csX10" fmla="*/ 45103 w 126141"/>
                <a:gd name="csY10" fmla="*/ 7233 h 128363"/>
                <a:gd name="csX11" fmla="*/ 49552 w 126141"/>
                <a:gd name="csY11" fmla="*/ 9865 h 128363"/>
                <a:gd name="csX12" fmla="*/ 48778 w 126141"/>
                <a:gd name="csY12" fmla="*/ 13999 h 128363"/>
                <a:gd name="csX13" fmla="*/ 23047 w 126141"/>
                <a:gd name="csY13" fmla="*/ 113796 h 128363"/>
                <a:gd name="csX14" fmla="*/ 6022 w 126141"/>
                <a:gd name="csY14" fmla="*/ 121689 h 128363"/>
                <a:gd name="csX15" fmla="*/ 218 w 126141"/>
                <a:gd name="csY15" fmla="*/ 125636 h 128363"/>
                <a:gd name="csX16" fmla="*/ 6022 w 126141"/>
                <a:gd name="csY16" fmla="*/ 128455 h 128363"/>
                <a:gd name="csX17" fmla="*/ 103336 w 126141"/>
                <a:gd name="csY17" fmla="*/ 128455 h 128363"/>
                <a:gd name="csX18" fmla="*/ 109914 w 126141"/>
                <a:gd name="csY18" fmla="*/ 124696 h 128363"/>
                <a:gd name="csX19" fmla="*/ 126359 w 126141"/>
                <a:gd name="csY19" fmla="*/ 81658 h 128363"/>
                <a:gd name="csX20" fmla="*/ 123070 w 126141"/>
                <a:gd name="csY20" fmla="*/ 79027 h 128363"/>
                <a:gd name="csX21" fmla="*/ 119201 w 126141"/>
                <a:gd name="csY21" fmla="*/ 82973 h 128363"/>
                <a:gd name="csX22" fmla="*/ 67932 w 126141"/>
                <a:gd name="csY22" fmla="*/ 121689 h 128363"/>
                <a:gd name="csX23" fmla="*/ 46070 w 126141"/>
                <a:gd name="csY23" fmla="*/ 121689 h 128363"/>
                <a:gd name="csX24" fmla="*/ 39879 w 126141"/>
                <a:gd name="csY24" fmla="*/ 119810 h 128363"/>
                <a:gd name="csX25" fmla="*/ 40653 w 126141"/>
                <a:gd name="csY25" fmla="*/ 115863 h 128363"/>
                <a:gd name="csX26" fmla="*/ 66578 w 126141"/>
                <a:gd name="csY26" fmla="*/ 15503 h 128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6141" h="128363">
                  <a:moveTo>
                    <a:pt x="66578" y="15503"/>
                  </a:moveTo>
                  <a:cubicBezTo>
                    <a:pt x="68319" y="8737"/>
                    <a:pt x="68899" y="6857"/>
                    <a:pt x="86698" y="6857"/>
                  </a:cubicBezTo>
                  <a:cubicBezTo>
                    <a:pt x="92696" y="6857"/>
                    <a:pt x="94630" y="6857"/>
                    <a:pt x="94630" y="2723"/>
                  </a:cubicBezTo>
                  <a:cubicBezTo>
                    <a:pt x="94630" y="2535"/>
                    <a:pt x="94437" y="92"/>
                    <a:pt x="91341" y="92"/>
                  </a:cubicBezTo>
                  <a:cubicBezTo>
                    <a:pt x="86892" y="92"/>
                    <a:pt x="81668" y="467"/>
                    <a:pt x="77025" y="655"/>
                  </a:cubicBezTo>
                  <a:cubicBezTo>
                    <a:pt x="72188" y="843"/>
                    <a:pt x="66384" y="843"/>
                    <a:pt x="61547" y="843"/>
                  </a:cubicBezTo>
                  <a:cubicBezTo>
                    <a:pt x="57485" y="843"/>
                    <a:pt x="52261" y="655"/>
                    <a:pt x="48198" y="655"/>
                  </a:cubicBezTo>
                  <a:cubicBezTo>
                    <a:pt x="44135" y="655"/>
                    <a:pt x="39492" y="92"/>
                    <a:pt x="35623" y="92"/>
                  </a:cubicBezTo>
                  <a:cubicBezTo>
                    <a:pt x="34462" y="92"/>
                    <a:pt x="31560" y="92"/>
                    <a:pt x="31560" y="4226"/>
                  </a:cubicBezTo>
                  <a:cubicBezTo>
                    <a:pt x="31560" y="6857"/>
                    <a:pt x="33881" y="6857"/>
                    <a:pt x="37751" y="6857"/>
                  </a:cubicBezTo>
                  <a:cubicBezTo>
                    <a:pt x="37944" y="6857"/>
                    <a:pt x="41620" y="6857"/>
                    <a:pt x="45103" y="7233"/>
                  </a:cubicBezTo>
                  <a:cubicBezTo>
                    <a:pt x="49165" y="7609"/>
                    <a:pt x="49552" y="7985"/>
                    <a:pt x="49552" y="9865"/>
                  </a:cubicBezTo>
                  <a:cubicBezTo>
                    <a:pt x="49552" y="10240"/>
                    <a:pt x="49552" y="11180"/>
                    <a:pt x="48778" y="13999"/>
                  </a:cubicBezTo>
                  <a:lnTo>
                    <a:pt x="23047" y="113796"/>
                  </a:lnTo>
                  <a:cubicBezTo>
                    <a:pt x="21306" y="120186"/>
                    <a:pt x="20919" y="121689"/>
                    <a:pt x="6022" y="121689"/>
                  </a:cubicBezTo>
                  <a:cubicBezTo>
                    <a:pt x="2733" y="121689"/>
                    <a:pt x="218" y="121689"/>
                    <a:pt x="218" y="125636"/>
                  </a:cubicBezTo>
                  <a:cubicBezTo>
                    <a:pt x="218" y="128455"/>
                    <a:pt x="2540" y="128455"/>
                    <a:pt x="6022" y="128455"/>
                  </a:cubicBezTo>
                  <a:lnTo>
                    <a:pt x="103336" y="128455"/>
                  </a:lnTo>
                  <a:cubicBezTo>
                    <a:pt x="108173" y="128455"/>
                    <a:pt x="108367" y="128267"/>
                    <a:pt x="109914" y="124696"/>
                  </a:cubicBezTo>
                  <a:cubicBezTo>
                    <a:pt x="111849" y="119622"/>
                    <a:pt x="126359" y="83161"/>
                    <a:pt x="126359" y="81658"/>
                  </a:cubicBezTo>
                  <a:cubicBezTo>
                    <a:pt x="126359" y="81094"/>
                    <a:pt x="125972" y="79027"/>
                    <a:pt x="123070" y="79027"/>
                  </a:cubicBezTo>
                  <a:cubicBezTo>
                    <a:pt x="120749" y="79027"/>
                    <a:pt x="120362" y="79966"/>
                    <a:pt x="119201" y="82973"/>
                  </a:cubicBezTo>
                  <a:cubicBezTo>
                    <a:pt x="111849" y="100828"/>
                    <a:pt x="103336" y="121689"/>
                    <a:pt x="67932" y="121689"/>
                  </a:cubicBezTo>
                  <a:lnTo>
                    <a:pt x="46070" y="121689"/>
                  </a:lnTo>
                  <a:cubicBezTo>
                    <a:pt x="40072" y="121689"/>
                    <a:pt x="39879" y="121501"/>
                    <a:pt x="39879" y="119810"/>
                  </a:cubicBezTo>
                  <a:cubicBezTo>
                    <a:pt x="39879" y="119622"/>
                    <a:pt x="39879" y="118682"/>
                    <a:pt x="40653" y="115863"/>
                  </a:cubicBezTo>
                  <a:lnTo>
                    <a:pt x="66578" y="15503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6B83146A-6FB9-7F3A-74DC-F735170E53DE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280586" y="5074741"/>
              <a:ext cx="144824" cy="241369"/>
            </a:xfrm>
            <a:custGeom>
              <a:avLst/>
              <a:gdLst>
                <a:gd name="csX0" fmla="*/ 107461 w 144824"/>
                <a:gd name="csY0" fmla="*/ 6534 h 241369"/>
                <a:gd name="csX1" fmla="*/ 108290 w 144824"/>
                <a:gd name="csY1" fmla="*/ 2775 h 241369"/>
                <a:gd name="csX2" fmla="*/ 104973 w 144824"/>
                <a:gd name="csY2" fmla="*/ 90 h 241369"/>
                <a:gd name="csX3" fmla="*/ 100827 w 144824"/>
                <a:gd name="csY3" fmla="*/ 5460 h 241369"/>
                <a:gd name="csX4" fmla="*/ 84797 w 144824"/>
                <a:gd name="csY4" fmla="*/ 67480 h 241369"/>
                <a:gd name="csX5" fmla="*/ 224 w 144824"/>
                <a:gd name="csY5" fmla="*/ 141046 h 241369"/>
                <a:gd name="csX6" fmla="*/ 53289 w 144824"/>
                <a:gd name="csY6" fmla="*/ 189642 h 241369"/>
                <a:gd name="csX7" fmla="*/ 46933 w 144824"/>
                <a:gd name="csY7" fmla="*/ 214879 h 241369"/>
                <a:gd name="csX8" fmla="*/ 40852 w 144824"/>
                <a:gd name="csY8" fmla="*/ 238506 h 241369"/>
                <a:gd name="csX9" fmla="*/ 44169 w 144824"/>
                <a:gd name="csY9" fmla="*/ 241460 h 241369"/>
                <a:gd name="csX10" fmla="*/ 46933 w 144824"/>
                <a:gd name="csY10" fmla="*/ 240386 h 241369"/>
                <a:gd name="csX11" fmla="*/ 49973 w 144824"/>
                <a:gd name="csY11" fmla="*/ 229646 h 241369"/>
                <a:gd name="csX12" fmla="*/ 60475 w 144824"/>
                <a:gd name="csY12" fmla="*/ 189642 h 241369"/>
                <a:gd name="csX13" fmla="*/ 145049 w 144824"/>
                <a:gd name="csY13" fmla="*/ 116076 h 241369"/>
                <a:gd name="csX14" fmla="*/ 91983 w 144824"/>
                <a:gd name="csY14" fmla="*/ 67480 h 241369"/>
                <a:gd name="csX15" fmla="*/ 107461 w 144824"/>
                <a:gd name="csY15" fmla="*/ 6534 h 241369"/>
                <a:gd name="csX16" fmla="*/ 54671 w 144824"/>
                <a:gd name="csY16" fmla="*/ 183735 h 241369"/>
                <a:gd name="csX17" fmla="*/ 18189 w 144824"/>
                <a:gd name="csY17" fmla="*/ 146684 h 241369"/>
                <a:gd name="csX18" fmla="*/ 83139 w 144824"/>
                <a:gd name="csY18" fmla="*/ 73387 h 241369"/>
                <a:gd name="csX19" fmla="*/ 54671 w 144824"/>
                <a:gd name="csY19" fmla="*/ 183735 h 241369"/>
                <a:gd name="csX20" fmla="*/ 90325 w 144824"/>
                <a:gd name="csY20" fmla="*/ 73387 h 241369"/>
                <a:gd name="csX21" fmla="*/ 127084 w 144824"/>
                <a:gd name="csY21" fmla="*/ 110438 h 241369"/>
                <a:gd name="csX22" fmla="*/ 61857 w 144824"/>
                <a:gd name="csY22" fmla="*/ 183735 h 241369"/>
                <a:gd name="csX23" fmla="*/ 90325 w 144824"/>
                <a:gd name="csY23" fmla="*/ 73387 h 241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4824" h="241369">
                  <a:moveTo>
                    <a:pt x="107461" y="6534"/>
                  </a:moveTo>
                  <a:cubicBezTo>
                    <a:pt x="107461" y="5997"/>
                    <a:pt x="108290" y="3043"/>
                    <a:pt x="108290" y="2775"/>
                  </a:cubicBezTo>
                  <a:cubicBezTo>
                    <a:pt x="108290" y="2506"/>
                    <a:pt x="108290" y="90"/>
                    <a:pt x="104973" y="90"/>
                  </a:cubicBezTo>
                  <a:cubicBezTo>
                    <a:pt x="102209" y="90"/>
                    <a:pt x="101933" y="896"/>
                    <a:pt x="100827" y="5460"/>
                  </a:cubicBezTo>
                  <a:lnTo>
                    <a:pt x="84797" y="67480"/>
                  </a:lnTo>
                  <a:cubicBezTo>
                    <a:pt x="40852" y="68823"/>
                    <a:pt x="224" y="104531"/>
                    <a:pt x="224" y="141046"/>
                  </a:cubicBezTo>
                  <a:cubicBezTo>
                    <a:pt x="224" y="166552"/>
                    <a:pt x="19571" y="187762"/>
                    <a:pt x="53289" y="189642"/>
                  </a:cubicBezTo>
                  <a:cubicBezTo>
                    <a:pt x="51078" y="197965"/>
                    <a:pt x="49144" y="206556"/>
                    <a:pt x="46933" y="214879"/>
                  </a:cubicBezTo>
                  <a:cubicBezTo>
                    <a:pt x="43616" y="227498"/>
                    <a:pt x="40852" y="237701"/>
                    <a:pt x="40852" y="238506"/>
                  </a:cubicBezTo>
                  <a:cubicBezTo>
                    <a:pt x="40852" y="241191"/>
                    <a:pt x="42787" y="241460"/>
                    <a:pt x="44169" y="241460"/>
                  </a:cubicBezTo>
                  <a:cubicBezTo>
                    <a:pt x="45551" y="241460"/>
                    <a:pt x="46104" y="241191"/>
                    <a:pt x="46933" y="240386"/>
                  </a:cubicBezTo>
                  <a:cubicBezTo>
                    <a:pt x="47485" y="239849"/>
                    <a:pt x="49144" y="233405"/>
                    <a:pt x="49973" y="229646"/>
                  </a:cubicBezTo>
                  <a:lnTo>
                    <a:pt x="60475" y="189642"/>
                  </a:lnTo>
                  <a:cubicBezTo>
                    <a:pt x="104973" y="188299"/>
                    <a:pt x="145049" y="152054"/>
                    <a:pt x="145049" y="116076"/>
                  </a:cubicBezTo>
                  <a:cubicBezTo>
                    <a:pt x="145049" y="94866"/>
                    <a:pt x="130400" y="70165"/>
                    <a:pt x="91983" y="67480"/>
                  </a:cubicBezTo>
                  <a:lnTo>
                    <a:pt x="107461" y="6534"/>
                  </a:lnTo>
                  <a:close/>
                  <a:moveTo>
                    <a:pt x="54671" y="183735"/>
                  </a:moveTo>
                  <a:cubicBezTo>
                    <a:pt x="38088" y="182930"/>
                    <a:pt x="18189" y="173532"/>
                    <a:pt x="18189" y="146684"/>
                  </a:cubicBezTo>
                  <a:cubicBezTo>
                    <a:pt x="18189" y="114465"/>
                    <a:pt x="41958" y="76877"/>
                    <a:pt x="83139" y="73387"/>
                  </a:cubicBezTo>
                  <a:lnTo>
                    <a:pt x="54671" y="183735"/>
                  </a:lnTo>
                  <a:close/>
                  <a:moveTo>
                    <a:pt x="90325" y="73387"/>
                  </a:moveTo>
                  <a:cubicBezTo>
                    <a:pt x="111330" y="74461"/>
                    <a:pt x="127084" y="86811"/>
                    <a:pt x="127084" y="110438"/>
                  </a:cubicBezTo>
                  <a:cubicBezTo>
                    <a:pt x="127084" y="142120"/>
                    <a:pt x="103315" y="180513"/>
                    <a:pt x="61857" y="183735"/>
                  </a:cubicBezTo>
                  <a:lnTo>
                    <a:pt x="90325" y="7338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EE94C7C-3A40-5FCB-1557-A2414F9CDD31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443717" y="5067333"/>
              <a:ext cx="83771" cy="84761"/>
            </a:xfrm>
            <a:custGeom>
              <a:avLst/>
              <a:gdLst>
                <a:gd name="csX0" fmla="*/ 72974 w 83771"/>
                <a:gd name="csY0" fmla="*/ 10987 h 84761"/>
                <a:gd name="csX1" fmla="*/ 63107 w 83771"/>
                <a:gd name="csY1" fmla="*/ 21511 h 84761"/>
                <a:gd name="csX2" fmla="*/ 70652 w 83771"/>
                <a:gd name="csY2" fmla="*/ 28465 h 84761"/>
                <a:gd name="csX3" fmla="*/ 81680 w 83771"/>
                <a:gd name="csY3" fmla="*/ 16437 h 84761"/>
                <a:gd name="csX4" fmla="*/ 56142 w 83771"/>
                <a:gd name="csY4" fmla="*/ 86 h 84761"/>
                <a:gd name="csX5" fmla="*/ 230 w 83771"/>
                <a:gd name="csY5" fmla="*/ 52146 h 84761"/>
                <a:gd name="csX6" fmla="*/ 36021 w 83771"/>
                <a:gd name="csY6" fmla="*/ 84847 h 84761"/>
                <a:gd name="csX7" fmla="*/ 84002 w 83771"/>
                <a:gd name="csY7" fmla="*/ 63610 h 84761"/>
                <a:gd name="csX8" fmla="*/ 80713 w 83771"/>
                <a:gd name="csY8" fmla="*/ 60415 h 84761"/>
                <a:gd name="csX9" fmla="*/ 77617 w 83771"/>
                <a:gd name="csY9" fmla="*/ 62294 h 84761"/>
                <a:gd name="csX10" fmla="*/ 36408 w 83771"/>
                <a:gd name="csY10" fmla="*/ 79585 h 84761"/>
                <a:gd name="csX11" fmla="*/ 16288 w 83771"/>
                <a:gd name="csY11" fmla="*/ 58724 h 84761"/>
                <a:gd name="csX12" fmla="*/ 29057 w 83771"/>
                <a:gd name="csY12" fmla="*/ 19820 h 84761"/>
                <a:gd name="csX13" fmla="*/ 56142 w 83771"/>
                <a:gd name="csY13" fmla="*/ 5348 h 84761"/>
                <a:gd name="csX14" fmla="*/ 72974 w 83771"/>
                <a:gd name="csY14" fmla="*/ 10987 h 847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771" h="84761">
                  <a:moveTo>
                    <a:pt x="72974" y="10987"/>
                  </a:moveTo>
                  <a:cubicBezTo>
                    <a:pt x="66009" y="12114"/>
                    <a:pt x="63107" y="17377"/>
                    <a:pt x="63107" y="21511"/>
                  </a:cubicBezTo>
                  <a:cubicBezTo>
                    <a:pt x="63107" y="26586"/>
                    <a:pt x="67170" y="28465"/>
                    <a:pt x="70652" y="28465"/>
                  </a:cubicBezTo>
                  <a:cubicBezTo>
                    <a:pt x="74909" y="28465"/>
                    <a:pt x="81680" y="25458"/>
                    <a:pt x="81680" y="16437"/>
                  </a:cubicBezTo>
                  <a:cubicBezTo>
                    <a:pt x="81680" y="3657"/>
                    <a:pt x="66589" y="86"/>
                    <a:pt x="56142" y="86"/>
                  </a:cubicBezTo>
                  <a:cubicBezTo>
                    <a:pt x="27122" y="86"/>
                    <a:pt x="230" y="26022"/>
                    <a:pt x="230" y="52146"/>
                  </a:cubicBezTo>
                  <a:cubicBezTo>
                    <a:pt x="230" y="68308"/>
                    <a:pt x="11838" y="84847"/>
                    <a:pt x="36021" y="84847"/>
                  </a:cubicBezTo>
                  <a:cubicBezTo>
                    <a:pt x="68718" y="84847"/>
                    <a:pt x="84002" y="66241"/>
                    <a:pt x="84002" y="63610"/>
                  </a:cubicBezTo>
                  <a:cubicBezTo>
                    <a:pt x="84002" y="62482"/>
                    <a:pt x="82260" y="60415"/>
                    <a:pt x="80713" y="60415"/>
                  </a:cubicBezTo>
                  <a:cubicBezTo>
                    <a:pt x="79552" y="60415"/>
                    <a:pt x="79165" y="60791"/>
                    <a:pt x="77617" y="62294"/>
                  </a:cubicBezTo>
                  <a:cubicBezTo>
                    <a:pt x="62527" y="79585"/>
                    <a:pt x="39891" y="79585"/>
                    <a:pt x="36408" y="79585"/>
                  </a:cubicBezTo>
                  <a:cubicBezTo>
                    <a:pt x="22479" y="79585"/>
                    <a:pt x="16288" y="70376"/>
                    <a:pt x="16288" y="58724"/>
                  </a:cubicBezTo>
                  <a:cubicBezTo>
                    <a:pt x="16288" y="53273"/>
                    <a:pt x="18996" y="32788"/>
                    <a:pt x="29057" y="19820"/>
                  </a:cubicBezTo>
                  <a:cubicBezTo>
                    <a:pt x="36408" y="10611"/>
                    <a:pt x="46469" y="5348"/>
                    <a:pt x="56142" y="5348"/>
                  </a:cubicBezTo>
                  <a:cubicBezTo>
                    <a:pt x="58851" y="5348"/>
                    <a:pt x="68137" y="5724"/>
                    <a:pt x="72974" y="10987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8C551190-3789-D83E-3994-448318DCCE07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550670" y="5092998"/>
              <a:ext cx="84849" cy="171025"/>
            </a:xfrm>
            <a:custGeom>
              <a:avLst/>
              <a:gdLst>
                <a:gd name="csX0" fmla="*/ 50812 w 84849"/>
                <a:gd name="csY0" fmla="*/ 60768 h 171025"/>
                <a:gd name="csX1" fmla="*/ 76792 w 84849"/>
                <a:gd name="csY1" fmla="*/ 60768 h 171025"/>
                <a:gd name="csX2" fmla="*/ 85083 w 84849"/>
                <a:gd name="csY2" fmla="*/ 55398 h 171025"/>
                <a:gd name="csX3" fmla="*/ 77345 w 84849"/>
                <a:gd name="csY3" fmla="*/ 52445 h 171025"/>
                <a:gd name="csX4" fmla="*/ 53023 w 84849"/>
                <a:gd name="csY4" fmla="*/ 52445 h 171025"/>
                <a:gd name="csX5" fmla="*/ 64355 w 84849"/>
                <a:gd name="csY5" fmla="*/ 7339 h 171025"/>
                <a:gd name="csX6" fmla="*/ 56340 w 84849"/>
                <a:gd name="csY6" fmla="*/ 90 h 171025"/>
                <a:gd name="csX7" fmla="*/ 45284 w 84849"/>
                <a:gd name="csY7" fmla="*/ 9756 h 171025"/>
                <a:gd name="csX8" fmla="*/ 34505 w 84849"/>
                <a:gd name="csY8" fmla="*/ 52445 h 171025"/>
                <a:gd name="csX9" fmla="*/ 8525 w 84849"/>
                <a:gd name="csY9" fmla="*/ 52445 h 171025"/>
                <a:gd name="csX10" fmla="*/ 234 w 84849"/>
                <a:gd name="csY10" fmla="*/ 57546 h 171025"/>
                <a:gd name="csX11" fmla="*/ 7973 w 84849"/>
                <a:gd name="csY11" fmla="*/ 60768 h 171025"/>
                <a:gd name="csX12" fmla="*/ 32294 w 84849"/>
                <a:gd name="csY12" fmla="*/ 60768 h 171025"/>
                <a:gd name="csX13" fmla="*/ 11289 w 84849"/>
                <a:gd name="csY13" fmla="*/ 146415 h 171025"/>
                <a:gd name="csX14" fmla="*/ 36716 w 84849"/>
                <a:gd name="csY14" fmla="*/ 171116 h 171025"/>
                <a:gd name="csX15" fmla="*/ 80661 w 84849"/>
                <a:gd name="csY15" fmla="*/ 129769 h 171025"/>
                <a:gd name="csX16" fmla="*/ 77345 w 84849"/>
                <a:gd name="csY16" fmla="*/ 127084 h 171025"/>
                <a:gd name="csX17" fmla="*/ 73199 w 84849"/>
                <a:gd name="csY17" fmla="*/ 130843 h 171025"/>
                <a:gd name="csX18" fmla="*/ 37269 w 84849"/>
                <a:gd name="csY18" fmla="*/ 165209 h 171025"/>
                <a:gd name="csX19" fmla="*/ 28701 w 84849"/>
                <a:gd name="csY19" fmla="*/ 152859 h 171025"/>
                <a:gd name="csX20" fmla="*/ 30360 w 84849"/>
                <a:gd name="csY20" fmla="*/ 139972 h 171025"/>
                <a:gd name="csX21" fmla="*/ 50812 w 84849"/>
                <a:gd name="csY21" fmla="*/ 60768 h 171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84849" h="171025">
                  <a:moveTo>
                    <a:pt x="50812" y="60768"/>
                  </a:moveTo>
                  <a:lnTo>
                    <a:pt x="76792" y="60768"/>
                  </a:lnTo>
                  <a:cubicBezTo>
                    <a:pt x="82320" y="60768"/>
                    <a:pt x="85083" y="60768"/>
                    <a:pt x="85083" y="55398"/>
                  </a:cubicBezTo>
                  <a:cubicBezTo>
                    <a:pt x="85083" y="52445"/>
                    <a:pt x="82320" y="52445"/>
                    <a:pt x="77345" y="52445"/>
                  </a:cubicBezTo>
                  <a:lnTo>
                    <a:pt x="53023" y="52445"/>
                  </a:lnTo>
                  <a:cubicBezTo>
                    <a:pt x="62973" y="14320"/>
                    <a:pt x="64355" y="8950"/>
                    <a:pt x="64355" y="7339"/>
                  </a:cubicBezTo>
                  <a:cubicBezTo>
                    <a:pt x="64355" y="2775"/>
                    <a:pt x="61038" y="90"/>
                    <a:pt x="56340" y="90"/>
                  </a:cubicBezTo>
                  <a:cubicBezTo>
                    <a:pt x="55511" y="90"/>
                    <a:pt x="47772" y="359"/>
                    <a:pt x="45284" y="9756"/>
                  </a:cubicBezTo>
                  <a:lnTo>
                    <a:pt x="34505" y="52445"/>
                  </a:lnTo>
                  <a:lnTo>
                    <a:pt x="8525" y="52445"/>
                  </a:lnTo>
                  <a:cubicBezTo>
                    <a:pt x="2998" y="52445"/>
                    <a:pt x="234" y="52445"/>
                    <a:pt x="234" y="57546"/>
                  </a:cubicBezTo>
                  <a:cubicBezTo>
                    <a:pt x="234" y="60768"/>
                    <a:pt x="2445" y="60768"/>
                    <a:pt x="7973" y="60768"/>
                  </a:cubicBezTo>
                  <a:lnTo>
                    <a:pt x="32294" y="60768"/>
                  </a:lnTo>
                  <a:cubicBezTo>
                    <a:pt x="12395" y="137018"/>
                    <a:pt x="11289" y="141583"/>
                    <a:pt x="11289" y="146415"/>
                  </a:cubicBezTo>
                  <a:cubicBezTo>
                    <a:pt x="11289" y="160914"/>
                    <a:pt x="21792" y="171116"/>
                    <a:pt x="36716" y="171116"/>
                  </a:cubicBezTo>
                  <a:cubicBezTo>
                    <a:pt x="64908" y="171116"/>
                    <a:pt x="80661" y="131917"/>
                    <a:pt x="80661" y="129769"/>
                  </a:cubicBezTo>
                  <a:cubicBezTo>
                    <a:pt x="80661" y="127084"/>
                    <a:pt x="78450" y="127084"/>
                    <a:pt x="77345" y="127084"/>
                  </a:cubicBezTo>
                  <a:cubicBezTo>
                    <a:pt x="74857" y="127084"/>
                    <a:pt x="74581" y="127890"/>
                    <a:pt x="73199" y="130843"/>
                  </a:cubicBezTo>
                  <a:cubicBezTo>
                    <a:pt x="61315" y="158766"/>
                    <a:pt x="46666" y="165209"/>
                    <a:pt x="37269" y="165209"/>
                  </a:cubicBezTo>
                  <a:cubicBezTo>
                    <a:pt x="31465" y="165209"/>
                    <a:pt x="28701" y="161719"/>
                    <a:pt x="28701" y="152859"/>
                  </a:cubicBezTo>
                  <a:cubicBezTo>
                    <a:pt x="28701" y="146415"/>
                    <a:pt x="29254" y="144536"/>
                    <a:pt x="30360" y="139972"/>
                  </a:cubicBezTo>
                  <a:lnTo>
                    <a:pt x="50812" y="60768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7E3CE7B7-A7AB-3D2E-E92C-A328029B0927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657855" y="5172980"/>
              <a:ext cx="150518" cy="132122"/>
            </a:xfrm>
            <a:custGeom>
              <a:avLst/>
              <a:gdLst>
                <a:gd name="csX0" fmla="*/ 66404 w 150518"/>
                <a:gd name="csY0" fmla="*/ 13247 h 132122"/>
                <a:gd name="csX1" fmla="*/ 72401 w 150518"/>
                <a:gd name="csY1" fmla="*/ 6857 h 132122"/>
                <a:gd name="csX2" fmla="*/ 84783 w 150518"/>
                <a:gd name="csY2" fmla="*/ 6857 h 132122"/>
                <a:gd name="csX3" fmla="*/ 125024 w 150518"/>
                <a:gd name="csY3" fmla="*/ 26215 h 132122"/>
                <a:gd name="csX4" fmla="*/ 112256 w 150518"/>
                <a:gd name="csY4" fmla="*/ 52527 h 132122"/>
                <a:gd name="csX5" fmla="*/ 78979 w 150518"/>
                <a:gd name="csY5" fmla="*/ 61548 h 132122"/>
                <a:gd name="csX6" fmla="*/ 54022 w 150518"/>
                <a:gd name="csY6" fmla="*/ 61548 h 132122"/>
                <a:gd name="csX7" fmla="*/ 66404 w 150518"/>
                <a:gd name="csY7" fmla="*/ 13247 h 132122"/>
                <a:gd name="csX8" fmla="*/ 101421 w 150518"/>
                <a:gd name="csY8" fmla="*/ 64555 h 132122"/>
                <a:gd name="csX9" fmla="*/ 144952 w 150518"/>
                <a:gd name="csY9" fmla="*/ 29034 h 132122"/>
                <a:gd name="csX10" fmla="*/ 97165 w 150518"/>
                <a:gd name="csY10" fmla="*/ 92 h 132122"/>
                <a:gd name="csX11" fmla="*/ 37770 w 150518"/>
                <a:gd name="csY11" fmla="*/ 92 h 132122"/>
                <a:gd name="csX12" fmla="*/ 31579 w 150518"/>
                <a:gd name="csY12" fmla="*/ 4226 h 132122"/>
                <a:gd name="csX13" fmla="*/ 37770 w 150518"/>
                <a:gd name="csY13" fmla="*/ 6857 h 132122"/>
                <a:gd name="csX14" fmla="*/ 45122 w 150518"/>
                <a:gd name="csY14" fmla="*/ 7233 h 132122"/>
                <a:gd name="csX15" fmla="*/ 49572 w 150518"/>
                <a:gd name="csY15" fmla="*/ 9865 h 132122"/>
                <a:gd name="csX16" fmla="*/ 48798 w 150518"/>
                <a:gd name="csY16" fmla="*/ 13999 h 132122"/>
                <a:gd name="csX17" fmla="*/ 23067 w 150518"/>
                <a:gd name="csY17" fmla="*/ 113796 h 132122"/>
                <a:gd name="csX18" fmla="*/ 6042 w 150518"/>
                <a:gd name="csY18" fmla="*/ 121689 h 132122"/>
                <a:gd name="csX19" fmla="*/ 238 w 150518"/>
                <a:gd name="csY19" fmla="*/ 125636 h 132122"/>
                <a:gd name="csX20" fmla="*/ 3333 w 150518"/>
                <a:gd name="csY20" fmla="*/ 128455 h 132122"/>
                <a:gd name="csX21" fmla="*/ 15328 w 150518"/>
                <a:gd name="csY21" fmla="*/ 127891 h 132122"/>
                <a:gd name="csX22" fmla="*/ 28097 w 150518"/>
                <a:gd name="csY22" fmla="*/ 127703 h 132122"/>
                <a:gd name="csX23" fmla="*/ 40479 w 150518"/>
                <a:gd name="csY23" fmla="*/ 127891 h 132122"/>
                <a:gd name="csX24" fmla="*/ 53441 w 150518"/>
                <a:gd name="csY24" fmla="*/ 128455 h 132122"/>
                <a:gd name="csX25" fmla="*/ 57504 w 150518"/>
                <a:gd name="csY25" fmla="*/ 124508 h 132122"/>
                <a:gd name="csX26" fmla="*/ 51120 w 150518"/>
                <a:gd name="csY26" fmla="*/ 121689 h 132122"/>
                <a:gd name="csX27" fmla="*/ 43768 w 150518"/>
                <a:gd name="csY27" fmla="*/ 121313 h 132122"/>
                <a:gd name="csX28" fmla="*/ 39512 w 150518"/>
                <a:gd name="csY28" fmla="*/ 118494 h 132122"/>
                <a:gd name="csX29" fmla="*/ 40285 w 150518"/>
                <a:gd name="csY29" fmla="*/ 114360 h 132122"/>
                <a:gd name="csX30" fmla="*/ 52474 w 150518"/>
                <a:gd name="csY30" fmla="*/ 66811 h 132122"/>
                <a:gd name="csX31" fmla="*/ 78786 w 150518"/>
                <a:gd name="csY31" fmla="*/ 66811 h 132122"/>
                <a:gd name="csX32" fmla="*/ 102582 w 150518"/>
                <a:gd name="csY32" fmla="*/ 83725 h 132122"/>
                <a:gd name="csX33" fmla="*/ 99874 w 150518"/>
                <a:gd name="csY33" fmla="*/ 96881 h 132122"/>
                <a:gd name="csX34" fmla="*/ 96778 w 150518"/>
                <a:gd name="csY34" fmla="*/ 111540 h 132122"/>
                <a:gd name="csX35" fmla="*/ 125218 w 150518"/>
                <a:gd name="csY35" fmla="*/ 132214 h 132122"/>
                <a:gd name="csX36" fmla="*/ 150756 w 150518"/>
                <a:gd name="csY36" fmla="*/ 110413 h 132122"/>
                <a:gd name="csX37" fmla="*/ 147467 w 150518"/>
                <a:gd name="csY37" fmla="*/ 107782 h 132122"/>
                <a:gd name="csX38" fmla="*/ 143984 w 150518"/>
                <a:gd name="csY38" fmla="*/ 110977 h 132122"/>
                <a:gd name="csX39" fmla="*/ 125992 w 150518"/>
                <a:gd name="csY39" fmla="*/ 126952 h 132122"/>
                <a:gd name="csX40" fmla="*/ 117286 w 150518"/>
                <a:gd name="csY40" fmla="*/ 114735 h 132122"/>
                <a:gd name="csX41" fmla="*/ 119220 w 150518"/>
                <a:gd name="csY41" fmla="*/ 95190 h 132122"/>
                <a:gd name="csX42" fmla="*/ 119994 w 150518"/>
                <a:gd name="csY42" fmla="*/ 86356 h 132122"/>
                <a:gd name="csX43" fmla="*/ 114577 w 150518"/>
                <a:gd name="csY43" fmla="*/ 72449 h 132122"/>
                <a:gd name="csX44" fmla="*/ 101421 w 150518"/>
                <a:gd name="csY44" fmla="*/ 64555 h 132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50518" h="132122">
                  <a:moveTo>
                    <a:pt x="66404" y="13247"/>
                  </a:moveTo>
                  <a:cubicBezTo>
                    <a:pt x="67758" y="7985"/>
                    <a:pt x="68145" y="7421"/>
                    <a:pt x="72401" y="6857"/>
                  </a:cubicBezTo>
                  <a:lnTo>
                    <a:pt x="84783" y="6857"/>
                  </a:lnTo>
                  <a:cubicBezTo>
                    <a:pt x="102776" y="6857"/>
                    <a:pt x="125024" y="6857"/>
                    <a:pt x="125024" y="26215"/>
                  </a:cubicBezTo>
                  <a:cubicBezTo>
                    <a:pt x="125024" y="33921"/>
                    <a:pt x="121349" y="45761"/>
                    <a:pt x="112256" y="52527"/>
                  </a:cubicBezTo>
                  <a:cubicBezTo>
                    <a:pt x="104323" y="58541"/>
                    <a:pt x="92328" y="61548"/>
                    <a:pt x="78979" y="61548"/>
                  </a:cubicBezTo>
                  <a:lnTo>
                    <a:pt x="54022" y="61548"/>
                  </a:lnTo>
                  <a:lnTo>
                    <a:pt x="66404" y="13247"/>
                  </a:lnTo>
                  <a:close/>
                  <a:moveTo>
                    <a:pt x="101421" y="64555"/>
                  </a:moveTo>
                  <a:cubicBezTo>
                    <a:pt x="124444" y="59293"/>
                    <a:pt x="144952" y="45761"/>
                    <a:pt x="144952" y="29034"/>
                  </a:cubicBezTo>
                  <a:cubicBezTo>
                    <a:pt x="144952" y="12872"/>
                    <a:pt x="125218" y="92"/>
                    <a:pt x="97165" y="92"/>
                  </a:cubicBezTo>
                  <a:lnTo>
                    <a:pt x="37770" y="92"/>
                  </a:lnTo>
                  <a:cubicBezTo>
                    <a:pt x="34094" y="92"/>
                    <a:pt x="31579" y="92"/>
                    <a:pt x="31579" y="4226"/>
                  </a:cubicBezTo>
                  <a:cubicBezTo>
                    <a:pt x="31579" y="6857"/>
                    <a:pt x="33901" y="6857"/>
                    <a:pt x="37770" y="6857"/>
                  </a:cubicBezTo>
                  <a:cubicBezTo>
                    <a:pt x="37964" y="6857"/>
                    <a:pt x="41640" y="6857"/>
                    <a:pt x="45122" y="7233"/>
                  </a:cubicBezTo>
                  <a:cubicBezTo>
                    <a:pt x="49185" y="7609"/>
                    <a:pt x="49572" y="7985"/>
                    <a:pt x="49572" y="9865"/>
                  </a:cubicBezTo>
                  <a:cubicBezTo>
                    <a:pt x="49572" y="10240"/>
                    <a:pt x="49572" y="11180"/>
                    <a:pt x="48798" y="13999"/>
                  </a:cubicBezTo>
                  <a:lnTo>
                    <a:pt x="23067" y="113796"/>
                  </a:lnTo>
                  <a:cubicBezTo>
                    <a:pt x="21519" y="120186"/>
                    <a:pt x="21132" y="121689"/>
                    <a:pt x="6042" y="121689"/>
                  </a:cubicBezTo>
                  <a:cubicBezTo>
                    <a:pt x="2753" y="121689"/>
                    <a:pt x="238" y="121689"/>
                    <a:pt x="238" y="125636"/>
                  </a:cubicBezTo>
                  <a:cubicBezTo>
                    <a:pt x="238" y="127515"/>
                    <a:pt x="1592" y="128455"/>
                    <a:pt x="3333" y="128455"/>
                  </a:cubicBezTo>
                  <a:cubicBezTo>
                    <a:pt x="7009" y="128455"/>
                    <a:pt x="11459" y="127891"/>
                    <a:pt x="15328" y="127891"/>
                  </a:cubicBezTo>
                  <a:cubicBezTo>
                    <a:pt x="19004" y="127891"/>
                    <a:pt x="24615" y="127703"/>
                    <a:pt x="28097" y="127703"/>
                  </a:cubicBezTo>
                  <a:cubicBezTo>
                    <a:pt x="31966" y="127703"/>
                    <a:pt x="36416" y="127891"/>
                    <a:pt x="40479" y="127891"/>
                  </a:cubicBezTo>
                  <a:cubicBezTo>
                    <a:pt x="44542" y="127891"/>
                    <a:pt x="49378" y="128455"/>
                    <a:pt x="53441" y="128455"/>
                  </a:cubicBezTo>
                  <a:cubicBezTo>
                    <a:pt x="54409" y="128455"/>
                    <a:pt x="57504" y="128455"/>
                    <a:pt x="57504" y="124508"/>
                  </a:cubicBezTo>
                  <a:cubicBezTo>
                    <a:pt x="57504" y="121689"/>
                    <a:pt x="55569" y="121689"/>
                    <a:pt x="51120" y="121689"/>
                  </a:cubicBezTo>
                  <a:cubicBezTo>
                    <a:pt x="48024" y="121689"/>
                    <a:pt x="47250" y="121689"/>
                    <a:pt x="43768" y="121313"/>
                  </a:cubicBezTo>
                  <a:cubicBezTo>
                    <a:pt x="39512" y="120749"/>
                    <a:pt x="39512" y="120374"/>
                    <a:pt x="39512" y="118494"/>
                  </a:cubicBezTo>
                  <a:cubicBezTo>
                    <a:pt x="39512" y="118306"/>
                    <a:pt x="39512" y="117179"/>
                    <a:pt x="40285" y="114360"/>
                  </a:cubicBezTo>
                  <a:lnTo>
                    <a:pt x="52474" y="66811"/>
                  </a:lnTo>
                  <a:lnTo>
                    <a:pt x="78786" y="66811"/>
                  </a:lnTo>
                  <a:cubicBezTo>
                    <a:pt x="95424" y="66811"/>
                    <a:pt x="102582" y="74892"/>
                    <a:pt x="102582" y="83725"/>
                  </a:cubicBezTo>
                  <a:cubicBezTo>
                    <a:pt x="102582" y="86168"/>
                    <a:pt x="100841" y="92558"/>
                    <a:pt x="99874" y="96881"/>
                  </a:cubicBezTo>
                  <a:cubicBezTo>
                    <a:pt x="97552" y="105526"/>
                    <a:pt x="96778" y="108345"/>
                    <a:pt x="96778" y="111540"/>
                  </a:cubicBezTo>
                  <a:cubicBezTo>
                    <a:pt x="96778" y="126388"/>
                    <a:pt x="110901" y="132214"/>
                    <a:pt x="125218" y="132214"/>
                  </a:cubicBezTo>
                  <a:cubicBezTo>
                    <a:pt x="143017" y="132214"/>
                    <a:pt x="150756" y="113796"/>
                    <a:pt x="150756" y="110413"/>
                  </a:cubicBezTo>
                  <a:cubicBezTo>
                    <a:pt x="150756" y="109849"/>
                    <a:pt x="150369" y="107782"/>
                    <a:pt x="147467" y="107782"/>
                  </a:cubicBezTo>
                  <a:cubicBezTo>
                    <a:pt x="144952" y="107782"/>
                    <a:pt x="144565" y="109097"/>
                    <a:pt x="143984" y="110977"/>
                  </a:cubicBezTo>
                  <a:cubicBezTo>
                    <a:pt x="141276" y="119246"/>
                    <a:pt x="134117" y="126952"/>
                    <a:pt x="125992" y="126952"/>
                  </a:cubicBezTo>
                  <a:cubicBezTo>
                    <a:pt x="120962" y="126952"/>
                    <a:pt x="117286" y="124884"/>
                    <a:pt x="117286" y="114735"/>
                  </a:cubicBezTo>
                  <a:cubicBezTo>
                    <a:pt x="117286" y="110037"/>
                    <a:pt x="118447" y="100264"/>
                    <a:pt x="119220" y="95190"/>
                  </a:cubicBezTo>
                  <a:cubicBezTo>
                    <a:pt x="119994" y="90115"/>
                    <a:pt x="119994" y="88236"/>
                    <a:pt x="119994" y="86356"/>
                  </a:cubicBezTo>
                  <a:cubicBezTo>
                    <a:pt x="119994" y="84101"/>
                    <a:pt x="119994" y="78087"/>
                    <a:pt x="114577" y="72449"/>
                  </a:cubicBezTo>
                  <a:cubicBezTo>
                    <a:pt x="110901" y="68502"/>
                    <a:pt x="105678" y="66059"/>
                    <a:pt x="101421" y="64555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51484751-E4A0-C51F-E884-CCD294E9B236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909785" y="5188579"/>
              <a:ext cx="168869" cy="10739"/>
            </a:xfrm>
            <a:custGeom>
              <a:avLst/>
              <a:gdLst>
                <a:gd name="csX0" fmla="*/ 159443 w 168869"/>
                <a:gd name="csY0" fmla="*/ 10830 h 10739"/>
                <a:gd name="csX1" fmla="*/ 169116 w 168869"/>
                <a:gd name="csY1" fmla="*/ 5460 h 10739"/>
                <a:gd name="csX2" fmla="*/ 159443 w 168869"/>
                <a:gd name="csY2" fmla="*/ 90 h 10739"/>
                <a:gd name="csX3" fmla="*/ 9920 w 168869"/>
                <a:gd name="csY3" fmla="*/ 90 h 10739"/>
                <a:gd name="csX4" fmla="*/ 246 w 168869"/>
                <a:gd name="csY4" fmla="*/ 5460 h 10739"/>
                <a:gd name="csX5" fmla="*/ 9920 w 168869"/>
                <a:gd name="csY5" fmla="*/ 10830 h 10739"/>
                <a:gd name="csX6" fmla="*/ 159443 w 168869"/>
                <a:gd name="csY6" fmla="*/ 10830 h 107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8869" h="10739">
                  <a:moveTo>
                    <a:pt x="159443" y="10830"/>
                  </a:moveTo>
                  <a:cubicBezTo>
                    <a:pt x="164141" y="10830"/>
                    <a:pt x="169116" y="10830"/>
                    <a:pt x="169116" y="5460"/>
                  </a:cubicBezTo>
                  <a:cubicBezTo>
                    <a:pt x="169116" y="90"/>
                    <a:pt x="164141" y="90"/>
                    <a:pt x="159443" y="90"/>
                  </a:cubicBezTo>
                  <a:lnTo>
                    <a:pt x="9920" y="90"/>
                  </a:lnTo>
                  <a:cubicBezTo>
                    <a:pt x="5221" y="90"/>
                    <a:pt x="246" y="90"/>
                    <a:pt x="246" y="5460"/>
                  </a:cubicBezTo>
                  <a:cubicBezTo>
                    <a:pt x="246" y="10830"/>
                    <a:pt x="5221" y="10830"/>
                    <a:pt x="9920" y="10830"/>
                  </a:cubicBezTo>
                  <a:lnTo>
                    <a:pt x="159443" y="10830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03F64B90-93BF-80D8-20B9-437C178D5CEB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8167373" y="5142400"/>
              <a:ext cx="126859" cy="173710"/>
            </a:xfrm>
            <a:custGeom>
              <a:avLst/>
              <a:gdLst>
                <a:gd name="csX0" fmla="*/ 126287 w 126859"/>
                <a:gd name="csY0" fmla="*/ 17542 h 173710"/>
                <a:gd name="csX1" fmla="*/ 127116 w 126859"/>
                <a:gd name="csY1" fmla="*/ 12709 h 173710"/>
                <a:gd name="csX2" fmla="*/ 119101 w 126859"/>
                <a:gd name="csY2" fmla="*/ 5460 h 173710"/>
                <a:gd name="csX3" fmla="*/ 107769 w 126859"/>
                <a:gd name="csY3" fmla="*/ 17005 h 173710"/>
                <a:gd name="csX4" fmla="*/ 82066 w 126859"/>
                <a:gd name="csY4" fmla="*/ 90 h 173710"/>
                <a:gd name="csX5" fmla="*/ 16286 w 126859"/>
                <a:gd name="csY5" fmla="*/ 76340 h 173710"/>
                <a:gd name="csX6" fmla="*/ 53045 w 126859"/>
                <a:gd name="csY6" fmla="*/ 118761 h 173710"/>
                <a:gd name="csX7" fmla="*/ 85106 w 126859"/>
                <a:gd name="csY7" fmla="*/ 103189 h 173710"/>
                <a:gd name="csX8" fmla="*/ 85382 w 126859"/>
                <a:gd name="csY8" fmla="*/ 103457 h 173710"/>
                <a:gd name="csX9" fmla="*/ 76262 w 126859"/>
                <a:gd name="csY9" fmla="*/ 138898 h 173710"/>
                <a:gd name="csX10" fmla="*/ 36462 w 126859"/>
                <a:gd name="csY10" fmla="*/ 167894 h 173710"/>
                <a:gd name="csX11" fmla="*/ 14352 w 126859"/>
                <a:gd name="csY11" fmla="*/ 165209 h 173710"/>
                <a:gd name="csX12" fmla="*/ 25683 w 126859"/>
                <a:gd name="csY12" fmla="*/ 151248 h 173710"/>
                <a:gd name="csX13" fmla="*/ 15181 w 126859"/>
                <a:gd name="csY13" fmla="*/ 141851 h 173710"/>
                <a:gd name="csX14" fmla="*/ 256 w 126859"/>
                <a:gd name="csY14" fmla="*/ 157423 h 173710"/>
                <a:gd name="csX15" fmla="*/ 37015 w 126859"/>
                <a:gd name="csY15" fmla="*/ 173801 h 173710"/>
                <a:gd name="csX16" fmla="*/ 95608 w 126859"/>
                <a:gd name="csY16" fmla="*/ 136750 h 173710"/>
                <a:gd name="csX17" fmla="*/ 126287 w 126859"/>
                <a:gd name="csY17" fmla="*/ 17542 h 173710"/>
                <a:gd name="csX18" fmla="*/ 90357 w 126859"/>
                <a:gd name="csY18" fmla="*/ 84395 h 173710"/>
                <a:gd name="csX19" fmla="*/ 76262 w 126859"/>
                <a:gd name="csY19" fmla="*/ 103189 h 173710"/>
                <a:gd name="csX20" fmla="*/ 53875 w 126859"/>
                <a:gd name="csY20" fmla="*/ 112855 h 173710"/>
                <a:gd name="csX21" fmla="*/ 35910 w 126859"/>
                <a:gd name="csY21" fmla="*/ 88154 h 173710"/>
                <a:gd name="csX22" fmla="*/ 51387 w 126859"/>
                <a:gd name="csY22" fmla="*/ 29892 h 173710"/>
                <a:gd name="csX23" fmla="*/ 82342 w 126859"/>
                <a:gd name="csY23" fmla="*/ 5997 h 173710"/>
                <a:gd name="csX24" fmla="*/ 104453 w 126859"/>
                <a:gd name="csY24" fmla="*/ 29087 h 173710"/>
                <a:gd name="csX25" fmla="*/ 103623 w 126859"/>
                <a:gd name="csY25" fmla="*/ 33114 h 173710"/>
                <a:gd name="csX26" fmla="*/ 90357 w 126859"/>
                <a:gd name="csY26" fmla="*/ 84395 h 1737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6859" h="173710">
                  <a:moveTo>
                    <a:pt x="126287" y="17542"/>
                  </a:moveTo>
                  <a:cubicBezTo>
                    <a:pt x="126563" y="15931"/>
                    <a:pt x="127116" y="14588"/>
                    <a:pt x="127116" y="12709"/>
                  </a:cubicBezTo>
                  <a:cubicBezTo>
                    <a:pt x="127116" y="8145"/>
                    <a:pt x="123799" y="5460"/>
                    <a:pt x="119101" y="5460"/>
                  </a:cubicBezTo>
                  <a:cubicBezTo>
                    <a:pt x="116337" y="5460"/>
                    <a:pt x="108875" y="7339"/>
                    <a:pt x="107769" y="17005"/>
                  </a:cubicBezTo>
                  <a:cubicBezTo>
                    <a:pt x="102794" y="7071"/>
                    <a:pt x="93121" y="90"/>
                    <a:pt x="82066" y="90"/>
                  </a:cubicBezTo>
                  <a:cubicBezTo>
                    <a:pt x="50558" y="90"/>
                    <a:pt x="16286" y="37678"/>
                    <a:pt x="16286" y="76340"/>
                  </a:cubicBezTo>
                  <a:cubicBezTo>
                    <a:pt x="16286" y="102921"/>
                    <a:pt x="33146" y="118761"/>
                    <a:pt x="53045" y="118761"/>
                  </a:cubicBezTo>
                  <a:cubicBezTo>
                    <a:pt x="69352" y="118761"/>
                    <a:pt x="82342" y="106142"/>
                    <a:pt x="85106" y="103189"/>
                  </a:cubicBezTo>
                  <a:lnTo>
                    <a:pt x="85382" y="103457"/>
                  </a:lnTo>
                  <a:cubicBezTo>
                    <a:pt x="79578" y="127353"/>
                    <a:pt x="76262" y="138361"/>
                    <a:pt x="76262" y="138898"/>
                  </a:cubicBezTo>
                  <a:cubicBezTo>
                    <a:pt x="75156" y="141314"/>
                    <a:pt x="65759" y="167894"/>
                    <a:pt x="36462" y="167894"/>
                  </a:cubicBezTo>
                  <a:cubicBezTo>
                    <a:pt x="31211" y="167894"/>
                    <a:pt x="22090" y="167626"/>
                    <a:pt x="14352" y="165209"/>
                  </a:cubicBezTo>
                  <a:cubicBezTo>
                    <a:pt x="22643" y="162793"/>
                    <a:pt x="25683" y="155812"/>
                    <a:pt x="25683" y="151248"/>
                  </a:cubicBezTo>
                  <a:cubicBezTo>
                    <a:pt x="25683" y="146952"/>
                    <a:pt x="22643" y="141851"/>
                    <a:pt x="15181" y="141851"/>
                  </a:cubicBezTo>
                  <a:cubicBezTo>
                    <a:pt x="9100" y="141851"/>
                    <a:pt x="256" y="146684"/>
                    <a:pt x="256" y="157423"/>
                  </a:cubicBezTo>
                  <a:cubicBezTo>
                    <a:pt x="256" y="168431"/>
                    <a:pt x="10482" y="173801"/>
                    <a:pt x="37015" y="173801"/>
                  </a:cubicBezTo>
                  <a:cubicBezTo>
                    <a:pt x="71563" y="173801"/>
                    <a:pt x="91463" y="152859"/>
                    <a:pt x="95608" y="136750"/>
                  </a:cubicBezTo>
                  <a:lnTo>
                    <a:pt x="126287" y="17542"/>
                  </a:lnTo>
                  <a:close/>
                  <a:moveTo>
                    <a:pt x="90357" y="84395"/>
                  </a:moveTo>
                  <a:cubicBezTo>
                    <a:pt x="88699" y="91376"/>
                    <a:pt x="82342" y="98088"/>
                    <a:pt x="76262" y="103189"/>
                  </a:cubicBezTo>
                  <a:cubicBezTo>
                    <a:pt x="70458" y="108022"/>
                    <a:pt x="61890" y="112855"/>
                    <a:pt x="53875" y="112855"/>
                  </a:cubicBezTo>
                  <a:cubicBezTo>
                    <a:pt x="40055" y="112855"/>
                    <a:pt x="35910" y="98893"/>
                    <a:pt x="35910" y="88154"/>
                  </a:cubicBezTo>
                  <a:cubicBezTo>
                    <a:pt x="35910" y="75266"/>
                    <a:pt x="43925" y="43585"/>
                    <a:pt x="51387" y="29892"/>
                  </a:cubicBezTo>
                  <a:cubicBezTo>
                    <a:pt x="58849" y="16736"/>
                    <a:pt x="70734" y="5997"/>
                    <a:pt x="82342" y="5997"/>
                  </a:cubicBezTo>
                  <a:cubicBezTo>
                    <a:pt x="100583" y="5997"/>
                    <a:pt x="104453" y="27744"/>
                    <a:pt x="104453" y="29087"/>
                  </a:cubicBezTo>
                  <a:cubicBezTo>
                    <a:pt x="104453" y="30429"/>
                    <a:pt x="103900" y="32040"/>
                    <a:pt x="103623" y="33114"/>
                  </a:cubicBezTo>
                  <a:lnTo>
                    <a:pt x="90357" y="84395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93F01760-2AFF-6527-5E92-BBECE3739235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8307822" y="5170913"/>
              <a:ext cx="78354" cy="132310"/>
            </a:xfrm>
            <a:custGeom>
              <a:avLst/>
              <a:gdLst>
                <a:gd name="csX0" fmla="*/ 38568 w 78354"/>
                <a:gd name="csY0" fmla="*/ 5730 h 132310"/>
                <a:gd name="csX1" fmla="*/ 39342 w 78354"/>
                <a:gd name="csY1" fmla="*/ 2723 h 132310"/>
                <a:gd name="csX2" fmla="*/ 36246 w 78354"/>
                <a:gd name="csY2" fmla="*/ 92 h 132310"/>
                <a:gd name="csX3" fmla="*/ 11482 w 78354"/>
                <a:gd name="csY3" fmla="*/ 1971 h 132310"/>
                <a:gd name="csX4" fmla="*/ 7226 w 78354"/>
                <a:gd name="csY4" fmla="*/ 6294 h 132310"/>
                <a:gd name="csX5" fmla="*/ 12256 w 78354"/>
                <a:gd name="csY5" fmla="*/ 8925 h 132310"/>
                <a:gd name="csX6" fmla="*/ 21542 w 78354"/>
                <a:gd name="csY6" fmla="*/ 11744 h 132310"/>
                <a:gd name="csX7" fmla="*/ 18447 w 78354"/>
                <a:gd name="csY7" fmla="*/ 24900 h 132310"/>
                <a:gd name="csX8" fmla="*/ 13997 w 78354"/>
                <a:gd name="csY8" fmla="*/ 42190 h 132310"/>
                <a:gd name="csX9" fmla="*/ 1228 w 78354"/>
                <a:gd name="csY9" fmla="*/ 92183 h 132310"/>
                <a:gd name="csX10" fmla="*/ 261 w 78354"/>
                <a:gd name="csY10" fmla="*/ 101392 h 132310"/>
                <a:gd name="csX11" fmla="*/ 28701 w 78354"/>
                <a:gd name="csY11" fmla="*/ 132402 h 132310"/>
                <a:gd name="csX12" fmla="*/ 78616 w 78354"/>
                <a:gd name="csY12" fmla="*/ 79027 h 132310"/>
                <a:gd name="csX13" fmla="*/ 49595 w 78354"/>
                <a:gd name="csY13" fmla="*/ 47641 h 132310"/>
                <a:gd name="csX14" fmla="*/ 25218 w 78354"/>
                <a:gd name="csY14" fmla="*/ 57977 h 132310"/>
                <a:gd name="csX15" fmla="*/ 38568 w 78354"/>
                <a:gd name="csY15" fmla="*/ 5730 h 132310"/>
                <a:gd name="csX16" fmla="*/ 28894 w 78354"/>
                <a:gd name="csY16" fmla="*/ 127140 h 132310"/>
                <a:gd name="csX17" fmla="*/ 13997 w 78354"/>
                <a:gd name="csY17" fmla="*/ 107970 h 132310"/>
                <a:gd name="csX18" fmla="*/ 21156 w 78354"/>
                <a:gd name="csY18" fmla="*/ 73388 h 132310"/>
                <a:gd name="csX19" fmla="*/ 25992 w 78354"/>
                <a:gd name="csY19" fmla="*/ 65307 h 132310"/>
                <a:gd name="csX20" fmla="*/ 49015 w 78354"/>
                <a:gd name="csY20" fmla="*/ 52903 h 132310"/>
                <a:gd name="csX21" fmla="*/ 63138 w 78354"/>
                <a:gd name="csY21" fmla="*/ 71133 h 132310"/>
                <a:gd name="csX22" fmla="*/ 53078 w 78354"/>
                <a:gd name="csY22" fmla="*/ 108909 h 132310"/>
                <a:gd name="csX23" fmla="*/ 28894 w 78354"/>
                <a:gd name="csY23" fmla="*/ 127140 h 132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8354" h="132310">
                  <a:moveTo>
                    <a:pt x="38568" y="5730"/>
                  </a:moveTo>
                  <a:cubicBezTo>
                    <a:pt x="38761" y="5354"/>
                    <a:pt x="39342" y="2911"/>
                    <a:pt x="39342" y="2723"/>
                  </a:cubicBezTo>
                  <a:cubicBezTo>
                    <a:pt x="39342" y="1783"/>
                    <a:pt x="38568" y="92"/>
                    <a:pt x="36246" y="92"/>
                  </a:cubicBezTo>
                  <a:cubicBezTo>
                    <a:pt x="32377" y="92"/>
                    <a:pt x="16319" y="1595"/>
                    <a:pt x="11482" y="1971"/>
                  </a:cubicBezTo>
                  <a:cubicBezTo>
                    <a:pt x="9934" y="2159"/>
                    <a:pt x="7226" y="2347"/>
                    <a:pt x="7226" y="6294"/>
                  </a:cubicBezTo>
                  <a:cubicBezTo>
                    <a:pt x="7226" y="8925"/>
                    <a:pt x="9934" y="8925"/>
                    <a:pt x="12256" y="8925"/>
                  </a:cubicBezTo>
                  <a:cubicBezTo>
                    <a:pt x="21542" y="8925"/>
                    <a:pt x="21542" y="10240"/>
                    <a:pt x="21542" y="11744"/>
                  </a:cubicBezTo>
                  <a:cubicBezTo>
                    <a:pt x="21542" y="13060"/>
                    <a:pt x="19608" y="20577"/>
                    <a:pt x="18447" y="24900"/>
                  </a:cubicBezTo>
                  <a:lnTo>
                    <a:pt x="13997" y="42190"/>
                  </a:lnTo>
                  <a:cubicBezTo>
                    <a:pt x="12256" y="48580"/>
                    <a:pt x="1615" y="89739"/>
                    <a:pt x="1228" y="92183"/>
                  </a:cubicBezTo>
                  <a:cubicBezTo>
                    <a:pt x="261" y="96693"/>
                    <a:pt x="261" y="99136"/>
                    <a:pt x="261" y="101392"/>
                  </a:cubicBezTo>
                  <a:cubicBezTo>
                    <a:pt x="261" y="120374"/>
                    <a:pt x="12643" y="132402"/>
                    <a:pt x="28701" y="132402"/>
                  </a:cubicBezTo>
                  <a:cubicBezTo>
                    <a:pt x="52884" y="132402"/>
                    <a:pt x="78616" y="106842"/>
                    <a:pt x="78616" y="79027"/>
                  </a:cubicBezTo>
                  <a:cubicBezTo>
                    <a:pt x="78616" y="57038"/>
                    <a:pt x="62945" y="47641"/>
                    <a:pt x="49595" y="47641"/>
                  </a:cubicBezTo>
                  <a:cubicBezTo>
                    <a:pt x="39535" y="47641"/>
                    <a:pt x="31022" y="53091"/>
                    <a:pt x="25218" y="57977"/>
                  </a:cubicBezTo>
                  <a:lnTo>
                    <a:pt x="38568" y="5730"/>
                  </a:lnTo>
                  <a:close/>
                  <a:moveTo>
                    <a:pt x="28894" y="127140"/>
                  </a:moveTo>
                  <a:cubicBezTo>
                    <a:pt x="19414" y="127140"/>
                    <a:pt x="13997" y="119058"/>
                    <a:pt x="13997" y="107970"/>
                  </a:cubicBezTo>
                  <a:cubicBezTo>
                    <a:pt x="13997" y="101016"/>
                    <a:pt x="15738" y="94626"/>
                    <a:pt x="21156" y="73388"/>
                  </a:cubicBezTo>
                  <a:cubicBezTo>
                    <a:pt x="22316" y="69818"/>
                    <a:pt x="22316" y="69442"/>
                    <a:pt x="25992" y="65307"/>
                  </a:cubicBezTo>
                  <a:cubicBezTo>
                    <a:pt x="33344" y="57038"/>
                    <a:pt x="42050" y="52903"/>
                    <a:pt x="49015" y="52903"/>
                  </a:cubicBezTo>
                  <a:cubicBezTo>
                    <a:pt x="56560" y="52903"/>
                    <a:pt x="63138" y="58353"/>
                    <a:pt x="63138" y="71133"/>
                  </a:cubicBezTo>
                  <a:cubicBezTo>
                    <a:pt x="63138" y="78839"/>
                    <a:pt x="58882" y="98009"/>
                    <a:pt x="53078" y="108909"/>
                  </a:cubicBezTo>
                  <a:cubicBezTo>
                    <a:pt x="48435" y="118118"/>
                    <a:pt x="38761" y="127140"/>
                    <a:pt x="28894" y="127140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B7240500-7A3A-5426-A657-9389872EE077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8488322" y="5034796"/>
              <a:ext cx="99774" cy="8323"/>
            </a:xfrm>
            <a:custGeom>
              <a:avLst/>
              <a:gdLst>
                <a:gd name="csX0" fmla="*/ 100042 w 99774"/>
                <a:gd name="csY0" fmla="*/ 8411 h 8323"/>
                <a:gd name="csX1" fmla="*/ 100042 w 99774"/>
                <a:gd name="csY1" fmla="*/ 88 h 8323"/>
                <a:gd name="csX2" fmla="*/ 267 w 99774"/>
                <a:gd name="csY2" fmla="*/ 88 h 8323"/>
                <a:gd name="csX3" fmla="*/ 267 w 99774"/>
                <a:gd name="csY3" fmla="*/ 8411 h 8323"/>
                <a:gd name="csX4" fmla="*/ 100042 w 99774"/>
                <a:gd name="csY4" fmla="*/ 8411 h 8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9774" h="8323">
                  <a:moveTo>
                    <a:pt x="100042" y="8411"/>
                  </a:moveTo>
                  <a:lnTo>
                    <a:pt x="100042" y="88"/>
                  </a:lnTo>
                  <a:lnTo>
                    <a:pt x="267" y="88"/>
                  </a:lnTo>
                  <a:lnTo>
                    <a:pt x="267" y="8411"/>
                  </a:lnTo>
                  <a:lnTo>
                    <a:pt x="100042" y="8411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16AD2146-CE89-463C-A0F9-630AB3220879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8419610" y="5071788"/>
              <a:ext cx="190980" cy="241369"/>
            </a:xfrm>
            <a:custGeom>
              <a:avLst/>
              <a:gdLst>
                <a:gd name="csX0" fmla="*/ 107778 w 190980"/>
                <a:gd name="csY0" fmla="*/ 187762 h 241369"/>
                <a:gd name="csX1" fmla="*/ 191246 w 190980"/>
                <a:gd name="csY1" fmla="*/ 72313 h 241369"/>
                <a:gd name="csX2" fmla="*/ 120768 w 190980"/>
                <a:gd name="csY2" fmla="*/ 90 h 241369"/>
                <a:gd name="csX3" fmla="*/ 265 w 190980"/>
                <a:gd name="csY3" fmla="*/ 123594 h 241369"/>
                <a:gd name="csX4" fmla="*/ 71019 w 190980"/>
                <a:gd name="csY4" fmla="*/ 195280 h 241369"/>
                <a:gd name="csX5" fmla="*/ 98105 w 190980"/>
                <a:gd name="csY5" fmla="*/ 191253 h 241369"/>
                <a:gd name="csX6" fmla="*/ 96999 w 190980"/>
                <a:gd name="csY6" fmla="*/ 211926 h 241369"/>
                <a:gd name="csX7" fmla="*/ 119939 w 190980"/>
                <a:gd name="csY7" fmla="*/ 241460 h 241369"/>
                <a:gd name="csX8" fmla="*/ 166095 w 190980"/>
                <a:gd name="csY8" fmla="*/ 189373 h 241369"/>
                <a:gd name="csX9" fmla="*/ 163055 w 190980"/>
                <a:gd name="csY9" fmla="*/ 186688 h 241369"/>
                <a:gd name="csX10" fmla="*/ 159738 w 190980"/>
                <a:gd name="csY10" fmla="*/ 189642 h 241369"/>
                <a:gd name="csX11" fmla="*/ 127401 w 190980"/>
                <a:gd name="csY11" fmla="*/ 215416 h 241369"/>
                <a:gd name="csX12" fmla="*/ 107778 w 190980"/>
                <a:gd name="csY12" fmla="*/ 187762 h 241369"/>
                <a:gd name="csX13" fmla="*/ 55542 w 190980"/>
                <a:gd name="csY13" fmla="*/ 185614 h 241369"/>
                <a:gd name="csX14" fmla="*/ 24587 w 190980"/>
                <a:gd name="csY14" fmla="*/ 132186 h 241369"/>
                <a:gd name="csX15" fmla="*/ 52778 w 190980"/>
                <a:gd name="csY15" fmla="*/ 46538 h 241369"/>
                <a:gd name="csX16" fmla="*/ 119110 w 190980"/>
                <a:gd name="csY16" fmla="*/ 6802 h 241369"/>
                <a:gd name="csX17" fmla="*/ 166924 w 190980"/>
                <a:gd name="csY17" fmla="*/ 63721 h 241369"/>
                <a:gd name="csX18" fmla="*/ 106396 w 190980"/>
                <a:gd name="csY18" fmla="*/ 178634 h 241369"/>
                <a:gd name="csX19" fmla="*/ 82074 w 190980"/>
                <a:gd name="csY19" fmla="*/ 149637 h 241369"/>
                <a:gd name="csX20" fmla="*/ 53883 w 190980"/>
                <a:gd name="csY20" fmla="*/ 177023 h 241369"/>
                <a:gd name="csX21" fmla="*/ 55542 w 190980"/>
                <a:gd name="csY21" fmla="*/ 185614 h 241369"/>
                <a:gd name="csX22" fmla="*/ 72677 w 190980"/>
                <a:gd name="csY22" fmla="*/ 188568 h 241369"/>
                <a:gd name="csX23" fmla="*/ 59964 w 190980"/>
                <a:gd name="csY23" fmla="*/ 177023 h 241369"/>
                <a:gd name="csX24" fmla="*/ 82074 w 190980"/>
                <a:gd name="csY24" fmla="*/ 155544 h 241369"/>
                <a:gd name="csX25" fmla="*/ 98934 w 190980"/>
                <a:gd name="csY25" fmla="*/ 178365 h 241369"/>
                <a:gd name="csX26" fmla="*/ 95894 w 190980"/>
                <a:gd name="csY26" fmla="*/ 183735 h 241369"/>
                <a:gd name="csX27" fmla="*/ 72677 w 190980"/>
                <a:gd name="csY27" fmla="*/ 188568 h 241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90980" h="241369">
                  <a:moveTo>
                    <a:pt x="107778" y="187762"/>
                  </a:moveTo>
                  <a:cubicBezTo>
                    <a:pt x="150617" y="171922"/>
                    <a:pt x="191246" y="124131"/>
                    <a:pt x="191246" y="72313"/>
                  </a:cubicBezTo>
                  <a:cubicBezTo>
                    <a:pt x="191246" y="29087"/>
                    <a:pt x="161949" y="90"/>
                    <a:pt x="120768" y="90"/>
                  </a:cubicBezTo>
                  <a:cubicBezTo>
                    <a:pt x="61069" y="90"/>
                    <a:pt x="265" y="61037"/>
                    <a:pt x="265" y="123594"/>
                  </a:cubicBezTo>
                  <a:cubicBezTo>
                    <a:pt x="265" y="168163"/>
                    <a:pt x="31220" y="195280"/>
                    <a:pt x="71019" y="195280"/>
                  </a:cubicBezTo>
                  <a:cubicBezTo>
                    <a:pt x="77929" y="195280"/>
                    <a:pt x="87326" y="194206"/>
                    <a:pt x="98105" y="191253"/>
                  </a:cubicBezTo>
                  <a:cubicBezTo>
                    <a:pt x="96999" y="207899"/>
                    <a:pt x="96999" y="208436"/>
                    <a:pt x="96999" y="211926"/>
                  </a:cubicBezTo>
                  <a:cubicBezTo>
                    <a:pt x="96999" y="220518"/>
                    <a:pt x="96999" y="241460"/>
                    <a:pt x="119939" y="241460"/>
                  </a:cubicBezTo>
                  <a:cubicBezTo>
                    <a:pt x="152828" y="241460"/>
                    <a:pt x="166095" y="192327"/>
                    <a:pt x="166095" y="189373"/>
                  </a:cubicBezTo>
                  <a:cubicBezTo>
                    <a:pt x="166095" y="187494"/>
                    <a:pt x="164160" y="186688"/>
                    <a:pt x="163055" y="186688"/>
                  </a:cubicBezTo>
                  <a:cubicBezTo>
                    <a:pt x="160843" y="186688"/>
                    <a:pt x="160291" y="188031"/>
                    <a:pt x="159738" y="189642"/>
                  </a:cubicBezTo>
                  <a:cubicBezTo>
                    <a:pt x="153105" y="208704"/>
                    <a:pt x="137075" y="215416"/>
                    <a:pt x="127401" y="215416"/>
                  </a:cubicBezTo>
                  <a:cubicBezTo>
                    <a:pt x="114688" y="215416"/>
                    <a:pt x="110542" y="208167"/>
                    <a:pt x="107778" y="187762"/>
                  </a:cubicBezTo>
                  <a:close/>
                  <a:moveTo>
                    <a:pt x="55542" y="185614"/>
                  </a:moveTo>
                  <a:cubicBezTo>
                    <a:pt x="33984" y="177291"/>
                    <a:pt x="24587" y="156349"/>
                    <a:pt x="24587" y="132186"/>
                  </a:cubicBezTo>
                  <a:cubicBezTo>
                    <a:pt x="24587" y="113660"/>
                    <a:pt x="31773" y="75535"/>
                    <a:pt x="52778" y="46538"/>
                  </a:cubicBezTo>
                  <a:cubicBezTo>
                    <a:pt x="72954" y="19153"/>
                    <a:pt x="98934" y="6802"/>
                    <a:pt x="119110" y="6802"/>
                  </a:cubicBezTo>
                  <a:cubicBezTo>
                    <a:pt x="146748" y="6802"/>
                    <a:pt x="166924" y="27744"/>
                    <a:pt x="166924" y="63721"/>
                  </a:cubicBezTo>
                  <a:cubicBezTo>
                    <a:pt x="166924" y="90570"/>
                    <a:pt x="152828" y="153396"/>
                    <a:pt x="106396" y="178634"/>
                  </a:cubicBezTo>
                  <a:cubicBezTo>
                    <a:pt x="105014" y="169237"/>
                    <a:pt x="102250" y="149637"/>
                    <a:pt x="82074" y="149637"/>
                  </a:cubicBezTo>
                  <a:cubicBezTo>
                    <a:pt x="67426" y="149637"/>
                    <a:pt x="53883" y="163061"/>
                    <a:pt x="53883" y="177023"/>
                  </a:cubicBezTo>
                  <a:cubicBezTo>
                    <a:pt x="53883" y="182393"/>
                    <a:pt x="55542" y="185346"/>
                    <a:pt x="55542" y="185614"/>
                  </a:cubicBezTo>
                  <a:close/>
                  <a:moveTo>
                    <a:pt x="72677" y="188568"/>
                  </a:moveTo>
                  <a:cubicBezTo>
                    <a:pt x="68808" y="188568"/>
                    <a:pt x="59964" y="188568"/>
                    <a:pt x="59964" y="177023"/>
                  </a:cubicBezTo>
                  <a:cubicBezTo>
                    <a:pt x="59964" y="166283"/>
                    <a:pt x="70466" y="155544"/>
                    <a:pt x="82074" y="155544"/>
                  </a:cubicBezTo>
                  <a:cubicBezTo>
                    <a:pt x="93682" y="155544"/>
                    <a:pt x="98934" y="161988"/>
                    <a:pt x="98934" y="178365"/>
                  </a:cubicBezTo>
                  <a:cubicBezTo>
                    <a:pt x="98934" y="182393"/>
                    <a:pt x="98657" y="182661"/>
                    <a:pt x="95894" y="183735"/>
                  </a:cubicBezTo>
                  <a:cubicBezTo>
                    <a:pt x="88708" y="186688"/>
                    <a:pt x="80416" y="188568"/>
                    <a:pt x="72677" y="188568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203DC46C-5000-FFF0-E34A-F21048DA04AA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8637912" y="5172980"/>
              <a:ext cx="126141" cy="128363"/>
            </a:xfrm>
            <a:custGeom>
              <a:avLst/>
              <a:gdLst>
                <a:gd name="csX0" fmla="*/ 66632 w 126141"/>
                <a:gd name="csY0" fmla="*/ 15503 h 128363"/>
                <a:gd name="csX1" fmla="*/ 86753 w 126141"/>
                <a:gd name="csY1" fmla="*/ 6857 h 128363"/>
                <a:gd name="csX2" fmla="*/ 94685 w 126141"/>
                <a:gd name="csY2" fmla="*/ 2723 h 128363"/>
                <a:gd name="csX3" fmla="*/ 91396 w 126141"/>
                <a:gd name="csY3" fmla="*/ 92 h 128363"/>
                <a:gd name="csX4" fmla="*/ 77080 w 126141"/>
                <a:gd name="csY4" fmla="*/ 655 h 128363"/>
                <a:gd name="csX5" fmla="*/ 61602 w 126141"/>
                <a:gd name="csY5" fmla="*/ 843 h 128363"/>
                <a:gd name="csX6" fmla="*/ 48253 w 126141"/>
                <a:gd name="csY6" fmla="*/ 655 h 128363"/>
                <a:gd name="csX7" fmla="*/ 35678 w 126141"/>
                <a:gd name="csY7" fmla="*/ 92 h 128363"/>
                <a:gd name="csX8" fmla="*/ 31615 w 126141"/>
                <a:gd name="csY8" fmla="*/ 4226 h 128363"/>
                <a:gd name="csX9" fmla="*/ 37806 w 126141"/>
                <a:gd name="csY9" fmla="*/ 6857 h 128363"/>
                <a:gd name="csX10" fmla="*/ 45157 w 126141"/>
                <a:gd name="csY10" fmla="*/ 7233 h 128363"/>
                <a:gd name="csX11" fmla="*/ 49607 w 126141"/>
                <a:gd name="csY11" fmla="*/ 9865 h 128363"/>
                <a:gd name="csX12" fmla="*/ 48833 w 126141"/>
                <a:gd name="csY12" fmla="*/ 13999 h 128363"/>
                <a:gd name="csX13" fmla="*/ 23102 w 126141"/>
                <a:gd name="csY13" fmla="*/ 113796 h 128363"/>
                <a:gd name="csX14" fmla="*/ 6077 w 126141"/>
                <a:gd name="csY14" fmla="*/ 121689 h 128363"/>
                <a:gd name="csX15" fmla="*/ 273 w 126141"/>
                <a:gd name="csY15" fmla="*/ 125636 h 128363"/>
                <a:gd name="csX16" fmla="*/ 6077 w 126141"/>
                <a:gd name="csY16" fmla="*/ 128455 h 128363"/>
                <a:gd name="csX17" fmla="*/ 103391 w 126141"/>
                <a:gd name="csY17" fmla="*/ 128455 h 128363"/>
                <a:gd name="csX18" fmla="*/ 109969 w 126141"/>
                <a:gd name="csY18" fmla="*/ 124696 h 128363"/>
                <a:gd name="csX19" fmla="*/ 126414 w 126141"/>
                <a:gd name="csY19" fmla="*/ 81658 h 128363"/>
                <a:gd name="csX20" fmla="*/ 123125 w 126141"/>
                <a:gd name="csY20" fmla="*/ 79027 h 128363"/>
                <a:gd name="csX21" fmla="*/ 119256 w 126141"/>
                <a:gd name="csY21" fmla="*/ 82973 h 128363"/>
                <a:gd name="csX22" fmla="*/ 67987 w 126141"/>
                <a:gd name="csY22" fmla="*/ 121689 h 128363"/>
                <a:gd name="csX23" fmla="*/ 46125 w 126141"/>
                <a:gd name="csY23" fmla="*/ 121689 h 128363"/>
                <a:gd name="csX24" fmla="*/ 39934 w 126141"/>
                <a:gd name="csY24" fmla="*/ 119810 h 128363"/>
                <a:gd name="csX25" fmla="*/ 40708 w 126141"/>
                <a:gd name="csY25" fmla="*/ 115863 h 128363"/>
                <a:gd name="csX26" fmla="*/ 66632 w 126141"/>
                <a:gd name="csY26" fmla="*/ 15503 h 128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6141" h="128363">
                  <a:moveTo>
                    <a:pt x="66632" y="15503"/>
                  </a:moveTo>
                  <a:cubicBezTo>
                    <a:pt x="68374" y="8737"/>
                    <a:pt x="68954" y="6857"/>
                    <a:pt x="86753" y="6857"/>
                  </a:cubicBezTo>
                  <a:cubicBezTo>
                    <a:pt x="92751" y="6857"/>
                    <a:pt x="94685" y="6857"/>
                    <a:pt x="94685" y="2723"/>
                  </a:cubicBezTo>
                  <a:cubicBezTo>
                    <a:pt x="94685" y="2535"/>
                    <a:pt x="94492" y="92"/>
                    <a:pt x="91396" y="92"/>
                  </a:cubicBezTo>
                  <a:cubicBezTo>
                    <a:pt x="86947" y="92"/>
                    <a:pt x="81723" y="467"/>
                    <a:pt x="77080" y="655"/>
                  </a:cubicBezTo>
                  <a:cubicBezTo>
                    <a:pt x="72243" y="843"/>
                    <a:pt x="66439" y="843"/>
                    <a:pt x="61602" y="843"/>
                  </a:cubicBezTo>
                  <a:cubicBezTo>
                    <a:pt x="57539" y="843"/>
                    <a:pt x="52316" y="655"/>
                    <a:pt x="48253" y="655"/>
                  </a:cubicBezTo>
                  <a:cubicBezTo>
                    <a:pt x="44190" y="655"/>
                    <a:pt x="39547" y="92"/>
                    <a:pt x="35678" y="92"/>
                  </a:cubicBezTo>
                  <a:cubicBezTo>
                    <a:pt x="34517" y="92"/>
                    <a:pt x="31615" y="92"/>
                    <a:pt x="31615" y="4226"/>
                  </a:cubicBezTo>
                  <a:cubicBezTo>
                    <a:pt x="31615" y="6857"/>
                    <a:pt x="33936" y="6857"/>
                    <a:pt x="37806" y="6857"/>
                  </a:cubicBezTo>
                  <a:cubicBezTo>
                    <a:pt x="37999" y="6857"/>
                    <a:pt x="41675" y="6857"/>
                    <a:pt x="45157" y="7233"/>
                  </a:cubicBezTo>
                  <a:cubicBezTo>
                    <a:pt x="49220" y="7609"/>
                    <a:pt x="49607" y="7985"/>
                    <a:pt x="49607" y="9865"/>
                  </a:cubicBezTo>
                  <a:cubicBezTo>
                    <a:pt x="49607" y="10240"/>
                    <a:pt x="49607" y="11180"/>
                    <a:pt x="48833" y="13999"/>
                  </a:cubicBezTo>
                  <a:lnTo>
                    <a:pt x="23102" y="113796"/>
                  </a:lnTo>
                  <a:cubicBezTo>
                    <a:pt x="21361" y="120186"/>
                    <a:pt x="20974" y="121689"/>
                    <a:pt x="6077" y="121689"/>
                  </a:cubicBezTo>
                  <a:cubicBezTo>
                    <a:pt x="2788" y="121689"/>
                    <a:pt x="273" y="121689"/>
                    <a:pt x="273" y="125636"/>
                  </a:cubicBezTo>
                  <a:cubicBezTo>
                    <a:pt x="273" y="128455"/>
                    <a:pt x="2595" y="128455"/>
                    <a:pt x="6077" y="128455"/>
                  </a:cubicBezTo>
                  <a:lnTo>
                    <a:pt x="103391" y="128455"/>
                  </a:lnTo>
                  <a:cubicBezTo>
                    <a:pt x="108228" y="128455"/>
                    <a:pt x="108422" y="128267"/>
                    <a:pt x="109969" y="124696"/>
                  </a:cubicBezTo>
                  <a:cubicBezTo>
                    <a:pt x="111904" y="119622"/>
                    <a:pt x="126414" y="83161"/>
                    <a:pt x="126414" y="81658"/>
                  </a:cubicBezTo>
                  <a:cubicBezTo>
                    <a:pt x="126414" y="81094"/>
                    <a:pt x="126027" y="79027"/>
                    <a:pt x="123125" y="79027"/>
                  </a:cubicBezTo>
                  <a:cubicBezTo>
                    <a:pt x="120803" y="79027"/>
                    <a:pt x="120417" y="79966"/>
                    <a:pt x="119256" y="82973"/>
                  </a:cubicBezTo>
                  <a:cubicBezTo>
                    <a:pt x="111904" y="100828"/>
                    <a:pt x="103391" y="121689"/>
                    <a:pt x="67987" y="121689"/>
                  </a:cubicBezTo>
                  <a:lnTo>
                    <a:pt x="46125" y="121689"/>
                  </a:lnTo>
                  <a:cubicBezTo>
                    <a:pt x="40127" y="121689"/>
                    <a:pt x="39934" y="121501"/>
                    <a:pt x="39934" y="119810"/>
                  </a:cubicBezTo>
                  <a:cubicBezTo>
                    <a:pt x="39934" y="119622"/>
                    <a:pt x="39934" y="118682"/>
                    <a:pt x="40708" y="115863"/>
                  </a:cubicBezTo>
                  <a:lnTo>
                    <a:pt x="66632" y="15503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6C64A3EF-B1C7-A8EF-2DCC-A2785C87892D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8803553" y="5074741"/>
              <a:ext cx="144824" cy="241369"/>
            </a:xfrm>
            <a:custGeom>
              <a:avLst/>
              <a:gdLst>
                <a:gd name="csX0" fmla="*/ 107515 w 144824"/>
                <a:gd name="csY0" fmla="*/ 6534 h 241369"/>
                <a:gd name="csX1" fmla="*/ 108345 w 144824"/>
                <a:gd name="csY1" fmla="*/ 2775 h 241369"/>
                <a:gd name="csX2" fmla="*/ 105028 w 144824"/>
                <a:gd name="csY2" fmla="*/ 90 h 241369"/>
                <a:gd name="csX3" fmla="*/ 100882 w 144824"/>
                <a:gd name="csY3" fmla="*/ 5460 h 241369"/>
                <a:gd name="csX4" fmla="*/ 84852 w 144824"/>
                <a:gd name="csY4" fmla="*/ 67480 h 241369"/>
                <a:gd name="csX5" fmla="*/ 279 w 144824"/>
                <a:gd name="csY5" fmla="*/ 141046 h 241369"/>
                <a:gd name="csX6" fmla="*/ 53344 w 144824"/>
                <a:gd name="csY6" fmla="*/ 189642 h 241369"/>
                <a:gd name="csX7" fmla="*/ 46988 w 144824"/>
                <a:gd name="csY7" fmla="*/ 214879 h 241369"/>
                <a:gd name="csX8" fmla="*/ 40907 w 144824"/>
                <a:gd name="csY8" fmla="*/ 238506 h 241369"/>
                <a:gd name="csX9" fmla="*/ 44224 w 144824"/>
                <a:gd name="csY9" fmla="*/ 241460 h 241369"/>
                <a:gd name="csX10" fmla="*/ 46988 w 144824"/>
                <a:gd name="csY10" fmla="*/ 240386 h 241369"/>
                <a:gd name="csX11" fmla="*/ 50028 w 144824"/>
                <a:gd name="csY11" fmla="*/ 229646 h 241369"/>
                <a:gd name="csX12" fmla="*/ 60530 w 144824"/>
                <a:gd name="csY12" fmla="*/ 189642 h 241369"/>
                <a:gd name="csX13" fmla="*/ 145104 w 144824"/>
                <a:gd name="csY13" fmla="*/ 116076 h 241369"/>
                <a:gd name="csX14" fmla="*/ 92038 w 144824"/>
                <a:gd name="csY14" fmla="*/ 67480 h 241369"/>
                <a:gd name="csX15" fmla="*/ 107515 w 144824"/>
                <a:gd name="csY15" fmla="*/ 6534 h 241369"/>
                <a:gd name="csX16" fmla="*/ 54726 w 144824"/>
                <a:gd name="csY16" fmla="*/ 183735 h 241369"/>
                <a:gd name="csX17" fmla="*/ 18244 w 144824"/>
                <a:gd name="csY17" fmla="*/ 146684 h 241369"/>
                <a:gd name="csX18" fmla="*/ 83194 w 144824"/>
                <a:gd name="csY18" fmla="*/ 73387 h 241369"/>
                <a:gd name="csX19" fmla="*/ 54726 w 144824"/>
                <a:gd name="csY19" fmla="*/ 183735 h 241369"/>
                <a:gd name="csX20" fmla="*/ 90380 w 144824"/>
                <a:gd name="csY20" fmla="*/ 73387 h 241369"/>
                <a:gd name="csX21" fmla="*/ 127139 w 144824"/>
                <a:gd name="csY21" fmla="*/ 110438 h 241369"/>
                <a:gd name="csX22" fmla="*/ 61912 w 144824"/>
                <a:gd name="csY22" fmla="*/ 183735 h 241369"/>
                <a:gd name="csX23" fmla="*/ 90380 w 144824"/>
                <a:gd name="csY23" fmla="*/ 73387 h 241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44824" h="241369">
                  <a:moveTo>
                    <a:pt x="107515" y="6534"/>
                  </a:moveTo>
                  <a:cubicBezTo>
                    <a:pt x="107515" y="5997"/>
                    <a:pt x="108345" y="3043"/>
                    <a:pt x="108345" y="2775"/>
                  </a:cubicBezTo>
                  <a:cubicBezTo>
                    <a:pt x="108345" y="2506"/>
                    <a:pt x="108345" y="90"/>
                    <a:pt x="105028" y="90"/>
                  </a:cubicBezTo>
                  <a:cubicBezTo>
                    <a:pt x="102264" y="90"/>
                    <a:pt x="101988" y="896"/>
                    <a:pt x="100882" y="5460"/>
                  </a:cubicBezTo>
                  <a:lnTo>
                    <a:pt x="84852" y="67480"/>
                  </a:lnTo>
                  <a:cubicBezTo>
                    <a:pt x="40907" y="68823"/>
                    <a:pt x="279" y="104531"/>
                    <a:pt x="279" y="141046"/>
                  </a:cubicBezTo>
                  <a:cubicBezTo>
                    <a:pt x="279" y="166552"/>
                    <a:pt x="19626" y="187762"/>
                    <a:pt x="53344" y="189642"/>
                  </a:cubicBezTo>
                  <a:cubicBezTo>
                    <a:pt x="51133" y="197965"/>
                    <a:pt x="49199" y="206556"/>
                    <a:pt x="46988" y="214879"/>
                  </a:cubicBezTo>
                  <a:cubicBezTo>
                    <a:pt x="43671" y="227498"/>
                    <a:pt x="40907" y="237701"/>
                    <a:pt x="40907" y="238506"/>
                  </a:cubicBezTo>
                  <a:cubicBezTo>
                    <a:pt x="40907" y="241191"/>
                    <a:pt x="42842" y="241460"/>
                    <a:pt x="44224" y="241460"/>
                  </a:cubicBezTo>
                  <a:cubicBezTo>
                    <a:pt x="45606" y="241460"/>
                    <a:pt x="46158" y="241191"/>
                    <a:pt x="46988" y="240386"/>
                  </a:cubicBezTo>
                  <a:cubicBezTo>
                    <a:pt x="47540" y="239849"/>
                    <a:pt x="49199" y="233405"/>
                    <a:pt x="50028" y="229646"/>
                  </a:cubicBezTo>
                  <a:lnTo>
                    <a:pt x="60530" y="189642"/>
                  </a:lnTo>
                  <a:cubicBezTo>
                    <a:pt x="105028" y="188299"/>
                    <a:pt x="145104" y="152054"/>
                    <a:pt x="145104" y="116076"/>
                  </a:cubicBezTo>
                  <a:cubicBezTo>
                    <a:pt x="145104" y="94866"/>
                    <a:pt x="130455" y="70165"/>
                    <a:pt x="92038" y="67480"/>
                  </a:cubicBezTo>
                  <a:lnTo>
                    <a:pt x="107515" y="6534"/>
                  </a:lnTo>
                  <a:close/>
                  <a:moveTo>
                    <a:pt x="54726" y="183735"/>
                  </a:moveTo>
                  <a:cubicBezTo>
                    <a:pt x="38143" y="182930"/>
                    <a:pt x="18244" y="173532"/>
                    <a:pt x="18244" y="146684"/>
                  </a:cubicBezTo>
                  <a:cubicBezTo>
                    <a:pt x="18244" y="114465"/>
                    <a:pt x="42013" y="76877"/>
                    <a:pt x="83194" y="73387"/>
                  </a:cubicBezTo>
                  <a:lnTo>
                    <a:pt x="54726" y="183735"/>
                  </a:lnTo>
                  <a:close/>
                  <a:moveTo>
                    <a:pt x="90380" y="73387"/>
                  </a:moveTo>
                  <a:cubicBezTo>
                    <a:pt x="111385" y="74461"/>
                    <a:pt x="127139" y="86811"/>
                    <a:pt x="127139" y="110438"/>
                  </a:cubicBezTo>
                  <a:cubicBezTo>
                    <a:pt x="127139" y="142120"/>
                    <a:pt x="103370" y="180513"/>
                    <a:pt x="61912" y="183735"/>
                  </a:cubicBezTo>
                  <a:lnTo>
                    <a:pt x="90380" y="73387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8D017F1E-24EF-AA5D-49B0-EE499F8BF295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8967678" y="5074741"/>
              <a:ext cx="101708" cy="189283"/>
            </a:xfrm>
            <a:custGeom>
              <a:avLst/>
              <a:gdLst>
                <a:gd name="csX0" fmla="*/ 53350 w 101708"/>
                <a:gd name="csY0" fmla="*/ 3043 h 189283"/>
                <a:gd name="csX1" fmla="*/ 49757 w 101708"/>
                <a:gd name="csY1" fmla="*/ 90 h 189283"/>
                <a:gd name="csX2" fmla="*/ 16039 w 101708"/>
                <a:gd name="csY2" fmla="*/ 2775 h 189283"/>
                <a:gd name="csX3" fmla="*/ 10787 w 101708"/>
                <a:gd name="csY3" fmla="*/ 8145 h 189283"/>
                <a:gd name="csX4" fmla="*/ 17421 w 101708"/>
                <a:gd name="csY4" fmla="*/ 11367 h 189283"/>
                <a:gd name="csX5" fmla="*/ 31240 w 101708"/>
                <a:gd name="csY5" fmla="*/ 15931 h 189283"/>
                <a:gd name="csX6" fmla="*/ 27370 w 101708"/>
                <a:gd name="csY6" fmla="*/ 32577 h 189283"/>
                <a:gd name="csX7" fmla="*/ 4707 w 101708"/>
                <a:gd name="csY7" fmla="*/ 120104 h 189283"/>
                <a:gd name="csX8" fmla="*/ 285 w 101708"/>
                <a:gd name="csY8" fmla="*/ 147221 h 189283"/>
                <a:gd name="csX9" fmla="*/ 35385 w 101708"/>
                <a:gd name="csY9" fmla="*/ 189373 h 189283"/>
                <a:gd name="csX10" fmla="*/ 101994 w 101708"/>
                <a:gd name="csY10" fmla="*/ 110707 h 189283"/>
                <a:gd name="csX11" fmla="*/ 65235 w 101708"/>
                <a:gd name="csY11" fmla="*/ 67749 h 189283"/>
                <a:gd name="csX12" fmla="*/ 32898 w 101708"/>
                <a:gd name="csY12" fmla="*/ 83858 h 189283"/>
                <a:gd name="csX13" fmla="*/ 53350 w 101708"/>
                <a:gd name="csY13" fmla="*/ 3043 h 189283"/>
                <a:gd name="csX14" fmla="*/ 27370 w 101708"/>
                <a:gd name="csY14" fmla="*/ 104531 h 189283"/>
                <a:gd name="csX15" fmla="*/ 31516 w 101708"/>
                <a:gd name="csY15" fmla="*/ 95134 h 189283"/>
                <a:gd name="csX16" fmla="*/ 64682 w 101708"/>
                <a:gd name="csY16" fmla="*/ 73655 h 189283"/>
                <a:gd name="csX17" fmla="*/ 82094 w 101708"/>
                <a:gd name="csY17" fmla="*/ 98893 h 189283"/>
                <a:gd name="csX18" fmla="*/ 67999 w 101708"/>
                <a:gd name="csY18" fmla="*/ 155812 h 189283"/>
                <a:gd name="csX19" fmla="*/ 35385 w 101708"/>
                <a:gd name="csY19" fmla="*/ 183466 h 189283"/>
                <a:gd name="csX20" fmla="*/ 16868 w 101708"/>
                <a:gd name="csY20" fmla="*/ 156349 h 189283"/>
                <a:gd name="csX21" fmla="*/ 21290 w 101708"/>
                <a:gd name="csY21" fmla="*/ 129232 h 189283"/>
                <a:gd name="csX22" fmla="*/ 27370 w 101708"/>
                <a:gd name="csY22" fmla="*/ 104531 h 189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1708" h="189283">
                  <a:moveTo>
                    <a:pt x="53350" y="3043"/>
                  </a:moveTo>
                  <a:cubicBezTo>
                    <a:pt x="53350" y="2775"/>
                    <a:pt x="53350" y="90"/>
                    <a:pt x="49757" y="90"/>
                  </a:cubicBezTo>
                  <a:cubicBezTo>
                    <a:pt x="43401" y="90"/>
                    <a:pt x="23225" y="2238"/>
                    <a:pt x="16039" y="2775"/>
                  </a:cubicBezTo>
                  <a:cubicBezTo>
                    <a:pt x="13828" y="3043"/>
                    <a:pt x="10787" y="3312"/>
                    <a:pt x="10787" y="8145"/>
                  </a:cubicBezTo>
                  <a:cubicBezTo>
                    <a:pt x="10787" y="11367"/>
                    <a:pt x="13275" y="11367"/>
                    <a:pt x="17421" y="11367"/>
                  </a:cubicBezTo>
                  <a:cubicBezTo>
                    <a:pt x="30687" y="11367"/>
                    <a:pt x="31240" y="13246"/>
                    <a:pt x="31240" y="15931"/>
                  </a:cubicBezTo>
                  <a:cubicBezTo>
                    <a:pt x="31240" y="17810"/>
                    <a:pt x="28752" y="26939"/>
                    <a:pt x="27370" y="32577"/>
                  </a:cubicBezTo>
                  <a:lnTo>
                    <a:pt x="4707" y="120104"/>
                  </a:lnTo>
                  <a:cubicBezTo>
                    <a:pt x="1390" y="133528"/>
                    <a:pt x="285" y="137824"/>
                    <a:pt x="285" y="147221"/>
                  </a:cubicBezTo>
                  <a:cubicBezTo>
                    <a:pt x="285" y="172727"/>
                    <a:pt x="14933" y="189373"/>
                    <a:pt x="35385" y="189373"/>
                  </a:cubicBezTo>
                  <a:cubicBezTo>
                    <a:pt x="67999" y="189373"/>
                    <a:pt x="101994" y="149369"/>
                    <a:pt x="101994" y="110707"/>
                  </a:cubicBezTo>
                  <a:cubicBezTo>
                    <a:pt x="101994" y="86274"/>
                    <a:pt x="87345" y="67749"/>
                    <a:pt x="65235" y="67749"/>
                  </a:cubicBezTo>
                  <a:cubicBezTo>
                    <a:pt x="52521" y="67749"/>
                    <a:pt x="41189" y="75535"/>
                    <a:pt x="32898" y="83858"/>
                  </a:cubicBezTo>
                  <a:lnTo>
                    <a:pt x="53350" y="3043"/>
                  </a:lnTo>
                  <a:close/>
                  <a:moveTo>
                    <a:pt x="27370" y="104531"/>
                  </a:moveTo>
                  <a:cubicBezTo>
                    <a:pt x="29029" y="98625"/>
                    <a:pt x="29029" y="98088"/>
                    <a:pt x="31516" y="95134"/>
                  </a:cubicBezTo>
                  <a:cubicBezTo>
                    <a:pt x="45059" y="77683"/>
                    <a:pt x="57496" y="73655"/>
                    <a:pt x="64682" y="73655"/>
                  </a:cubicBezTo>
                  <a:cubicBezTo>
                    <a:pt x="74632" y="73655"/>
                    <a:pt x="82094" y="81710"/>
                    <a:pt x="82094" y="98893"/>
                  </a:cubicBezTo>
                  <a:cubicBezTo>
                    <a:pt x="82094" y="114734"/>
                    <a:pt x="72973" y="145610"/>
                    <a:pt x="67999" y="155812"/>
                  </a:cubicBezTo>
                  <a:cubicBezTo>
                    <a:pt x="58878" y="173801"/>
                    <a:pt x="46164" y="183466"/>
                    <a:pt x="35385" y="183466"/>
                  </a:cubicBezTo>
                  <a:cubicBezTo>
                    <a:pt x="25988" y="183466"/>
                    <a:pt x="16868" y="176217"/>
                    <a:pt x="16868" y="156349"/>
                  </a:cubicBezTo>
                  <a:cubicBezTo>
                    <a:pt x="16868" y="151248"/>
                    <a:pt x="16868" y="146147"/>
                    <a:pt x="21290" y="129232"/>
                  </a:cubicBezTo>
                  <a:lnTo>
                    <a:pt x="27370" y="104531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DADAD3AD-988A-383D-D6C3-EC6CB5404282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9087039" y="5172980"/>
              <a:ext cx="150518" cy="132122"/>
            </a:xfrm>
            <a:custGeom>
              <a:avLst/>
              <a:gdLst>
                <a:gd name="csX0" fmla="*/ 66455 w 150518"/>
                <a:gd name="csY0" fmla="*/ 13247 h 132122"/>
                <a:gd name="csX1" fmla="*/ 72453 w 150518"/>
                <a:gd name="csY1" fmla="*/ 6857 h 132122"/>
                <a:gd name="csX2" fmla="*/ 84835 w 150518"/>
                <a:gd name="csY2" fmla="*/ 6857 h 132122"/>
                <a:gd name="csX3" fmla="*/ 125076 w 150518"/>
                <a:gd name="csY3" fmla="*/ 26215 h 132122"/>
                <a:gd name="csX4" fmla="*/ 112307 w 150518"/>
                <a:gd name="csY4" fmla="*/ 52527 h 132122"/>
                <a:gd name="csX5" fmla="*/ 79031 w 150518"/>
                <a:gd name="csY5" fmla="*/ 61548 h 132122"/>
                <a:gd name="csX6" fmla="*/ 54073 w 150518"/>
                <a:gd name="csY6" fmla="*/ 61548 h 132122"/>
                <a:gd name="csX7" fmla="*/ 66455 w 150518"/>
                <a:gd name="csY7" fmla="*/ 13247 h 132122"/>
                <a:gd name="csX8" fmla="*/ 101473 w 150518"/>
                <a:gd name="csY8" fmla="*/ 64555 h 132122"/>
                <a:gd name="csX9" fmla="*/ 145003 w 150518"/>
                <a:gd name="csY9" fmla="*/ 29034 h 132122"/>
                <a:gd name="csX10" fmla="*/ 97217 w 150518"/>
                <a:gd name="csY10" fmla="*/ 92 h 132122"/>
                <a:gd name="csX11" fmla="*/ 37822 w 150518"/>
                <a:gd name="csY11" fmla="*/ 92 h 132122"/>
                <a:gd name="csX12" fmla="*/ 31631 w 150518"/>
                <a:gd name="csY12" fmla="*/ 4226 h 132122"/>
                <a:gd name="csX13" fmla="*/ 37822 w 150518"/>
                <a:gd name="csY13" fmla="*/ 6857 h 132122"/>
                <a:gd name="csX14" fmla="*/ 45174 w 150518"/>
                <a:gd name="csY14" fmla="*/ 7233 h 132122"/>
                <a:gd name="csX15" fmla="*/ 49623 w 150518"/>
                <a:gd name="csY15" fmla="*/ 9865 h 132122"/>
                <a:gd name="csX16" fmla="*/ 48850 w 150518"/>
                <a:gd name="csY16" fmla="*/ 13999 h 132122"/>
                <a:gd name="csX17" fmla="*/ 23118 w 150518"/>
                <a:gd name="csY17" fmla="*/ 113796 h 132122"/>
                <a:gd name="csX18" fmla="*/ 6093 w 150518"/>
                <a:gd name="csY18" fmla="*/ 121689 h 132122"/>
                <a:gd name="csX19" fmla="*/ 289 w 150518"/>
                <a:gd name="csY19" fmla="*/ 125636 h 132122"/>
                <a:gd name="csX20" fmla="*/ 3385 w 150518"/>
                <a:gd name="csY20" fmla="*/ 128455 h 132122"/>
                <a:gd name="csX21" fmla="*/ 15380 w 150518"/>
                <a:gd name="csY21" fmla="*/ 127891 h 132122"/>
                <a:gd name="csX22" fmla="*/ 28148 w 150518"/>
                <a:gd name="csY22" fmla="*/ 127703 h 132122"/>
                <a:gd name="csX23" fmla="*/ 40530 w 150518"/>
                <a:gd name="csY23" fmla="*/ 127891 h 132122"/>
                <a:gd name="csX24" fmla="*/ 53493 w 150518"/>
                <a:gd name="csY24" fmla="*/ 128455 h 132122"/>
                <a:gd name="csX25" fmla="*/ 57556 w 150518"/>
                <a:gd name="csY25" fmla="*/ 124508 h 132122"/>
                <a:gd name="csX26" fmla="*/ 51171 w 150518"/>
                <a:gd name="csY26" fmla="*/ 121689 h 132122"/>
                <a:gd name="csX27" fmla="*/ 43819 w 150518"/>
                <a:gd name="csY27" fmla="*/ 121313 h 132122"/>
                <a:gd name="csX28" fmla="*/ 39563 w 150518"/>
                <a:gd name="csY28" fmla="*/ 118494 h 132122"/>
                <a:gd name="csX29" fmla="*/ 40337 w 150518"/>
                <a:gd name="csY29" fmla="*/ 114360 h 132122"/>
                <a:gd name="csX30" fmla="*/ 52525 w 150518"/>
                <a:gd name="csY30" fmla="*/ 66811 h 132122"/>
                <a:gd name="csX31" fmla="*/ 78837 w 150518"/>
                <a:gd name="csY31" fmla="*/ 66811 h 132122"/>
                <a:gd name="csX32" fmla="*/ 102634 w 150518"/>
                <a:gd name="csY32" fmla="*/ 83725 h 132122"/>
                <a:gd name="csX33" fmla="*/ 99925 w 150518"/>
                <a:gd name="csY33" fmla="*/ 96881 h 132122"/>
                <a:gd name="csX34" fmla="*/ 96830 w 150518"/>
                <a:gd name="csY34" fmla="*/ 111540 h 132122"/>
                <a:gd name="csX35" fmla="*/ 125269 w 150518"/>
                <a:gd name="csY35" fmla="*/ 132214 h 132122"/>
                <a:gd name="csX36" fmla="*/ 150807 w 150518"/>
                <a:gd name="csY36" fmla="*/ 110413 h 132122"/>
                <a:gd name="csX37" fmla="*/ 147518 w 150518"/>
                <a:gd name="csY37" fmla="*/ 107782 h 132122"/>
                <a:gd name="csX38" fmla="*/ 144036 w 150518"/>
                <a:gd name="csY38" fmla="*/ 110977 h 132122"/>
                <a:gd name="csX39" fmla="*/ 126043 w 150518"/>
                <a:gd name="csY39" fmla="*/ 126952 h 132122"/>
                <a:gd name="csX40" fmla="*/ 117337 w 150518"/>
                <a:gd name="csY40" fmla="*/ 114735 h 132122"/>
                <a:gd name="csX41" fmla="*/ 119272 w 150518"/>
                <a:gd name="csY41" fmla="*/ 95190 h 132122"/>
                <a:gd name="csX42" fmla="*/ 120046 w 150518"/>
                <a:gd name="csY42" fmla="*/ 86356 h 132122"/>
                <a:gd name="csX43" fmla="*/ 114629 w 150518"/>
                <a:gd name="csY43" fmla="*/ 72449 h 132122"/>
                <a:gd name="csX44" fmla="*/ 101473 w 150518"/>
                <a:gd name="csY44" fmla="*/ 64555 h 132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50518" h="132122">
                  <a:moveTo>
                    <a:pt x="66455" y="13247"/>
                  </a:moveTo>
                  <a:cubicBezTo>
                    <a:pt x="67809" y="7985"/>
                    <a:pt x="68196" y="7421"/>
                    <a:pt x="72453" y="6857"/>
                  </a:cubicBezTo>
                  <a:lnTo>
                    <a:pt x="84835" y="6857"/>
                  </a:lnTo>
                  <a:cubicBezTo>
                    <a:pt x="102827" y="6857"/>
                    <a:pt x="125076" y="6857"/>
                    <a:pt x="125076" y="26215"/>
                  </a:cubicBezTo>
                  <a:cubicBezTo>
                    <a:pt x="125076" y="33921"/>
                    <a:pt x="121400" y="45761"/>
                    <a:pt x="112307" y="52527"/>
                  </a:cubicBezTo>
                  <a:cubicBezTo>
                    <a:pt x="104375" y="58541"/>
                    <a:pt x="92380" y="61548"/>
                    <a:pt x="79031" y="61548"/>
                  </a:cubicBezTo>
                  <a:lnTo>
                    <a:pt x="54073" y="61548"/>
                  </a:lnTo>
                  <a:lnTo>
                    <a:pt x="66455" y="13247"/>
                  </a:lnTo>
                  <a:close/>
                  <a:moveTo>
                    <a:pt x="101473" y="64555"/>
                  </a:moveTo>
                  <a:cubicBezTo>
                    <a:pt x="124496" y="59293"/>
                    <a:pt x="145003" y="45761"/>
                    <a:pt x="145003" y="29034"/>
                  </a:cubicBezTo>
                  <a:cubicBezTo>
                    <a:pt x="145003" y="12872"/>
                    <a:pt x="125269" y="92"/>
                    <a:pt x="97217" y="92"/>
                  </a:cubicBezTo>
                  <a:lnTo>
                    <a:pt x="37822" y="92"/>
                  </a:lnTo>
                  <a:cubicBezTo>
                    <a:pt x="34146" y="92"/>
                    <a:pt x="31631" y="92"/>
                    <a:pt x="31631" y="4226"/>
                  </a:cubicBezTo>
                  <a:cubicBezTo>
                    <a:pt x="31631" y="6857"/>
                    <a:pt x="33953" y="6857"/>
                    <a:pt x="37822" y="6857"/>
                  </a:cubicBezTo>
                  <a:cubicBezTo>
                    <a:pt x="38015" y="6857"/>
                    <a:pt x="41691" y="6857"/>
                    <a:pt x="45174" y="7233"/>
                  </a:cubicBezTo>
                  <a:cubicBezTo>
                    <a:pt x="49236" y="7609"/>
                    <a:pt x="49623" y="7985"/>
                    <a:pt x="49623" y="9865"/>
                  </a:cubicBezTo>
                  <a:cubicBezTo>
                    <a:pt x="49623" y="10240"/>
                    <a:pt x="49623" y="11180"/>
                    <a:pt x="48850" y="13999"/>
                  </a:cubicBezTo>
                  <a:lnTo>
                    <a:pt x="23118" y="113796"/>
                  </a:lnTo>
                  <a:cubicBezTo>
                    <a:pt x="21571" y="120186"/>
                    <a:pt x="21184" y="121689"/>
                    <a:pt x="6093" y="121689"/>
                  </a:cubicBezTo>
                  <a:cubicBezTo>
                    <a:pt x="2804" y="121689"/>
                    <a:pt x="289" y="121689"/>
                    <a:pt x="289" y="125636"/>
                  </a:cubicBezTo>
                  <a:cubicBezTo>
                    <a:pt x="289" y="127515"/>
                    <a:pt x="1643" y="128455"/>
                    <a:pt x="3385" y="128455"/>
                  </a:cubicBezTo>
                  <a:cubicBezTo>
                    <a:pt x="7060" y="128455"/>
                    <a:pt x="11510" y="127891"/>
                    <a:pt x="15380" y="127891"/>
                  </a:cubicBezTo>
                  <a:cubicBezTo>
                    <a:pt x="19055" y="127891"/>
                    <a:pt x="24666" y="127703"/>
                    <a:pt x="28148" y="127703"/>
                  </a:cubicBezTo>
                  <a:cubicBezTo>
                    <a:pt x="32018" y="127703"/>
                    <a:pt x="36468" y="127891"/>
                    <a:pt x="40530" y="127891"/>
                  </a:cubicBezTo>
                  <a:cubicBezTo>
                    <a:pt x="44593" y="127891"/>
                    <a:pt x="49430" y="128455"/>
                    <a:pt x="53493" y="128455"/>
                  </a:cubicBezTo>
                  <a:cubicBezTo>
                    <a:pt x="54460" y="128455"/>
                    <a:pt x="57556" y="128455"/>
                    <a:pt x="57556" y="124508"/>
                  </a:cubicBezTo>
                  <a:cubicBezTo>
                    <a:pt x="57556" y="121689"/>
                    <a:pt x="55621" y="121689"/>
                    <a:pt x="51171" y="121689"/>
                  </a:cubicBezTo>
                  <a:cubicBezTo>
                    <a:pt x="48076" y="121689"/>
                    <a:pt x="47302" y="121689"/>
                    <a:pt x="43819" y="121313"/>
                  </a:cubicBezTo>
                  <a:cubicBezTo>
                    <a:pt x="39563" y="120749"/>
                    <a:pt x="39563" y="120374"/>
                    <a:pt x="39563" y="118494"/>
                  </a:cubicBezTo>
                  <a:cubicBezTo>
                    <a:pt x="39563" y="118306"/>
                    <a:pt x="39563" y="117179"/>
                    <a:pt x="40337" y="114360"/>
                  </a:cubicBezTo>
                  <a:lnTo>
                    <a:pt x="52525" y="66811"/>
                  </a:lnTo>
                  <a:lnTo>
                    <a:pt x="78837" y="66811"/>
                  </a:lnTo>
                  <a:cubicBezTo>
                    <a:pt x="95475" y="66811"/>
                    <a:pt x="102634" y="74892"/>
                    <a:pt x="102634" y="83725"/>
                  </a:cubicBezTo>
                  <a:cubicBezTo>
                    <a:pt x="102634" y="86168"/>
                    <a:pt x="100892" y="92558"/>
                    <a:pt x="99925" y="96881"/>
                  </a:cubicBezTo>
                  <a:cubicBezTo>
                    <a:pt x="97603" y="105526"/>
                    <a:pt x="96830" y="108345"/>
                    <a:pt x="96830" y="111540"/>
                  </a:cubicBezTo>
                  <a:cubicBezTo>
                    <a:pt x="96830" y="126388"/>
                    <a:pt x="110953" y="132214"/>
                    <a:pt x="125269" y="132214"/>
                  </a:cubicBezTo>
                  <a:cubicBezTo>
                    <a:pt x="143068" y="132214"/>
                    <a:pt x="150807" y="113796"/>
                    <a:pt x="150807" y="110413"/>
                  </a:cubicBezTo>
                  <a:cubicBezTo>
                    <a:pt x="150807" y="109849"/>
                    <a:pt x="150420" y="107782"/>
                    <a:pt x="147518" y="107782"/>
                  </a:cubicBezTo>
                  <a:cubicBezTo>
                    <a:pt x="145003" y="107782"/>
                    <a:pt x="144616" y="109097"/>
                    <a:pt x="144036" y="110977"/>
                  </a:cubicBezTo>
                  <a:cubicBezTo>
                    <a:pt x="141327" y="119246"/>
                    <a:pt x="134169" y="126952"/>
                    <a:pt x="126043" y="126952"/>
                  </a:cubicBezTo>
                  <a:cubicBezTo>
                    <a:pt x="121013" y="126952"/>
                    <a:pt x="117337" y="124884"/>
                    <a:pt x="117337" y="114735"/>
                  </a:cubicBezTo>
                  <a:cubicBezTo>
                    <a:pt x="117337" y="110037"/>
                    <a:pt x="118498" y="100264"/>
                    <a:pt x="119272" y="95190"/>
                  </a:cubicBezTo>
                  <a:cubicBezTo>
                    <a:pt x="120046" y="90115"/>
                    <a:pt x="120046" y="88236"/>
                    <a:pt x="120046" y="86356"/>
                  </a:cubicBezTo>
                  <a:cubicBezTo>
                    <a:pt x="120046" y="84101"/>
                    <a:pt x="120046" y="78087"/>
                    <a:pt x="114629" y="72449"/>
                  </a:cubicBezTo>
                  <a:cubicBezTo>
                    <a:pt x="110953" y="68502"/>
                    <a:pt x="105729" y="66059"/>
                    <a:pt x="101473" y="64555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3BEC92D0-3327-E3F7-135C-4E717B8F73E2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9331507" y="5104543"/>
              <a:ext cx="183794" cy="178812"/>
            </a:xfrm>
            <a:custGeom>
              <a:avLst/>
              <a:gdLst>
                <a:gd name="csX0" fmla="*/ 97861 w 183794"/>
                <a:gd name="csY0" fmla="*/ 94866 h 178812"/>
                <a:gd name="csX1" fmla="*/ 174972 w 183794"/>
                <a:gd name="csY1" fmla="*/ 94866 h 178812"/>
                <a:gd name="csX2" fmla="*/ 184092 w 183794"/>
                <a:gd name="csY2" fmla="*/ 89496 h 178812"/>
                <a:gd name="csX3" fmla="*/ 174972 w 183794"/>
                <a:gd name="csY3" fmla="*/ 84126 h 178812"/>
                <a:gd name="csX4" fmla="*/ 97861 w 183794"/>
                <a:gd name="csY4" fmla="*/ 84126 h 178812"/>
                <a:gd name="csX5" fmla="*/ 97861 w 183794"/>
                <a:gd name="csY5" fmla="*/ 8950 h 178812"/>
                <a:gd name="csX6" fmla="*/ 92333 w 183794"/>
                <a:gd name="csY6" fmla="*/ 90 h 178812"/>
                <a:gd name="csX7" fmla="*/ 86806 w 183794"/>
                <a:gd name="csY7" fmla="*/ 8950 h 178812"/>
                <a:gd name="csX8" fmla="*/ 86806 w 183794"/>
                <a:gd name="csY8" fmla="*/ 84126 h 178812"/>
                <a:gd name="csX9" fmla="*/ 9418 w 183794"/>
                <a:gd name="csY9" fmla="*/ 84126 h 178812"/>
                <a:gd name="csX10" fmla="*/ 298 w 183794"/>
                <a:gd name="csY10" fmla="*/ 89496 h 178812"/>
                <a:gd name="csX11" fmla="*/ 9418 w 183794"/>
                <a:gd name="csY11" fmla="*/ 94866 h 178812"/>
                <a:gd name="csX12" fmla="*/ 86806 w 183794"/>
                <a:gd name="csY12" fmla="*/ 94866 h 178812"/>
                <a:gd name="csX13" fmla="*/ 86806 w 183794"/>
                <a:gd name="csY13" fmla="*/ 170042 h 178812"/>
                <a:gd name="csX14" fmla="*/ 92333 w 183794"/>
                <a:gd name="csY14" fmla="*/ 178902 h 178812"/>
                <a:gd name="csX15" fmla="*/ 97861 w 183794"/>
                <a:gd name="csY15" fmla="*/ 170042 h 178812"/>
                <a:gd name="csX16" fmla="*/ 97861 w 183794"/>
                <a:gd name="csY16" fmla="*/ 94866 h 178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83794" h="178812">
                  <a:moveTo>
                    <a:pt x="97861" y="94866"/>
                  </a:moveTo>
                  <a:lnTo>
                    <a:pt x="174972" y="94866"/>
                  </a:lnTo>
                  <a:cubicBezTo>
                    <a:pt x="178841" y="94866"/>
                    <a:pt x="184092" y="94866"/>
                    <a:pt x="184092" y="89496"/>
                  </a:cubicBezTo>
                  <a:cubicBezTo>
                    <a:pt x="184092" y="84126"/>
                    <a:pt x="178841" y="84126"/>
                    <a:pt x="174972" y="84126"/>
                  </a:cubicBezTo>
                  <a:lnTo>
                    <a:pt x="97861" y="84126"/>
                  </a:lnTo>
                  <a:lnTo>
                    <a:pt x="97861" y="8950"/>
                  </a:lnTo>
                  <a:cubicBezTo>
                    <a:pt x="97861" y="5191"/>
                    <a:pt x="97861" y="90"/>
                    <a:pt x="92333" y="90"/>
                  </a:cubicBezTo>
                  <a:cubicBezTo>
                    <a:pt x="86806" y="90"/>
                    <a:pt x="86806" y="5191"/>
                    <a:pt x="86806" y="8950"/>
                  </a:cubicBezTo>
                  <a:lnTo>
                    <a:pt x="86806" y="84126"/>
                  </a:lnTo>
                  <a:lnTo>
                    <a:pt x="9418" y="84126"/>
                  </a:lnTo>
                  <a:cubicBezTo>
                    <a:pt x="5549" y="84126"/>
                    <a:pt x="298" y="84126"/>
                    <a:pt x="298" y="89496"/>
                  </a:cubicBezTo>
                  <a:cubicBezTo>
                    <a:pt x="298" y="94866"/>
                    <a:pt x="5549" y="94866"/>
                    <a:pt x="9418" y="94866"/>
                  </a:cubicBezTo>
                  <a:lnTo>
                    <a:pt x="86806" y="94866"/>
                  </a:lnTo>
                  <a:lnTo>
                    <a:pt x="86806" y="170042"/>
                  </a:lnTo>
                  <a:cubicBezTo>
                    <a:pt x="86806" y="173801"/>
                    <a:pt x="86806" y="178902"/>
                    <a:pt x="92333" y="178902"/>
                  </a:cubicBezTo>
                  <a:cubicBezTo>
                    <a:pt x="97861" y="178902"/>
                    <a:pt x="97861" y="173801"/>
                    <a:pt x="97861" y="170042"/>
                  </a:cubicBezTo>
                  <a:lnTo>
                    <a:pt x="97861" y="94866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4AA7E9E5-16A4-4E68-845C-86CBE3CDB61D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9607613" y="5074741"/>
              <a:ext cx="135703" cy="189283"/>
            </a:xfrm>
            <a:custGeom>
              <a:avLst/>
              <a:gdLst>
                <a:gd name="csX0" fmla="*/ 64429 w 135703"/>
                <a:gd name="csY0" fmla="*/ 3043 h 189283"/>
                <a:gd name="csX1" fmla="*/ 60836 w 135703"/>
                <a:gd name="csY1" fmla="*/ 90 h 189283"/>
                <a:gd name="csX2" fmla="*/ 27117 w 135703"/>
                <a:gd name="csY2" fmla="*/ 2775 h 189283"/>
                <a:gd name="csX3" fmla="*/ 21866 w 135703"/>
                <a:gd name="csY3" fmla="*/ 8145 h 189283"/>
                <a:gd name="csX4" fmla="*/ 28499 w 135703"/>
                <a:gd name="csY4" fmla="*/ 11367 h 189283"/>
                <a:gd name="csX5" fmla="*/ 42318 w 135703"/>
                <a:gd name="csY5" fmla="*/ 15931 h 189283"/>
                <a:gd name="csX6" fmla="*/ 41489 w 135703"/>
                <a:gd name="csY6" fmla="*/ 21301 h 189283"/>
                <a:gd name="csX7" fmla="*/ 1413 w 135703"/>
                <a:gd name="csY7" fmla="*/ 175949 h 189283"/>
                <a:gd name="csX8" fmla="*/ 308 w 135703"/>
                <a:gd name="csY8" fmla="*/ 181856 h 189283"/>
                <a:gd name="csX9" fmla="*/ 8323 w 135703"/>
                <a:gd name="csY9" fmla="*/ 189373 h 189283"/>
                <a:gd name="csX10" fmla="*/ 18549 w 135703"/>
                <a:gd name="csY10" fmla="*/ 182393 h 189283"/>
                <a:gd name="csX11" fmla="*/ 23800 w 135703"/>
                <a:gd name="csY11" fmla="*/ 161988 h 189283"/>
                <a:gd name="csX12" fmla="*/ 29881 w 135703"/>
                <a:gd name="csY12" fmla="*/ 137824 h 189283"/>
                <a:gd name="csX13" fmla="*/ 34579 w 135703"/>
                <a:gd name="csY13" fmla="*/ 119835 h 189283"/>
                <a:gd name="csX14" fmla="*/ 37619 w 135703"/>
                <a:gd name="csY14" fmla="*/ 107753 h 189283"/>
                <a:gd name="csX15" fmla="*/ 56414 w 135703"/>
                <a:gd name="csY15" fmla="*/ 83052 h 189283"/>
                <a:gd name="csX16" fmla="*/ 82946 w 135703"/>
                <a:gd name="csY16" fmla="*/ 73655 h 189283"/>
                <a:gd name="csX17" fmla="*/ 97871 w 135703"/>
                <a:gd name="csY17" fmla="*/ 92450 h 189283"/>
                <a:gd name="csX18" fmla="*/ 80735 w 135703"/>
                <a:gd name="csY18" fmla="*/ 152591 h 189283"/>
                <a:gd name="csX19" fmla="*/ 77142 w 135703"/>
                <a:gd name="csY19" fmla="*/ 167357 h 189283"/>
                <a:gd name="csX20" fmla="*/ 99806 w 135703"/>
                <a:gd name="csY20" fmla="*/ 189373 h 189283"/>
                <a:gd name="csX21" fmla="*/ 136012 w 135703"/>
                <a:gd name="csY21" fmla="*/ 148026 h 189283"/>
                <a:gd name="csX22" fmla="*/ 132695 w 135703"/>
                <a:gd name="csY22" fmla="*/ 145341 h 189283"/>
                <a:gd name="csX23" fmla="*/ 128549 w 135703"/>
                <a:gd name="csY23" fmla="*/ 150174 h 189283"/>
                <a:gd name="csX24" fmla="*/ 100358 w 135703"/>
                <a:gd name="csY24" fmla="*/ 183466 h 189283"/>
                <a:gd name="csX25" fmla="*/ 93725 w 135703"/>
                <a:gd name="csY25" fmla="*/ 174606 h 189283"/>
                <a:gd name="csX26" fmla="*/ 98700 w 135703"/>
                <a:gd name="csY26" fmla="*/ 155544 h 189283"/>
                <a:gd name="csX27" fmla="*/ 115559 w 135703"/>
                <a:gd name="csY27" fmla="*/ 96477 h 189283"/>
                <a:gd name="csX28" fmla="*/ 83775 w 135703"/>
                <a:gd name="csY28" fmla="*/ 67749 h 189283"/>
                <a:gd name="csX29" fmla="*/ 42871 w 135703"/>
                <a:gd name="csY29" fmla="*/ 88422 h 189283"/>
                <a:gd name="csX30" fmla="*/ 64429 w 135703"/>
                <a:gd name="csY30" fmla="*/ 3043 h 1892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35703" h="189283">
                  <a:moveTo>
                    <a:pt x="64429" y="3043"/>
                  </a:moveTo>
                  <a:cubicBezTo>
                    <a:pt x="64429" y="2775"/>
                    <a:pt x="64429" y="90"/>
                    <a:pt x="60836" y="90"/>
                  </a:cubicBezTo>
                  <a:cubicBezTo>
                    <a:pt x="54479" y="90"/>
                    <a:pt x="34303" y="2238"/>
                    <a:pt x="27117" y="2775"/>
                  </a:cubicBezTo>
                  <a:cubicBezTo>
                    <a:pt x="24906" y="3043"/>
                    <a:pt x="21866" y="3312"/>
                    <a:pt x="21866" y="8145"/>
                  </a:cubicBezTo>
                  <a:cubicBezTo>
                    <a:pt x="21866" y="11367"/>
                    <a:pt x="24353" y="11367"/>
                    <a:pt x="28499" y="11367"/>
                  </a:cubicBezTo>
                  <a:cubicBezTo>
                    <a:pt x="41765" y="11367"/>
                    <a:pt x="42318" y="13246"/>
                    <a:pt x="42318" y="15931"/>
                  </a:cubicBezTo>
                  <a:lnTo>
                    <a:pt x="41489" y="21301"/>
                  </a:lnTo>
                  <a:lnTo>
                    <a:pt x="1413" y="175949"/>
                  </a:lnTo>
                  <a:cubicBezTo>
                    <a:pt x="308" y="179708"/>
                    <a:pt x="308" y="180245"/>
                    <a:pt x="308" y="181856"/>
                  </a:cubicBezTo>
                  <a:cubicBezTo>
                    <a:pt x="308" y="188031"/>
                    <a:pt x="5835" y="189373"/>
                    <a:pt x="8323" y="189373"/>
                  </a:cubicBezTo>
                  <a:cubicBezTo>
                    <a:pt x="12745" y="189373"/>
                    <a:pt x="17167" y="186151"/>
                    <a:pt x="18549" y="182393"/>
                  </a:cubicBezTo>
                  <a:lnTo>
                    <a:pt x="23800" y="161988"/>
                  </a:lnTo>
                  <a:lnTo>
                    <a:pt x="29881" y="137824"/>
                  </a:lnTo>
                  <a:cubicBezTo>
                    <a:pt x="31539" y="131917"/>
                    <a:pt x="33197" y="126010"/>
                    <a:pt x="34579" y="119835"/>
                  </a:cubicBezTo>
                  <a:cubicBezTo>
                    <a:pt x="35132" y="118224"/>
                    <a:pt x="37343" y="109364"/>
                    <a:pt x="37619" y="107753"/>
                  </a:cubicBezTo>
                  <a:cubicBezTo>
                    <a:pt x="38449" y="105337"/>
                    <a:pt x="47016" y="90302"/>
                    <a:pt x="56414" y="83052"/>
                  </a:cubicBezTo>
                  <a:cubicBezTo>
                    <a:pt x="62494" y="78757"/>
                    <a:pt x="71062" y="73655"/>
                    <a:pt x="82946" y="73655"/>
                  </a:cubicBezTo>
                  <a:cubicBezTo>
                    <a:pt x="94831" y="73655"/>
                    <a:pt x="97871" y="82784"/>
                    <a:pt x="97871" y="92450"/>
                  </a:cubicBezTo>
                  <a:cubicBezTo>
                    <a:pt x="97871" y="106948"/>
                    <a:pt x="87368" y="136213"/>
                    <a:pt x="80735" y="152591"/>
                  </a:cubicBezTo>
                  <a:cubicBezTo>
                    <a:pt x="78524" y="158766"/>
                    <a:pt x="77142" y="161988"/>
                    <a:pt x="77142" y="167357"/>
                  </a:cubicBezTo>
                  <a:cubicBezTo>
                    <a:pt x="77142" y="179976"/>
                    <a:pt x="86816" y="189373"/>
                    <a:pt x="99806" y="189373"/>
                  </a:cubicBezTo>
                  <a:cubicBezTo>
                    <a:pt x="125786" y="189373"/>
                    <a:pt x="136012" y="150174"/>
                    <a:pt x="136012" y="148026"/>
                  </a:cubicBezTo>
                  <a:cubicBezTo>
                    <a:pt x="136012" y="145341"/>
                    <a:pt x="133524" y="145341"/>
                    <a:pt x="132695" y="145341"/>
                  </a:cubicBezTo>
                  <a:cubicBezTo>
                    <a:pt x="129931" y="145341"/>
                    <a:pt x="129931" y="146147"/>
                    <a:pt x="128549" y="150174"/>
                  </a:cubicBezTo>
                  <a:cubicBezTo>
                    <a:pt x="124404" y="164404"/>
                    <a:pt x="115559" y="183466"/>
                    <a:pt x="100358" y="183466"/>
                  </a:cubicBezTo>
                  <a:cubicBezTo>
                    <a:pt x="95660" y="183466"/>
                    <a:pt x="93725" y="180782"/>
                    <a:pt x="93725" y="174606"/>
                  </a:cubicBezTo>
                  <a:cubicBezTo>
                    <a:pt x="93725" y="167894"/>
                    <a:pt x="96213" y="161451"/>
                    <a:pt x="98700" y="155544"/>
                  </a:cubicBezTo>
                  <a:cubicBezTo>
                    <a:pt x="103122" y="143999"/>
                    <a:pt x="115559" y="112049"/>
                    <a:pt x="115559" y="96477"/>
                  </a:cubicBezTo>
                  <a:cubicBezTo>
                    <a:pt x="115559" y="79025"/>
                    <a:pt x="104504" y="67749"/>
                    <a:pt x="83775" y="67749"/>
                  </a:cubicBezTo>
                  <a:cubicBezTo>
                    <a:pt x="66363" y="67749"/>
                    <a:pt x="53097" y="76072"/>
                    <a:pt x="42871" y="88422"/>
                  </a:cubicBezTo>
                  <a:lnTo>
                    <a:pt x="64429" y="3043"/>
                  </a:ln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4B428348-1792-804E-CEF0-761D3C2BCD0F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9775421" y="5232611"/>
              <a:ext cx="29296" cy="28459"/>
            </a:xfrm>
            <a:custGeom>
              <a:avLst/>
              <a:gdLst>
                <a:gd name="csX0" fmla="*/ 29610 w 29296"/>
                <a:gd name="csY0" fmla="*/ 14320 h 28459"/>
                <a:gd name="csX1" fmla="*/ 14962 w 29296"/>
                <a:gd name="csY1" fmla="*/ 90 h 28459"/>
                <a:gd name="csX2" fmla="*/ 314 w 29296"/>
                <a:gd name="csY2" fmla="*/ 14320 h 28459"/>
                <a:gd name="csX3" fmla="*/ 14962 w 29296"/>
                <a:gd name="csY3" fmla="*/ 28550 h 28459"/>
                <a:gd name="csX4" fmla="*/ 29610 w 29296"/>
                <a:gd name="csY4" fmla="*/ 14320 h 28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296" h="28459">
                  <a:moveTo>
                    <a:pt x="29610" y="14320"/>
                  </a:moveTo>
                  <a:cubicBezTo>
                    <a:pt x="29610" y="6534"/>
                    <a:pt x="22977" y="90"/>
                    <a:pt x="14962" y="90"/>
                  </a:cubicBezTo>
                  <a:cubicBezTo>
                    <a:pt x="6947" y="90"/>
                    <a:pt x="314" y="6534"/>
                    <a:pt x="314" y="14320"/>
                  </a:cubicBezTo>
                  <a:cubicBezTo>
                    <a:pt x="314" y="22106"/>
                    <a:pt x="6947" y="28550"/>
                    <a:pt x="14962" y="28550"/>
                  </a:cubicBezTo>
                  <a:cubicBezTo>
                    <a:pt x="22977" y="28550"/>
                    <a:pt x="29610" y="22106"/>
                    <a:pt x="29610" y="14320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Freeform 138">
              <a:extLst>
                <a:ext uri="{FF2B5EF4-FFF2-40B4-BE49-F238E27FC236}">
                  <a16:creationId xmlns:a16="http://schemas.microsoft.com/office/drawing/2014/main" id="{B418E6C2-2026-F04C-34E9-6BC2485721BC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9839757" y="5142400"/>
              <a:ext cx="107512" cy="121624"/>
            </a:xfrm>
            <a:custGeom>
              <a:avLst/>
              <a:gdLst>
                <a:gd name="csX0" fmla="*/ 98432 w 107512"/>
                <a:gd name="csY0" fmla="*/ 16736 h 121624"/>
                <a:gd name="csX1" fmla="*/ 86271 w 107512"/>
                <a:gd name="csY1" fmla="*/ 20495 h 121624"/>
                <a:gd name="csX2" fmla="*/ 81296 w 107512"/>
                <a:gd name="csY2" fmla="*/ 30966 h 121624"/>
                <a:gd name="csX3" fmla="*/ 91523 w 107512"/>
                <a:gd name="csY3" fmla="*/ 40363 h 121624"/>
                <a:gd name="csX4" fmla="*/ 107000 w 107512"/>
                <a:gd name="csY4" fmla="*/ 23180 h 121624"/>
                <a:gd name="csX5" fmla="*/ 74387 w 107512"/>
                <a:gd name="csY5" fmla="*/ 90 h 121624"/>
                <a:gd name="csX6" fmla="*/ 316 w 107512"/>
                <a:gd name="csY6" fmla="*/ 76340 h 121624"/>
                <a:gd name="csX7" fmla="*/ 45090 w 107512"/>
                <a:gd name="csY7" fmla="*/ 121715 h 121624"/>
                <a:gd name="csX8" fmla="*/ 107829 w 107512"/>
                <a:gd name="csY8" fmla="*/ 90033 h 121624"/>
                <a:gd name="csX9" fmla="*/ 104513 w 107512"/>
                <a:gd name="csY9" fmla="*/ 86543 h 121624"/>
                <a:gd name="csX10" fmla="*/ 100920 w 107512"/>
                <a:gd name="csY10" fmla="*/ 89228 h 121624"/>
                <a:gd name="csX11" fmla="*/ 45643 w 107512"/>
                <a:gd name="csY11" fmla="*/ 115808 h 121624"/>
                <a:gd name="csX12" fmla="*/ 20769 w 107512"/>
                <a:gd name="csY12" fmla="*/ 86543 h 121624"/>
                <a:gd name="csX13" fmla="*/ 35693 w 107512"/>
                <a:gd name="csY13" fmla="*/ 32846 h 121624"/>
                <a:gd name="csX14" fmla="*/ 74663 w 107512"/>
                <a:gd name="csY14" fmla="*/ 5997 h 121624"/>
                <a:gd name="csX15" fmla="*/ 98432 w 107512"/>
                <a:gd name="csY15" fmla="*/ 16736 h 121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7512" h="121624">
                  <a:moveTo>
                    <a:pt x="98432" y="16736"/>
                  </a:moveTo>
                  <a:cubicBezTo>
                    <a:pt x="94010" y="16736"/>
                    <a:pt x="90141" y="16736"/>
                    <a:pt x="86271" y="20495"/>
                  </a:cubicBezTo>
                  <a:cubicBezTo>
                    <a:pt x="81849" y="24522"/>
                    <a:pt x="81296" y="29087"/>
                    <a:pt x="81296" y="30966"/>
                  </a:cubicBezTo>
                  <a:cubicBezTo>
                    <a:pt x="81296" y="37410"/>
                    <a:pt x="86271" y="40363"/>
                    <a:pt x="91523" y="40363"/>
                  </a:cubicBezTo>
                  <a:cubicBezTo>
                    <a:pt x="99538" y="40363"/>
                    <a:pt x="107000" y="33919"/>
                    <a:pt x="107000" y="23180"/>
                  </a:cubicBezTo>
                  <a:cubicBezTo>
                    <a:pt x="107000" y="10024"/>
                    <a:pt x="94010" y="90"/>
                    <a:pt x="74387" y="90"/>
                  </a:cubicBezTo>
                  <a:cubicBezTo>
                    <a:pt x="37075" y="90"/>
                    <a:pt x="316" y="38484"/>
                    <a:pt x="316" y="76340"/>
                  </a:cubicBezTo>
                  <a:cubicBezTo>
                    <a:pt x="316" y="100504"/>
                    <a:pt x="16346" y="121715"/>
                    <a:pt x="45090" y="121715"/>
                  </a:cubicBezTo>
                  <a:cubicBezTo>
                    <a:pt x="84613" y="121715"/>
                    <a:pt x="107829" y="93255"/>
                    <a:pt x="107829" y="90033"/>
                  </a:cubicBezTo>
                  <a:cubicBezTo>
                    <a:pt x="107829" y="88422"/>
                    <a:pt x="106171" y="86543"/>
                    <a:pt x="104513" y="86543"/>
                  </a:cubicBezTo>
                  <a:cubicBezTo>
                    <a:pt x="103131" y="86543"/>
                    <a:pt x="102578" y="87080"/>
                    <a:pt x="100920" y="89228"/>
                  </a:cubicBezTo>
                  <a:cubicBezTo>
                    <a:pt x="79085" y="115808"/>
                    <a:pt x="48960" y="115808"/>
                    <a:pt x="45643" y="115808"/>
                  </a:cubicBezTo>
                  <a:cubicBezTo>
                    <a:pt x="28231" y="115808"/>
                    <a:pt x="20769" y="102652"/>
                    <a:pt x="20769" y="86543"/>
                  </a:cubicBezTo>
                  <a:cubicBezTo>
                    <a:pt x="20769" y="75535"/>
                    <a:pt x="26296" y="49492"/>
                    <a:pt x="35693" y="32846"/>
                  </a:cubicBezTo>
                  <a:cubicBezTo>
                    <a:pt x="44261" y="17542"/>
                    <a:pt x="59462" y="5997"/>
                    <a:pt x="74663" y="5997"/>
                  </a:cubicBezTo>
                  <a:cubicBezTo>
                    <a:pt x="84060" y="5997"/>
                    <a:pt x="94563" y="9487"/>
                    <a:pt x="98432" y="16736"/>
                  </a:cubicBezTo>
                  <a:close/>
                </a:path>
              </a:pathLst>
            </a:custGeom>
            <a:solidFill>
              <a:srgbClr val="000000"/>
            </a:solidFill>
            <a:ln w="2539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78C8CA25-A012-834F-F4BF-3D8F94928E49}"/>
              </a:ext>
            </a:extLst>
          </p:cNvPr>
          <p:cNvSpPr txBox="1"/>
          <p:nvPr/>
        </p:nvSpPr>
        <p:spPr>
          <a:xfrm>
            <a:off x="1571733" y="2099582"/>
            <a:ext cx="189160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b="1" dirty="0"/>
              <a:t>Gaugeless limit:</a:t>
            </a:r>
          </a:p>
        </p:txBody>
      </p:sp>
      <p:grpSp>
        <p:nvGrpSpPr>
          <p:cNvPr id="347" name="Group 34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V(\phi)  = -\mu^2 |\phi|^2 + \frac{\lambda}{2} |\phi|^4&#10;\end{align*}&#10;&#10;&#10;\end{document}" title="IguanaTex Shape Display">
            <a:extLst>
              <a:ext uri="{FF2B5EF4-FFF2-40B4-BE49-F238E27FC236}">
                <a16:creationId xmlns:a16="http://schemas.microsoft.com/office/drawing/2014/main" id="{173F4304-1EA1-8747-BED0-DB886EB16C6A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46956" y="4018354"/>
            <a:ext cx="2645062" cy="520388"/>
            <a:chOff x="5607196" y="4906073"/>
            <a:chExt cx="2645062" cy="520388"/>
          </a:xfrm>
        </p:grpSpPr>
        <p:sp>
          <p:nvSpPr>
            <p:cNvPr id="327" name="Freeform 326">
              <a:extLst>
                <a:ext uri="{FF2B5EF4-FFF2-40B4-BE49-F238E27FC236}">
                  <a16:creationId xmlns:a16="http://schemas.microsoft.com/office/drawing/2014/main" id="{4A67AB90-873D-1E7C-CF6D-E07DA3668732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607196" y="5080048"/>
              <a:ext cx="180425" cy="178400"/>
            </a:xfrm>
            <a:custGeom>
              <a:avLst/>
              <a:gdLst>
                <a:gd name="csX0" fmla="*/ 144922 w 180425"/>
                <a:gd name="csY0" fmla="*/ 28919 h 178400"/>
                <a:gd name="csX1" fmla="*/ 177313 w 180425"/>
                <a:gd name="csY1" fmla="*/ 7916 h 178400"/>
                <a:gd name="csX2" fmla="*/ 180602 w 180425"/>
                <a:gd name="csY2" fmla="*/ 3108 h 178400"/>
                <a:gd name="csX3" fmla="*/ 177313 w 180425"/>
                <a:gd name="csY3" fmla="*/ 71 h 178400"/>
                <a:gd name="csX4" fmla="*/ 156562 w 180425"/>
                <a:gd name="csY4" fmla="*/ 831 h 178400"/>
                <a:gd name="csX5" fmla="*/ 131510 w 180425"/>
                <a:gd name="csY5" fmla="*/ 71 h 178400"/>
                <a:gd name="csX6" fmla="*/ 126702 w 180425"/>
                <a:gd name="csY6" fmla="*/ 4879 h 178400"/>
                <a:gd name="csX7" fmla="*/ 130751 w 180425"/>
                <a:gd name="csY7" fmla="*/ 7916 h 178400"/>
                <a:gd name="csX8" fmla="*/ 142391 w 180425"/>
                <a:gd name="csY8" fmla="*/ 16267 h 178400"/>
                <a:gd name="csX9" fmla="*/ 138596 w 180425"/>
                <a:gd name="csY9" fmla="*/ 25883 h 178400"/>
                <a:gd name="csX10" fmla="*/ 60909 w 180425"/>
                <a:gd name="csY10" fmla="*/ 149372 h 178400"/>
                <a:gd name="csX11" fmla="*/ 43702 w 180425"/>
                <a:gd name="csY11" fmla="*/ 15508 h 178400"/>
                <a:gd name="csX12" fmla="*/ 61162 w 180425"/>
                <a:gd name="csY12" fmla="*/ 7916 h 178400"/>
                <a:gd name="csX13" fmla="*/ 67488 w 180425"/>
                <a:gd name="csY13" fmla="*/ 2855 h 178400"/>
                <a:gd name="csX14" fmla="*/ 63946 w 180425"/>
                <a:gd name="csY14" fmla="*/ 71 h 178400"/>
                <a:gd name="csX15" fmla="*/ 32567 w 180425"/>
                <a:gd name="csY15" fmla="*/ 831 h 178400"/>
                <a:gd name="csX16" fmla="*/ 18649 w 180425"/>
                <a:gd name="csY16" fmla="*/ 578 h 178400"/>
                <a:gd name="csX17" fmla="*/ 4985 w 180425"/>
                <a:gd name="csY17" fmla="*/ 71 h 178400"/>
                <a:gd name="csX18" fmla="*/ 177 w 180425"/>
                <a:gd name="csY18" fmla="*/ 4879 h 178400"/>
                <a:gd name="csX19" fmla="*/ 6503 w 180425"/>
                <a:gd name="csY19" fmla="*/ 7916 h 178400"/>
                <a:gd name="csX20" fmla="*/ 21686 w 180425"/>
                <a:gd name="csY20" fmla="*/ 16520 h 178400"/>
                <a:gd name="csX21" fmla="*/ 41677 w 180425"/>
                <a:gd name="csY21" fmla="*/ 172652 h 178400"/>
                <a:gd name="csX22" fmla="*/ 46738 w 180425"/>
                <a:gd name="csY22" fmla="*/ 178472 h 178400"/>
                <a:gd name="csX23" fmla="*/ 53824 w 180425"/>
                <a:gd name="csY23" fmla="*/ 173918 h 178400"/>
                <a:gd name="csX24" fmla="*/ 144922 w 180425"/>
                <a:gd name="csY24" fmla="*/ 28919 h 17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80425" h="178400">
                  <a:moveTo>
                    <a:pt x="144922" y="28919"/>
                  </a:moveTo>
                  <a:cubicBezTo>
                    <a:pt x="157321" y="9181"/>
                    <a:pt x="167950" y="8422"/>
                    <a:pt x="177313" y="7916"/>
                  </a:cubicBezTo>
                  <a:cubicBezTo>
                    <a:pt x="180349" y="7663"/>
                    <a:pt x="180602" y="3361"/>
                    <a:pt x="180602" y="3108"/>
                  </a:cubicBezTo>
                  <a:cubicBezTo>
                    <a:pt x="180602" y="1084"/>
                    <a:pt x="179337" y="71"/>
                    <a:pt x="177313" y="71"/>
                  </a:cubicBezTo>
                  <a:cubicBezTo>
                    <a:pt x="170733" y="71"/>
                    <a:pt x="163395" y="831"/>
                    <a:pt x="156562" y="831"/>
                  </a:cubicBezTo>
                  <a:cubicBezTo>
                    <a:pt x="148212" y="831"/>
                    <a:pt x="139608" y="71"/>
                    <a:pt x="131510" y="71"/>
                  </a:cubicBezTo>
                  <a:cubicBezTo>
                    <a:pt x="129992" y="71"/>
                    <a:pt x="126702" y="71"/>
                    <a:pt x="126702" y="4879"/>
                  </a:cubicBezTo>
                  <a:cubicBezTo>
                    <a:pt x="126702" y="7663"/>
                    <a:pt x="128980" y="7916"/>
                    <a:pt x="130751" y="7916"/>
                  </a:cubicBezTo>
                  <a:cubicBezTo>
                    <a:pt x="137583" y="8422"/>
                    <a:pt x="142391" y="10953"/>
                    <a:pt x="142391" y="16267"/>
                  </a:cubicBezTo>
                  <a:cubicBezTo>
                    <a:pt x="142391" y="20062"/>
                    <a:pt x="138596" y="25630"/>
                    <a:pt x="138596" y="25883"/>
                  </a:cubicBezTo>
                  <a:lnTo>
                    <a:pt x="60909" y="149372"/>
                  </a:lnTo>
                  <a:lnTo>
                    <a:pt x="43702" y="15508"/>
                  </a:lnTo>
                  <a:cubicBezTo>
                    <a:pt x="43702" y="11206"/>
                    <a:pt x="49522" y="7916"/>
                    <a:pt x="61162" y="7916"/>
                  </a:cubicBezTo>
                  <a:cubicBezTo>
                    <a:pt x="64705" y="7916"/>
                    <a:pt x="67488" y="7916"/>
                    <a:pt x="67488" y="2855"/>
                  </a:cubicBezTo>
                  <a:cubicBezTo>
                    <a:pt x="67488" y="578"/>
                    <a:pt x="65464" y="71"/>
                    <a:pt x="63946" y="71"/>
                  </a:cubicBezTo>
                  <a:cubicBezTo>
                    <a:pt x="53824" y="71"/>
                    <a:pt x="42942" y="831"/>
                    <a:pt x="32567" y="831"/>
                  </a:cubicBezTo>
                  <a:cubicBezTo>
                    <a:pt x="28012" y="831"/>
                    <a:pt x="23204" y="578"/>
                    <a:pt x="18649" y="578"/>
                  </a:cubicBezTo>
                  <a:cubicBezTo>
                    <a:pt x="14095" y="578"/>
                    <a:pt x="9287" y="71"/>
                    <a:pt x="4985" y="71"/>
                  </a:cubicBezTo>
                  <a:cubicBezTo>
                    <a:pt x="3213" y="71"/>
                    <a:pt x="177" y="71"/>
                    <a:pt x="177" y="4879"/>
                  </a:cubicBezTo>
                  <a:cubicBezTo>
                    <a:pt x="177" y="7916"/>
                    <a:pt x="2454" y="7916"/>
                    <a:pt x="6503" y="7916"/>
                  </a:cubicBezTo>
                  <a:cubicBezTo>
                    <a:pt x="20674" y="7916"/>
                    <a:pt x="20927" y="10193"/>
                    <a:pt x="21686" y="16520"/>
                  </a:cubicBezTo>
                  <a:lnTo>
                    <a:pt x="41677" y="172652"/>
                  </a:lnTo>
                  <a:cubicBezTo>
                    <a:pt x="42436" y="177713"/>
                    <a:pt x="43448" y="178472"/>
                    <a:pt x="46738" y="178472"/>
                  </a:cubicBezTo>
                  <a:cubicBezTo>
                    <a:pt x="50787" y="178472"/>
                    <a:pt x="51799" y="177207"/>
                    <a:pt x="53824" y="173918"/>
                  </a:cubicBezTo>
                  <a:lnTo>
                    <a:pt x="144922" y="28919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8" name="Freeform 327">
              <a:extLst>
                <a:ext uri="{FF2B5EF4-FFF2-40B4-BE49-F238E27FC236}">
                  <a16:creationId xmlns:a16="http://schemas.microsoft.com/office/drawing/2014/main" id="{E36DB578-9FC9-6683-A1A9-EAF6CAA1359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821924" y="5063093"/>
              <a:ext cx="58707" cy="253051"/>
            </a:xfrm>
            <a:custGeom>
              <a:avLst/>
              <a:gdLst>
                <a:gd name="csX0" fmla="*/ 58893 w 58707"/>
                <a:gd name="csY0" fmla="*/ 250592 h 253051"/>
                <a:gd name="csX1" fmla="*/ 54591 w 58707"/>
                <a:gd name="csY1" fmla="*/ 245025 h 253051"/>
                <a:gd name="csX2" fmla="*/ 14862 w 58707"/>
                <a:gd name="csY2" fmla="*/ 126597 h 253051"/>
                <a:gd name="csX3" fmla="*/ 55603 w 58707"/>
                <a:gd name="csY3" fmla="*/ 6904 h 253051"/>
                <a:gd name="csX4" fmla="*/ 58893 w 58707"/>
                <a:gd name="csY4" fmla="*/ 2602 h 253051"/>
                <a:gd name="csX5" fmla="*/ 56362 w 58707"/>
                <a:gd name="csY5" fmla="*/ 71 h 253051"/>
                <a:gd name="csX6" fmla="*/ 16127 w 58707"/>
                <a:gd name="csY6" fmla="*/ 49416 h 253051"/>
                <a:gd name="csX7" fmla="*/ 185 w 58707"/>
                <a:gd name="csY7" fmla="*/ 126597 h 253051"/>
                <a:gd name="csX8" fmla="*/ 16886 w 58707"/>
                <a:gd name="csY8" fmla="*/ 205549 h 253051"/>
                <a:gd name="csX9" fmla="*/ 56362 w 58707"/>
                <a:gd name="csY9" fmla="*/ 253123 h 253051"/>
                <a:gd name="csX10" fmla="*/ 58893 w 58707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893" y="250592"/>
                  </a:moveTo>
                  <a:cubicBezTo>
                    <a:pt x="58893" y="249833"/>
                    <a:pt x="58893" y="249327"/>
                    <a:pt x="54591" y="245025"/>
                  </a:cubicBezTo>
                  <a:cubicBezTo>
                    <a:pt x="22959" y="213140"/>
                    <a:pt x="14862" y="165314"/>
                    <a:pt x="14862" y="126597"/>
                  </a:cubicBezTo>
                  <a:cubicBezTo>
                    <a:pt x="14862" y="82566"/>
                    <a:pt x="24478" y="38535"/>
                    <a:pt x="55603" y="6904"/>
                  </a:cubicBezTo>
                  <a:cubicBezTo>
                    <a:pt x="58893" y="3867"/>
                    <a:pt x="58893" y="3361"/>
                    <a:pt x="58893" y="2602"/>
                  </a:cubicBezTo>
                  <a:cubicBezTo>
                    <a:pt x="58893" y="831"/>
                    <a:pt x="57880" y="71"/>
                    <a:pt x="56362" y="71"/>
                  </a:cubicBezTo>
                  <a:cubicBezTo>
                    <a:pt x="53832" y="71"/>
                    <a:pt x="31057" y="17279"/>
                    <a:pt x="16127" y="49416"/>
                  </a:cubicBezTo>
                  <a:cubicBezTo>
                    <a:pt x="3221" y="77252"/>
                    <a:pt x="185" y="105341"/>
                    <a:pt x="185" y="126597"/>
                  </a:cubicBezTo>
                  <a:cubicBezTo>
                    <a:pt x="185" y="146335"/>
                    <a:pt x="2968" y="176954"/>
                    <a:pt x="16886" y="205549"/>
                  </a:cubicBezTo>
                  <a:cubicBezTo>
                    <a:pt x="32069" y="236674"/>
                    <a:pt x="53832" y="253123"/>
                    <a:pt x="56362" y="253123"/>
                  </a:cubicBezTo>
                  <a:cubicBezTo>
                    <a:pt x="57880" y="253123"/>
                    <a:pt x="58893" y="252363"/>
                    <a:pt x="58893" y="250592"/>
                  </a:cubicBez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9" name="Freeform 328">
              <a:extLst>
                <a:ext uri="{FF2B5EF4-FFF2-40B4-BE49-F238E27FC236}">
                  <a16:creationId xmlns:a16="http://schemas.microsoft.com/office/drawing/2014/main" id="{C4FDC2EF-6277-18A0-D6B2-C58FB637219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907681" y="5077264"/>
              <a:ext cx="132598" cy="227492"/>
            </a:xfrm>
            <a:custGeom>
              <a:avLst/>
              <a:gdLst>
                <a:gd name="csX0" fmla="*/ 98372 w 132598"/>
                <a:gd name="csY0" fmla="*/ 6145 h 227492"/>
                <a:gd name="csX1" fmla="*/ 99132 w 132598"/>
                <a:gd name="csY1" fmla="*/ 2602 h 227492"/>
                <a:gd name="csX2" fmla="*/ 96095 w 132598"/>
                <a:gd name="csY2" fmla="*/ 71 h 227492"/>
                <a:gd name="csX3" fmla="*/ 92299 w 132598"/>
                <a:gd name="csY3" fmla="*/ 5132 h 227492"/>
                <a:gd name="csX4" fmla="*/ 77622 w 132598"/>
                <a:gd name="csY4" fmla="*/ 63587 h 227492"/>
                <a:gd name="csX5" fmla="*/ 189 w 132598"/>
                <a:gd name="csY5" fmla="*/ 132923 h 227492"/>
                <a:gd name="csX6" fmla="*/ 48774 w 132598"/>
                <a:gd name="csY6" fmla="*/ 178725 h 227492"/>
                <a:gd name="csX7" fmla="*/ 42954 w 132598"/>
                <a:gd name="csY7" fmla="*/ 202512 h 227492"/>
                <a:gd name="csX8" fmla="*/ 37387 w 132598"/>
                <a:gd name="csY8" fmla="*/ 224781 h 227492"/>
                <a:gd name="csX9" fmla="*/ 40424 w 132598"/>
                <a:gd name="csY9" fmla="*/ 227564 h 227492"/>
                <a:gd name="csX10" fmla="*/ 42954 w 132598"/>
                <a:gd name="csY10" fmla="*/ 226552 h 227492"/>
                <a:gd name="csX11" fmla="*/ 45738 w 132598"/>
                <a:gd name="csY11" fmla="*/ 216430 h 227492"/>
                <a:gd name="csX12" fmla="*/ 55354 w 132598"/>
                <a:gd name="csY12" fmla="*/ 178725 h 227492"/>
                <a:gd name="csX13" fmla="*/ 132787 w 132598"/>
                <a:gd name="csY13" fmla="*/ 109389 h 227492"/>
                <a:gd name="csX14" fmla="*/ 84202 w 132598"/>
                <a:gd name="csY14" fmla="*/ 63587 h 227492"/>
                <a:gd name="csX15" fmla="*/ 98372 w 132598"/>
                <a:gd name="csY15" fmla="*/ 6145 h 227492"/>
                <a:gd name="csX16" fmla="*/ 50040 w 132598"/>
                <a:gd name="csY16" fmla="*/ 173158 h 227492"/>
                <a:gd name="csX17" fmla="*/ 16637 w 132598"/>
                <a:gd name="csY17" fmla="*/ 138237 h 227492"/>
                <a:gd name="csX18" fmla="*/ 76104 w 132598"/>
                <a:gd name="csY18" fmla="*/ 69154 h 227492"/>
                <a:gd name="csX19" fmla="*/ 50040 w 132598"/>
                <a:gd name="csY19" fmla="*/ 173158 h 227492"/>
                <a:gd name="csX20" fmla="*/ 82683 w 132598"/>
                <a:gd name="csY20" fmla="*/ 69154 h 227492"/>
                <a:gd name="csX21" fmla="*/ 116339 w 132598"/>
                <a:gd name="csY21" fmla="*/ 104075 h 227492"/>
                <a:gd name="csX22" fmla="*/ 56619 w 132598"/>
                <a:gd name="csY22" fmla="*/ 173158 h 227492"/>
                <a:gd name="csX23" fmla="*/ 82683 w 132598"/>
                <a:gd name="csY23" fmla="*/ 69154 h 2274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2598" h="227492">
                  <a:moveTo>
                    <a:pt x="98372" y="6145"/>
                  </a:moveTo>
                  <a:cubicBezTo>
                    <a:pt x="98372" y="5639"/>
                    <a:pt x="99132" y="2855"/>
                    <a:pt x="99132" y="2602"/>
                  </a:cubicBezTo>
                  <a:cubicBezTo>
                    <a:pt x="99132" y="2349"/>
                    <a:pt x="99132" y="71"/>
                    <a:pt x="96095" y="71"/>
                  </a:cubicBezTo>
                  <a:cubicBezTo>
                    <a:pt x="93565" y="71"/>
                    <a:pt x="93311" y="831"/>
                    <a:pt x="92299" y="5132"/>
                  </a:cubicBezTo>
                  <a:lnTo>
                    <a:pt x="77622" y="63587"/>
                  </a:lnTo>
                  <a:cubicBezTo>
                    <a:pt x="37387" y="64853"/>
                    <a:pt x="189" y="98508"/>
                    <a:pt x="189" y="132923"/>
                  </a:cubicBezTo>
                  <a:cubicBezTo>
                    <a:pt x="189" y="156963"/>
                    <a:pt x="17902" y="176954"/>
                    <a:pt x="48774" y="178725"/>
                  </a:cubicBezTo>
                  <a:cubicBezTo>
                    <a:pt x="46750" y="186570"/>
                    <a:pt x="44979" y="194668"/>
                    <a:pt x="42954" y="202512"/>
                  </a:cubicBezTo>
                  <a:cubicBezTo>
                    <a:pt x="39918" y="214406"/>
                    <a:pt x="37387" y="224022"/>
                    <a:pt x="37387" y="224781"/>
                  </a:cubicBezTo>
                  <a:cubicBezTo>
                    <a:pt x="37387" y="227311"/>
                    <a:pt x="39159" y="227564"/>
                    <a:pt x="40424" y="227564"/>
                  </a:cubicBezTo>
                  <a:cubicBezTo>
                    <a:pt x="41689" y="227564"/>
                    <a:pt x="42195" y="227311"/>
                    <a:pt x="42954" y="226552"/>
                  </a:cubicBezTo>
                  <a:cubicBezTo>
                    <a:pt x="43460" y="226046"/>
                    <a:pt x="44979" y="219973"/>
                    <a:pt x="45738" y="216430"/>
                  </a:cubicBezTo>
                  <a:lnTo>
                    <a:pt x="55354" y="178725"/>
                  </a:lnTo>
                  <a:cubicBezTo>
                    <a:pt x="96095" y="177460"/>
                    <a:pt x="132787" y="143298"/>
                    <a:pt x="132787" y="109389"/>
                  </a:cubicBezTo>
                  <a:cubicBezTo>
                    <a:pt x="132787" y="89398"/>
                    <a:pt x="119376" y="66118"/>
                    <a:pt x="84202" y="63587"/>
                  </a:cubicBezTo>
                  <a:lnTo>
                    <a:pt x="98372" y="6145"/>
                  </a:lnTo>
                  <a:close/>
                  <a:moveTo>
                    <a:pt x="50040" y="173158"/>
                  </a:moveTo>
                  <a:cubicBezTo>
                    <a:pt x="34857" y="172399"/>
                    <a:pt x="16637" y="163542"/>
                    <a:pt x="16637" y="138237"/>
                  </a:cubicBezTo>
                  <a:cubicBezTo>
                    <a:pt x="16637" y="107871"/>
                    <a:pt x="38399" y="72444"/>
                    <a:pt x="76104" y="69154"/>
                  </a:cubicBezTo>
                  <a:lnTo>
                    <a:pt x="50040" y="173158"/>
                  </a:lnTo>
                  <a:close/>
                  <a:moveTo>
                    <a:pt x="82683" y="69154"/>
                  </a:moveTo>
                  <a:cubicBezTo>
                    <a:pt x="101915" y="70167"/>
                    <a:pt x="116339" y="81807"/>
                    <a:pt x="116339" y="104075"/>
                  </a:cubicBezTo>
                  <a:cubicBezTo>
                    <a:pt x="116339" y="133935"/>
                    <a:pt x="94577" y="170122"/>
                    <a:pt x="56619" y="173158"/>
                  </a:cubicBezTo>
                  <a:lnTo>
                    <a:pt x="82683" y="69154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0" name="Freeform 329">
              <a:extLst>
                <a:ext uri="{FF2B5EF4-FFF2-40B4-BE49-F238E27FC236}">
                  <a16:creationId xmlns:a16="http://schemas.microsoft.com/office/drawing/2014/main" id="{48C75450-2DDD-1035-3A81-C5E15E73DA9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060482" y="5063093"/>
              <a:ext cx="58707" cy="253051"/>
            </a:xfrm>
            <a:custGeom>
              <a:avLst/>
              <a:gdLst>
                <a:gd name="csX0" fmla="*/ 58902 w 58707"/>
                <a:gd name="csY0" fmla="*/ 126597 h 253051"/>
                <a:gd name="csX1" fmla="*/ 42201 w 58707"/>
                <a:gd name="csY1" fmla="*/ 47645 h 253051"/>
                <a:gd name="csX2" fmla="*/ 2725 w 58707"/>
                <a:gd name="csY2" fmla="*/ 71 h 253051"/>
                <a:gd name="csX3" fmla="*/ 195 w 58707"/>
                <a:gd name="csY3" fmla="*/ 2602 h 253051"/>
                <a:gd name="csX4" fmla="*/ 5003 w 58707"/>
                <a:gd name="csY4" fmla="*/ 8422 h 253051"/>
                <a:gd name="csX5" fmla="*/ 44225 w 58707"/>
                <a:gd name="csY5" fmla="*/ 126597 h 253051"/>
                <a:gd name="csX6" fmla="*/ 3484 w 58707"/>
                <a:gd name="csY6" fmla="*/ 246290 h 253051"/>
                <a:gd name="csX7" fmla="*/ 195 w 58707"/>
                <a:gd name="csY7" fmla="*/ 250592 h 253051"/>
                <a:gd name="csX8" fmla="*/ 2725 w 58707"/>
                <a:gd name="csY8" fmla="*/ 253123 h 253051"/>
                <a:gd name="csX9" fmla="*/ 42960 w 58707"/>
                <a:gd name="csY9" fmla="*/ 203778 h 253051"/>
                <a:gd name="csX10" fmla="*/ 58902 w 58707"/>
                <a:gd name="csY10" fmla="*/ 126597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02" y="126597"/>
                  </a:moveTo>
                  <a:cubicBezTo>
                    <a:pt x="58902" y="106859"/>
                    <a:pt x="56119" y="76240"/>
                    <a:pt x="42201" y="47645"/>
                  </a:cubicBezTo>
                  <a:cubicBezTo>
                    <a:pt x="27018" y="16520"/>
                    <a:pt x="5256" y="71"/>
                    <a:pt x="2725" y="71"/>
                  </a:cubicBezTo>
                  <a:cubicBezTo>
                    <a:pt x="1207" y="71"/>
                    <a:pt x="195" y="1084"/>
                    <a:pt x="195" y="2602"/>
                  </a:cubicBezTo>
                  <a:cubicBezTo>
                    <a:pt x="195" y="3361"/>
                    <a:pt x="195" y="3867"/>
                    <a:pt x="5003" y="8422"/>
                  </a:cubicBezTo>
                  <a:cubicBezTo>
                    <a:pt x="29802" y="33474"/>
                    <a:pt x="44225" y="73709"/>
                    <a:pt x="44225" y="126597"/>
                  </a:cubicBezTo>
                  <a:cubicBezTo>
                    <a:pt x="44225" y="169869"/>
                    <a:pt x="34863" y="214406"/>
                    <a:pt x="3484" y="246290"/>
                  </a:cubicBezTo>
                  <a:cubicBezTo>
                    <a:pt x="195" y="249327"/>
                    <a:pt x="195" y="249833"/>
                    <a:pt x="195" y="250592"/>
                  </a:cubicBezTo>
                  <a:cubicBezTo>
                    <a:pt x="195" y="252110"/>
                    <a:pt x="1207" y="253123"/>
                    <a:pt x="2725" y="253123"/>
                  </a:cubicBezTo>
                  <a:cubicBezTo>
                    <a:pt x="5256" y="253123"/>
                    <a:pt x="28030" y="235915"/>
                    <a:pt x="42960" y="203778"/>
                  </a:cubicBezTo>
                  <a:cubicBezTo>
                    <a:pt x="55866" y="175942"/>
                    <a:pt x="58902" y="147853"/>
                    <a:pt x="58902" y="126597"/>
                  </a:cubicBez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1" name="Freeform 330">
              <a:extLst>
                <a:ext uri="{FF2B5EF4-FFF2-40B4-BE49-F238E27FC236}">
                  <a16:creationId xmlns:a16="http://schemas.microsoft.com/office/drawing/2014/main" id="{9346DDD3-1D68-C132-AAA1-02EAB302DCB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228928" y="5160012"/>
              <a:ext cx="168278" cy="59213"/>
            </a:xfrm>
            <a:custGeom>
              <a:avLst/>
              <a:gdLst>
                <a:gd name="csX0" fmla="*/ 159876 w 168278"/>
                <a:gd name="csY0" fmla="*/ 10193 h 59213"/>
                <a:gd name="csX1" fmla="*/ 168480 w 168278"/>
                <a:gd name="csY1" fmla="*/ 5132 h 59213"/>
                <a:gd name="csX2" fmla="*/ 160130 w 168278"/>
                <a:gd name="csY2" fmla="*/ 71 h 59213"/>
                <a:gd name="csX3" fmla="*/ 8552 w 168278"/>
                <a:gd name="csY3" fmla="*/ 71 h 59213"/>
                <a:gd name="csX4" fmla="*/ 201 w 168278"/>
                <a:gd name="csY4" fmla="*/ 5132 h 59213"/>
                <a:gd name="csX5" fmla="*/ 8805 w 168278"/>
                <a:gd name="csY5" fmla="*/ 10193 h 59213"/>
                <a:gd name="csX6" fmla="*/ 159876 w 168278"/>
                <a:gd name="csY6" fmla="*/ 10193 h 59213"/>
                <a:gd name="csX7" fmla="*/ 160130 w 168278"/>
                <a:gd name="csY7" fmla="*/ 59285 h 59213"/>
                <a:gd name="csX8" fmla="*/ 168480 w 168278"/>
                <a:gd name="csY8" fmla="*/ 54224 h 59213"/>
                <a:gd name="csX9" fmla="*/ 159876 w 168278"/>
                <a:gd name="csY9" fmla="*/ 49163 h 59213"/>
                <a:gd name="csX10" fmla="*/ 8805 w 168278"/>
                <a:gd name="csY10" fmla="*/ 49163 h 59213"/>
                <a:gd name="csX11" fmla="*/ 201 w 168278"/>
                <a:gd name="csY11" fmla="*/ 54224 h 59213"/>
                <a:gd name="csX12" fmla="*/ 8552 w 168278"/>
                <a:gd name="csY12" fmla="*/ 59285 h 59213"/>
                <a:gd name="csX13" fmla="*/ 160130 w 168278"/>
                <a:gd name="csY13" fmla="*/ 59285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876" y="10193"/>
                  </a:moveTo>
                  <a:cubicBezTo>
                    <a:pt x="163672" y="10193"/>
                    <a:pt x="168480" y="10193"/>
                    <a:pt x="168480" y="5132"/>
                  </a:cubicBezTo>
                  <a:cubicBezTo>
                    <a:pt x="168480" y="71"/>
                    <a:pt x="163672" y="71"/>
                    <a:pt x="160130" y="71"/>
                  </a:cubicBezTo>
                  <a:lnTo>
                    <a:pt x="8552" y="71"/>
                  </a:lnTo>
                  <a:cubicBezTo>
                    <a:pt x="5009" y="71"/>
                    <a:pt x="201" y="71"/>
                    <a:pt x="201" y="5132"/>
                  </a:cubicBezTo>
                  <a:cubicBezTo>
                    <a:pt x="201" y="10193"/>
                    <a:pt x="5009" y="10193"/>
                    <a:pt x="8805" y="10193"/>
                  </a:cubicBezTo>
                  <a:lnTo>
                    <a:pt x="159876" y="10193"/>
                  </a:lnTo>
                  <a:close/>
                  <a:moveTo>
                    <a:pt x="160130" y="59285"/>
                  </a:moveTo>
                  <a:cubicBezTo>
                    <a:pt x="163672" y="59285"/>
                    <a:pt x="168480" y="59285"/>
                    <a:pt x="168480" y="54224"/>
                  </a:cubicBezTo>
                  <a:cubicBezTo>
                    <a:pt x="168480" y="49163"/>
                    <a:pt x="163672" y="49163"/>
                    <a:pt x="159876" y="49163"/>
                  </a:cubicBezTo>
                  <a:lnTo>
                    <a:pt x="8805" y="49163"/>
                  </a:lnTo>
                  <a:cubicBezTo>
                    <a:pt x="5009" y="49163"/>
                    <a:pt x="201" y="49163"/>
                    <a:pt x="201" y="54224"/>
                  </a:cubicBezTo>
                  <a:cubicBezTo>
                    <a:pt x="201" y="59285"/>
                    <a:pt x="5009" y="59285"/>
                    <a:pt x="8552" y="59285"/>
                  </a:cubicBezTo>
                  <a:lnTo>
                    <a:pt x="160130" y="59285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2" name="Freeform 331">
              <a:extLst>
                <a:ext uri="{FF2B5EF4-FFF2-40B4-BE49-F238E27FC236}">
                  <a16:creationId xmlns:a16="http://schemas.microsoft.com/office/drawing/2014/main" id="{0691F97F-4A4A-BFEF-86F4-0F18F03FE900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502869" y="5184558"/>
              <a:ext cx="154614" cy="10122"/>
            </a:xfrm>
            <a:custGeom>
              <a:avLst/>
              <a:gdLst>
                <a:gd name="csX0" fmla="*/ 145969 w 154614"/>
                <a:gd name="csY0" fmla="*/ 10193 h 10122"/>
                <a:gd name="csX1" fmla="*/ 154826 w 154614"/>
                <a:gd name="csY1" fmla="*/ 5132 h 10122"/>
                <a:gd name="csX2" fmla="*/ 145969 w 154614"/>
                <a:gd name="csY2" fmla="*/ 71 h 10122"/>
                <a:gd name="csX3" fmla="*/ 9069 w 154614"/>
                <a:gd name="csY3" fmla="*/ 71 h 10122"/>
                <a:gd name="csX4" fmla="*/ 212 w 154614"/>
                <a:gd name="csY4" fmla="*/ 5132 h 10122"/>
                <a:gd name="csX5" fmla="*/ 9069 w 154614"/>
                <a:gd name="csY5" fmla="*/ 10193 h 10122"/>
                <a:gd name="csX6" fmla="*/ 145969 w 154614"/>
                <a:gd name="csY6" fmla="*/ 10193 h 1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10122">
                  <a:moveTo>
                    <a:pt x="145969" y="10193"/>
                  </a:moveTo>
                  <a:cubicBezTo>
                    <a:pt x="150271" y="10193"/>
                    <a:pt x="154826" y="10193"/>
                    <a:pt x="154826" y="5132"/>
                  </a:cubicBezTo>
                  <a:cubicBezTo>
                    <a:pt x="154826" y="71"/>
                    <a:pt x="150271" y="71"/>
                    <a:pt x="145969" y="71"/>
                  </a:cubicBezTo>
                  <a:lnTo>
                    <a:pt x="9069" y="71"/>
                  </a:lnTo>
                  <a:cubicBezTo>
                    <a:pt x="4767" y="71"/>
                    <a:pt x="212" y="71"/>
                    <a:pt x="212" y="5132"/>
                  </a:cubicBezTo>
                  <a:cubicBezTo>
                    <a:pt x="212" y="10193"/>
                    <a:pt x="4767" y="10193"/>
                    <a:pt x="9069" y="10193"/>
                  </a:cubicBezTo>
                  <a:lnTo>
                    <a:pt x="145969" y="10193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3" name="Freeform 332">
              <a:extLst>
                <a:ext uri="{FF2B5EF4-FFF2-40B4-BE49-F238E27FC236}">
                  <a16:creationId xmlns:a16="http://schemas.microsoft.com/office/drawing/2014/main" id="{218B1404-F9FB-86CE-963F-E6EDF2072A9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686275" y="5141033"/>
              <a:ext cx="137153" cy="166507"/>
            </a:xfrm>
            <a:custGeom>
              <a:avLst/>
              <a:gdLst>
                <a:gd name="csX0" fmla="*/ 51083 w 137153"/>
                <a:gd name="csY0" fmla="*/ 23099 h 166507"/>
                <a:gd name="csX1" fmla="*/ 54879 w 137153"/>
                <a:gd name="csY1" fmla="*/ 6904 h 166507"/>
                <a:gd name="csX2" fmla="*/ 47540 w 137153"/>
                <a:gd name="csY2" fmla="*/ 71 h 166507"/>
                <a:gd name="csX3" fmla="*/ 37418 w 137153"/>
                <a:gd name="csY3" fmla="*/ 9181 h 166507"/>
                <a:gd name="csX4" fmla="*/ 979 w 137153"/>
                <a:gd name="csY4" fmla="*/ 155698 h 166507"/>
                <a:gd name="csX5" fmla="*/ 220 w 137153"/>
                <a:gd name="csY5" fmla="*/ 159747 h 166507"/>
                <a:gd name="csX6" fmla="*/ 7305 w 137153"/>
                <a:gd name="csY6" fmla="*/ 166579 h 166507"/>
                <a:gd name="csX7" fmla="*/ 16162 w 137153"/>
                <a:gd name="csY7" fmla="*/ 161265 h 166507"/>
                <a:gd name="csX8" fmla="*/ 30080 w 137153"/>
                <a:gd name="csY8" fmla="*/ 106859 h 166507"/>
                <a:gd name="csX9" fmla="*/ 54625 w 137153"/>
                <a:gd name="csY9" fmla="*/ 114704 h 166507"/>
                <a:gd name="csX10" fmla="*/ 88281 w 137153"/>
                <a:gd name="csY10" fmla="*/ 96231 h 166507"/>
                <a:gd name="csX11" fmla="*/ 111056 w 137153"/>
                <a:gd name="csY11" fmla="*/ 114704 h 166507"/>
                <a:gd name="csX12" fmla="*/ 129782 w 137153"/>
                <a:gd name="csY12" fmla="*/ 100786 h 166507"/>
                <a:gd name="csX13" fmla="*/ 137373 w 137153"/>
                <a:gd name="csY13" fmla="*/ 75734 h 166507"/>
                <a:gd name="csX14" fmla="*/ 134337 w 137153"/>
                <a:gd name="csY14" fmla="*/ 73203 h 166507"/>
                <a:gd name="csX15" fmla="*/ 130794 w 137153"/>
                <a:gd name="csY15" fmla="*/ 77758 h 166507"/>
                <a:gd name="csX16" fmla="*/ 111562 w 137153"/>
                <a:gd name="csY16" fmla="*/ 109136 h 166507"/>
                <a:gd name="csX17" fmla="*/ 103970 w 137153"/>
                <a:gd name="csY17" fmla="*/ 97496 h 166507"/>
                <a:gd name="csX18" fmla="*/ 109031 w 137153"/>
                <a:gd name="csY18" fmla="*/ 71179 h 166507"/>
                <a:gd name="csX19" fmla="*/ 116117 w 137153"/>
                <a:gd name="csY19" fmla="*/ 43849 h 166507"/>
                <a:gd name="csX20" fmla="*/ 120419 w 137153"/>
                <a:gd name="csY20" fmla="*/ 26642 h 166507"/>
                <a:gd name="csX21" fmla="*/ 124215 w 137153"/>
                <a:gd name="csY21" fmla="*/ 9687 h 166507"/>
                <a:gd name="csX22" fmla="*/ 116876 w 137153"/>
                <a:gd name="csY22" fmla="*/ 2855 h 166507"/>
                <a:gd name="csX23" fmla="*/ 107007 w 137153"/>
                <a:gd name="csY23" fmla="*/ 11712 h 166507"/>
                <a:gd name="csX24" fmla="*/ 95114 w 137153"/>
                <a:gd name="csY24" fmla="*/ 59032 h 166507"/>
                <a:gd name="csX25" fmla="*/ 88534 w 137153"/>
                <a:gd name="csY25" fmla="*/ 84844 h 166507"/>
                <a:gd name="csX26" fmla="*/ 55638 w 137153"/>
                <a:gd name="csY26" fmla="*/ 109136 h 166507"/>
                <a:gd name="csX27" fmla="*/ 36912 w 137153"/>
                <a:gd name="csY27" fmla="*/ 87121 h 166507"/>
                <a:gd name="csX28" fmla="*/ 40455 w 137153"/>
                <a:gd name="csY28" fmla="*/ 65612 h 166507"/>
                <a:gd name="csX29" fmla="*/ 51083 w 137153"/>
                <a:gd name="csY29" fmla="*/ 23099 h 166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37153" h="166507">
                  <a:moveTo>
                    <a:pt x="51083" y="23099"/>
                  </a:moveTo>
                  <a:cubicBezTo>
                    <a:pt x="52348" y="17785"/>
                    <a:pt x="54879" y="8169"/>
                    <a:pt x="54879" y="6904"/>
                  </a:cubicBezTo>
                  <a:cubicBezTo>
                    <a:pt x="54879" y="2602"/>
                    <a:pt x="51842" y="71"/>
                    <a:pt x="47540" y="71"/>
                  </a:cubicBezTo>
                  <a:cubicBezTo>
                    <a:pt x="46781" y="71"/>
                    <a:pt x="39695" y="325"/>
                    <a:pt x="37418" y="9181"/>
                  </a:cubicBezTo>
                  <a:lnTo>
                    <a:pt x="979" y="155698"/>
                  </a:lnTo>
                  <a:cubicBezTo>
                    <a:pt x="220" y="158734"/>
                    <a:pt x="220" y="159241"/>
                    <a:pt x="220" y="159747"/>
                  </a:cubicBezTo>
                  <a:cubicBezTo>
                    <a:pt x="220" y="163542"/>
                    <a:pt x="3003" y="166579"/>
                    <a:pt x="7305" y="166579"/>
                  </a:cubicBezTo>
                  <a:cubicBezTo>
                    <a:pt x="12619" y="166579"/>
                    <a:pt x="15656" y="162024"/>
                    <a:pt x="16162" y="161265"/>
                  </a:cubicBezTo>
                  <a:cubicBezTo>
                    <a:pt x="17174" y="158988"/>
                    <a:pt x="20464" y="145829"/>
                    <a:pt x="30080" y="106859"/>
                  </a:cubicBezTo>
                  <a:cubicBezTo>
                    <a:pt x="38177" y="113691"/>
                    <a:pt x="49564" y="114704"/>
                    <a:pt x="54625" y="114704"/>
                  </a:cubicBezTo>
                  <a:cubicBezTo>
                    <a:pt x="72339" y="114704"/>
                    <a:pt x="82208" y="103316"/>
                    <a:pt x="88281" y="96231"/>
                  </a:cubicBezTo>
                  <a:cubicBezTo>
                    <a:pt x="90559" y="107618"/>
                    <a:pt x="99922" y="114704"/>
                    <a:pt x="111056" y="114704"/>
                  </a:cubicBezTo>
                  <a:cubicBezTo>
                    <a:pt x="119913" y="114704"/>
                    <a:pt x="125733" y="108883"/>
                    <a:pt x="129782" y="100786"/>
                  </a:cubicBezTo>
                  <a:cubicBezTo>
                    <a:pt x="134084" y="91676"/>
                    <a:pt x="137373" y="76240"/>
                    <a:pt x="137373" y="75734"/>
                  </a:cubicBezTo>
                  <a:cubicBezTo>
                    <a:pt x="137373" y="73203"/>
                    <a:pt x="135096" y="73203"/>
                    <a:pt x="134337" y="73203"/>
                  </a:cubicBezTo>
                  <a:cubicBezTo>
                    <a:pt x="131806" y="73203"/>
                    <a:pt x="131553" y="74215"/>
                    <a:pt x="130794" y="77758"/>
                  </a:cubicBezTo>
                  <a:cubicBezTo>
                    <a:pt x="126492" y="94206"/>
                    <a:pt x="121937" y="109136"/>
                    <a:pt x="111562" y="109136"/>
                  </a:cubicBezTo>
                  <a:cubicBezTo>
                    <a:pt x="104730" y="109136"/>
                    <a:pt x="103970" y="102557"/>
                    <a:pt x="103970" y="97496"/>
                  </a:cubicBezTo>
                  <a:cubicBezTo>
                    <a:pt x="103970" y="91929"/>
                    <a:pt x="107007" y="80036"/>
                    <a:pt x="109031" y="71179"/>
                  </a:cubicBezTo>
                  <a:lnTo>
                    <a:pt x="116117" y="43849"/>
                  </a:lnTo>
                  <a:cubicBezTo>
                    <a:pt x="116876" y="40054"/>
                    <a:pt x="119407" y="30438"/>
                    <a:pt x="120419" y="26642"/>
                  </a:cubicBezTo>
                  <a:cubicBezTo>
                    <a:pt x="121684" y="20822"/>
                    <a:pt x="124215" y="11206"/>
                    <a:pt x="124215" y="9687"/>
                  </a:cubicBezTo>
                  <a:cubicBezTo>
                    <a:pt x="124215" y="5132"/>
                    <a:pt x="120672" y="2855"/>
                    <a:pt x="116876" y="2855"/>
                  </a:cubicBezTo>
                  <a:cubicBezTo>
                    <a:pt x="115611" y="2855"/>
                    <a:pt x="109031" y="3108"/>
                    <a:pt x="107007" y="11712"/>
                  </a:cubicBezTo>
                  <a:lnTo>
                    <a:pt x="95114" y="59032"/>
                  </a:lnTo>
                  <a:cubicBezTo>
                    <a:pt x="92077" y="71685"/>
                    <a:pt x="89293" y="82313"/>
                    <a:pt x="88534" y="84844"/>
                  </a:cubicBezTo>
                  <a:cubicBezTo>
                    <a:pt x="88281" y="86109"/>
                    <a:pt x="76135" y="109136"/>
                    <a:pt x="55638" y="109136"/>
                  </a:cubicBezTo>
                  <a:cubicBezTo>
                    <a:pt x="42985" y="109136"/>
                    <a:pt x="36912" y="100786"/>
                    <a:pt x="36912" y="87121"/>
                  </a:cubicBezTo>
                  <a:cubicBezTo>
                    <a:pt x="36912" y="79783"/>
                    <a:pt x="38683" y="72697"/>
                    <a:pt x="40455" y="65612"/>
                  </a:cubicBezTo>
                  <a:lnTo>
                    <a:pt x="51083" y="23099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4" name="Freeform 333">
              <a:extLst>
                <a:ext uri="{FF2B5EF4-FFF2-40B4-BE49-F238E27FC236}">
                  <a16:creationId xmlns:a16="http://schemas.microsoft.com/office/drawing/2014/main" id="{A90B42B7-67AF-ECF9-1505-14EC4FB9EAB2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842319" y="5030781"/>
              <a:ext cx="78293" cy="117618"/>
            </a:xfrm>
            <a:custGeom>
              <a:avLst/>
              <a:gdLst>
                <a:gd name="csX0" fmla="*/ 78520 w 78293"/>
                <a:gd name="csY0" fmla="*/ 85447 h 117618"/>
                <a:gd name="csX1" fmla="*/ 72497 w 78293"/>
                <a:gd name="csY1" fmla="*/ 85447 h 117618"/>
                <a:gd name="csX2" fmla="*/ 67891 w 78293"/>
                <a:gd name="csY2" fmla="*/ 101566 h 117618"/>
                <a:gd name="csX3" fmla="*/ 50355 w 78293"/>
                <a:gd name="csY3" fmla="*/ 102629 h 117618"/>
                <a:gd name="csX4" fmla="*/ 17762 w 78293"/>
                <a:gd name="csY4" fmla="*/ 102629 h 117618"/>
                <a:gd name="csX5" fmla="*/ 53189 w 78293"/>
                <a:gd name="csY5" fmla="*/ 72870 h 117618"/>
                <a:gd name="csX6" fmla="*/ 78520 w 78293"/>
                <a:gd name="csY6" fmla="*/ 34609 h 117618"/>
                <a:gd name="csX7" fmla="*/ 37070 w 78293"/>
                <a:gd name="csY7" fmla="*/ 67 h 117618"/>
                <a:gd name="csX8" fmla="*/ 226 w 78293"/>
                <a:gd name="csY8" fmla="*/ 31775 h 117618"/>
                <a:gd name="csX9" fmla="*/ 9614 w 78293"/>
                <a:gd name="csY9" fmla="*/ 41694 h 117618"/>
                <a:gd name="csX10" fmla="*/ 19002 w 78293"/>
                <a:gd name="csY10" fmla="*/ 32306 h 117618"/>
                <a:gd name="csX11" fmla="*/ 8551 w 78293"/>
                <a:gd name="csY11" fmla="*/ 22918 h 117618"/>
                <a:gd name="csX12" fmla="*/ 34413 w 78293"/>
                <a:gd name="csY12" fmla="*/ 6444 h 117618"/>
                <a:gd name="csX13" fmla="*/ 61337 w 78293"/>
                <a:gd name="csY13" fmla="*/ 34609 h 117618"/>
                <a:gd name="csX14" fmla="*/ 44687 w 78293"/>
                <a:gd name="csY14" fmla="*/ 68619 h 117618"/>
                <a:gd name="csX15" fmla="*/ 1997 w 78293"/>
                <a:gd name="csY15" fmla="*/ 110777 h 117618"/>
                <a:gd name="csX16" fmla="*/ 226 w 78293"/>
                <a:gd name="csY16" fmla="*/ 117685 h 117618"/>
                <a:gd name="csX17" fmla="*/ 73205 w 78293"/>
                <a:gd name="csY17" fmla="*/ 117685 h 117618"/>
                <a:gd name="csX18" fmla="*/ 78520 w 78293"/>
                <a:gd name="csY18" fmla="*/ 85447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20" y="85447"/>
                  </a:moveTo>
                  <a:lnTo>
                    <a:pt x="72497" y="85447"/>
                  </a:lnTo>
                  <a:cubicBezTo>
                    <a:pt x="71966" y="89344"/>
                    <a:pt x="70194" y="99795"/>
                    <a:pt x="67891" y="101566"/>
                  </a:cubicBezTo>
                  <a:cubicBezTo>
                    <a:pt x="66474" y="102629"/>
                    <a:pt x="52835" y="102629"/>
                    <a:pt x="50355" y="102629"/>
                  </a:cubicBezTo>
                  <a:lnTo>
                    <a:pt x="17762" y="102629"/>
                  </a:lnTo>
                  <a:cubicBezTo>
                    <a:pt x="36361" y="86155"/>
                    <a:pt x="42561" y="81195"/>
                    <a:pt x="53189" y="72870"/>
                  </a:cubicBezTo>
                  <a:cubicBezTo>
                    <a:pt x="66297" y="62419"/>
                    <a:pt x="78520" y="51437"/>
                    <a:pt x="78520" y="34609"/>
                  </a:cubicBezTo>
                  <a:cubicBezTo>
                    <a:pt x="78520" y="13175"/>
                    <a:pt x="59743" y="67"/>
                    <a:pt x="37070" y="67"/>
                  </a:cubicBezTo>
                  <a:cubicBezTo>
                    <a:pt x="15105" y="67"/>
                    <a:pt x="226" y="15478"/>
                    <a:pt x="226" y="31775"/>
                  </a:cubicBezTo>
                  <a:cubicBezTo>
                    <a:pt x="226" y="40809"/>
                    <a:pt x="7842" y="41694"/>
                    <a:pt x="9614" y="41694"/>
                  </a:cubicBezTo>
                  <a:cubicBezTo>
                    <a:pt x="13865" y="41694"/>
                    <a:pt x="19002" y="38683"/>
                    <a:pt x="19002" y="32306"/>
                  </a:cubicBezTo>
                  <a:cubicBezTo>
                    <a:pt x="19002" y="29118"/>
                    <a:pt x="17762" y="22918"/>
                    <a:pt x="8551" y="22918"/>
                  </a:cubicBezTo>
                  <a:cubicBezTo>
                    <a:pt x="14042" y="10341"/>
                    <a:pt x="26087" y="6444"/>
                    <a:pt x="34413" y="6444"/>
                  </a:cubicBezTo>
                  <a:cubicBezTo>
                    <a:pt x="52126" y="6444"/>
                    <a:pt x="61337" y="20261"/>
                    <a:pt x="61337" y="34609"/>
                  </a:cubicBezTo>
                  <a:cubicBezTo>
                    <a:pt x="61337" y="50020"/>
                    <a:pt x="50355" y="62242"/>
                    <a:pt x="44687" y="68619"/>
                  </a:cubicBezTo>
                  <a:lnTo>
                    <a:pt x="1997" y="110777"/>
                  </a:lnTo>
                  <a:cubicBezTo>
                    <a:pt x="226" y="112371"/>
                    <a:pt x="226" y="112726"/>
                    <a:pt x="226" y="117685"/>
                  </a:cubicBezTo>
                  <a:lnTo>
                    <a:pt x="73205" y="117685"/>
                  </a:lnTo>
                  <a:lnTo>
                    <a:pt x="78520" y="85447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5" name="Freeform 334">
              <a:extLst>
                <a:ext uri="{FF2B5EF4-FFF2-40B4-BE49-F238E27FC236}">
                  <a16:creationId xmlns:a16="http://schemas.microsoft.com/office/drawing/2014/main" id="{A1A570FA-5E76-7C82-0322-4EB4A1B6A67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974795" y="5063093"/>
              <a:ext cx="10122" cy="253051"/>
            </a:xfrm>
            <a:custGeom>
              <a:avLst/>
              <a:gdLst>
                <a:gd name="csX0" fmla="*/ 10352 w 10122"/>
                <a:gd name="csY0" fmla="*/ 9181 h 253051"/>
                <a:gd name="csX1" fmla="*/ 5291 w 10122"/>
                <a:gd name="csY1" fmla="*/ 71 h 253051"/>
                <a:gd name="csX2" fmla="*/ 230 w 10122"/>
                <a:gd name="csY2" fmla="*/ 9181 h 253051"/>
                <a:gd name="csX3" fmla="*/ 230 w 10122"/>
                <a:gd name="csY3" fmla="*/ 244013 h 253051"/>
                <a:gd name="csX4" fmla="*/ 5291 w 10122"/>
                <a:gd name="csY4" fmla="*/ 253123 h 253051"/>
                <a:gd name="csX5" fmla="*/ 10352 w 10122"/>
                <a:gd name="csY5" fmla="*/ 244013 h 253051"/>
                <a:gd name="csX6" fmla="*/ 10352 w 10122"/>
                <a:gd name="csY6" fmla="*/ 9181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122" h="253051">
                  <a:moveTo>
                    <a:pt x="10352" y="9181"/>
                  </a:moveTo>
                  <a:cubicBezTo>
                    <a:pt x="10352" y="4626"/>
                    <a:pt x="10352" y="71"/>
                    <a:pt x="5291" y="71"/>
                  </a:cubicBezTo>
                  <a:cubicBezTo>
                    <a:pt x="230" y="71"/>
                    <a:pt x="230" y="4626"/>
                    <a:pt x="230" y="9181"/>
                  </a:cubicBezTo>
                  <a:lnTo>
                    <a:pt x="230" y="244013"/>
                  </a:lnTo>
                  <a:cubicBezTo>
                    <a:pt x="230" y="248568"/>
                    <a:pt x="230" y="253123"/>
                    <a:pt x="5291" y="253123"/>
                  </a:cubicBezTo>
                  <a:cubicBezTo>
                    <a:pt x="10352" y="253123"/>
                    <a:pt x="10352" y="248568"/>
                    <a:pt x="10352" y="244013"/>
                  </a:cubicBezTo>
                  <a:lnTo>
                    <a:pt x="10352" y="9181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6" name="Freeform 335">
              <a:extLst>
                <a:ext uri="{FF2B5EF4-FFF2-40B4-BE49-F238E27FC236}">
                  <a16:creationId xmlns:a16="http://schemas.microsoft.com/office/drawing/2014/main" id="{D9629241-C2E6-E9A8-2987-0D88D4ECE61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027373" y="5077264"/>
              <a:ext cx="132598" cy="227492"/>
            </a:xfrm>
            <a:custGeom>
              <a:avLst/>
              <a:gdLst>
                <a:gd name="csX0" fmla="*/ 98417 w 132598"/>
                <a:gd name="csY0" fmla="*/ 6145 h 227492"/>
                <a:gd name="csX1" fmla="*/ 99176 w 132598"/>
                <a:gd name="csY1" fmla="*/ 2602 h 227492"/>
                <a:gd name="csX2" fmla="*/ 96139 w 132598"/>
                <a:gd name="csY2" fmla="*/ 71 h 227492"/>
                <a:gd name="csX3" fmla="*/ 92343 w 132598"/>
                <a:gd name="csY3" fmla="*/ 5132 h 227492"/>
                <a:gd name="csX4" fmla="*/ 77666 w 132598"/>
                <a:gd name="csY4" fmla="*/ 63587 h 227492"/>
                <a:gd name="csX5" fmla="*/ 233 w 132598"/>
                <a:gd name="csY5" fmla="*/ 132923 h 227492"/>
                <a:gd name="csX6" fmla="*/ 48819 w 132598"/>
                <a:gd name="csY6" fmla="*/ 178725 h 227492"/>
                <a:gd name="csX7" fmla="*/ 42998 w 132598"/>
                <a:gd name="csY7" fmla="*/ 202512 h 227492"/>
                <a:gd name="csX8" fmla="*/ 37431 w 132598"/>
                <a:gd name="csY8" fmla="*/ 224781 h 227492"/>
                <a:gd name="csX9" fmla="*/ 40468 w 132598"/>
                <a:gd name="csY9" fmla="*/ 227564 h 227492"/>
                <a:gd name="csX10" fmla="*/ 42998 w 132598"/>
                <a:gd name="csY10" fmla="*/ 226552 h 227492"/>
                <a:gd name="csX11" fmla="*/ 45782 w 132598"/>
                <a:gd name="csY11" fmla="*/ 216430 h 227492"/>
                <a:gd name="csX12" fmla="*/ 55398 w 132598"/>
                <a:gd name="csY12" fmla="*/ 178725 h 227492"/>
                <a:gd name="csX13" fmla="*/ 132832 w 132598"/>
                <a:gd name="csY13" fmla="*/ 109389 h 227492"/>
                <a:gd name="csX14" fmla="*/ 84246 w 132598"/>
                <a:gd name="csY14" fmla="*/ 63587 h 227492"/>
                <a:gd name="csX15" fmla="*/ 98417 w 132598"/>
                <a:gd name="csY15" fmla="*/ 6145 h 227492"/>
                <a:gd name="csX16" fmla="*/ 50084 w 132598"/>
                <a:gd name="csY16" fmla="*/ 173158 h 227492"/>
                <a:gd name="csX17" fmla="*/ 16681 w 132598"/>
                <a:gd name="csY17" fmla="*/ 138237 h 227492"/>
                <a:gd name="csX18" fmla="*/ 76148 w 132598"/>
                <a:gd name="csY18" fmla="*/ 69154 h 227492"/>
                <a:gd name="csX19" fmla="*/ 50084 w 132598"/>
                <a:gd name="csY19" fmla="*/ 173158 h 227492"/>
                <a:gd name="csX20" fmla="*/ 82727 w 132598"/>
                <a:gd name="csY20" fmla="*/ 69154 h 227492"/>
                <a:gd name="csX21" fmla="*/ 116383 w 132598"/>
                <a:gd name="csY21" fmla="*/ 104075 h 227492"/>
                <a:gd name="csX22" fmla="*/ 56663 w 132598"/>
                <a:gd name="csY22" fmla="*/ 173158 h 227492"/>
                <a:gd name="csX23" fmla="*/ 82727 w 132598"/>
                <a:gd name="csY23" fmla="*/ 69154 h 2274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2598" h="227492">
                  <a:moveTo>
                    <a:pt x="98417" y="6145"/>
                  </a:moveTo>
                  <a:cubicBezTo>
                    <a:pt x="98417" y="5639"/>
                    <a:pt x="99176" y="2855"/>
                    <a:pt x="99176" y="2602"/>
                  </a:cubicBezTo>
                  <a:cubicBezTo>
                    <a:pt x="99176" y="2349"/>
                    <a:pt x="99176" y="71"/>
                    <a:pt x="96139" y="71"/>
                  </a:cubicBezTo>
                  <a:cubicBezTo>
                    <a:pt x="93609" y="71"/>
                    <a:pt x="93356" y="831"/>
                    <a:pt x="92343" y="5132"/>
                  </a:cubicBezTo>
                  <a:lnTo>
                    <a:pt x="77666" y="63587"/>
                  </a:lnTo>
                  <a:cubicBezTo>
                    <a:pt x="37431" y="64853"/>
                    <a:pt x="233" y="98508"/>
                    <a:pt x="233" y="132923"/>
                  </a:cubicBezTo>
                  <a:cubicBezTo>
                    <a:pt x="233" y="156963"/>
                    <a:pt x="17946" y="176954"/>
                    <a:pt x="48819" y="178725"/>
                  </a:cubicBezTo>
                  <a:cubicBezTo>
                    <a:pt x="46794" y="186570"/>
                    <a:pt x="45023" y="194668"/>
                    <a:pt x="42998" y="202512"/>
                  </a:cubicBezTo>
                  <a:cubicBezTo>
                    <a:pt x="39962" y="214406"/>
                    <a:pt x="37431" y="224022"/>
                    <a:pt x="37431" y="224781"/>
                  </a:cubicBezTo>
                  <a:cubicBezTo>
                    <a:pt x="37431" y="227311"/>
                    <a:pt x="39203" y="227564"/>
                    <a:pt x="40468" y="227564"/>
                  </a:cubicBezTo>
                  <a:cubicBezTo>
                    <a:pt x="41733" y="227564"/>
                    <a:pt x="42239" y="227311"/>
                    <a:pt x="42998" y="226552"/>
                  </a:cubicBezTo>
                  <a:cubicBezTo>
                    <a:pt x="43504" y="226046"/>
                    <a:pt x="45023" y="219973"/>
                    <a:pt x="45782" y="216430"/>
                  </a:cubicBezTo>
                  <a:lnTo>
                    <a:pt x="55398" y="178725"/>
                  </a:lnTo>
                  <a:cubicBezTo>
                    <a:pt x="96139" y="177460"/>
                    <a:pt x="132832" y="143298"/>
                    <a:pt x="132832" y="109389"/>
                  </a:cubicBezTo>
                  <a:cubicBezTo>
                    <a:pt x="132832" y="89398"/>
                    <a:pt x="119420" y="66118"/>
                    <a:pt x="84246" y="63587"/>
                  </a:cubicBezTo>
                  <a:lnTo>
                    <a:pt x="98417" y="6145"/>
                  </a:lnTo>
                  <a:close/>
                  <a:moveTo>
                    <a:pt x="50084" y="173158"/>
                  </a:moveTo>
                  <a:cubicBezTo>
                    <a:pt x="34901" y="172399"/>
                    <a:pt x="16681" y="163542"/>
                    <a:pt x="16681" y="138237"/>
                  </a:cubicBezTo>
                  <a:cubicBezTo>
                    <a:pt x="16681" y="107871"/>
                    <a:pt x="38443" y="72444"/>
                    <a:pt x="76148" y="69154"/>
                  </a:cubicBezTo>
                  <a:lnTo>
                    <a:pt x="50084" y="173158"/>
                  </a:lnTo>
                  <a:close/>
                  <a:moveTo>
                    <a:pt x="82727" y="69154"/>
                  </a:moveTo>
                  <a:cubicBezTo>
                    <a:pt x="101959" y="70167"/>
                    <a:pt x="116383" y="81807"/>
                    <a:pt x="116383" y="104075"/>
                  </a:cubicBezTo>
                  <a:cubicBezTo>
                    <a:pt x="116383" y="133935"/>
                    <a:pt x="94621" y="170122"/>
                    <a:pt x="56663" y="173158"/>
                  </a:cubicBezTo>
                  <a:lnTo>
                    <a:pt x="82727" y="69154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7" name="Freeform 336">
              <a:extLst>
                <a:ext uri="{FF2B5EF4-FFF2-40B4-BE49-F238E27FC236}">
                  <a16:creationId xmlns:a16="http://schemas.microsoft.com/office/drawing/2014/main" id="{41301FE2-7C75-E200-873A-F5EBC35B5A78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195864" y="5063093"/>
              <a:ext cx="10122" cy="253051"/>
            </a:xfrm>
            <a:custGeom>
              <a:avLst/>
              <a:gdLst>
                <a:gd name="csX0" fmla="*/ 10361 w 10122"/>
                <a:gd name="csY0" fmla="*/ 9181 h 253051"/>
                <a:gd name="csX1" fmla="*/ 5300 w 10122"/>
                <a:gd name="csY1" fmla="*/ 71 h 253051"/>
                <a:gd name="csX2" fmla="*/ 239 w 10122"/>
                <a:gd name="csY2" fmla="*/ 9181 h 253051"/>
                <a:gd name="csX3" fmla="*/ 239 w 10122"/>
                <a:gd name="csY3" fmla="*/ 244013 h 253051"/>
                <a:gd name="csX4" fmla="*/ 5300 w 10122"/>
                <a:gd name="csY4" fmla="*/ 253123 h 253051"/>
                <a:gd name="csX5" fmla="*/ 10361 w 10122"/>
                <a:gd name="csY5" fmla="*/ 244013 h 253051"/>
                <a:gd name="csX6" fmla="*/ 10361 w 10122"/>
                <a:gd name="csY6" fmla="*/ 9181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122" h="253051">
                  <a:moveTo>
                    <a:pt x="10361" y="9181"/>
                  </a:moveTo>
                  <a:cubicBezTo>
                    <a:pt x="10361" y="4626"/>
                    <a:pt x="10361" y="71"/>
                    <a:pt x="5300" y="71"/>
                  </a:cubicBezTo>
                  <a:cubicBezTo>
                    <a:pt x="239" y="71"/>
                    <a:pt x="239" y="4626"/>
                    <a:pt x="239" y="9181"/>
                  </a:cubicBezTo>
                  <a:lnTo>
                    <a:pt x="239" y="244013"/>
                  </a:lnTo>
                  <a:cubicBezTo>
                    <a:pt x="239" y="248568"/>
                    <a:pt x="239" y="253123"/>
                    <a:pt x="5300" y="253123"/>
                  </a:cubicBezTo>
                  <a:cubicBezTo>
                    <a:pt x="10361" y="253123"/>
                    <a:pt x="10361" y="248568"/>
                    <a:pt x="10361" y="244013"/>
                  </a:cubicBezTo>
                  <a:lnTo>
                    <a:pt x="10361" y="9181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8" name="Freeform 337">
              <a:extLst>
                <a:ext uri="{FF2B5EF4-FFF2-40B4-BE49-F238E27FC236}">
                  <a16:creationId xmlns:a16="http://schemas.microsoft.com/office/drawing/2014/main" id="{B93700C1-68E8-5A6E-8294-5F7C20D5649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247202" y="5030781"/>
              <a:ext cx="78293" cy="117618"/>
            </a:xfrm>
            <a:custGeom>
              <a:avLst/>
              <a:gdLst>
                <a:gd name="csX0" fmla="*/ 78535 w 78293"/>
                <a:gd name="csY0" fmla="*/ 85447 h 117618"/>
                <a:gd name="csX1" fmla="*/ 72513 w 78293"/>
                <a:gd name="csY1" fmla="*/ 85447 h 117618"/>
                <a:gd name="csX2" fmla="*/ 67907 w 78293"/>
                <a:gd name="csY2" fmla="*/ 101566 h 117618"/>
                <a:gd name="csX3" fmla="*/ 50371 w 78293"/>
                <a:gd name="csY3" fmla="*/ 102629 h 117618"/>
                <a:gd name="csX4" fmla="*/ 17778 w 78293"/>
                <a:gd name="csY4" fmla="*/ 102629 h 117618"/>
                <a:gd name="csX5" fmla="*/ 53205 w 78293"/>
                <a:gd name="csY5" fmla="*/ 72870 h 117618"/>
                <a:gd name="csX6" fmla="*/ 78535 w 78293"/>
                <a:gd name="csY6" fmla="*/ 34609 h 117618"/>
                <a:gd name="csX7" fmla="*/ 37086 w 78293"/>
                <a:gd name="csY7" fmla="*/ 67 h 117618"/>
                <a:gd name="csX8" fmla="*/ 241 w 78293"/>
                <a:gd name="csY8" fmla="*/ 31775 h 117618"/>
                <a:gd name="csX9" fmla="*/ 9630 w 78293"/>
                <a:gd name="csY9" fmla="*/ 41694 h 117618"/>
                <a:gd name="csX10" fmla="*/ 19018 w 78293"/>
                <a:gd name="csY10" fmla="*/ 32306 h 117618"/>
                <a:gd name="csX11" fmla="*/ 8567 w 78293"/>
                <a:gd name="csY11" fmla="*/ 22918 h 117618"/>
                <a:gd name="csX12" fmla="*/ 34429 w 78293"/>
                <a:gd name="csY12" fmla="*/ 6444 h 117618"/>
                <a:gd name="csX13" fmla="*/ 61353 w 78293"/>
                <a:gd name="csY13" fmla="*/ 34609 h 117618"/>
                <a:gd name="csX14" fmla="*/ 44703 w 78293"/>
                <a:gd name="csY14" fmla="*/ 68619 h 117618"/>
                <a:gd name="csX15" fmla="*/ 2013 w 78293"/>
                <a:gd name="csY15" fmla="*/ 110777 h 117618"/>
                <a:gd name="csX16" fmla="*/ 241 w 78293"/>
                <a:gd name="csY16" fmla="*/ 117685 h 117618"/>
                <a:gd name="csX17" fmla="*/ 73221 w 78293"/>
                <a:gd name="csY17" fmla="*/ 117685 h 117618"/>
                <a:gd name="csX18" fmla="*/ 78535 w 78293"/>
                <a:gd name="csY18" fmla="*/ 85447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535" y="85447"/>
                  </a:moveTo>
                  <a:lnTo>
                    <a:pt x="72513" y="85447"/>
                  </a:lnTo>
                  <a:cubicBezTo>
                    <a:pt x="71981" y="89344"/>
                    <a:pt x="70210" y="99795"/>
                    <a:pt x="67907" y="101566"/>
                  </a:cubicBezTo>
                  <a:cubicBezTo>
                    <a:pt x="66490" y="102629"/>
                    <a:pt x="52851" y="102629"/>
                    <a:pt x="50371" y="102629"/>
                  </a:cubicBezTo>
                  <a:lnTo>
                    <a:pt x="17778" y="102629"/>
                  </a:lnTo>
                  <a:cubicBezTo>
                    <a:pt x="36377" y="86155"/>
                    <a:pt x="42577" y="81195"/>
                    <a:pt x="53205" y="72870"/>
                  </a:cubicBezTo>
                  <a:cubicBezTo>
                    <a:pt x="66313" y="62419"/>
                    <a:pt x="78535" y="51437"/>
                    <a:pt x="78535" y="34609"/>
                  </a:cubicBezTo>
                  <a:cubicBezTo>
                    <a:pt x="78535" y="13175"/>
                    <a:pt x="59759" y="67"/>
                    <a:pt x="37086" y="67"/>
                  </a:cubicBezTo>
                  <a:cubicBezTo>
                    <a:pt x="15121" y="67"/>
                    <a:pt x="241" y="15478"/>
                    <a:pt x="241" y="31775"/>
                  </a:cubicBezTo>
                  <a:cubicBezTo>
                    <a:pt x="241" y="40809"/>
                    <a:pt x="7858" y="41694"/>
                    <a:pt x="9630" y="41694"/>
                  </a:cubicBezTo>
                  <a:cubicBezTo>
                    <a:pt x="13881" y="41694"/>
                    <a:pt x="19018" y="38683"/>
                    <a:pt x="19018" y="32306"/>
                  </a:cubicBezTo>
                  <a:cubicBezTo>
                    <a:pt x="19018" y="29118"/>
                    <a:pt x="17778" y="22918"/>
                    <a:pt x="8567" y="22918"/>
                  </a:cubicBezTo>
                  <a:cubicBezTo>
                    <a:pt x="14058" y="10341"/>
                    <a:pt x="26103" y="6444"/>
                    <a:pt x="34429" y="6444"/>
                  </a:cubicBezTo>
                  <a:cubicBezTo>
                    <a:pt x="52142" y="6444"/>
                    <a:pt x="61353" y="20261"/>
                    <a:pt x="61353" y="34609"/>
                  </a:cubicBezTo>
                  <a:cubicBezTo>
                    <a:pt x="61353" y="50020"/>
                    <a:pt x="50371" y="62242"/>
                    <a:pt x="44703" y="68619"/>
                  </a:cubicBezTo>
                  <a:lnTo>
                    <a:pt x="2013" y="110777"/>
                  </a:lnTo>
                  <a:cubicBezTo>
                    <a:pt x="241" y="112371"/>
                    <a:pt x="241" y="112726"/>
                    <a:pt x="241" y="117685"/>
                  </a:cubicBezTo>
                  <a:lnTo>
                    <a:pt x="73221" y="117685"/>
                  </a:lnTo>
                  <a:lnTo>
                    <a:pt x="78535" y="85447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9" name="Freeform 338">
              <a:extLst>
                <a:ext uri="{FF2B5EF4-FFF2-40B4-BE49-F238E27FC236}">
                  <a16:creationId xmlns:a16="http://schemas.microsoft.com/office/drawing/2014/main" id="{C4C72F1F-1139-F4F2-A6A5-40C0A9DEB22E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419968" y="5105353"/>
              <a:ext cx="168278" cy="168531"/>
            </a:xfrm>
            <a:custGeom>
              <a:avLst/>
              <a:gdLst>
                <a:gd name="csX0" fmla="*/ 89575 w 168278"/>
                <a:gd name="csY0" fmla="*/ 89398 h 168531"/>
                <a:gd name="csX1" fmla="*/ 160176 w 168278"/>
                <a:gd name="csY1" fmla="*/ 89398 h 168531"/>
                <a:gd name="csX2" fmla="*/ 168527 w 168278"/>
                <a:gd name="csY2" fmla="*/ 84337 h 168531"/>
                <a:gd name="csX3" fmla="*/ 160176 w 168278"/>
                <a:gd name="csY3" fmla="*/ 79276 h 168531"/>
                <a:gd name="csX4" fmla="*/ 89575 w 168278"/>
                <a:gd name="csY4" fmla="*/ 79276 h 168531"/>
                <a:gd name="csX5" fmla="*/ 89575 w 168278"/>
                <a:gd name="csY5" fmla="*/ 8422 h 168531"/>
                <a:gd name="csX6" fmla="*/ 84514 w 168278"/>
                <a:gd name="csY6" fmla="*/ 71 h 168531"/>
                <a:gd name="csX7" fmla="*/ 79453 w 168278"/>
                <a:gd name="csY7" fmla="*/ 8422 h 168531"/>
                <a:gd name="csX8" fmla="*/ 79453 w 168278"/>
                <a:gd name="csY8" fmla="*/ 79276 h 168531"/>
                <a:gd name="csX9" fmla="*/ 8599 w 168278"/>
                <a:gd name="csY9" fmla="*/ 79276 h 168531"/>
                <a:gd name="csX10" fmla="*/ 248 w 168278"/>
                <a:gd name="csY10" fmla="*/ 84337 h 168531"/>
                <a:gd name="csX11" fmla="*/ 8599 w 168278"/>
                <a:gd name="csY11" fmla="*/ 89398 h 168531"/>
                <a:gd name="csX12" fmla="*/ 79453 w 168278"/>
                <a:gd name="csY12" fmla="*/ 89398 h 168531"/>
                <a:gd name="csX13" fmla="*/ 79453 w 168278"/>
                <a:gd name="csY13" fmla="*/ 160253 h 168531"/>
                <a:gd name="csX14" fmla="*/ 84514 w 168278"/>
                <a:gd name="csY14" fmla="*/ 168603 h 168531"/>
                <a:gd name="csX15" fmla="*/ 89575 w 168278"/>
                <a:gd name="csY15" fmla="*/ 160253 h 168531"/>
                <a:gd name="csX16" fmla="*/ 89575 w 168278"/>
                <a:gd name="csY16" fmla="*/ 8939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8531">
                  <a:moveTo>
                    <a:pt x="89575" y="89398"/>
                  </a:moveTo>
                  <a:lnTo>
                    <a:pt x="160176" y="89398"/>
                  </a:lnTo>
                  <a:cubicBezTo>
                    <a:pt x="163719" y="89398"/>
                    <a:pt x="168527" y="89398"/>
                    <a:pt x="168527" y="84337"/>
                  </a:cubicBezTo>
                  <a:cubicBezTo>
                    <a:pt x="168527" y="79276"/>
                    <a:pt x="163719" y="79276"/>
                    <a:pt x="160176" y="79276"/>
                  </a:cubicBezTo>
                  <a:lnTo>
                    <a:pt x="89575" y="79276"/>
                  </a:lnTo>
                  <a:lnTo>
                    <a:pt x="89575" y="8422"/>
                  </a:lnTo>
                  <a:cubicBezTo>
                    <a:pt x="89575" y="4879"/>
                    <a:pt x="89575" y="71"/>
                    <a:pt x="84514" y="71"/>
                  </a:cubicBezTo>
                  <a:cubicBezTo>
                    <a:pt x="79453" y="71"/>
                    <a:pt x="79453" y="4879"/>
                    <a:pt x="79453" y="8422"/>
                  </a:cubicBezTo>
                  <a:lnTo>
                    <a:pt x="79453" y="79276"/>
                  </a:lnTo>
                  <a:lnTo>
                    <a:pt x="8599" y="79276"/>
                  </a:lnTo>
                  <a:cubicBezTo>
                    <a:pt x="5056" y="79276"/>
                    <a:pt x="248" y="79276"/>
                    <a:pt x="248" y="84337"/>
                  </a:cubicBezTo>
                  <a:cubicBezTo>
                    <a:pt x="248" y="89398"/>
                    <a:pt x="5056" y="89398"/>
                    <a:pt x="8599" y="89398"/>
                  </a:cubicBezTo>
                  <a:lnTo>
                    <a:pt x="79453" y="89398"/>
                  </a:lnTo>
                  <a:lnTo>
                    <a:pt x="79453" y="160253"/>
                  </a:lnTo>
                  <a:cubicBezTo>
                    <a:pt x="79453" y="163795"/>
                    <a:pt x="79453" y="168603"/>
                    <a:pt x="84514" y="168603"/>
                  </a:cubicBezTo>
                  <a:cubicBezTo>
                    <a:pt x="89575" y="168603"/>
                    <a:pt x="89575" y="163795"/>
                    <a:pt x="89575" y="160253"/>
                  </a:cubicBezTo>
                  <a:lnTo>
                    <a:pt x="89575" y="89398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0" name="Freeform 339">
              <a:extLst>
                <a:ext uri="{FF2B5EF4-FFF2-40B4-BE49-F238E27FC236}">
                  <a16:creationId xmlns:a16="http://schemas.microsoft.com/office/drawing/2014/main" id="{A373072E-D79E-D943-753E-2F9D11F7152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702625" y="4906073"/>
              <a:ext cx="125260" cy="178907"/>
            </a:xfrm>
            <a:custGeom>
              <a:avLst/>
              <a:gdLst>
                <a:gd name="csX0" fmla="*/ 77187 w 125260"/>
                <a:gd name="csY0" fmla="*/ 101791 h 178907"/>
                <a:gd name="csX1" fmla="*/ 103757 w 125260"/>
                <a:gd name="csY1" fmla="*/ 172899 h 178907"/>
                <a:gd name="csX2" fmla="*/ 117169 w 125260"/>
                <a:gd name="csY2" fmla="*/ 178466 h 178907"/>
                <a:gd name="csX3" fmla="*/ 122736 w 125260"/>
                <a:gd name="csY3" fmla="*/ 178466 h 178907"/>
                <a:gd name="csX4" fmla="*/ 125520 w 125260"/>
                <a:gd name="csY4" fmla="*/ 175935 h 178907"/>
                <a:gd name="csX5" fmla="*/ 124254 w 125260"/>
                <a:gd name="csY5" fmla="*/ 173658 h 178907"/>
                <a:gd name="csX6" fmla="*/ 118434 w 125260"/>
                <a:gd name="csY6" fmla="*/ 162017 h 178907"/>
                <a:gd name="csX7" fmla="*/ 66812 w 125260"/>
                <a:gd name="csY7" fmla="*/ 18031 h 178907"/>
                <a:gd name="csX8" fmla="*/ 35939 w 125260"/>
                <a:gd name="csY8" fmla="*/ 65 h 178907"/>
                <a:gd name="csX9" fmla="*/ 31385 w 125260"/>
                <a:gd name="csY9" fmla="*/ 2848 h 178907"/>
                <a:gd name="csX10" fmla="*/ 33662 w 125260"/>
                <a:gd name="csY10" fmla="*/ 5379 h 178907"/>
                <a:gd name="csX11" fmla="*/ 50110 w 125260"/>
                <a:gd name="csY11" fmla="*/ 25623 h 178907"/>
                <a:gd name="csX12" fmla="*/ 74656 w 125260"/>
                <a:gd name="csY12" fmla="*/ 94453 h 178907"/>
                <a:gd name="csX13" fmla="*/ 4814 w 125260"/>
                <a:gd name="csY13" fmla="*/ 163789 h 178907"/>
                <a:gd name="csX14" fmla="*/ 259 w 125260"/>
                <a:gd name="csY14" fmla="*/ 171633 h 178907"/>
                <a:gd name="csX15" fmla="*/ 7851 w 125260"/>
                <a:gd name="csY15" fmla="*/ 178972 h 178907"/>
                <a:gd name="csX16" fmla="*/ 16201 w 125260"/>
                <a:gd name="csY16" fmla="*/ 173658 h 178907"/>
                <a:gd name="csX17" fmla="*/ 77187 w 125260"/>
                <a:gd name="csY17" fmla="*/ 101791 h 1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5260" h="178907">
                  <a:moveTo>
                    <a:pt x="77187" y="101791"/>
                  </a:moveTo>
                  <a:cubicBezTo>
                    <a:pt x="87562" y="128362"/>
                    <a:pt x="99708" y="167078"/>
                    <a:pt x="103757" y="172899"/>
                  </a:cubicBezTo>
                  <a:cubicBezTo>
                    <a:pt x="107806" y="178466"/>
                    <a:pt x="110336" y="178466"/>
                    <a:pt x="117169" y="178466"/>
                  </a:cubicBezTo>
                  <a:lnTo>
                    <a:pt x="122736" y="178466"/>
                  </a:lnTo>
                  <a:cubicBezTo>
                    <a:pt x="125267" y="178213"/>
                    <a:pt x="125520" y="176694"/>
                    <a:pt x="125520" y="175935"/>
                  </a:cubicBezTo>
                  <a:cubicBezTo>
                    <a:pt x="125520" y="175176"/>
                    <a:pt x="125013" y="174670"/>
                    <a:pt x="124254" y="173658"/>
                  </a:cubicBezTo>
                  <a:cubicBezTo>
                    <a:pt x="121724" y="170874"/>
                    <a:pt x="120205" y="167078"/>
                    <a:pt x="118434" y="162017"/>
                  </a:cubicBezTo>
                  <a:lnTo>
                    <a:pt x="66812" y="18031"/>
                  </a:lnTo>
                  <a:cubicBezTo>
                    <a:pt x="61498" y="3354"/>
                    <a:pt x="47833" y="65"/>
                    <a:pt x="35939" y="65"/>
                  </a:cubicBezTo>
                  <a:cubicBezTo>
                    <a:pt x="34674" y="65"/>
                    <a:pt x="31385" y="65"/>
                    <a:pt x="31385" y="2848"/>
                  </a:cubicBezTo>
                  <a:cubicBezTo>
                    <a:pt x="31385" y="4873"/>
                    <a:pt x="33409" y="5379"/>
                    <a:pt x="33662" y="5379"/>
                  </a:cubicBezTo>
                  <a:cubicBezTo>
                    <a:pt x="42013" y="6897"/>
                    <a:pt x="43784" y="8415"/>
                    <a:pt x="50110" y="25623"/>
                  </a:cubicBezTo>
                  <a:lnTo>
                    <a:pt x="74656" y="94453"/>
                  </a:lnTo>
                  <a:lnTo>
                    <a:pt x="4814" y="163789"/>
                  </a:lnTo>
                  <a:cubicBezTo>
                    <a:pt x="1778" y="166825"/>
                    <a:pt x="259" y="168344"/>
                    <a:pt x="259" y="171633"/>
                  </a:cubicBezTo>
                  <a:cubicBezTo>
                    <a:pt x="259" y="175935"/>
                    <a:pt x="3802" y="178972"/>
                    <a:pt x="7851" y="178972"/>
                  </a:cubicBezTo>
                  <a:cubicBezTo>
                    <a:pt x="11900" y="178972"/>
                    <a:pt x="14177" y="176188"/>
                    <a:pt x="16201" y="173658"/>
                  </a:cubicBezTo>
                  <a:lnTo>
                    <a:pt x="77187" y="101791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4F6F1118-832C-4EE6-6240-B0B19E5C31F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689213" y="5184558"/>
              <a:ext cx="147613" cy="10121"/>
            </a:xfrm>
            <a:prstGeom prst="rect">
              <a:avLst/>
            </a:pr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2" name="Freeform 341">
              <a:extLst>
                <a:ext uri="{FF2B5EF4-FFF2-40B4-BE49-F238E27FC236}">
                  <a16:creationId xmlns:a16="http://schemas.microsoft.com/office/drawing/2014/main" id="{ED504101-49CD-8A6B-6BAA-4DE074FD28F6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712410" y="5257930"/>
              <a:ext cx="100967" cy="168531"/>
            </a:xfrm>
            <a:custGeom>
              <a:avLst/>
              <a:gdLst>
                <a:gd name="csX0" fmla="*/ 19745 w 100967"/>
                <a:gd name="csY0" fmla="*/ 149125 h 168531"/>
                <a:gd name="csX1" fmla="*/ 46568 w 100967"/>
                <a:gd name="csY1" fmla="*/ 123061 h 168531"/>
                <a:gd name="csX2" fmla="*/ 101227 w 100967"/>
                <a:gd name="csY2" fmla="*/ 49170 h 168531"/>
                <a:gd name="csX3" fmla="*/ 47580 w 100967"/>
                <a:gd name="csY3" fmla="*/ 78 h 168531"/>
                <a:gd name="csX4" fmla="*/ 260 w 100967"/>
                <a:gd name="csY4" fmla="*/ 45881 h 168531"/>
                <a:gd name="csX5" fmla="*/ 13671 w 100967"/>
                <a:gd name="csY5" fmla="*/ 60051 h 168531"/>
                <a:gd name="csX6" fmla="*/ 26830 w 100967"/>
                <a:gd name="csY6" fmla="*/ 46640 h 168531"/>
                <a:gd name="csX7" fmla="*/ 13418 w 100967"/>
                <a:gd name="csY7" fmla="*/ 33481 h 168531"/>
                <a:gd name="csX8" fmla="*/ 10129 w 100967"/>
                <a:gd name="csY8" fmla="*/ 33734 h 168531"/>
                <a:gd name="csX9" fmla="*/ 44291 w 100967"/>
                <a:gd name="csY9" fmla="*/ 7923 h 168531"/>
                <a:gd name="csX10" fmla="*/ 78199 w 100967"/>
                <a:gd name="csY10" fmla="*/ 49170 h 168531"/>
                <a:gd name="csX11" fmla="*/ 51629 w 100967"/>
                <a:gd name="csY11" fmla="*/ 105094 h 168531"/>
                <a:gd name="csX12" fmla="*/ 3043 w 100967"/>
                <a:gd name="csY12" fmla="*/ 159247 h 168531"/>
                <a:gd name="csX13" fmla="*/ 260 w 100967"/>
                <a:gd name="csY13" fmla="*/ 168610 h 168531"/>
                <a:gd name="csX14" fmla="*/ 94142 w 100967"/>
                <a:gd name="csY14" fmla="*/ 168610 h 168531"/>
                <a:gd name="csX15" fmla="*/ 101227 w 100967"/>
                <a:gd name="csY15" fmla="*/ 124579 h 168531"/>
                <a:gd name="csX16" fmla="*/ 94901 w 100967"/>
                <a:gd name="csY16" fmla="*/ 124579 h 168531"/>
                <a:gd name="csX17" fmla="*/ 89334 w 100967"/>
                <a:gd name="csY17" fmla="*/ 147101 h 168531"/>
                <a:gd name="csX18" fmla="*/ 65294 w 100967"/>
                <a:gd name="csY18" fmla="*/ 149125 h 168531"/>
                <a:gd name="csX19" fmla="*/ 19745 w 100967"/>
                <a:gd name="csY19" fmla="*/ 149125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8531">
                  <a:moveTo>
                    <a:pt x="19745" y="149125"/>
                  </a:moveTo>
                  <a:lnTo>
                    <a:pt x="46568" y="123061"/>
                  </a:lnTo>
                  <a:cubicBezTo>
                    <a:pt x="86044" y="88140"/>
                    <a:pt x="101227" y="74475"/>
                    <a:pt x="101227" y="49170"/>
                  </a:cubicBezTo>
                  <a:cubicBezTo>
                    <a:pt x="101227" y="20322"/>
                    <a:pt x="78452" y="78"/>
                    <a:pt x="47580" y="78"/>
                  </a:cubicBezTo>
                  <a:cubicBezTo>
                    <a:pt x="18985" y="78"/>
                    <a:pt x="260" y="23359"/>
                    <a:pt x="260" y="45881"/>
                  </a:cubicBezTo>
                  <a:cubicBezTo>
                    <a:pt x="260" y="60051"/>
                    <a:pt x="12912" y="60051"/>
                    <a:pt x="13671" y="60051"/>
                  </a:cubicBezTo>
                  <a:cubicBezTo>
                    <a:pt x="17973" y="60051"/>
                    <a:pt x="26830" y="57015"/>
                    <a:pt x="26830" y="46640"/>
                  </a:cubicBezTo>
                  <a:cubicBezTo>
                    <a:pt x="26830" y="40060"/>
                    <a:pt x="22275" y="33481"/>
                    <a:pt x="13418" y="33481"/>
                  </a:cubicBezTo>
                  <a:cubicBezTo>
                    <a:pt x="11394" y="33481"/>
                    <a:pt x="10888" y="33481"/>
                    <a:pt x="10129" y="33734"/>
                  </a:cubicBezTo>
                  <a:cubicBezTo>
                    <a:pt x="15949" y="17286"/>
                    <a:pt x="29614" y="7923"/>
                    <a:pt x="44291" y="7923"/>
                  </a:cubicBezTo>
                  <a:cubicBezTo>
                    <a:pt x="67318" y="7923"/>
                    <a:pt x="78199" y="28420"/>
                    <a:pt x="78199" y="49170"/>
                  </a:cubicBezTo>
                  <a:cubicBezTo>
                    <a:pt x="78199" y="69414"/>
                    <a:pt x="65547" y="89405"/>
                    <a:pt x="51629" y="105094"/>
                  </a:cubicBezTo>
                  <a:lnTo>
                    <a:pt x="3043" y="159247"/>
                  </a:lnTo>
                  <a:cubicBezTo>
                    <a:pt x="260" y="162031"/>
                    <a:pt x="260" y="162537"/>
                    <a:pt x="260" y="168610"/>
                  </a:cubicBezTo>
                  <a:lnTo>
                    <a:pt x="94142" y="168610"/>
                  </a:lnTo>
                  <a:lnTo>
                    <a:pt x="101227" y="124579"/>
                  </a:lnTo>
                  <a:lnTo>
                    <a:pt x="94901" y="124579"/>
                  </a:lnTo>
                  <a:cubicBezTo>
                    <a:pt x="93636" y="132171"/>
                    <a:pt x="91864" y="143305"/>
                    <a:pt x="89334" y="147101"/>
                  </a:cubicBezTo>
                  <a:cubicBezTo>
                    <a:pt x="87562" y="149125"/>
                    <a:pt x="70861" y="149125"/>
                    <a:pt x="65294" y="149125"/>
                  </a:cubicBezTo>
                  <a:lnTo>
                    <a:pt x="19745" y="149125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3" name="Freeform 342">
              <a:extLst>
                <a:ext uri="{FF2B5EF4-FFF2-40B4-BE49-F238E27FC236}">
                  <a16:creationId xmlns:a16="http://schemas.microsoft.com/office/drawing/2014/main" id="{448FF45F-4C20-65C1-4D9E-4EF013CAF537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897306" y="5063093"/>
              <a:ext cx="10122" cy="253051"/>
            </a:xfrm>
            <a:custGeom>
              <a:avLst/>
              <a:gdLst>
                <a:gd name="csX0" fmla="*/ 10388 w 10122"/>
                <a:gd name="csY0" fmla="*/ 9181 h 253051"/>
                <a:gd name="csX1" fmla="*/ 5327 w 10122"/>
                <a:gd name="csY1" fmla="*/ 71 h 253051"/>
                <a:gd name="csX2" fmla="*/ 266 w 10122"/>
                <a:gd name="csY2" fmla="*/ 9181 h 253051"/>
                <a:gd name="csX3" fmla="*/ 266 w 10122"/>
                <a:gd name="csY3" fmla="*/ 244013 h 253051"/>
                <a:gd name="csX4" fmla="*/ 5327 w 10122"/>
                <a:gd name="csY4" fmla="*/ 253123 h 253051"/>
                <a:gd name="csX5" fmla="*/ 10388 w 10122"/>
                <a:gd name="csY5" fmla="*/ 244013 h 253051"/>
                <a:gd name="csX6" fmla="*/ 10388 w 10122"/>
                <a:gd name="csY6" fmla="*/ 9181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122" h="253051">
                  <a:moveTo>
                    <a:pt x="10388" y="9181"/>
                  </a:moveTo>
                  <a:cubicBezTo>
                    <a:pt x="10388" y="4626"/>
                    <a:pt x="10388" y="71"/>
                    <a:pt x="5327" y="71"/>
                  </a:cubicBezTo>
                  <a:cubicBezTo>
                    <a:pt x="266" y="71"/>
                    <a:pt x="266" y="4626"/>
                    <a:pt x="266" y="9181"/>
                  </a:cubicBezTo>
                  <a:lnTo>
                    <a:pt x="266" y="244013"/>
                  </a:lnTo>
                  <a:cubicBezTo>
                    <a:pt x="266" y="248568"/>
                    <a:pt x="266" y="253123"/>
                    <a:pt x="5327" y="253123"/>
                  </a:cubicBezTo>
                  <a:cubicBezTo>
                    <a:pt x="10388" y="253123"/>
                    <a:pt x="10388" y="248568"/>
                    <a:pt x="10388" y="244013"/>
                  </a:cubicBezTo>
                  <a:lnTo>
                    <a:pt x="10388" y="9181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4" name="Freeform 343">
              <a:extLst>
                <a:ext uri="{FF2B5EF4-FFF2-40B4-BE49-F238E27FC236}">
                  <a16:creationId xmlns:a16="http://schemas.microsoft.com/office/drawing/2014/main" id="{22F25787-6FBC-294F-0580-58B8BA7BFBA0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949885" y="5077264"/>
              <a:ext cx="132598" cy="227492"/>
            </a:xfrm>
            <a:custGeom>
              <a:avLst/>
              <a:gdLst>
                <a:gd name="csX0" fmla="*/ 98453 w 132598"/>
                <a:gd name="csY0" fmla="*/ 6145 h 227492"/>
                <a:gd name="csX1" fmla="*/ 99212 w 132598"/>
                <a:gd name="csY1" fmla="*/ 2602 h 227492"/>
                <a:gd name="csX2" fmla="*/ 96175 w 132598"/>
                <a:gd name="csY2" fmla="*/ 71 h 227492"/>
                <a:gd name="csX3" fmla="*/ 92380 w 132598"/>
                <a:gd name="csY3" fmla="*/ 5132 h 227492"/>
                <a:gd name="csX4" fmla="*/ 77703 w 132598"/>
                <a:gd name="csY4" fmla="*/ 63587 h 227492"/>
                <a:gd name="csX5" fmla="*/ 269 w 132598"/>
                <a:gd name="csY5" fmla="*/ 132923 h 227492"/>
                <a:gd name="csX6" fmla="*/ 48855 w 132598"/>
                <a:gd name="csY6" fmla="*/ 178725 h 227492"/>
                <a:gd name="csX7" fmla="*/ 43035 w 132598"/>
                <a:gd name="csY7" fmla="*/ 202512 h 227492"/>
                <a:gd name="csX8" fmla="*/ 37468 w 132598"/>
                <a:gd name="csY8" fmla="*/ 224781 h 227492"/>
                <a:gd name="csX9" fmla="*/ 40504 w 132598"/>
                <a:gd name="csY9" fmla="*/ 227564 h 227492"/>
                <a:gd name="csX10" fmla="*/ 43035 w 132598"/>
                <a:gd name="csY10" fmla="*/ 226552 h 227492"/>
                <a:gd name="csX11" fmla="*/ 45818 w 132598"/>
                <a:gd name="csY11" fmla="*/ 216430 h 227492"/>
                <a:gd name="csX12" fmla="*/ 55434 w 132598"/>
                <a:gd name="csY12" fmla="*/ 178725 h 227492"/>
                <a:gd name="csX13" fmla="*/ 132868 w 132598"/>
                <a:gd name="csY13" fmla="*/ 109389 h 227492"/>
                <a:gd name="csX14" fmla="*/ 84282 w 132598"/>
                <a:gd name="csY14" fmla="*/ 63587 h 227492"/>
                <a:gd name="csX15" fmla="*/ 98453 w 132598"/>
                <a:gd name="csY15" fmla="*/ 6145 h 227492"/>
                <a:gd name="csX16" fmla="*/ 50120 w 132598"/>
                <a:gd name="csY16" fmla="*/ 173158 h 227492"/>
                <a:gd name="csX17" fmla="*/ 16717 w 132598"/>
                <a:gd name="csY17" fmla="*/ 138237 h 227492"/>
                <a:gd name="csX18" fmla="*/ 76184 w 132598"/>
                <a:gd name="csY18" fmla="*/ 69154 h 227492"/>
                <a:gd name="csX19" fmla="*/ 50120 w 132598"/>
                <a:gd name="csY19" fmla="*/ 173158 h 227492"/>
                <a:gd name="csX20" fmla="*/ 82764 w 132598"/>
                <a:gd name="csY20" fmla="*/ 69154 h 227492"/>
                <a:gd name="csX21" fmla="*/ 116420 w 132598"/>
                <a:gd name="csY21" fmla="*/ 104075 h 227492"/>
                <a:gd name="csX22" fmla="*/ 56699 w 132598"/>
                <a:gd name="csY22" fmla="*/ 173158 h 227492"/>
                <a:gd name="csX23" fmla="*/ 82764 w 132598"/>
                <a:gd name="csY23" fmla="*/ 69154 h 2274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2598" h="227492">
                  <a:moveTo>
                    <a:pt x="98453" y="6145"/>
                  </a:moveTo>
                  <a:cubicBezTo>
                    <a:pt x="98453" y="5639"/>
                    <a:pt x="99212" y="2855"/>
                    <a:pt x="99212" y="2602"/>
                  </a:cubicBezTo>
                  <a:cubicBezTo>
                    <a:pt x="99212" y="2349"/>
                    <a:pt x="99212" y="71"/>
                    <a:pt x="96175" y="71"/>
                  </a:cubicBezTo>
                  <a:cubicBezTo>
                    <a:pt x="93645" y="71"/>
                    <a:pt x="93392" y="831"/>
                    <a:pt x="92380" y="5132"/>
                  </a:cubicBezTo>
                  <a:lnTo>
                    <a:pt x="77703" y="63587"/>
                  </a:lnTo>
                  <a:cubicBezTo>
                    <a:pt x="37468" y="64853"/>
                    <a:pt x="269" y="98508"/>
                    <a:pt x="269" y="132923"/>
                  </a:cubicBezTo>
                  <a:cubicBezTo>
                    <a:pt x="269" y="156963"/>
                    <a:pt x="17983" y="176954"/>
                    <a:pt x="48855" y="178725"/>
                  </a:cubicBezTo>
                  <a:cubicBezTo>
                    <a:pt x="46830" y="186570"/>
                    <a:pt x="45059" y="194668"/>
                    <a:pt x="43035" y="202512"/>
                  </a:cubicBezTo>
                  <a:cubicBezTo>
                    <a:pt x="39998" y="214406"/>
                    <a:pt x="37468" y="224022"/>
                    <a:pt x="37468" y="224781"/>
                  </a:cubicBezTo>
                  <a:cubicBezTo>
                    <a:pt x="37468" y="227311"/>
                    <a:pt x="39239" y="227564"/>
                    <a:pt x="40504" y="227564"/>
                  </a:cubicBezTo>
                  <a:cubicBezTo>
                    <a:pt x="41769" y="227564"/>
                    <a:pt x="42276" y="227311"/>
                    <a:pt x="43035" y="226552"/>
                  </a:cubicBezTo>
                  <a:cubicBezTo>
                    <a:pt x="43541" y="226046"/>
                    <a:pt x="45059" y="219973"/>
                    <a:pt x="45818" y="216430"/>
                  </a:cubicBezTo>
                  <a:lnTo>
                    <a:pt x="55434" y="178725"/>
                  </a:lnTo>
                  <a:cubicBezTo>
                    <a:pt x="96175" y="177460"/>
                    <a:pt x="132868" y="143298"/>
                    <a:pt x="132868" y="109389"/>
                  </a:cubicBezTo>
                  <a:cubicBezTo>
                    <a:pt x="132868" y="89398"/>
                    <a:pt x="119456" y="66118"/>
                    <a:pt x="84282" y="63587"/>
                  </a:cubicBezTo>
                  <a:lnTo>
                    <a:pt x="98453" y="6145"/>
                  </a:lnTo>
                  <a:close/>
                  <a:moveTo>
                    <a:pt x="50120" y="173158"/>
                  </a:moveTo>
                  <a:cubicBezTo>
                    <a:pt x="34937" y="172399"/>
                    <a:pt x="16717" y="163542"/>
                    <a:pt x="16717" y="138237"/>
                  </a:cubicBezTo>
                  <a:cubicBezTo>
                    <a:pt x="16717" y="107871"/>
                    <a:pt x="38480" y="72444"/>
                    <a:pt x="76184" y="69154"/>
                  </a:cubicBezTo>
                  <a:lnTo>
                    <a:pt x="50120" y="173158"/>
                  </a:lnTo>
                  <a:close/>
                  <a:moveTo>
                    <a:pt x="82764" y="69154"/>
                  </a:moveTo>
                  <a:cubicBezTo>
                    <a:pt x="101996" y="70167"/>
                    <a:pt x="116420" y="81807"/>
                    <a:pt x="116420" y="104075"/>
                  </a:cubicBezTo>
                  <a:cubicBezTo>
                    <a:pt x="116420" y="133935"/>
                    <a:pt x="94657" y="170122"/>
                    <a:pt x="56699" y="173158"/>
                  </a:cubicBezTo>
                  <a:lnTo>
                    <a:pt x="82764" y="69154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5" name="Freeform 344">
              <a:extLst>
                <a:ext uri="{FF2B5EF4-FFF2-40B4-BE49-F238E27FC236}">
                  <a16:creationId xmlns:a16="http://schemas.microsoft.com/office/drawing/2014/main" id="{B1E8B8E7-43C4-E2ED-4D75-7D93BBFB1802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118375" y="5063093"/>
              <a:ext cx="10122" cy="253051"/>
            </a:xfrm>
            <a:custGeom>
              <a:avLst/>
              <a:gdLst>
                <a:gd name="csX0" fmla="*/ 10397 w 10122"/>
                <a:gd name="csY0" fmla="*/ 9181 h 253051"/>
                <a:gd name="csX1" fmla="*/ 5336 w 10122"/>
                <a:gd name="csY1" fmla="*/ 71 h 253051"/>
                <a:gd name="csX2" fmla="*/ 275 w 10122"/>
                <a:gd name="csY2" fmla="*/ 9181 h 253051"/>
                <a:gd name="csX3" fmla="*/ 275 w 10122"/>
                <a:gd name="csY3" fmla="*/ 244013 h 253051"/>
                <a:gd name="csX4" fmla="*/ 5336 w 10122"/>
                <a:gd name="csY4" fmla="*/ 253123 h 253051"/>
                <a:gd name="csX5" fmla="*/ 10397 w 10122"/>
                <a:gd name="csY5" fmla="*/ 244013 h 253051"/>
                <a:gd name="csX6" fmla="*/ 10397 w 10122"/>
                <a:gd name="csY6" fmla="*/ 9181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122" h="253051">
                  <a:moveTo>
                    <a:pt x="10397" y="9181"/>
                  </a:moveTo>
                  <a:cubicBezTo>
                    <a:pt x="10397" y="4626"/>
                    <a:pt x="10397" y="71"/>
                    <a:pt x="5336" y="71"/>
                  </a:cubicBezTo>
                  <a:cubicBezTo>
                    <a:pt x="275" y="71"/>
                    <a:pt x="275" y="4626"/>
                    <a:pt x="275" y="9181"/>
                  </a:cubicBezTo>
                  <a:lnTo>
                    <a:pt x="275" y="244013"/>
                  </a:lnTo>
                  <a:cubicBezTo>
                    <a:pt x="275" y="248568"/>
                    <a:pt x="275" y="253123"/>
                    <a:pt x="5336" y="253123"/>
                  </a:cubicBezTo>
                  <a:cubicBezTo>
                    <a:pt x="10397" y="253123"/>
                    <a:pt x="10397" y="248568"/>
                    <a:pt x="10397" y="244013"/>
                  </a:cubicBezTo>
                  <a:lnTo>
                    <a:pt x="10397" y="9181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6" name="Freeform 345">
              <a:extLst>
                <a:ext uri="{FF2B5EF4-FFF2-40B4-BE49-F238E27FC236}">
                  <a16:creationId xmlns:a16="http://schemas.microsoft.com/office/drawing/2014/main" id="{64E51469-F742-FA36-6234-36B62855BD17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165462" y="5029009"/>
              <a:ext cx="86796" cy="119389"/>
            </a:xfrm>
            <a:custGeom>
              <a:avLst/>
              <a:gdLst>
                <a:gd name="csX0" fmla="*/ 87074 w 86796"/>
                <a:gd name="csY0" fmla="*/ 90407 h 119389"/>
                <a:gd name="csX1" fmla="*/ 87074 w 86796"/>
                <a:gd name="csY1" fmla="*/ 84030 h 119389"/>
                <a:gd name="csX2" fmla="*/ 67412 w 86796"/>
                <a:gd name="csY2" fmla="*/ 84030 h 119389"/>
                <a:gd name="csX3" fmla="*/ 67412 w 86796"/>
                <a:gd name="csY3" fmla="*/ 5027 h 119389"/>
                <a:gd name="csX4" fmla="*/ 63515 w 86796"/>
                <a:gd name="csY4" fmla="*/ 67 h 119389"/>
                <a:gd name="csX5" fmla="*/ 58910 w 86796"/>
                <a:gd name="csY5" fmla="*/ 2547 h 119389"/>
                <a:gd name="csX6" fmla="*/ 278 w 86796"/>
                <a:gd name="csY6" fmla="*/ 84030 h 119389"/>
                <a:gd name="csX7" fmla="*/ 278 w 86796"/>
                <a:gd name="csY7" fmla="*/ 90407 h 119389"/>
                <a:gd name="csX8" fmla="*/ 52356 w 86796"/>
                <a:gd name="csY8" fmla="*/ 90407 h 119389"/>
                <a:gd name="csX9" fmla="*/ 52356 w 86796"/>
                <a:gd name="csY9" fmla="*/ 104932 h 119389"/>
                <a:gd name="csX10" fmla="*/ 38008 w 86796"/>
                <a:gd name="csY10" fmla="*/ 113080 h 119389"/>
                <a:gd name="csX11" fmla="*/ 33225 w 86796"/>
                <a:gd name="csY11" fmla="*/ 113080 h 119389"/>
                <a:gd name="csX12" fmla="*/ 33225 w 86796"/>
                <a:gd name="csY12" fmla="*/ 119457 h 119389"/>
                <a:gd name="csX13" fmla="*/ 59795 w 86796"/>
                <a:gd name="csY13" fmla="*/ 118748 h 119389"/>
                <a:gd name="csX14" fmla="*/ 86543 w 86796"/>
                <a:gd name="csY14" fmla="*/ 119457 h 119389"/>
                <a:gd name="csX15" fmla="*/ 86543 w 86796"/>
                <a:gd name="csY15" fmla="*/ 113080 h 119389"/>
                <a:gd name="csX16" fmla="*/ 81760 w 86796"/>
                <a:gd name="csY16" fmla="*/ 113080 h 119389"/>
                <a:gd name="csX17" fmla="*/ 67412 w 86796"/>
                <a:gd name="csY17" fmla="*/ 104932 h 119389"/>
                <a:gd name="csX18" fmla="*/ 67412 w 86796"/>
                <a:gd name="csY18" fmla="*/ 90407 h 119389"/>
                <a:gd name="csX19" fmla="*/ 87074 w 86796"/>
                <a:gd name="csY19" fmla="*/ 90407 h 119389"/>
                <a:gd name="csX20" fmla="*/ 53596 w 86796"/>
                <a:gd name="csY20" fmla="*/ 19198 h 119389"/>
                <a:gd name="csX21" fmla="*/ 53596 w 86796"/>
                <a:gd name="csY21" fmla="*/ 84030 h 119389"/>
                <a:gd name="csX22" fmla="*/ 6832 w 86796"/>
                <a:gd name="csY22" fmla="*/ 84030 h 119389"/>
                <a:gd name="csX23" fmla="*/ 53596 w 86796"/>
                <a:gd name="csY23" fmla="*/ 19198 h 119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796" h="119389">
                  <a:moveTo>
                    <a:pt x="87074" y="90407"/>
                  </a:moveTo>
                  <a:lnTo>
                    <a:pt x="87074" y="84030"/>
                  </a:lnTo>
                  <a:lnTo>
                    <a:pt x="67412" y="84030"/>
                  </a:lnTo>
                  <a:lnTo>
                    <a:pt x="67412" y="5027"/>
                  </a:lnTo>
                  <a:cubicBezTo>
                    <a:pt x="67412" y="1307"/>
                    <a:pt x="67412" y="67"/>
                    <a:pt x="63515" y="67"/>
                  </a:cubicBezTo>
                  <a:cubicBezTo>
                    <a:pt x="61390" y="67"/>
                    <a:pt x="60681" y="67"/>
                    <a:pt x="58910" y="2547"/>
                  </a:cubicBezTo>
                  <a:lnTo>
                    <a:pt x="278" y="84030"/>
                  </a:lnTo>
                  <a:lnTo>
                    <a:pt x="278" y="90407"/>
                  </a:lnTo>
                  <a:lnTo>
                    <a:pt x="52356" y="90407"/>
                  </a:lnTo>
                  <a:lnTo>
                    <a:pt x="52356" y="104932"/>
                  </a:lnTo>
                  <a:cubicBezTo>
                    <a:pt x="52356" y="110954"/>
                    <a:pt x="52356" y="113080"/>
                    <a:pt x="38008" y="113080"/>
                  </a:cubicBezTo>
                  <a:lnTo>
                    <a:pt x="33225" y="113080"/>
                  </a:lnTo>
                  <a:lnTo>
                    <a:pt x="33225" y="119457"/>
                  </a:lnTo>
                  <a:cubicBezTo>
                    <a:pt x="42082" y="119103"/>
                    <a:pt x="53418" y="118748"/>
                    <a:pt x="59795" y="118748"/>
                  </a:cubicBezTo>
                  <a:cubicBezTo>
                    <a:pt x="66349" y="118748"/>
                    <a:pt x="77686" y="119103"/>
                    <a:pt x="86543" y="119457"/>
                  </a:cubicBezTo>
                  <a:lnTo>
                    <a:pt x="86543" y="113080"/>
                  </a:lnTo>
                  <a:lnTo>
                    <a:pt x="81760" y="113080"/>
                  </a:lnTo>
                  <a:cubicBezTo>
                    <a:pt x="67412" y="113080"/>
                    <a:pt x="67412" y="110954"/>
                    <a:pt x="67412" y="104932"/>
                  </a:cubicBezTo>
                  <a:lnTo>
                    <a:pt x="67412" y="90407"/>
                  </a:lnTo>
                  <a:lnTo>
                    <a:pt x="87074" y="90407"/>
                  </a:lnTo>
                  <a:close/>
                  <a:moveTo>
                    <a:pt x="53596" y="19198"/>
                  </a:moveTo>
                  <a:lnTo>
                    <a:pt x="53596" y="84030"/>
                  </a:lnTo>
                  <a:lnTo>
                    <a:pt x="6832" y="84030"/>
                  </a:lnTo>
                  <a:lnTo>
                    <a:pt x="53596" y="19198"/>
                  </a:lnTo>
                  <a:close/>
                </a:path>
              </a:pathLst>
            </a:custGeom>
            <a:solidFill>
              <a:srgbClr val="000000"/>
            </a:solidFill>
            <a:ln w="2538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10" name="Down Arrow 309">
            <a:extLst>
              <a:ext uri="{FF2B5EF4-FFF2-40B4-BE49-F238E27FC236}">
                <a16:creationId xmlns:a16="http://schemas.microsoft.com/office/drawing/2014/main" id="{90596D6C-BEF8-5BD4-AEB0-EEFB039E5B1A}"/>
              </a:ext>
            </a:extLst>
          </p:cNvPr>
          <p:cNvSpPr/>
          <p:nvPr/>
        </p:nvSpPr>
        <p:spPr>
          <a:xfrm>
            <a:off x="3503712" y="4771199"/>
            <a:ext cx="360040" cy="64807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grpSp>
        <p:nvGrpSpPr>
          <p:cNvPr id="323" name="Group 322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M_{G^0} = M_{G^\pm} = 0 &#10;\end{align*}&#10;&#10;&#10;\end{document}" title="IguanaTex Shape Display">
            <a:extLst>
              <a:ext uri="{FF2B5EF4-FFF2-40B4-BE49-F238E27FC236}">
                <a16:creationId xmlns:a16="http://schemas.microsoft.com/office/drawing/2014/main" id="{35B64AF0-3A2A-D553-747E-4D306FF4A99C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567608" y="5637816"/>
            <a:ext cx="1860450" cy="224176"/>
            <a:chOff x="7439327" y="4113218"/>
            <a:chExt cx="1860450" cy="224176"/>
          </a:xfrm>
        </p:grpSpPr>
        <p:sp>
          <p:nvSpPr>
            <p:cNvPr id="314" name="Freeform 313">
              <a:extLst>
                <a:ext uri="{FF2B5EF4-FFF2-40B4-BE49-F238E27FC236}">
                  <a16:creationId xmlns:a16="http://schemas.microsoft.com/office/drawing/2014/main" id="{6E1679AD-B72E-72DE-C80C-6B8754AE8FB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7439327" y="4113218"/>
              <a:ext cx="253557" cy="172833"/>
            </a:xfrm>
            <a:custGeom>
              <a:avLst/>
              <a:gdLst>
                <a:gd name="csX0" fmla="*/ 223890 w 253557"/>
                <a:gd name="csY0" fmla="*/ 19554 h 172833"/>
                <a:gd name="csX1" fmla="*/ 245652 w 253557"/>
                <a:gd name="csY1" fmla="*/ 7913 h 172833"/>
                <a:gd name="csX2" fmla="*/ 253750 w 253557"/>
                <a:gd name="csY2" fmla="*/ 2852 h 172833"/>
                <a:gd name="csX3" fmla="*/ 246917 w 253557"/>
                <a:gd name="csY3" fmla="*/ 69 h 172833"/>
                <a:gd name="csX4" fmla="*/ 213514 w 253557"/>
                <a:gd name="csY4" fmla="*/ 69 h 172833"/>
                <a:gd name="csX5" fmla="*/ 203646 w 253557"/>
                <a:gd name="csY5" fmla="*/ 4877 h 172833"/>
                <a:gd name="csX6" fmla="*/ 111282 w 253557"/>
                <a:gd name="csY6" fmla="*/ 149116 h 172833"/>
                <a:gd name="csX7" fmla="*/ 91544 w 253557"/>
                <a:gd name="csY7" fmla="*/ 5889 h 172833"/>
                <a:gd name="csX8" fmla="*/ 83699 w 253557"/>
                <a:gd name="csY8" fmla="*/ 69 h 172833"/>
                <a:gd name="csX9" fmla="*/ 49031 w 253557"/>
                <a:gd name="csY9" fmla="*/ 69 h 172833"/>
                <a:gd name="csX10" fmla="*/ 41440 w 253557"/>
                <a:gd name="csY10" fmla="*/ 4877 h 172833"/>
                <a:gd name="csX11" fmla="*/ 48778 w 253557"/>
                <a:gd name="csY11" fmla="*/ 7913 h 172833"/>
                <a:gd name="csX12" fmla="*/ 59659 w 253557"/>
                <a:gd name="csY12" fmla="*/ 8419 h 172833"/>
                <a:gd name="csX13" fmla="*/ 65227 w 253557"/>
                <a:gd name="csY13" fmla="*/ 12468 h 172833"/>
                <a:gd name="csX14" fmla="*/ 64214 w 253557"/>
                <a:gd name="csY14" fmla="*/ 17276 h 172833"/>
                <a:gd name="csX15" fmla="*/ 32077 w 253557"/>
                <a:gd name="csY15" fmla="*/ 146079 h 172833"/>
                <a:gd name="csX16" fmla="*/ 4747 w 253557"/>
                <a:gd name="csY16" fmla="*/ 165058 h 172833"/>
                <a:gd name="csX17" fmla="*/ 192 w 253557"/>
                <a:gd name="csY17" fmla="*/ 169866 h 172833"/>
                <a:gd name="csX18" fmla="*/ 3735 w 253557"/>
                <a:gd name="csY18" fmla="*/ 172903 h 172833"/>
                <a:gd name="csX19" fmla="*/ 29040 w 253557"/>
                <a:gd name="csY19" fmla="*/ 172143 h 172833"/>
                <a:gd name="csX20" fmla="*/ 55105 w 253557"/>
                <a:gd name="csY20" fmla="*/ 172903 h 172833"/>
                <a:gd name="csX21" fmla="*/ 59659 w 253557"/>
                <a:gd name="csY21" fmla="*/ 167842 h 172833"/>
                <a:gd name="csX22" fmla="*/ 55105 w 253557"/>
                <a:gd name="csY22" fmla="*/ 165058 h 172833"/>
                <a:gd name="csX23" fmla="*/ 37897 w 253557"/>
                <a:gd name="csY23" fmla="*/ 153924 h 172833"/>
                <a:gd name="csX24" fmla="*/ 38909 w 253557"/>
                <a:gd name="csY24" fmla="*/ 148104 h 172833"/>
                <a:gd name="csX25" fmla="*/ 73324 w 253557"/>
                <a:gd name="csY25" fmla="*/ 10191 h 172833"/>
                <a:gd name="csX26" fmla="*/ 73577 w 253557"/>
                <a:gd name="csY26" fmla="*/ 10191 h 172833"/>
                <a:gd name="csX27" fmla="*/ 95340 w 253557"/>
                <a:gd name="csY27" fmla="*/ 167082 h 172833"/>
                <a:gd name="csX28" fmla="*/ 99135 w 253557"/>
                <a:gd name="csY28" fmla="*/ 172903 h 172833"/>
                <a:gd name="csX29" fmla="*/ 104703 w 253557"/>
                <a:gd name="csY29" fmla="*/ 168348 h 172833"/>
                <a:gd name="csX30" fmla="*/ 206935 w 253557"/>
                <a:gd name="csY30" fmla="*/ 8166 h 172833"/>
                <a:gd name="csX31" fmla="*/ 207188 w 253557"/>
                <a:gd name="csY31" fmla="*/ 8166 h 172833"/>
                <a:gd name="csX32" fmla="*/ 171002 w 253557"/>
                <a:gd name="csY32" fmla="*/ 153165 h 172833"/>
                <a:gd name="csX33" fmla="*/ 147974 w 253557"/>
                <a:gd name="csY33" fmla="*/ 165058 h 172833"/>
                <a:gd name="csX34" fmla="*/ 140889 w 253557"/>
                <a:gd name="csY34" fmla="*/ 169866 h 172833"/>
                <a:gd name="csX35" fmla="*/ 144685 w 253557"/>
                <a:gd name="csY35" fmla="*/ 172903 h 172833"/>
                <a:gd name="csX36" fmla="*/ 176063 w 253557"/>
                <a:gd name="csY36" fmla="*/ 172143 h 172833"/>
                <a:gd name="csX37" fmla="*/ 207694 w 253557"/>
                <a:gd name="csY37" fmla="*/ 172903 h 172833"/>
                <a:gd name="csX38" fmla="*/ 212502 w 253557"/>
                <a:gd name="csY38" fmla="*/ 167842 h 172833"/>
                <a:gd name="csX39" fmla="*/ 205417 w 253557"/>
                <a:gd name="csY39" fmla="*/ 165058 h 172833"/>
                <a:gd name="csX40" fmla="*/ 188969 w 253557"/>
                <a:gd name="csY40" fmla="*/ 160503 h 172833"/>
                <a:gd name="csX41" fmla="*/ 190234 w 253557"/>
                <a:gd name="csY41" fmla="*/ 154430 h 172833"/>
                <a:gd name="csX42" fmla="*/ 223890 w 253557"/>
                <a:gd name="csY42" fmla="*/ 19554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53557" h="172833">
                  <a:moveTo>
                    <a:pt x="223890" y="19554"/>
                  </a:moveTo>
                  <a:cubicBezTo>
                    <a:pt x="226167" y="10444"/>
                    <a:pt x="226673" y="7913"/>
                    <a:pt x="245652" y="7913"/>
                  </a:cubicBezTo>
                  <a:cubicBezTo>
                    <a:pt x="251472" y="7913"/>
                    <a:pt x="253750" y="7913"/>
                    <a:pt x="253750" y="2852"/>
                  </a:cubicBezTo>
                  <a:cubicBezTo>
                    <a:pt x="253750" y="69"/>
                    <a:pt x="251219" y="69"/>
                    <a:pt x="246917" y="69"/>
                  </a:cubicBezTo>
                  <a:lnTo>
                    <a:pt x="213514" y="69"/>
                  </a:lnTo>
                  <a:cubicBezTo>
                    <a:pt x="206935" y="69"/>
                    <a:pt x="206682" y="69"/>
                    <a:pt x="203646" y="4877"/>
                  </a:cubicBezTo>
                  <a:lnTo>
                    <a:pt x="111282" y="149116"/>
                  </a:lnTo>
                  <a:lnTo>
                    <a:pt x="91544" y="5889"/>
                  </a:lnTo>
                  <a:cubicBezTo>
                    <a:pt x="90785" y="69"/>
                    <a:pt x="90279" y="69"/>
                    <a:pt x="83699" y="69"/>
                  </a:cubicBezTo>
                  <a:lnTo>
                    <a:pt x="49031" y="69"/>
                  </a:lnTo>
                  <a:cubicBezTo>
                    <a:pt x="44223" y="69"/>
                    <a:pt x="41440" y="69"/>
                    <a:pt x="41440" y="4877"/>
                  </a:cubicBezTo>
                  <a:cubicBezTo>
                    <a:pt x="41440" y="7913"/>
                    <a:pt x="43717" y="7913"/>
                    <a:pt x="48778" y="7913"/>
                  </a:cubicBezTo>
                  <a:cubicBezTo>
                    <a:pt x="52068" y="7913"/>
                    <a:pt x="56623" y="8166"/>
                    <a:pt x="59659" y="8419"/>
                  </a:cubicBezTo>
                  <a:cubicBezTo>
                    <a:pt x="63708" y="8926"/>
                    <a:pt x="65227" y="9685"/>
                    <a:pt x="65227" y="12468"/>
                  </a:cubicBezTo>
                  <a:cubicBezTo>
                    <a:pt x="65227" y="13480"/>
                    <a:pt x="64974" y="14240"/>
                    <a:pt x="64214" y="17276"/>
                  </a:cubicBezTo>
                  <a:lnTo>
                    <a:pt x="32077" y="146079"/>
                  </a:lnTo>
                  <a:cubicBezTo>
                    <a:pt x="29546" y="156201"/>
                    <a:pt x="25245" y="164299"/>
                    <a:pt x="4747" y="165058"/>
                  </a:cubicBezTo>
                  <a:cubicBezTo>
                    <a:pt x="3482" y="165058"/>
                    <a:pt x="192" y="165311"/>
                    <a:pt x="192" y="169866"/>
                  </a:cubicBezTo>
                  <a:cubicBezTo>
                    <a:pt x="192" y="172143"/>
                    <a:pt x="1711" y="172903"/>
                    <a:pt x="3735" y="172903"/>
                  </a:cubicBezTo>
                  <a:cubicBezTo>
                    <a:pt x="11833" y="172903"/>
                    <a:pt x="20690" y="172143"/>
                    <a:pt x="29040" y="172143"/>
                  </a:cubicBezTo>
                  <a:cubicBezTo>
                    <a:pt x="37644" y="172143"/>
                    <a:pt x="46754" y="172903"/>
                    <a:pt x="55105" y="172903"/>
                  </a:cubicBezTo>
                  <a:cubicBezTo>
                    <a:pt x="56370" y="172903"/>
                    <a:pt x="59659" y="172903"/>
                    <a:pt x="59659" y="167842"/>
                  </a:cubicBezTo>
                  <a:cubicBezTo>
                    <a:pt x="59659" y="165058"/>
                    <a:pt x="56876" y="165058"/>
                    <a:pt x="55105" y="165058"/>
                  </a:cubicBezTo>
                  <a:cubicBezTo>
                    <a:pt x="40681" y="164805"/>
                    <a:pt x="37897" y="159744"/>
                    <a:pt x="37897" y="153924"/>
                  </a:cubicBezTo>
                  <a:cubicBezTo>
                    <a:pt x="37897" y="152152"/>
                    <a:pt x="38150" y="150887"/>
                    <a:pt x="38909" y="148104"/>
                  </a:cubicBezTo>
                  <a:lnTo>
                    <a:pt x="73324" y="10191"/>
                  </a:lnTo>
                  <a:lnTo>
                    <a:pt x="73577" y="10191"/>
                  </a:lnTo>
                  <a:lnTo>
                    <a:pt x="95340" y="167082"/>
                  </a:lnTo>
                  <a:cubicBezTo>
                    <a:pt x="95846" y="170119"/>
                    <a:pt x="96099" y="172903"/>
                    <a:pt x="99135" y="172903"/>
                  </a:cubicBezTo>
                  <a:cubicBezTo>
                    <a:pt x="101919" y="172903"/>
                    <a:pt x="103437" y="170119"/>
                    <a:pt x="104703" y="168348"/>
                  </a:cubicBezTo>
                  <a:lnTo>
                    <a:pt x="206935" y="8166"/>
                  </a:lnTo>
                  <a:lnTo>
                    <a:pt x="207188" y="8166"/>
                  </a:lnTo>
                  <a:lnTo>
                    <a:pt x="171002" y="153165"/>
                  </a:lnTo>
                  <a:cubicBezTo>
                    <a:pt x="168471" y="163034"/>
                    <a:pt x="167965" y="165058"/>
                    <a:pt x="147974" y="165058"/>
                  </a:cubicBezTo>
                  <a:cubicBezTo>
                    <a:pt x="143672" y="165058"/>
                    <a:pt x="140889" y="165058"/>
                    <a:pt x="140889" y="169866"/>
                  </a:cubicBezTo>
                  <a:cubicBezTo>
                    <a:pt x="140889" y="172903"/>
                    <a:pt x="143925" y="172903"/>
                    <a:pt x="144685" y="172903"/>
                  </a:cubicBezTo>
                  <a:cubicBezTo>
                    <a:pt x="151770" y="172903"/>
                    <a:pt x="168978" y="172143"/>
                    <a:pt x="176063" y="172143"/>
                  </a:cubicBezTo>
                  <a:cubicBezTo>
                    <a:pt x="186438" y="172143"/>
                    <a:pt x="197319" y="172903"/>
                    <a:pt x="207694" y="172903"/>
                  </a:cubicBezTo>
                  <a:cubicBezTo>
                    <a:pt x="209213" y="172903"/>
                    <a:pt x="212502" y="172903"/>
                    <a:pt x="212502" y="167842"/>
                  </a:cubicBezTo>
                  <a:cubicBezTo>
                    <a:pt x="212502" y="165058"/>
                    <a:pt x="210225" y="165058"/>
                    <a:pt x="205417" y="165058"/>
                  </a:cubicBezTo>
                  <a:cubicBezTo>
                    <a:pt x="196054" y="165058"/>
                    <a:pt x="188969" y="165058"/>
                    <a:pt x="188969" y="160503"/>
                  </a:cubicBezTo>
                  <a:cubicBezTo>
                    <a:pt x="188969" y="159491"/>
                    <a:pt x="188969" y="158985"/>
                    <a:pt x="190234" y="154430"/>
                  </a:cubicBezTo>
                  <a:lnTo>
                    <a:pt x="223890" y="19554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5" name="Freeform 314">
              <a:extLst>
                <a:ext uri="{FF2B5EF4-FFF2-40B4-BE49-F238E27FC236}">
                  <a16:creationId xmlns:a16="http://schemas.microsoft.com/office/drawing/2014/main" id="{B2EB90E4-6ABB-CC63-116F-8E57EAFB8F5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7686593" y="4206512"/>
              <a:ext cx="136925" cy="128069"/>
            </a:xfrm>
            <a:custGeom>
              <a:avLst/>
              <a:gdLst>
                <a:gd name="csX0" fmla="*/ 137128 w 136925"/>
                <a:gd name="csY0" fmla="*/ 2373 h 128069"/>
                <a:gd name="csX1" fmla="*/ 134825 w 136925"/>
                <a:gd name="csY1" fmla="*/ 71 h 128069"/>
                <a:gd name="csX2" fmla="*/ 131637 w 136925"/>
                <a:gd name="csY2" fmla="*/ 2196 h 128069"/>
                <a:gd name="csX3" fmla="*/ 118706 w 136925"/>
                <a:gd name="csY3" fmla="*/ 15836 h 128069"/>
                <a:gd name="csX4" fmla="*/ 85404 w 136925"/>
                <a:gd name="csY4" fmla="*/ 71 h 128069"/>
                <a:gd name="csX5" fmla="*/ 202 w 136925"/>
                <a:gd name="csY5" fmla="*/ 78187 h 128069"/>
                <a:gd name="csX6" fmla="*/ 55114 w 136925"/>
                <a:gd name="csY6" fmla="*/ 128140 h 128069"/>
                <a:gd name="csX7" fmla="*/ 96387 w 136925"/>
                <a:gd name="csY7" fmla="*/ 114146 h 128069"/>
                <a:gd name="csX8" fmla="*/ 105066 w 136925"/>
                <a:gd name="csY8" fmla="*/ 124420 h 128069"/>
                <a:gd name="csX9" fmla="*/ 107901 w 136925"/>
                <a:gd name="csY9" fmla="*/ 119991 h 128069"/>
                <a:gd name="csX10" fmla="*/ 111266 w 136925"/>
                <a:gd name="csY10" fmla="*/ 106352 h 128069"/>
                <a:gd name="csX11" fmla="*/ 115163 w 136925"/>
                <a:gd name="csY11" fmla="*/ 90410 h 128069"/>
                <a:gd name="csX12" fmla="*/ 127917 w 136925"/>
                <a:gd name="csY12" fmla="*/ 82084 h 128069"/>
                <a:gd name="csX13" fmla="*/ 131814 w 136925"/>
                <a:gd name="csY13" fmla="*/ 78365 h 128069"/>
                <a:gd name="csX14" fmla="*/ 129157 w 136925"/>
                <a:gd name="csY14" fmla="*/ 75707 h 128069"/>
                <a:gd name="csX15" fmla="*/ 109672 w 136925"/>
                <a:gd name="csY15" fmla="*/ 76416 h 128069"/>
                <a:gd name="csX16" fmla="*/ 94970 w 136925"/>
                <a:gd name="csY16" fmla="*/ 76239 h 128069"/>
                <a:gd name="csX17" fmla="*/ 80976 w 136925"/>
                <a:gd name="csY17" fmla="*/ 75707 h 128069"/>
                <a:gd name="csX18" fmla="*/ 77079 w 136925"/>
                <a:gd name="csY18" fmla="*/ 79604 h 128069"/>
                <a:gd name="csX19" fmla="*/ 83456 w 136925"/>
                <a:gd name="csY19" fmla="*/ 82084 h 128069"/>
                <a:gd name="csX20" fmla="*/ 93730 w 136925"/>
                <a:gd name="csY20" fmla="*/ 82439 h 128069"/>
                <a:gd name="csX21" fmla="*/ 99575 w 136925"/>
                <a:gd name="csY21" fmla="*/ 85804 h 128069"/>
                <a:gd name="csX22" fmla="*/ 98335 w 136925"/>
                <a:gd name="csY22" fmla="*/ 91473 h 128069"/>
                <a:gd name="csX23" fmla="*/ 94438 w 136925"/>
                <a:gd name="csY23" fmla="*/ 106175 h 128069"/>
                <a:gd name="csX24" fmla="*/ 59011 w 136925"/>
                <a:gd name="csY24" fmla="*/ 121763 h 128069"/>
                <a:gd name="csX25" fmla="*/ 18093 w 136925"/>
                <a:gd name="csY25" fmla="*/ 83324 h 128069"/>
                <a:gd name="csX26" fmla="*/ 40058 w 136925"/>
                <a:gd name="csY26" fmla="*/ 27349 h 128069"/>
                <a:gd name="csX27" fmla="*/ 87176 w 136925"/>
                <a:gd name="csY27" fmla="*/ 6447 h 128069"/>
                <a:gd name="csX28" fmla="*/ 119769 w 136925"/>
                <a:gd name="csY28" fmla="*/ 41166 h 128069"/>
                <a:gd name="csX29" fmla="*/ 119237 w 136925"/>
                <a:gd name="csY29" fmla="*/ 48429 h 128069"/>
                <a:gd name="csX30" fmla="*/ 122426 w 136925"/>
                <a:gd name="csY30" fmla="*/ 50731 h 128069"/>
                <a:gd name="csX31" fmla="*/ 126146 w 136925"/>
                <a:gd name="csY31" fmla="*/ 46834 h 128069"/>
                <a:gd name="csX32" fmla="*/ 137128 w 136925"/>
                <a:gd name="csY32" fmla="*/ 2373 h 128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6925" h="128069">
                  <a:moveTo>
                    <a:pt x="137128" y="2373"/>
                  </a:moveTo>
                  <a:cubicBezTo>
                    <a:pt x="137128" y="1488"/>
                    <a:pt x="136597" y="71"/>
                    <a:pt x="134825" y="71"/>
                  </a:cubicBezTo>
                  <a:cubicBezTo>
                    <a:pt x="133585" y="71"/>
                    <a:pt x="133231" y="425"/>
                    <a:pt x="131637" y="2196"/>
                  </a:cubicBezTo>
                  <a:lnTo>
                    <a:pt x="118706" y="15836"/>
                  </a:lnTo>
                  <a:cubicBezTo>
                    <a:pt x="117112" y="13710"/>
                    <a:pt x="107192" y="71"/>
                    <a:pt x="85404" y="71"/>
                  </a:cubicBezTo>
                  <a:cubicBezTo>
                    <a:pt x="42360" y="71"/>
                    <a:pt x="202" y="38155"/>
                    <a:pt x="202" y="78187"/>
                  </a:cubicBezTo>
                  <a:cubicBezTo>
                    <a:pt x="202" y="105643"/>
                    <a:pt x="21104" y="128140"/>
                    <a:pt x="55114" y="128140"/>
                  </a:cubicBezTo>
                  <a:cubicBezTo>
                    <a:pt x="70702" y="128140"/>
                    <a:pt x="87176" y="124066"/>
                    <a:pt x="96387" y="114146"/>
                  </a:cubicBezTo>
                  <a:cubicBezTo>
                    <a:pt x="98158" y="118043"/>
                    <a:pt x="102941" y="124420"/>
                    <a:pt x="105066" y="124420"/>
                  </a:cubicBezTo>
                  <a:cubicBezTo>
                    <a:pt x="106661" y="124420"/>
                    <a:pt x="107015" y="123711"/>
                    <a:pt x="107901" y="119991"/>
                  </a:cubicBezTo>
                  <a:lnTo>
                    <a:pt x="111266" y="106352"/>
                  </a:lnTo>
                  <a:cubicBezTo>
                    <a:pt x="112152" y="103164"/>
                    <a:pt x="114632" y="92535"/>
                    <a:pt x="115163" y="90410"/>
                  </a:cubicBezTo>
                  <a:cubicBezTo>
                    <a:pt x="117289" y="82439"/>
                    <a:pt x="117466" y="82261"/>
                    <a:pt x="127917" y="82084"/>
                  </a:cubicBezTo>
                  <a:cubicBezTo>
                    <a:pt x="129157" y="82084"/>
                    <a:pt x="131814" y="82084"/>
                    <a:pt x="131814" y="78365"/>
                  </a:cubicBezTo>
                  <a:cubicBezTo>
                    <a:pt x="131814" y="76593"/>
                    <a:pt x="130574" y="75707"/>
                    <a:pt x="129157" y="75707"/>
                  </a:cubicBezTo>
                  <a:cubicBezTo>
                    <a:pt x="123311" y="75707"/>
                    <a:pt x="115872" y="76416"/>
                    <a:pt x="109672" y="76416"/>
                  </a:cubicBezTo>
                  <a:cubicBezTo>
                    <a:pt x="105244" y="76416"/>
                    <a:pt x="99398" y="76416"/>
                    <a:pt x="94970" y="76239"/>
                  </a:cubicBezTo>
                  <a:cubicBezTo>
                    <a:pt x="90541" y="76062"/>
                    <a:pt x="85404" y="75707"/>
                    <a:pt x="80976" y="75707"/>
                  </a:cubicBezTo>
                  <a:cubicBezTo>
                    <a:pt x="79736" y="75707"/>
                    <a:pt x="77079" y="75707"/>
                    <a:pt x="77079" y="79604"/>
                  </a:cubicBezTo>
                  <a:cubicBezTo>
                    <a:pt x="77079" y="82084"/>
                    <a:pt x="79028" y="82084"/>
                    <a:pt x="83456" y="82084"/>
                  </a:cubicBezTo>
                  <a:cubicBezTo>
                    <a:pt x="86822" y="82084"/>
                    <a:pt x="90364" y="82084"/>
                    <a:pt x="93730" y="82439"/>
                  </a:cubicBezTo>
                  <a:cubicBezTo>
                    <a:pt x="99398" y="82970"/>
                    <a:pt x="99575" y="83679"/>
                    <a:pt x="99575" y="85804"/>
                  </a:cubicBezTo>
                  <a:cubicBezTo>
                    <a:pt x="99575" y="86513"/>
                    <a:pt x="99575" y="86867"/>
                    <a:pt x="98335" y="91473"/>
                  </a:cubicBezTo>
                  <a:cubicBezTo>
                    <a:pt x="97095" y="96432"/>
                    <a:pt x="95147" y="104403"/>
                    <a:pt x="94438" y="106175"/>
                  </a:cubicBezTo>
                  <a:cubicBezTo>
                    <a:pt x="89301" y="116980"/>
                    <a:pt x="72828" y="121763"/>
                    <a:pt x="59011" y="121763"/>
                  </a:cubicBezTo>
                  <a:cubicBezTo>
                    <a:pt x="41298" y="121763"/>
                    <a:pt x="18093" y="113260"/>
                    <a:pt x="18093" y="83324"/>
                  </a:cubicBezTo>
                  <a:cubicBezTo>
                    <a:pt x="18093" y="64371"/>
                    <a:pt x="26950" y="40635"/>
                    <a:pt x="40058" y="27349"/>
                  </a:cubicBezTo>
                  <a:cubicBezTo>
                    <a:pt x="58303" y="9282"/>
                    <a:pt x="77256" y="6447"/>
                    <a:pt x="87176" y="6447"/>
                  </a:cubicBezTo>
                  <a:cubicBezTo>
                    <a:pt x="107724" y="6447"/>
                    <a:pt x="119769" y="21327"/>
                    <a:pt x="119769" y="41166"/>
                  </a:cubicBezTo>
                  <a:cubicBezTo>
                    <a:pt x="119769" y="46126"/>
                    <a:pt x="119237" y="47366"/>
                    <a:pt x="119237" y="48429"/>
                  </a:cubicBezTo>
                  <a:cubicBezTo>
                    <a:pt x="119237" y="50731"/>
                    <a:pt x="121540" y="50731"/>
                    <a:pt x="122426" y="50731"/>
                  </a:cubicBezTo>
                  <a:cubicBezTo>
                    <a:pt x="125260" y="50731"/>
                    <a:pt x="125260" y="50200"/>
                    <a:pt x="126146" y="46834"/>
                  </a:cubicBezTo>
                  <a:lnTo>
                    <a:pt x="137128" y="2373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6" name="Freeform 315">
              <a:extLst>
                <a:ext uri="{FF2B5EF4-FFF2-40B4-BE49-F238E27FC236}">
                  <a16:creationId xmlns:a16="http://schemas.microsoft.com/office/drawing/2014/main" id="{BAB1C837-C584-A138-FC46-419A5EA4E6F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7841738" y="4196163"/>
              <a:ext cx="66046" cy="87049"/>
            </a:xfrm>
            <a:custGeom>
              <a:avLst/>
              <a:gdLst>
                <a:gd name="csX0" fmla="*/ 66255 w 66046"/>
                <a:gd name="csY0" fmla="*/ 43846 h 87049"/>
                <a:gd name="csX1" fmla="*/ 33232 w 66046"/>
                <a:gd name="csY1" fmla="*/ 69 h 87049"/>
                <a:gd name="csX2" fmla="*/ 208 w 66046"/>
                <a:gd name="csY2" fmla="*/ 43846 h 87049"/>
                <a:gd name="csX3" fmla="*/ 33232 w 66046"/>
                <a:gd name="csY3" fmla="*/ 87118 h 87049"/>
                <a:gd name="csX4" fmla="*/ 66255 w 66046"/>
                <a:gd name="csY4" fmla="*/ 43846 h 87049"/>
                <a:gd name="csX5" fmla="*/ 33232 w 66046"/>
                <a:gd name="csY5" fmla="*/ 82943 h 87049"/>
                <a:gd name="csX6" fmla="*/ 14759 w 66046"/>
                <a:gd name="csY6" fmla="*/ 68519 h 87049"/>
                <a:gd name="csX7" fmla="*/ 12861 w 66046"/>
                <a:gd name="csY7" fmla="*/ 42328 h 87049"/>
                <a:gd name="csX8" fmla="*/ 14885 w 66046"/>
                <a:gd name="csY8" fmla="*/ 17023 h 87049"/>
                <a:gd name="csX9" fmla="*/ 33232 w 66046"/>
                <a:gd name="csY9" fmla="*/ 4244 h 87049"/>
                <a:gd name="csX10" fmla="*/ 51831 w 66046"/>
                <a:gd name="csY10" fmla="*/ 17909 h 87049"/>
                <a:gd name="csX11" fmla="*/ 53602 w 66046"/>
                <a:gd name="csY11" fmla="*/ 42328 h 87049"/>
                <a:gd name="csX12" fmla="*/ 51704 w 66046"/>
                <a:gd name="csY12" fmla="*/ 68772 h 87049"/>
                <a:gd name="csX13" fmla="*/ 33232 w 66046"/>
                <a:gd name="csY13" fmla="*/ 82943 h 87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6046" h="87049">
                  <a:moveTo>
                    <a:pt x="66255" y="43846"/>
                  </a:moveTo>
                  <a:cubicBezTo>
                    <a:pt x="66255" y="34737"/>
                    <a:pt x="66255" y="69"/>
                    <a:pt x="33232" y="69"/>
                  </a:cubicBezTo>
                  <a:cubicBezTo>
                    <a:pt x="208" y="69"/>
                    <a:pt x="208" y="34737"/>
                    <a:pt x="208" y="43846"/>
                  </a:cubicBezTo>
                  <a:cubicBezTo>
                    <a:pt x="208" y="53083"/>
                    <a:pt x="208" y="87118"/>
                    <a:pt x="33232" y="87118"/>
                  </a:cubicBezTo>
                  <a:cubicBezTo>
                    <a:pt x="66255" y="87118"/>
                    <a:pt x="66255" y="53083"/>
                    <a:pt x="66255" y="43846"/>
                  </a:cubicBezTo>
                  <a:close/>
                  <a:moveTo>
                    <a:pt x="33232" y="82943"/>
                  </a:moveTo>
                  <a:cubicBezTo>
                    <a:pt x="28550" y="82943"/>
                    <a:pt x="17922" y="81298"/>
                    <a:pt x="14759" y="68519"/>
                  </a:cubicBezTo>
                  <a:cubicBezTo>
                    <a:pt x="12987" y="61686"/>
                    <a:pt x="12861" y="52703"/>
                    <a:pt x="12861" y="42328"/>
                  </a:cubicBezTo>
                  <a:cubicBezTo>
                    <a:pt x="12861" y="32965"/>
                    <a:pt x="12861" y="24235"/>
                    <a:pt x="14885" y="17023"/>
                  </a:cubicBezTo>
                  <a:cubicBezTo>
                    <a:pt x="18048" y="6395"/>
                    <a:pt x="27791" y="4244"/>
                    <a:pt x="33232" y="4244"/>
                  </a:cubicBezTo>
                  <a:cubicBezTo>
                    <a:pt x="42594" y="4244"/>
                    <a:pt x="49300" y="9052"/>
                    <a:pt x="51831" y="17909"/>
                  </a:cubicBezTo>
                  <a:cubicBezTo>
                    <a:pt x="53602" y="24361"/>
                    <a:pt x="53602" y="34863"/>
                    <a:pt x="53602" y="42328"/>
                  </a:cubicBezTo>
                  <a:cubicBezTo>
                    <a:pt x="53602" y="50932"/>
                    <a:pt x="53602" y="61180"/>
                    <a:pt x="51704" y="68772"/>
                  </a:cubicBezTo>
                  <a:cubicBezTo>
                    <a:pt x="48415" y="81045"/>
                    <a:pt x="38293" y="82943"/>
                    <a:pt x="33232" y="82943"/>
                  </a:cubicBez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7" name="Freeform 316">
              <a:extLst>
                <a:ext uri="{FF2B5EF4-FFF2-40B4-BE49-F238E27FC236}">
                  <a16:creationId xmlns:a16="http://schemas.microsoft.com/office/drawing/2014/main" id="{6F167720-82C4-8C45-BFBF-FACA9E485BA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8027618" y="4193182"/>
              <a:ext cx="168278" cy="59213"/>
            </a:xfrm>
            <a:custGeom>
              <a:avLst/>
              <a:gdLst>
                <a:gd name="csX0" fmla="*/ 159891 w 168278"/>
                <a:gd name="csY0" fmla="*/ 10191 h 59213"/>
                <a:gd name="csX1" fmla="*/ 168494 w 168278"/>
                <a:gd name="csY1" fmla="*/ 5130 h 59213"/>
                <a:gd name="csX2" fmla="*/ 160144 w 168278"/>
                <a:gd name="csY2" fmla="*/ 69 h 59213"/>
                <a:gd name="csX3" fmla="*/ 8566 w 168278"/>
                <a:gd name="csY3" fmla="*/ 69 h 59213"/>
                <a:gd name="csX4" fmla="*/ 215 w 168278"/>
                <a:gd name="csY4" fmla="*/ 5130 h 59213"/>
                <a:gd name="csX5" fmla="*/ 8819 w 168278"/>
                <a:gd name="csY5" fmla="*/ 10191 h 59213"/>
                <a:gd name="csX6" fmla="*/ 159891 w 168278"/>
                <a:gd name="csY6" fmla="*/ 10191 h 59213"/>
                <a:gd name="csX7" fmla="*/ 160144 w 168278"/>
                <a:gd name="csY7" fmla="*/ 59283 h 59213"/>
                <a:gd name="csX8" fmla="*/ 168494 w 168278"/>
                <a:gd name="csY8" fmla="*/ 54222 h 59213"/>
                <a:gd name="csX9" fmla="*/ 159891 w 168278"/>
                <a:gd name="csY9" fmla="*/ 49161 h 59213"/>
                <a:gd name="csX10" fmla="*/ 8819 w 168278"/>
                <a:gd name="csY10" fmla="*/ 49161 h 59213"/>
                <a:gd name="csX11" fmla="*/ 215 w 168278"/>
                <a:gd name="csY11" fmla="*/ 54222 h 59213"/>
                <a:gd name="csX12" fmla="*/ 8566 w 168278"/>
                <a:gd name="csY12" fmla="*/ 59283 h 59213"/>
                <a:gd name="csX13" fmla="*/ 160144 w 168278"/>
                <a:gd name="csY13" fmla="*/ 59283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891" y="10191"/>
                  </a:moveTo>
                  <a:cubicBezTo>
                    <a:pt x="163686" y="10191"/>
                    <a:pt x="168494" y="10191"/>
                    <a:pt x="168494" y="5130"/>
                  </a:cubicBezTo>
                  <a:cubicBezTo>
                    <a:pt x="168494" y="69"/>
                    <a:pt x="163686" y="69"/>
                    <a:pt x="160144" y="69"/>
                  </a:cubicBezTo>
                  <a:lnTo>
                    <a:pt x="8566" y="69"/>
                  </a:lnTo>
                  <a:cubicBezTo>
                    <a:pt x="5023" y="69"/>
                    <a:pt x="215" y="69"/>
                    <a:pt x="215" y="5130"/>
                  </a:cubicBezTo>
                  <a:cubicBezTo>
                    <a:pt x="215" y="10191"/>
                    <a:pt x="5023" y="10191"/>
                    <a:pt x="8819" y="10191"/>
                  </a:cubicBezTo>
                  <a:lnTo>
                    <a:pt x="159891" y="10191"/>
                  </a:lnTo>
                  <a:close/>
                  <a:moveTo>
                    <a:pt x="160144" y="59283"/>
                  </a:moveTo>
                  <a:cubicBezTo>
                    <a:pt x="163686" y="59283"/>
                    <a:pt x="168494" y="59283"/>
                    <a:pt x="168494" y="54222"/>
                  </a:cubicBezTo>
                  <a:cubicBezTo>
                    <a:pt x="168494" y="49161"/>
                    <a:pt x="163686" y="49161"/>
                    <a:pt x="159891" y="49161"/>
                  </a:cubicBezTo>
                  <a:lnTo>
                    <a:pt x="8819" y="49161"/>
                  </a:lnTo>
                  <a:cubicBezTo>
                    <a:pt x="5023" y="49161"/>
                    <a:pt x="215" y="49161"/>
                    <a:pt x="215" y="54222"/>
                  </a:cubicBezTo>
                  <a:cubicBezTo>
                    <a:pt x="215" y="59283"/>
                    <a:pt x="5023" y="59283"/>
                    <a:pt x="8566" y="59283"/>
                  </a:cubicBezTo>
                  <a:lnTo>
                    <a:pt x="160144" y="59283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8" name="Freeform 317">
              <a:extLst>
                <a:ext uri="{FF2B5EF4-FFF2-40B4-BE49-F238E27FC236}">
                  <a16:creationId xmlns:a16="http://schemas.microsoft.com/office/drawing/2014/main" id="{E98FCD01-998A-86E3-7822-F45D10B5557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8291184" y="4113218"/>
              <a:ext cx="253557" cy="172833"/>
            </a:xfrm>
            <a:custGeom>
              <a:avLst/>
              <a:gdLst>
                <a:gd name="csX0" fmla="*/ 223923 w 253557"/>
                <a:gd name="csY0" fmla="*/ 19554 h 172833"/>
                <a:gd name="csX1" fmla="*/ 245686 w 253557"/>
                <a:gd name="csY1" fmla="*/ 7913 h 172833"/>
                <a:gd name="csX2" fmla="*/ 253783 w 253557"/>
                <a:gd name="csY2" fmla="*/ 2852 h 172833"/>
                <a:gd name="csX3" fmla="*/ 246951 w 253557"/>
                <a:gd name="csY3" fmla="*/ 69 h 172833"/>
                <a:gd name="csX4" fmla="*/ 213548 w 253557"/>
                <a:gd name="csY4" fmla="*/ 69 h 172833"/>
                <a:gd name="csX5" fmla="*/ 203679 w 253557"/>
                <a:gd name="csY5" fmla="*/ 4877 h 172833"/>
                <a:gd name="csX6" fmla="*/ 111315 w 253557"/>
                <a:gd name="csY6" fmla="*/ 149116 h 172833"/>
                <a:gd name="csX7" fmla="*/ 91577 w 253557"/>
                <a:gd name="csY7" fmla="*/ 5889 h 172833"/>
                <a:gd name="csX8" fmla="*/ 83733 w 253557"/>
                <a:gd name="csY8" fmla="*/ 69 h 172833"/>
                <a:gd name="csX9" fmla="*/ 49065 w 253557"/>
                <a:gd name="csY9" fmla="*/ 69 h 172833"/>
                <a:gd name="csX10" fmla="*/ 41473 w 253557"/>
                <a:gd name="csY10" fmla="*/ 4877 h 172833"/>
                <a:gd name="csX11" fmla="*/ 48812 w 253557"/>
                <a:gd name="csY11" fmla="*/ 7913 h 172833"/>
                <a:gd name="csX12" fmla="*/ 59693 w 253557"/>
                <a:gd name="csY12" fmla="*/ 8419 h 172833"/>
                <a:gd name="csX13" fmla="*/ 65260 w 253557"/>
                <a:gd name="csY13" fmla="*/ 12468 h 172833"/>
                <a:gd name="csX14" fmla="*/ 64248 w 253557"/>
                <a:gd name="csY14" fmla="*/ 17276 h 172833"/>
                <a:gd name="csX15" fmla="*/ 32110 w 253557"/>
                <a:gd name="csY15" fmla="*/ 146079 h 172833"/>
                <a:gd name="csX16" fmla="*/ 4781 w 253557"/>
                <a:gd name="csY16" fmla="*/ 165058 h 172833"/>
                <a:gd name="csX17" fmla="*/ 226 w 253557"/>
                <a:gd name="csY17" fmla="*/ 169866 h 172833"/>
                <a:gd name="csX18" fmla="*/ 3769 w 253557"/>
                <a:gd name="csY18" fmla="*/ 172903 h 172833"/>
                <a:gd name="csX19" fmla="*/ 29074 w 253557"/>
                <a:gd name="csY19" fmla="*/ 172143 h 172833"/>
                <a:gd name="csX20" fmla="*/ 55138 w 253557"/>
                <a:gd name="csY20" fmla="*/ 172903 h 172833"/>
                <a:gd name="csX21" fmla="*/ 59693 w 253557"/>
                <a:gd name="csY21" fmla="*/ 167842 h 172833"/>
                <a:gd name="csX22" fmla="*/ 55138 w 253557"/>
                <a:gd name="csY22" fmla="*/ 165058 h 172833"/>
                <a:gd name="csX23" fmla="*/ 37931 w 253557"/>
                <a:gd name="csY23" fmla="*/ 153924 h 172833"/>
                <a:gd name="csX24" fmla="*/ 38943 w 253557"/>
                <a:gd name="csY24" fmla="*/ 148104 h 172833"/>
                <a:gd name="csX25" fmla="*/ 73358 w 253557"/>
                <a:gd name="csY25" fmla="*/ 10191 h 172833"/>
                <a:gd name="csX26" fmla="*/ 73611 w 253557"/>
                <a:gd name="csY26" fmla="*/ 10191 h 172833"/>
                <a:gd name="csX27" fmla="*/ 95373 w 253557"/>
                <a:gd name="csY27" fmla="*/ 167082 h 172833"/>
                <a:gd name="csX28" fmla="*/ 99169 w 253557"/>
                <a:gd name="csY28" fmla="*/ 172903 h 172833"/>
                <a:gd name="csX29" fmla="*/ 104736 w 253557"/>
                <a:gd name="csY29" fmla="*/ 168348 h 172833"/>
                <a:gd name="csX30" fmla="*/ 206969 w 253557"/>
                <a:gd name="csY30" fmla="*/ 8166 h 172833"/>
                <a:gd name="csX31" fmla="*/ 207222 w 253557"/>
                <a:gd name="csY31" fmla="*/ 8166 h 172833"/>
                <a:gd name="csX32" fmla="*/ 171035 w 253557"/>
                <a:gd name="csY32" fmla="*/ 153165 h 172833"/>
                <a:gd name="csX33" fmla="*/ 148008 w 253557"/>
                <a:gd name="csY33" fmla="*/ 165058 h 172833"/>
                <a:gd name="csX34" fmla="*/ 140922 w 253557"/>
                <a:gd name="csY34" fmla="*/ 169866 h 172833"/>
                <a:gd name="csX35" fmla="*/ 144718 w 253557"/>
                <a:gd name="csY35" fmla="*/ 172903 h 172833"/>
                <a:gd name="csX36" fmla="*/ 176096 w 253557"/>
                <a:gd name="csY36" fmla="*/ 172143 h 172833"/>
                <a:gd name="csX37" fmla="*/ 207728 w 253557"/>
                <a:gd name="csY37" fmla="*/ 172903 h 172833"/>
                <a:gd name="csX38" fmla="*/ 212536 w 253557"/>
                <a:gd name="csY38" fmla="*/ 167842 h 172833"/>
                <a:gd name="csX39" fmla="*/ 205450 w 253557"/>
                <a:gd name="csY39" fmla="*/ 165058 h 172833"/>
                <a:gd name="csX40" fmla="*/ 189002 w 253557"/>
                <a:gd name="csY40" fmla="*/ 160503 h 172833"/>
                <a:gd name="csX41" fmla="*/ 190267 w 253557"/>
                <a:gd name="csY41" fmla="*/ 154430 h 172833"/>
                <a:gd name="csX42" fmla="*/ 223923 w 253557"/>
                <a:gd name="csY42" fmla="*/ 19554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253557" h="172833">
                  <a:moveTo>
                    <a:pt x="223923" y="19554"/>
                  </a:moveTo>
                  <a:cubicBezTo>
                    <a:pt x="226201" y="10444"/>
                    <a:pt x="226707" y="7913"/>
                    <a:pt x="245686" y="7913"/>
                  </a:cubicBezTo>
                  <a:cubicBezTo>
                    <a:pt x="251506" y="7913"/>
                    <a:pt x="253783" y="7913"/>
                    <a:pt x="253783" y="2852"/>
                  </a:cubicBezTo>
                  <a:cubicBezTo>
                    <a:pt x="253783" y="69"/>
                    <a:pt x="251253" y="69"/>
                    <a:pt x="246951" y="69"/>
                  </a:cubicBezTo>
                  <a:lnTo>
                    <a:pt x="213548" y="69"/>
                  </a:lnTo>
                  <a:cubicBezTo>
                    <a:pt x="206969" y="69"/>
                    <a:pt x="206716" y="69"/>
                    <a:pt x="203679" y="4877"/>
                  </a:cubicBezTo>
                  <a:lnTo>
                    <a:pt x="111315" y="149116"/>
                  </a:lnTo>
                  <a:lnTo>
                    <a:pt x="91577" y="5889"/>
                  </a:lnTo>
                  <a:cubicBezTo>
                    <a:pt x="90818" y="69"/>
                    <a:pt x="90312" y="69"/>
                    <a:pt x="83733" y="69"/>
                  </a:cubicBezTo>
                  <a:lnTo>
                    <a:pt x="49065" y="69"/>
                  </a:lnTo>
                  <a:cubicBezTo>
                    <a:pt x="44257" y="69"/>
                    <a:pt x="41473" y="69"/>
                    <a:pt x="41473" y="4877"/>
                  </a:cubicBezTo>
                  <a:cubicBezTo>
                    <a:pt x="41473" y="7913"/>
                    <a:pt x="43751" y="7913"/>
                    <a:pt x="48812" y="7913"/>
                  </a:cubicBezTo>
                  <a:cubicBezTo>
                    <a:pt x="52101" y="7913"/>
                    <a:pt x="56656" y="8166"/>
                    <a:pt x="59693" y="8419"/>
                  </a:cubicBezTo>
                  <a:cubicBezTo>
                    <a:pt x="63742" y="8926"/>
                    <a:pt x="65260" y="9685"/>
                    <a:pt x="65260" y="12468"/>
                  </a:cubicBezTo>
                  <a:cubicBezTo>
                    <a:pt x="65260" y="13480"/>
                    <a:pt x="65007" y="14240"/>
                    <a:pt x="64248" y="17276"/>
                  </a:cubicBezTo>
                  <a:lnTo>
                    <a:pt x="32110" y="146079"/>
                  </a:lnTo>
                  <a:cubicBezTo>
                    <a:pt x="29580" y="156201"/>
                    <a:pt x="25278" y="164299"/>
                    <a:pt x="4781" y="165058"/>
                  </a:cubicBezTo>
                  <a:cubicBezTo>
                    <a:pt x="3516" y="165058"/>
                    <a:pt x="226" y="165311"/>
                    <a:pt x="226" y="169866"/>
                  </a:cubicBezTo>
                  <a:cubicBezTo>
                    <a:pt x="226" y="172143"/>
                    <a:pt x="1744" y="172903"/>
                    <a:pt x="3769" y="172903"/>
                  </a:cubicBezTo>
                  <a:cubicBezTo>
                    <a:pt x="11866" y="172903"/>
                    <a:pt x="20723" y="172143"/>
                    <a:pt x="29074" y="172143"/>
                  </a:cubicBezTo>
                  <a:cubicBezTo>
                    <a:pt x="37678" y="172143"/>
                    <a:pt x="46787" y="172903"/>
                    <a:pt x="55138" y="172903"/>
                  </a:cubicBezTo>
                  <a:cubicBezTo>
                    <a:pt x="56403" y="172903"/>
                    <a:pt x="59693" y="172903"/>
                    <a:pt x="59693" y="167842"/>
                  </a:cubicBezTo>
                  <a:cubicBezTo>
                    <a:pt x="59693" y="165058"/>
                    <a:pt x="56909" y="165058"/>
                    <a:pt x="55138" y="165058"/>
                  </a:cubicBezTo>
                  <a:cubicBezTo>
                    <a:pt x="40714" y="164805"/>
                    <a:pt x="37931" y="159744"/>
                    <a:pt x="37931" y="153924"/>
                  </a:cubicBezTo>
                  <a:cubicBezTo>
                    <a:pt x="37931" y="152152"/>
                    <a:pt x="38184" y="150887"/>
                    <a:pt x="38943" y="148104"/>
                  </a:cubicBezTo>
                  <a:lnTo>
                    <a:pt x="73358" y="10191"/>
                  </a:lnTo>
                  <a:lnTo>
                    <a:pt x="73611" y="10191"/>
                  </a:lnTo>
                  <a:lnTo>
                    <a:pt x="95373" y="167082"/>
                  </a:lnTo>
                  <a:cubicBezTo>
                    <a:pt x="95879" y="170119"/>
                    <a:pt x="96132" y="172903"/>
                    <a:pt x="99169" y="172903"/>
                  </a:cubicBezTo>
                  <a:cubicBezTo>
                    <a:pt x="101953" y="172903"/>
                    <a:pt x="103471" y="170119"/>
                    <a:pt x="104736" y="168348"/>
                  </a:cubicBezTo>
                  <a:lnTo>
                    <a:pt x="206969" y="8166"/>
                  </a:lnTo>
                  <a:lnTo>
                    <a:pt x="207222" y="8166"/>
                  </a:lnTo>
                  <a:lnTo>
                    <a:pt x="171035" y="153165"/>
                  </a:lnTo>
                  <a:cubicBezTo>
                    <a:pt x="168505" y="163034"/>
                    <a:pt x="167999" y="165058"/>
                    <a:pt x="148008" y="165058"/>
                  </a:cubicBezTo>
                  <a:cubicBezTo>
                    <a:pt x="143706" y="165058"/>
                    <a:pt x="140922" y="165058"/>
                    <a:pt x="140922" y="169866"/>
                  </a:cubicBezTo>
                  <a:cubicBezTo>
                    <a:pt x="140922" y="172903"/>
                    <a:pt x="143959" y="172903"/>
                    <a:pt x="144718" y="172903"/>
                  </a:cubicBezTo>
                  <a:cubicBezTo>
                    <a:pt x="151804" y="172903"/>
                    <a:pt x="169011" y="172143"/>
                    <a:pt x="176096" y="172143"/>
                  </a:cubicBezTo>
                  <a:cubicBezTo>
                    <a:pt x="186472" y="172143"/>
                    <a:pt x="197353" y="172903"/>
                    <a:pt x="207728" y="172903"/>
                  </a:cubicBezTo>
                  <a:cubicBezTo>
                    <a:pt x="209246" y="172903"/>
                    <a:pt x="212536" y="172903"/>
                    <a:pt x="212536" y="167842"/>
                  </a:cubicBezTo>
                  <a:cubicBezTo>
                    <a:pt x="212536" y="165058"/>
                    <a:pt x="210258" y="165058"/>
                    <a:pt x="205450" y="165058"/>
                  </a:cubicBezTo>
                  <a:cubicBezTo>
                    <a:pt x="196088" y="165058"/>
                    <a:pt x="189002" y="165058"/>
                    <a:pt x="189002" y="160503"/>
                  </a:cubicBezTo>
                  <a:cubicBezTo>
                    <a:pt x="189002" y="159491"/>
                    <a:pt x="189002" y="158985"/>
                    <a:pt x="190267" y="154430"/>
                  </a:cubicBezTo>
                  <a:lnTo>
                    <a:pt x="223923" y="19554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9" name="Freeform 318">
              <a:extLst>
                <a:ext uri="{FF2B5EF4-FFF2-40B4-BE49-F238E27FC236}">
                  <a16:creationId xmlns:a16="http://schemas.microsoft.com/office/drawing/2014/main" id="{561ECCA1-3575-2D5B-627B-DABE92ABFF2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8538450" y="4209325"/>
              <a:ext cx="136925" cy="128069"/>
            </a:xfrm>
            <a:custGeom>
              <a:avLst/>
              <a:gdLst>
                <a:gd name="csX0" fmla="*/ 137162 w 136925"/>
                <a:gd name="csY0" fmla="*/ 2373 h 128069"/>
                <a:gd name="csX1" fmla="*/ 134859 w 136925"/>
                <a:gd name="csY1" fmla="*/ 71 h 128069"/>
                <a:gd name="csX2" fmla="*/ 131670 w 136925"/>
                <a:gd name="csY2" fmla="*/ 2196 h 128069"/>
                <a:gd name="csX3" fmla="*/ 118740 w 136925"/>
                <a:gd name="csY3" fmla="*/ 15836 h 128069"/>
                <a:gd name="csX4" fmla="*/ 85438 w 136925"/>
                <a:gd name="csY4" fmla="*/ 71 h 128069"/>
                <a:gd name="csX5" fmla="*/ 236 w 136925"/>
                <a:gd name="csY5" fmla="*/ 78187 h 128069"/>
                <a:gd name="csX6" fmla="*/ 55148 w 136925"/>
                <a:gd name="csY6" fmla="*/ 128140 h 128069"/>
                <a:gd name="csX7" fmla="*/ 96420 w 136925"/>
                <a:gd name="csY7" fmla="*/ 114146 h 128069"/>
                <a:gd name="csX8" fmla="*/ 105100 w 136925"/>
                <a:gd name="csY8" fmla="*/ 124420 h 128069"/>
                <a:gd name="csX9" fmla="*/ 107934 w 136925"/>
                <a:gd name="csY9" fmla="*/ 119992 h 128069"/>
                <a:gd name="csX10" fmla="*/ 111300 w 136925"/>
                <a:gd name="csY10" fmla="*/ 106352 h 128069"/>
                <a:gd name="csX11" fmla="*/ 115197 w 136925"/>
                <a:gd name="csY11" fmla="*/ 90410 h 128069"/>
                <a:gd name="csX12" fmla="*/ 127951 w 136925"/>
                <a:gd name="csY12" fmla="*/ 82084 h 128069"/>
                <a:gd name="csX13" fmla="*/ 131848 w 136925"/>
                <a:gd name="csY13" fmla="*/ 78365 h 128069"/>
                <a:gd name="csX14" fmla="*/ 129191 w 136925"/>
                <a:gd name="csY14" fmla="*/ 75708 h 128069"/>
                <a:gd name="csX15" fmla="*/ 109706 w 136925"/>
                <a:gd name="csY15" fmla="*/ 76416 h 128069"/>
                <a:gd name="csX16" fmla="*/ 95003 w 136925"/>
                <a:gd name="csY16" fmla="*/ 76239 h 128069"/>
                <a:gd name="csX17" fmla="*/ 81010 w 136925"/>
                <a:gd name="csY17" fmla="*/ 75708 h 128069"/>
                <a:gd name="csX18" fmla="*/ 77113 w 136925"/>
                <a:gd name="csY18" fmla="*/ 79605 h 128069"/>
                <a:gd name="csX19" fmla="*/ 83489 w 136925"/>
                <a:gd name="csY19" fmla="*/ 82084 h 128069"/>
                <a:gd name="csX20" fmla="*/ 93763 w 136925"/>
                <a:gd name="csY20" fmla="*/ 82439 h 128069"/>
                <a:gd name="csX21" fmla="*/ 99609 w 136925"/>
                <a:gd name="csY21" fmla="*/ 85804 h 128069"/>
                <a:gd name="csX22" fmla="*/ 98369 w 136925"/>
                <a:gd name="csY22" fmla="*/ 91473 h 128069"/>
                <a:gd name="csX23" fmla="*/ 94472 w 136925"/>
                <a:gd name="csY23" fmla="*/ 106175 h 128069"/>
                <a:gd name="csX24" fmla="*/ 59045 w 136925"/>
                <a:gd name="csY24" fmla="*/ 121763 h 128069"/>
                <a:gd name="csX25" fmla="*/ 18126 w 136925"/>
                <a:gd name="csY25" fmla="*/ 83324 h 128069"/>
                <a:gd name="csX26" fmla="*/ 40091 w 136925"/>
                <a:gd name="csY26" fmla="*/ 27350 h 128069"/>
                <a:gd name="csX27" fmla="*/ 87209 w 136925"/>
                <a:gd name="csY27" fmla="*/ 6448 h 128069"/>
                <a:gd name="csX28" fmla="*/ 119802 w 136925"/>
                <a:gd name="csY28" fmla="*/ 41166 h 128069"/>
                <a:gd name="csX29" fmla="*/ 119271 w 136925"/>
                <a:gd name="csY29" fmla="*/ 48429 h 128069"/>
                <a:gd name="csX30" fmla="*/ 122459 w 136925"/>
                <a:gd name="csY30" fmla="*/ 50731 h 128069"/>
                <a:gd name="csX31" fmla="*/ 126179 w 136925"/>
                <a:gd name="csY31" fmla="*/ 46834 h 128069"/>
                <a:gd name="csX32" fmla="*/ 137162 w 136925"/>
                <a:gd name="csY32" fmla="*/ 2373 h 1280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36925" h="128069">
                  <a:moveTo>
                    <a:pt x="137162" y="2373"/>
                  </a:moveTo>
                  <a:cubicBezTo>
                    <a:pt x="137162" y="1488"/>
                    <a:pt x="136630" y="71"/>
                    <a:pt x="134859" y="71"/>
                  </a:cubicBezTo>
                  <a:cubicBezTo>
                    <a:pt x="133619" y="71"/>
                    <a:pt x="133265" y="425"/>
                    <a:pt x="131670" y="2196"/>
                  </a:cubicBezTo>
                  <a:lnTo>
                    <a:pt x="118740" y="15836"/>
                  </a:lnTo>
                  <a:cubicBezTo>
                    <a:pt x="117145" y="13710"/>
                    <a:pt x="107226" y="71"/>
                    <a:pt x="85438" y="71"/>
                  </a:cubicBezTo>
                  <a:cubicBezTo>
                    <a:pt x="42394" y="71"/>
                    <a:pt x="236" y="38155"/>
                    <a:pt x="236" y="78187"/>
                  </a:cubicBezTo>
                  <a:cubicBezTo>
                    <a:pt x="236" y="105644"/>
                    <a:pt x="21138" y="128140"/>
                    <a:pt x="55148" y="128140"/>
                  </a:cubicBezTo>
                  <a:cubicBezTo>
                    <a:pt x="70736" y="128140"/>
                    <a:pt x="87209" y="124066"/>
                    <a:pt x="96420" y="114146"/>
                  </a:cubicBezTo>
                  <a:cubicBezTo>
                    <a:pt x="98192" y="118043"/>
                    <a:pt x="102974" y="124420"/>
                    <a:pt x="105100" y="124420"/>
                  </a:cubicBezTo>
                  <a:cubicBezTo>
                    <a:pt x="106694" y="124420"/>
                    <a:pt x="107049" y="123711"/>
                    <a:pt x="107934" y="119992"/>
                  </a:cubicBezTo>
                  <a:lnTo>
                    <a:pt x="111300" y="106352"/>
                  </a:lnTo>
                  <a:cubicBezTo>
                    <a:pt x="112185" y="103164"/>
                    <a:pt x="114665" y="92535"/>
                    <a:pt x="115197" y="90410"/>
                  </a:cubicBezTo>
                  <a:cubicBezTo>
                    <a:pt x="117322" y="82439"/>
                    <a:pt x="117500" y="82262"/>
                    <a:pt x="127951" y="82084"/>
                  </a:cubicBezTo>
                  <a:cubicBezTo>
                    <a:pt x="129191" y="82084"/>
                    <a:pt x="131848" y="82084"/>
                    <a:pt x="131848" y="78365"/>
                  </a:cubicBezTo>
                  <a:cubicBezTo>
                    <a:pt x="131848" y="76593"/>
                    <a:pt x="130608" y="75708"/>
                    <a:pt x="129191" y="75708"/>
                  </a:cubicBezTo>
                  <a:cubicBezTo>
                    <a:pt x="123345" y="75708"/>
                    <a:pt x="115905" y="76416"/>
                    <a:pt x="109706" y="76416"/>
                  </a:cubicBezTo>
                  <a:cubicBezTo>
                    <a:pt x="105277" y="76416"/>
                    <a:pt x="99432" y="76416"/>
                    <a:pt x="95003" y="76239"/>
                  </a:cubicBezTo>
                  <a:cubicBezTo>
                    <a:pt x="90575" y="76062"/>
                    <a:pt x="85438" y="75708"/>
                    <a:pt x="81010" y="75708"/>
                  </a:cubicBezTo>
                  <a:cubicBezTo>
                    <a:pt x="79770" y="75708"/>
                    <a:pt x="77113" y="75708"/>
                    <a:pt x="77113" y="79605"/>
                  </a:cubicBezTo>
                  <a:cubicBezTo>
                    <a:pt x="77113" y="82084"/>
                    <a:pt x="79061" y="82084"/>
                    <a:pt x="83489" y="82084"/>
                  </a:cubicBezTo>
                  <a:cubicBezTo>
                    <a:pt x="86855" y="82084"/>
                    <a:pt x="90398" y="82084"/>
                    <a:pt x="93763" y="82439"/>
                  </a:cubicBezTo>
                  <a:cubicBezTo>
                    <a:pt x="99432" y="82970"/>
                    <a:pt x="99609" y="83679"/>
                    <a:pt x="99609" y="85804"/>
                  </a:cubicBezTo>
                  <a:cubicBezTo>
                    <a:pt x="99609" y="86513"/>
                    <a:pt x="99609" y="86867"/>
                    <a:pt x="98369" y="91473"/>
                  </a:cubicBezTo>
                  <a:cubicBezTo>
                    <a:pt x="97129" y="96432"/>
                    <a:pt x="95180" y="104404"/>
                    <a:pt x="94472" y="106175"/>
                  </a:cubicBezTo>
                  <a:cubicBezTo>
                    <a:pt x="89335" y="116980"/>
                    <a:pt x="72861" y="121763"/>
                    <a:pt x="59045" y="121763"/>
                  </a:cubicBezTo>
                  <a:cubicBezTo>
                    <a:pt x="41331" y="121763"/>
                    <a:pt x="18126" y="113260"/>
                    <a:pt x="18126" y="83324"/>
                  </a:cubicBezTo>
                  <a:cubicBezTo>
                    <a:pt x="18126" y="64371"/>
                    <a:pt x="26983" y="40635"/>
                    <a:pt x="40091" y="27350"/>
                  </a:cubicBezTo>
                  <a:cubicBezTo>
                    <a:pt x="58336" y="9282"/>
                    <a:pt x="77290" y="6448"/>
                    <a:pt x="87209" y="6448"/>
                  </a:cubicBezTo>
                  <a:cubicBezTo>
                    <a:pt x="107757" y="6448"/>
                    <a:pt x="119802" y="21327"/>
                    <a:pt x="119802" y="41166"/>
                  </a:cubicBezTo>
                  <a:cubicBezTo>
                    <a:pt x="119802" y="46126"/>
                    <a:pt x="119271" y="47366"/>
                    <a:pt x="119271" y="48429"/>
                  </a:cubicBezTo>
                  <a:cubicBezTo>
                    <a:pt x="119271" y="50731"/>
                    <a:pt x="121574" y="50731"/>
                    <a:pt x="122459" y="50731"/>
                  </a:cubicBezTo>
                  <a:cubicBezTo>
                    <a:pt x="125294" y="50731"/>
                    <a:pt x="125294" y="50200"/>
                    <a:pt x="126179" y="46834"/>
                  </a:cubicBezTo>
                  <a:lnTo>
                    <a:pt x="137162" y="2373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0" name="Freeform 319">
              <a:extLst>
                <a:ext uri="{FF2B5EF4-FFF2-40B4-BE49-F238E27FC236}">
                  <a16:creationId xmlns:a16="http://schemas.microsoft.com/office/drawing/2014/main" id="{DA751BA0-A9AB-4B1F-FFCA-CFCC2737500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8699415" y="4185690"/>
              <a:ext cx="105395" cy="105522"/>
            </a:xfrm>
            <a:custGeom>
              <a:avLst/>
              <a:gdLst>
                <a:gd name="csX0" fmla="*/ 56546 w 105395"/>
                <a:gd name="csY0" fmla="*/ 56373 h 105522"/>
                <a:gd name="csX1" fmla="*/ 100197 w 105395"/>
                <a:gd name="csY1" fmla="*/ 56373 h 105522"/>
                <a:gd name="csX2" fmla="*/ 105638 w 105395"/>
                <a:gd name="csY2" fmla="*/ 52830 h 105522"/>
                <a:gd name="csX3" fmla="*/ 100197 w 105395"/>
                <a:gd name="csY3" fmla="*/ 49287 h 105522"/>
                <a:gd name="csX4" fmla="*/ 56546 w 105395"/>
                <a:gd name="csY4" fmla="*/ 49287 h 105522"/>
                <a:gd name="csX5" fmla="*/ 56546 w 105395"/>
                <a:gd name="csY5" fmla="*/ 5889 h 105522"/>
                <a:gd name="csX6" fmla="*/ 53003 w 105395"/>
                <a:gd name="csY6" fmla="*/ 69 h 105522"/>
                <a:gd name="csX7" fmla="*/ 49460 w 105395"/>
                <a:gd name="csY7" fmla="*/ 5256 h 105522"/>
                <a:gd name="csX8" fmla="*/ 49460 w 105395"/>
                <a:gd name="csY8" fmla="*/ 49287 h 105522"/>
                <a:gd name="csX9" fmla="*/ 5682 w 105395"/>
                <a:gd name="csY9" fmla="*/ 49287 h 105522"/>
                <a:gd name="csX10" fmla="*/ 242 w 105395"/>
                <a:gd name="csY10" fmla="*/ 52830 h 105522"/>
                <a:gd name="csX11" fmla="*/ 5682 w 105395"/>
                <a:gd name="csY11" fmla="*/ 56373 h 105522"/>
                <a:gd name="csX12" fmla="*/ 49460 w 105395"/>
                <a:gd name="csY12" fmla="*/ 56373 h 105522"/>
                <a:gd name="csX13" fmla="*/ 49460 w 105395"/>
                <a:gd name="csY13" fmla="*/ 98505 h 105522"/>
                <a:gd name="csX14" fmla="*/ 5682 w 105395"/>
                <a:gd name="csY14" fmla="*/ 98505 h 105522"/>
                <a:gd name="csX15" fmla="*/ 242 w 105395"/>
                <a:gd name="csY15" fmla="*/ 102048 h 105522"/>
                <a:gd name="csX16" fmla="*/ 5682 w 105395"/>
                <a:gd name="csY16" fmla="*/ 105591 h 105522"/>
                <a:gd name="csX17" fmla="*/ 100197 w 105395"/>
                <a:gd name="csY17" fmla="*/ 105591 h 105522"/>
                <a:gd name="csX18" fmla="*/ 105638 w 105395"/>
                <a:gd name="csY18" fmla="*/ 102048 h 105522"/>
                <a:gd name="csX19" fmla="*/ 100197 w 105395"/>
                <a:gd name="csY19" fmla="*/ 98505 h 105522"/>
                <a:gd name="csX20" fmla="*/ 56546 w 105395"/>
                <a:gd name="csY20" fmla="*/ 98505 h 105522"/>
                <a:gd name="csX21" fmla="*/ 56546 w 105395"/>
                <a:gd name="csY21" fmla="*/ 56373 h 105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5395" h="105522">
                  <a:moveTo>
                    <a:pt x="56546" y="56373"/>
                  </a:moveTo>
                  <a:lnTo>
                    <a:pt x="100197" y="56373"/>
                  </a:lnTo>
                  <a:cubicBezTo>
                    <a:pt x="102221" y="56373"/>
                    <a:pt x="105638" y="56373"/>
                    <a:pt x="105638" y="52830"/>
                  </a:cubicBezTo>
                  <a:cubicBezTo>
                    <a:pt x="105638" y="49287"/>
                    <a:pt x="102221" y="49287"/>
                    <a:pt x="100197" y="49287"/>
                  </a:cubicBezTo>
                  <a:lnTo>
                    <a:pt x="56546" y="49287"/>
                  </a:lnTo>
                  <a:lnTo>
                    <a:pt x="56546" y="5889"/>
                  </a:lnTo>
                  <a:cubicBezTo>
                    <a:pt x="56546" y="3864"/>
                    <a:pt x="56546" y="69"/>
                    <a:pt x="53003" y="69"/>
                  </a:cubicBezTo>
                  <a:cubicBezTo>
                    <a:pt x="49460" y="69"/>
                    <a:pt x="49460" y="3358"/>
                    <a:pt x="49460" y="5256"/>
                  </a:cubicBezTo>
                  <a:lnTo>
                    <a:pt x="49460" y="49287"/>
                  </a:lnTo>
                  <a:lnTo>
                    <a:pt x="5682" y="49287"/>
                  </a:lnTo>
                  <a:cubicBezTo>
                    <a:pt x="3658" y="49287"/>
                    <a:pt x="242" y="49287"/>
                    <a:pt x="242" y="52830"/>
                  </a:cubicBezTo>
                  <a:cubicBezTo>
                    <a:pt x="242" y="56373"/>
                    <a:pt x="3658" y="56373"/>
                    <a:pt x="5682" y="56373"/>
                  </a:cubicBezTo>
                  <a:lnTo>
                    <a:pt x="49460" y="56373"/>
                  </a:lnTo>
                  <a:lnTo>
                    <a:pt x="49460" y="98505"/>
                  </a:lnTo>
                  <a:lnTo>
                    <a:pt x="5682" y="98505"/>
                  </a:lnTo>
                  <a:cubicBezTo>
                    <a:pt x="3658" y="98505"/>
                    <a:pt x="242" y="98505"/>
                    <a:pt x="242" y="102048"/>
                  </a:cubicBezTo>
                  <a:cubicBezTo>
                    <a:pt x="242" y="105591"/>
                    <a:pt x="3658" y="105591"/>
                    <a:pt x="5682" y="105591"/>
                  </a:cubicBezTo>
                  <a:lnTo>
                    <a:pt x="100197" y="105591"/>
                  </a:lnTo>
                  <a:cubicBezTo>
                    <a:pt x="102221" y="105591"/>
                    <a:pt x="105638" y="105591"/>
                    <a:pt x="105638" y="102048"/>
                  </a:cubicBezTo>
                  <a:cubicBezTo>
                    <a:pt x="105638" y="98505"/>
                    <a:pt x="102221" y="98505"/>
                    <a:pt x="100197" y="98505"/>
                  </a:cubicBezTo>
                  <a:lnTo>
                    <a:pt x="56546" y="98505"/>
                  </a:lnTo>
                  <a:lnTo>
                    <a:pt x="56546" y="56373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1" name="Freeform 320">
              <a:extLst>
                <a:ext uri="{FF2B5EF4-FFF2-40B4-BE49-F238E27FC236}">
                  <a16:creationId xmlns:a16="http://schemas.microsoft.com/office/drawing/2014/main" id="{9847EABE-BEE9-C4E0-F98A-A0EAC791382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8930437" y="4193182"/>
              <a:ext cx="168278" cy="59213"/>
            </a:xfrm>
            <a:custGeom>
              <a:avLst/>
              <a:gdLst>
                <a:gd name="csX0" fmla="*/ 159926 w 168278"/>
                <a:gd name="csY0" fmla="*/ 10191 h 59213"/>
                <a:gd name="csX1" fmla="*/ 168530 w 168278"/>
                <a:gd name="csY1" fmla="*/ 5130 h 59213"/>
                <a:gd name="csX2" fmla="*/ 160179 w 168278"/>
                <a:gd name="csY2" fmla="*/ 69 h 59213"/>
                <a:gd name="csX3" fmla="*/ 8602 w 168278"/>
                <a:gd name="csY3" fmla="*/ 69 h 59213"/>
                <a:gd name="csX4" fmla="*/ 251 w 168278"/>
                <a:gd name="csY4" fmla="*/ 5130 h 59213"/>
                <a:gd name="csX5" fmla="*/ 8855 w 168278"/>
                <a:gd name="csY5" fmla="*/ 10191 h 59213"/>
                <a:gd name="csX6" fmla="*/ 159926 w 168278"/>
                <a:gd name="csY6" fmla="*/ 10191 h 59213"/>
                <a:gd name="csX7" fmla="*/ 160179 w 168278"/>
                <a:gd name="csY7" fmla="*/ 59283 h 59213"/>
                <a:gd name="csX8" fmla="*/ 168530 w 168278"/>
                <a:gd name="csY8" fmla="*/ 54222 h 59213"/>
                <a:gd name="csX9" fmla="*/ 159926 w 168278"/>
                <a:gd name="csY9" fmla="*/ 49161 h 59213"/>
                <a:gd name="csX10" fmla="*/ 8855 w 168278"/>
                <a:gd name="csY10" fmla="*/ 49161 h 59213"/>
                <a:gd name="csX11" fmla="*/ 251 w 168278"/>
                <a:gd name="csY11" fmla="*/ 54222 h 59213"/>
                <a:gd name="csX12" fmla="*/ 8602 w 168278"/>
                <a:gd name="csY12" fmla="*/ 59283 h 59213"/>
                <a:gd name="csX13" fmla="*/ 160179 w 168278"/>
                <a:gd name="csY13" fmla="*/ 59283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926" y="10191"/>
                  </a:moveTo>
                  <a:cubicBezTo>
                    <a:pt x="163722" y="10191"/>
                    <a:pt x="168530" y="10191"/>
                    <a:pt x="168530" y="5130"/>
                  </a:cubicBezTo>
                  <a:cubicBezTo>
                    <a:pt x="168530" y="69"/>
                    <a:pt x="163722" y="69"/>
                    <a:pt x="160179" y="69"/>
                  </a:cubicBezTo>
                  <a:lnTo>
                    <a:pt x="8602" y="69"/>
                  </a:lnTo>
                  <a:cubicBezTo>
                    <a:pt x="5059" y="69"/>
                    <a:pt x="251" y="69"/>
                    <a:pt x="251" y="5130"/>
                  </a:cubicBezTo>
                  <a:cubicBezTo>
                    <a:pt x="251" y="10191"/>
                    <a:pt x="5059" y="10191"/>
                    <a:pt x="8855" y="10191"/>
                  </a:cubicBezTo>
                  <a:lnTo>
                    <a:pt x="159926" y="10191"/>
                  </a:lnTo>
                  <a:close/>
                  <a:moveTo>
                    <a:pt x="160179" y="59283"/>
                  </a:moveTo>
                  <a:cubicBezTo>
                    <a:pt x="163722" y="59283"/>
                    <a:pt x="168530" y="59283"/>
                    <a:pt x="168530" y="54222"/>
                  </a:cubicBezTo>
                  <a:cubicBezTo>
                    <a:pt x="168530" y="49161"/>
                    <a:pt x="163722" y="49161"/>
                    <a:pt x="159926" y="49161"/>
                  </a:cubicBezTo>
                  <a:lnTo>
                    <a:pt x="8855" y="49161"/>
                  </a:lnTo>
                  <a:cubicBezTo>
                    <a:pt x="5059" y="49161"/>
                    <a:pt x="251" y="49161"/>
                    <a:pt x="251" y="54222"/>
                  </a:cubicBezTo>
                  <a:cubicBezTo>
                    <a:pt x="251" y="59283"/>
                    <a:pt x="5059" y="59283"/>
                    <a:pt x="8602" y="59283"/>
                  </a:cubicBezTo>
                  <a:lnTo>
                    <a:pt x="160179" y="59283"/>
                  </a:ln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2" name="Freeform 321">
              <a:extLst>
                <a:ext uri="{FF2B5EF4-FFF2-40B4-BE49-F238E27FC236}">
                  <a16:creationId xmlns:a16="http://schemas.microsoft.com/office/drawing/2014/main" id="{ADF96827-9260-8B1D-B4A8-6A8D3D602BE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9193243" y="4117520"/>
              <a:ext cx="106534" cy="174099"/>
            </a:xfrm>
            <a:custGeom>
              <a:avLst/>
              <a:gdLst>
                <a:gd name="csX0" fmla="*/ 106796 w 106534"/>
                <a:gd name="csY0" fmla="*/ 87624 h 174099"/>
                <a:gd name="csX1" fmla="*/ 96674 w 106534"/>
                <a:gd name="csY1" fmla="*/ 28410 h 174099"/>
                <a:gd name="csX2" fmla="*/ 53655 w 106534"/>
                <a:gd name="csY2" fmla="*/ 69 h 174099"/>
                <a:gd name="csX3" fmla="*/ 9624 w 106534"/>
                <a:gd name="csY3" fmla="*/ 30182 h 174099"/>
                <a:gd name="csX4" fmla="*/ 262 w 106534"/>
                <a:gd name="csY4" fmla="*/ 87624 h 174099"/>
                <a:gd name="csX5" fmla="*/ 11649 w 106534"/>
                <a:gd name="csY5" fmla="*/ 148610 h 174099"/>
                <a:gd name="csX6" fmla="*/ 53402 w 106534"/>
                <a:gd name="csY6" fmla="*/ 174168 h 174099"/>
                <a:gd name="csX7" fmla="*/ 97433 w 106534"/>
                <a:gd name="csY7" fmla="*/ 144814 h 174099"/>
                <a:gd name="csX8" fmla="*/ 106796 w 106534"/>
                <a:gd name="csY8" fmla="*/ 87624 h 174099"/>
                <a:gd name="csX9" fmla="*/ 53402 w 106534"/>
                <a:gd name="csY9" fmla="*/ 168601 h 174099"/>
                <a:gd name="csX10" fmla="*/ 24048 w 106534"/>
                <a:gd name="csY10" fmla="*/ 137982 h 174099"/>
                <a:gd name="csX11" fmla="*/ 21265 w 106534"/>
                <a:gd name="csY11" fmla="*/ 84588 h 174099"/>
                <a:gd name="csX12" fmla="*/ 23289 w 106534"/>
                <a:gd name="csY12" fmla="*/ 38026 h 174099"/>
                <a:gd name="csX13" fmla="*/ 53402 w 106534"/>
                <a:gd name="csY13" fmla="*/ 5636 h 174099"/>
                <a:gd name="csX14" fmla="*/ 83262 w 106534"/>
                <a:gd name="csY14" fmla="*/ 35243 h 174099"/>
                <a:gd name="csX15" fmla="*/ 85793 w 106534"/>
                <a:gd name="csY15" fmla="*/ 84588 h 174099"/>
                <a:gd name="csX16" fmla="*/ 83009 w 106534"/>
                <a:gd name="csY16" fmla="*/ 136969 h 174099"/>
                <a:gd name="csX17" fmla="*/ 53402 w 106534"/>
                <a:gd name="csY17" fmla="*/ 168601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6534" h="174099">
                  <a:moveTo>
                    <a:pt x="106796" y="87624"/>
                  </a:moveTo>
                  <a:cubicBezTo>
                    <a:pt x="106796" y="67380"/>
                    <a:pt x="105531" y="47136"/>
                    <a:pt x="96674" y="28410"/>
                  </a:cubicBezTo>
                  <a:cubicBezTo>
                    <a:pt x="85034" y="4118"/>
                    <a:pt x="64283" y="69"/>
                    <a:pt x="53655" y="69"/>
                  </a:cubicBezTo>
                  <a:cubicBezTo>
                    <a:pt x="38472" y="69"/>
                    <a:pt x="20000" y="6648"/>
                    <a:pt x="9624" y="30182"/>
                  </a:cubicBezTo>
                  <a:cubicBezTo>
                    <a:pt x="1527" y="47642"/>
                    <a:pt x="262" y="67380"/>
                    <a:pt x="262" y="87624"/>
                  </a:cubicBezTo>
                  <a:cubicBezTo>
                    <a:pt x="262" y="106603"/>
                    <a:pt x="1274" y="129378"/>
                    <a:pt x="11649" y="148610"/>
                  </a:cubicBezTo>
                  <a:cubicBezTo>
                    <a:pt x="22530" y="169107"/>
                    <a:pt x="41003" y="174168"/>
                    <a:pt x="53402" y="174168"/>
                  </a:cubicBezTo>
                  <a:cubicBezTo>
                    <a:pt x="67067" y="174168"/>
                    <a:pt x="86299" y="168854"/>
                    <a:pt x="97433" y="144814"/>
                  </a:cubicBezTo>
                  <a:cubicBezTo>
                    <a:pt x="105531" y="127353"/>
                    <a:pt x="106796" y="107615"/>
                    <a:pt x="106796" y="87624"/>
                  </a:cubicBezTo>
                  <a:close/>
                  <a:moveTo>
                    <a:pt x="53402" y="168601"/>
                  </a:moveTo>
                  <a:cubicBezTo>
                    <a:pt x="43533" y="168601"/>
                    <a:pt x="28603" y="162274"/>
                    <a:pt x="24048" y="137982"/>
                  </a:cubicBezTo>
                  <a:cubicBezTo>
                    <a:pt x="21265" y="122798"/>
                    <a:pt x="21265" y="99518"/>
                    <a:pt x="21265" y="84588"/>
                  </a:cubicBezTo>
                  <a:cubicBezTo>
                    <a:pt x="21265" y="68393"/>
                    <a:pt x="21265" y="51691"/>
                    <a:pt x="23289" y="38026"/>
                  </a:cubicBezTo>
                  <a:cubicBezTo>
                    <a:pt x="28097" y="7913"/>
                    <a:pt x="47076" y="5636"/>
                    <a:pt x="53402" y="5636"/>
                  </a:cubicBezTo>
                  <a:cubicBezTo>
                    <a:pt x="61753" y="5636"/>
                    <a:pt x="78454" y="10191"/>
                    <a:pt x="83262" y="35243"/>
                  </a:cubicBezTo>
                  <a:cubicBezTo>
                    <a:pt x="85793" y="49414"/>
                    <a:pt x="85793" y="68646"/>
                    <a:pt x="85793" y="84588"/>
                  </a:cubicBezTo>
                  <a:cubicBezTo>
                    <a:pt x="85793" y="103567"/>
                    <a:pt x="85793" y="120774"/>
                    <a:pt x="83009" y="136969"/>
                  </a:cubicBezTo>
                  <a:cubicBezTo>
                    <a:pt x="79213" y="161009"/>
                    <a:pt x="64790" y="168601"/>
                    <a:pt x="53402" y="168601"/>
                  </a:cubicBezTo>
                  <a:close/>
                </a:path>
              </a:pathLst>
            </a:custGeom>
            <a:solidFill>
              <a:srgbClr val="000000"/>
            </a:solidFill>
            <a:ln w="253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4F3742-026C-F39F-16DE-9590036BC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29</a:t>
            </a:fld>
            <a:endParaRPr lang="en-GB" noProof="0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313F11F-A83E-F150-7260-34B6BFB5A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</p:txBody>
      </p:sp>
      <p:sp>
        <p:nvSpPr>
          <p:cNvPr id="14" name="TextBox 13">
            <a:hlinkClick r:id="rId98"/>
            <a:extLst>
              <a:ext uri="{FF2B5EF4-FFF2-40B4-BE49-F238E27FC236}">
                <a16:creationId xmlns:a16="http://schemas.microsoft.com/office/drawing/2014/main" id="{F677CC39-2250-0942-D269-ED4901DA4032}"/>
              </a:ext>
            </a:extLst>
          </p:cNvPr>
          <p:cNvSpPr txBox="1"/>
          <p:nvPr/>
        </p:nvSpPr>
        <p:spPr>
          <a:xfrm>
            <a:off x="721102" y="2438196"/>
            <a:ext cx="393826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b="1" i="1" dirty="0">
                <a:hlinkClick r:id="rId98"/>
              </a:rPr>
              <a:t>[Brignole et al. </a:t>
            </a:r>
            <a:r>
              <a:rPr lang="en-GB" sz="900" b="1" i="1" dirty="0">
                <a:effectLst/>
                <a:hlinkClick r:id="rId98"/>
              </a:rPr>
              <a:t>Nucl.Phys.B</a:t>
            </a:r>
            <a:r>
              <a:rPr lang="en-GB" sz="900" b="1" i="0" dirty="0">
                <a:effectLst/>
                <a:hlinkClick r:id="rId98"/>
              </a:rPr>
              <a:t> 631 (2002) 195-218]</a:t>
            </a:r>
            <a:endParaRPr lang="en-GB" sz="900" b="1" i="0" dirty="0">
              <a:effectLst/>
            </a:endParaRPr>
          </a:p>
          <a:p>
            <a:r>
              <a:rPr lang="en-GB" sz="900" b="1" i="0" dirty="0">
                <a:effectLst/>
                <a:hlinkClick r:id="rId99"/>
              </a:rPr>
              <a:t>[Espinosa et al. </a:t>
            </a:r>
            <a:r>
              <a:rPr lang="en-GB" sz="900" b="1" i="1" dirty="0">
                <a:hlinkClick r:id="rId99"/>
              </a:rPr>
              <a:t>Nucl.Phys.B</a:t>
            </a:r>
            <a:r>
              <a:rPr lang="en-GB" sz="900" b="1" dirty="0">
                <a:hlinkClick r:id="rId99"/>
              </a:rPr>
              <a:t> 586 (2000) 3-38]</a:t>
            </a:r>
            <a:endParaRPr lang="en-GB" sz="900" b="1" dirty="0"/>
          </a:p>
          <a:p>
            <a:pPr algn="l" rtl="0"/>
            <a:r>
              <a:rPr lang="en-GB" sz="900" b="1" i="0" dirty="0">
                <a:effectLst/>
              </a:rPr>
              <a:t> </a:t>
            </a:r>
          </a:p>
        </p:txBody>
      </p:sp>
      <p:sp>
        <p:nvSpPr>
          <p:cNvPr id="15" name="Frame 14">
            <a:extLst>
              <a:ext uri="{FF2B5EF4-FFF2-40B4-BE49-F238E27FC236}">
                <a16:creationId xmlns:a16="http://schemas.microsoft.com/office/drawing/2014/main" id="{C0D09CEA-236F-93E7-04DD-BF846705BDD9}"/>
              </a:ext>
            </a:extLst>
          </p:cNvPr>
          <p:cNvSpPr/>
          <p:nvPr/>
        </p:nvSpPr>
        <p:spPr>
          <a:xfrm>
            <a:off x="2423592" y="5517232"/>
            <a:ext cx="2235770" cy="432048"/>
          </a:xfrm>
          <a:prstGeom prst="frame">
            <a:avLst>
              <a:gd name="adj1" fmla="val 82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092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AFC8C-5789-3079-E2A4-8A8D5FD40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30088F1-C896-6D3B-96AD-E0A2057F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Stabilising the MC Integration: Richardson Extrapolation</a:t>
            </a:r>
          </a:p>
        </p:txBody>
      </p:sp>
      <p:grpSp>
        <p:nvGrpSpPr>
          <p:cNvPr id="521" name="Group 520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I(\chi)=I(0)+\mathcal{O}(\chi)&#10;\end{align*}&#10;&#10;&#10;\end{document}" title="IguanaTex Shape Display">
            <a:extLst>
              <a:ext uri="{FF2B5EF4-FFF2-40B4-BE49-F238E27FC236}">
                <a16:creationId xmlns:a16="http://schemas.microsoft.com/office/drawing/2014/main" id="{DA711B7E-4DD8-7541-490A-6FA2A8693D9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83507" y="2121135"/>
            <a:ext cx="2092213" cy="227745"/>
            <a:chOff x="5506474" y="3204037"/>
            <a:chExt cx="2092213" cy="227745"/>
          </a:xfrm>
        </p:grpSpPr>
        <p:sp>
          <p:nvSpPr>
            <p:cNvPr id="507" name="Freeform 506">
              <a:extLst>
                <a:ext uri="{FF2B5EF4-FFF2-40B4-BE49-F238E27FC236}">
                  <a16:creationId xmlns:a16="http://schemas.microsoft.com/office/drawing/2014/main" id="{89DF277B-C34A-F719-6955-3A3D9265F997}"/>
                </a:ext>
              </a:extLst>
            </p:cNvPr>
            <p:cNvSpPr/>
            <p:nvPr>
              <p:custDataLst>
                <p:tags r:id="rId156"/>
              </p:custDataLst>
            </p:nvPr>
          </p:nvSpPr>
          <p:spPr>
            <a:xfrm>
              <a:off x="5506474" y="3219296"/>
              <a:ext cx="115784" cy="155550"/>
            </a:xfrm>
            <a:custGeom>
              <a:avLst/>
              <a:gdLst>
                <a:gd name="csX0" fmla="*/ 85212 w 115784"/>
                <a:gd name="csY0" fmla="*/ 17605 h 155550"/>
                <a:gd name="csX1" fmla="*/ 107969 w 115784"/>
                <a:gd name="csY1" fmla="*/ 7129 h 155550"/>
                <a:gd name="csX2" fmla="*/ 115971 w 115784"/>
                <a:gd name="csY2" fmla="*/ 2802 h 155550"/>
                <a:gd name="csX3" fmla="*/ 112220 w 115784"/>
                <a:gd name="csY3" fmla="*/ 69 h 155550"/>
                <a:gd name="csX4" fmla="*/ 79211 w 115784"/>
                <a:gd name="csY4" fmla="*/ 752 h 155550"/>
                <a:gd name="csX5" fmla="*/ 45951 w 115784"/>
                <a:gd name="csY5" fmla="*/ 69 h 155550"/>
                <a:gd name="csX6" fmla="*/ 40949 w 115784"/>
                <a:gd name="csY6" fmla="*/ 4624 h 155550"/>
                <a:gd name="csX7" fmla="*/ 47951 w 115784"/>
                <a:gd name="csY7" fmla="*/ 7129 h 155550"/>
                <a:gd name="csX8" fmla="*/ 65206 w 115784"/>
                <a:gd name="csY8" fmla="*/ 11456 h 155550"/>
                <a:gd name="csX9" fmla="*/ 64706 w 115784"/>
                <a:gd name="csY9" fmla="*/ 15100 h 155550"/>
                <a:gd name="csX10" fmla="*/ 30946 w 115784"/>
                <a:gd name="csY10" fmla="*/ 137855 h 155550"/>
                <a:gd name="csX11" fmla="*/ 8190 w 115784"/>
                <a:gd name="csY11" fmla="*/ 148559 h 155550"/>
                <a:gd name="csX12" fmla="*/ 187 w 115784"/>
                <a:gd name="csY12" fmla="*/ 153114 h 155550"/>
                <a:gd name="csX13" fmla="*/ 3938 w 115784"/>
                <a:gd name="csY13" fmla="*/ 155619 h 155550"/>
                <a:gd name="csX14" fmla="*/ 36698 w 115784"/>
                <a:gd name="csY14" fmla="*/ 154936 h 155550"/>
                <a:gd name="csX15" fmla="*/ 70208 w 115784"/>
                <a:gd name="csY15" fmla="*/ 155619 h 155550"/>
                <a:gd name="csX16" fmla="*/ 75209 w 115784"/>
                <a:gd name="csY16" fmla="*/ 151292 h 155550"/>
                <a:gd name="csX17" fmla="*/ 67707 w 115784"/>
                <a:gd name="csY17" fmla="*/ 148559 h 155550"/>
                <a:gd name="csX18" fmla="*/ 56954 w 115784"/>
                <a:gd name="csY18" fmla="*/ 148104 h 155550"/>
                <a:gd name="csX19" fmla="*/ 50702 w 115784"/>
                <a:gd name="csY19" fmla="*/ 144232 h 155550"/>
                <a:gd name="csX20" fmla="*/ 51702 w 115784"/>
                <a:gd name="csY20" fmla="*/ 138994 h 155550"/>
                <a:gd name="csX21" fmla="*/ 85212 w 115784"/>
                <a:gd name="csY21" fmla="*/ 17605 h 155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5784" h="155550">
                  <a:moveTo>
                    <a:pt x="85212" y="17605"/>
                  </a:moveTo>
                  <a:cubicBezTo>
                    <a:pt x="87463" y="9406"/>
                    <a:pt x="88213" y="7129"/>
                    <a:pt x="107969" y="7129"/>
                  </a:cubicBezTo>
                  <a:cubicBezTo>
                    <a:pt x="113971" y="7129"/>
                    <a:pt x="115971" y="7129"/>
                    <a:pt x="115971" y="2802"/>
                  </a:cubicBezTo>
                  <a:cubicBezTo>
                    <a:pt x="115971" y="69"/>
                    <a:pt x="113221" y="69"/>
                    <a:pt x="112220" y="69"/>
                  </a:cubicBezTo>
                  <a:cubicBezTo>
                    <a:pt x="104968" y="69"/>
                    <a:pt x="86463" y="752"/>
                    <a:pt x="79211" y="752"/>
                  </a:cubicBezTo>
                  <a:cubicBezTo>
                    <a:pt x="71708" y="752"/>
                    <a:pt x="53453" y="69"/>
                    <a:pt x="45951" y="69"/>
                  </a:cubicBezTo>
                  <a:cubicBezTo>
                    <a:pt x="44200" y="69"/>
                    <a:pt x="40949" y="69"/>
                    <a:pt x="40949" y="4624"/>
                  </a:cubicBezTo>
                  <a:cubicBezTo>
                    <a:pt x="40949" y="7129"/>
                    <a:pt x="43200" y="7129"/>
                    <a:pt x="47951" y="7129"/>
                  </a:cubicBezTo>
                  <a:cubicBezTo>
                    <a:pt x="58454" y="7129"/>
                    <a:pt x="65206" y="7129"/>
                    <a:pt x="65206" y="11456"/>
                  </a:cubicBezTo>
                  <a:cubicBezTo>
                    <a:pt x="65206" y="12595"/>
                    <a:pt x="65206" y="13050"/>
                    <a:pt x="64706" y="15100"/>
                  </a:cubicBezTo>
                  <a:lnTo>
                    <a:pt x="30946" y="137855"/>
                  </a:lnTo>
                  <a:cubicBezTo>
                    <a:pt x="28696" y="146282"/>
                    <a:pt x="27945" y="148559"/>
                    <a:pt x="8190" y="148559"/>
                  </a:cubicBezTo>
                  <a:cubicBezTo>
                    <a:pt x="2438" y="148559"/>
                    <a:pt x="187" y="148559"/>
                    <a:pt x="187" y="153114"/>
                  </a:cubicBezTo>
                  <a:cubicBezTo>
                    <a:pt x="187" y="155619"/>
                    <a:pt x="3188" y="155619"/>
                    <a:pt x="3938" y="155619"/>
                  </a:cubicBezTo>
                  <a:cubicBezTo>
                    <a:pt x="11190" y="155619"/>
                    <a:pt x="29446" y="154936"/>
                    <a:pt x="36698" y="154936"/>
                  </a:cubicBezTo>
                  <a:cubicBezTo>
                    <a:pt x="44200" y="154936"/>
                    <a:pt x="62706" y="155619"/>
                    <a:pt x="70208" y="155619"/>
                  </a:cubicBezTo>
                  <a:cubicBezTo>
                    <a:pt x="72208" y="155619"/>
                    <a:pt x="75209" y="155619"/>
                    <a:pt x="75209" y="151292"/>
                  </a:cubicBezTo>
                  <a:cubicBezTo>
                    <a:pt x="75209" y="148559"/>
                    <a:pt x="73209" y="148559"/>
                    <a:pt x="67707" y="148559"/>
                  </a:cubicBezTo>
                  <a:cubicBezTo>
                    <a:pt x="63206" y="148559"/>
                    <a:pt x="61955" y="148559"/>
                    <a:pt x="56954" y="148104"/>
                  </a:cubicBezTo>
                  <a:cubicBezTo>
                    <a:pt x="51702" y="147648"/>
                    <a:pt x="50702" y="146737"/>
                    <a:pt x="50702" y="144232"/>
                  </a:cubicBezTo>
                  <a:cubicBezTo>
                    <a:pt x="50702" y="142410"/>
                    <a:pt x="51202" y="140588"/>
                    <a:pt x="51702" y="138994"/>
                  </a:cubicBezTo>
                  <a:lnTo>
                    <a:pt x="85212" y="17605"/>
                  </a:ln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8" name="Freeform 507">
              <a:extLst>
                <a:ext uri="{FF2B5EF4-FFF2-40B4-BE49-F238E27FC236}">
                  <a16:creationId xmlns:a16="http://schemas.microsoft.com/office/drawing/2014/main" id="{4B9C7807-A756-B4C8-905E-5A0135451757}"/>
                </a:ext>
              </a:extLst>
            </p:cNvPr>
            <p:cNvSpPr/>
            <p:nvPr>
              <p:custDataLst>
                <p:tags r:id="rId157"/>
              </p:custDataLst>
            </p:nvPr>
          </p:nvSpPr>
          <p:spPr>
            <a:xfrm>
              <a:off x="5652281" y="3204037"/>
              <a:ext cx="58017" cy="227745"/>
            </a:xfrm>
            <a:custGeom>
              <a:avLst/>
              <a:gdLst>
                <a:gd name="csX0" fmla="*/ 58209 w 58017"/>
                <a:gd name="csY0" fmla="*/ 225537 h 227745"/>
                <a:gd name="csX1" fmla="*/ 53958 w 58017"/>
                <a:gd name="csY1" fmla="*/ 220527 h 227745"/>
                <a:gd name="csX2" fmla="*/ 14697 w 58017"/>
                <a:gd name="csY2" fmla="*/ 113942 h 227745"/>
                <a:gd name="csX3" fmla="*/ 54959 w 58017"/>
                <a:gd name="csY3" fmla="*/ 6218 h 227745"/>
                <a:gd name="csX4" fmla="*/ 58209 w 58017"/>
                <a:gd name="csY4" fmla="*/ 2346 h 227745"/>
                <a:gd name="csX5" fmla="*/ 55709 w 58017"/>
                <a:gd name="csY5" fmla="*/ 69 h 227745"/>
                <a:gd name="csX6" fmla="*/ 15947 w 58017"/>
                <a:gd name="csY6" fmla="*/ 44479 h 227745"/>
                <a:gd name="csX7" fmla="*/ 192 w 58017"/>
                <a:gd name="csY7" fmla="*/ 113942 h 227745"/>
                <a:gd name="csX8" fmla="*/ 16697 w 58017"/>
                <a:gd name="csY8" fmla="*/ 184998 h 227745"/>
                <a:gd name="csX9" fmla="*/ 55709 w 58017"/>
                <a:gd name="csY9" fmla="*/ 227815 h 227745"/>
                <a:gd name="csX10" fmla="*/ 58209 w 58017"/>
                <a:gd name="csY10" fmla="*/ 225537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17" h="227745">
                  <a:moveTo>
                    <a:pt x="58209" y="225537"/>
                  </a:moveTo>
                  <a:cubicBezTo>
                    <a:pt x="58209" y="224854"/>
                    <a:pt x="58209" y="224399"/>
                    <a:pt x="53958" y="220527"/>
                  </a:cubicBezTo>
                  <a:cubicBezTo>
                    <a:pt x="22699" y="191831"/>
                    <a:pt x="14697" y="148787"/>
                    <a:pt x="14697" y="113942"/>
                  </a:cubicBezTo>
                  <a:cubicBezTo>
                    <a:pt x="14697" y="74314"/>
                    <a:pt x="24199" y="34686"/>
                    <a:pt x="54959" y="6218"/>
                  </a:cubicBezTo>
                  <a:cubicBezTo>
                    <a:pt x="58209" y="3485"/>
                    <a:pt x="58209" y="3029"/>
                    <a:pt x="58209" y="2346"/>
                  </a:cubicBezTo>
                  <a:cubicBezTo>
                    <a:pt x="58209" y="752"/>
                    <a:pt x="57209" y="69"/>
                    <a:pt x="55709" y="69"/>
                  </a:cubicBezTo>
                  <a:cubicBezTo>
                    <a:pt x="53208" y="69"/>
                    <a:pt x="30701" y="15555"/>
                    <a:pt x="15947" y="44479"/>
                  </a:cubicBezTo>
                  <a:cubicBezTo>
                    <a:pt x="3193" y="69531"/>
                    <a:pt x="192" y="94811"/>
                    <a:pt x="192" y="113942"/>
                  </a:cubicBezTo>
                  <a:cubicBezTo>
                    <a:pt x="192" y="131706"/>
                    <a:pt x="2943" y="159263"/>
                    <a:pt x="16697" y="184998"/>
                  </a:cubicBezTo>
                  <a:cubicBezTo>
                    <a:pt x="31702" y="213011"/>
                    <a:pt x="53208" y="227815"/>
                    <a:pt x="55709" y="227815"/>
                  </a:cubicBezTo>
                  <a:cubicBezTo>
                    <a:pt x="57209" y="227815"/>
                    <a:pt x="58209" y="227131"/>
                    <a:pt x="58209" y="225537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9" name="Freeform 508">
              <a:extLst>
                <a:ext uri="{FF2B5EF4-FFF2-40B4-BE49-F238E27FC236}">
                  <a16:creationId xmlns:a16="http://schemas.microsoft.com/office/drawing/2014/main" id="{F69AD3B9-9535-B849-340B-978D1901856B}"/>
                </a:ext>
              </a:extLst>
            </p:cNvPr>
            <p:cNvSpPr/>
            <p:nvPr>
              <p:custDataLst>
                <p:tags r:id="rId158"/>
              </p:custDataLst>
            </p:nvPr>
          </p:nvSpPr>
          <p:spPr>
            <a:xfrm>
              <a:off x="5732527" y="3274183"/>
              <a:ext cx="140791" cy="147351"/>
            </a:xfrm>
            <a:custGeom>
              <a:avLst/>
              <a:gdLst>
                <a:gd name="csX0" fmla="*/ 138237 w 140791"/>
                <a:gd name="csY0" fmla="*/ 8951 h 147351"/>
                <a:gd name="csX1" fmla="*/ 140988 w 140791"/>
                <a:gd name="csY1" fmla="*/ 5307 h 147351"/>
                <a:gd name="csX2" fmla="*/ 137987 w 140791"/>
                <a:gd name="csY2" fmla="*/ 2574 h 147351"/>
                <a:gd name="csX3" fmla="*/ 133986 w 140791"/>
                <a:gd name="csY3" fmla="*/ 5307 h 147351"/>
                <a:gd name="csX4" fmla="*/ 76719 w 140791"/>
                <a:gd name="csY4" fmla="*/ 63382 h 147351"/>
                <a:gd name="csX5" fmla="*/ 58964 w 140791"/>
                <a:gd name="csY5" fmla="*/ 16694 h 147351"/>
                <a:gd name="csX6" fmla="*/ 28705 w 140791"/>
                <a:gd name="csY6" fmla="*/ 69 h 147351"/>
                <a:gd name="csX7" fmla="*/ 7698 w 140791"/>
                <a:gd name="csY7" fmla="*/ 15100 h 147351"/>
                <a:gd name="csX8" fmla="*/ 10699 w 140791"/>
                <a:gd name="csY8" fmla="*/ 17377 h 147351"/>
                <a:gd name="csX9" fmla="*/ 13950 w 140791"/>
                <a:gd name="csY9" fmla="*/ 14872 h 147351"/>
                <a:gd name="csX10" fmla="*/ 27204 w 140791"/>
                <a:gd name="csY10" fmla="*/ 5079 h 147351"/>
                <a:gd name="csX11" fmla="*/ 46460 w 140791"/>
                <a:gd name="csY11" fmla="*/ 32409 h 147351"/>
                <a:gd name="csX12" fmla="*/ 62465 w 140791"/>
                <a:gd name="csY12" fmla="*/ 77502 h 147351"/>
                <a:gd name="csX13" fmla="*/ 60464 w 140791"/>
                <a:gd name="csY13" fmla="*/ 80008 h 147351"/>
                <a:gd name="csX14" fmla="*/ 2947 w 140791"/>
                <a:gd name="csY14" fmla="*/ 138538 h 147351"/>
                <a:gd name="csX15" fmla="*/ 196 w 140791"/>
                <a:gd name="csY15" fmla="*/ 142182 h 147351"/>
                <a:gd name="csX16" fmla="*/ 3197 w 140791"/>
                <a:gd name="csY16" fmla="*/ 144915 h 147351"/>
                <a:gd name="csX17" fmla="*/ 7198 w 140791"/>
                <a:gd name="csY17" fmla="*/ 142410 h 147351"/>
                <a:gd name="csX18" fmla="*/ 64465 w 140791"/>
                <a:gd name="csY18" fmla="*/ 83879 h 147351"/>
                <a:gd name="csX19" fmla="*/ 81470 w 140791"/>
                <a:gd name="csY19" fmla="*/ 129201 h 147351"/>
                <a:gd name="csX20" fmla="*/ 112479 w 140791"/>
                <a:gd name="csY20" fmla="*/ 147420 h 147351"/>
                <a:gd name="csX21" fmla="*/ 133736 w 140791"/>
                <a:gd name="csY21" fmla="*/ 132617 h 147351"/>
                <a:gd name="csX22" fmla="*/ 130735 w 140791"/>
                <a:gd name="csY22" fmla="*/ 130112 h 147351"/>
                <a:gd name="csX23" fmla="*/ 127234 w 140791"/>
                <a:gd name="csY23" fmla="*/ 133300 h 147351"/>
                <a:gd name="csX24" fmla="*/ 113980 w 140791"/>
                <a:gd name="csY24" fmla="*/ 142410 h 147351"/>
                <a:gd name="csX25" fmla="*/ 78719 w 140791"/>
                <a:gd name="csY25" fmla="*/ 69759 h 147351"/>
                <a:gd name="csX26" fmla="*/ 138237 w 140791"/>
                <a:gd name="csY26" fmla="*/ 8951 h 147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0791" h="147351">
                  <a:moveTo>
                    <a:pt x="138237" y="8951"/>
                  </a:moveTo>
                  <a:cubicBezTo>
                    <a:pt x="140988" y="6446"/>
                    <a:pt x="140988" y="5990"/>
                    <a:pt x="140988" y="5307"/>
                  </a:cubicBezTo>
                  <a:cubicBezTo>
                    <a:pt x="140988" y="3940"/>
                    <a:pt x="139988" y="2574"/>
                    <a:pt x="137987" y="2574"/>
                  </a:cubicBezTo>
                  <a:cubicBezTo>
                    <a:pt x="136487" y="2574"/>
                    <a:pt x="135486" y="3713"/>
                    <a:pt x="133986" y="5307"/>
                  </a:cubicBezTo>
                  <a:lnTo>
                    <a:pt x="76719" y="63382"/>
                  </a:lnTo>
                  <a:cubicBezTo>
                    <a:pt x="66716" y="34458"/>
                    <a:pt x="64715" y="28765"/>
                    <a:pt x="58964" y="16694"/>
                  </a:cubicBezTo>
                  <a:cubicBezTo>
                    <a:pt x="56213" y="11456"/>
                    <a:pt x="50711" y="69"/>
                    <a:pt x="28705" y="69"/>
                  </a:cubicBezTo>
                  <a:cubicBezTo>
                    <a:pt x="14200" y="69"/>
                    <a:pt x="7698" y="11912"/>
                    <a:pt x="7698" y="15100"/>
                  </a:cubicBezTo>
                  <a:cubicBezTo>
                    <a:pt x="7698" y="15328"/>
                    <a:pt x="7698" y="17377"/>
                    <a:pt x="10699" y="17377"/>
                  </a:cubicBezTo>
                  <a:cubicBezTo>
                    <a:pt x="12950" y="17377"/>
                    <a:pt x="13450" y="16011"/>
                    <a:pt x="13950" y="14872"/>
                  </a:cubicBezTo>
                  <a:cubicBezTo>
                    <a:pt x="17701" y="5990"/>
                    <a:pt x="25704" y="5079"/>
                    <a:pt x="27204" y="5079"/>
                  </a:cubicBezTo>
                  <a:cubicBezTo>
                    <a:pt x="34706" y="5079"/>
                    <a:pt x="42209" y="22388"/>
                    <a:pt x="46460" y="32409"/>
                  </a:cubicBezTo>
                  <a:cubicBezTo>
                    <a:pt x="54462" y="50401"/>
                    <a:pt x="62465" y="76819"/>
                    <a:pt x="62465" y="77502"/>
                  </a:cubicBezTo>
                  <a:cubicBezTo>
                    <a:pt x="62465" y="77730"/>
                    <a:pt x="62465" y="78186"/>
                    <a:pt x="60464" y="80008"/>
                  </a:cubicBezTo>
                  <a:lnTo>
                    <a:pt x="2947" y="138538"/>
                  </a:lnTo>
                  <a:cubicBezTo>
                    <a:pt x="196" y="141043"/>
                    <a:pt x="196" y="141499"/>
                    <a:pt x="196" y="142182"/>
                  </a:cubicBezTo>
                  <a:cubicBezTo>
                    <a:pt x="196" y="143549"/>
                    <a:pt x="1697" y="144915"/>
                    <a:pt x="3197" y="144915"/>
                  </a:cubicBezTo>
                  <a:cubicBezTo>
                    <a:pt x="4948" y="144915"/>
                    <a:pt x="6198" y="143321"/>
                    <a:pt x="7198" y="142410"/>
                  </a:cubicBezTo>
                  <a:lnTo>
                    <a:pt x="64465" y="83879"/>
                  </a:lnTo>
                  <a:cubicBezTo>
                    <a:pt x="72468" y="107565"/>
                    <a:pt x="75468" y="116447"/>
                    <a:pt x="81470" y="129201"/>
                  </a:cubicBezTo>
                  <a:cubicBezTo>
                    <a:pt x="84721" y="136033"/>
                    <a:pt x="90223" y="147420"/>
                    <a:pt x="112479" y="147420"/>
                  </a:cubicBezTo>
                  <a:cubicBezTo>
                    <a:pt x="126984" y="147420"/>
                    <a:pt x="133736" y="135578"/>
                    <a:pt x="133736" y="132617"/>
                  </a:cubicBezTo>
                  <a:cubicBezTo>
                    <a:pt x="133736" y="131478"/>
                    <a:pt x="133236" y="130112"/>
                    <a:pt x="130735" y="130112"/>
                  </a:cubicBezTo>
                  <a:cubicBezTo>
                    <a:pt x="128234" y="130112"/>
                    <a:pt x="127984" y="131023"/>
                    <a:pt x="127234" y="133300"/>
                  </a:cubicBezTo>
                  <a:cubicBezTo>
                    <a:pt x="124983" y="138766"/>
                    <a:pt x="118731" y="142410"/>
                    <a:pt x="113980" y="142410"/>
                  </a:cubicBezTo>
                  <a:cubicBezTo>
                    <a:pt x="101226" y="142410"/>
                    <a:pt x="84221" y="87295"/>
                    <a:pt x="78719" y="69759"/>
                  </a:cubicBezTo>
                  <a:lnTo>
                    <a:pt x="138237" y="8951"/>
                  </a:ln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0" name="Freeform 509">
              <a:extLst>
                <a:ext uri="{FF2B5EF4-FFF2-40B4-BE49-F238E27FC236}">
                  <a16:creationId xmlns:a16="http://schemas.microsoft.com/office/drawing/2014/main" id="{8D9038F7-2281-FA9E-F99F-EDBF08B81175}"/>
                </a:ext>
              </a:extLst>
            </p:cNvPr>
            <p:cNvSpPr/>
            <p:nvPr>
              <p:custDataLst>
                <p:tags r:id="rId159"/>
              </p:custDataLst>
            </p:nvPr>
          </p:nvSpPr>
          <p:spPr>
            <a:xfrm>
              <a:off x="5895499" y="3204037"/>
              <a:ext cx="58017" cy="227745"/>
            </a:xfrm>
            <a:custGeom>
              <a:avLst/>
              <a:gdLst>
                <a:gd name="csX0" fmla="*/ 58220 w 58017"/>
                <a:gd name="csY0" fmla="*/ 113942 h 227745"/>
                <a:gd name="csX1" fmla="*/ 41715 w 58017"/>
                <a:gd name="csY1" fmla="*/ 42885 h 227745"/>
                <a:gd name="csX2" fmla="*/ 2703 w 58017"/>
                <a:gd name="csY2" fmla="*/ 69 h 227745"/>
                <a:gd name="csX3" fmla="*/ 202 w 58017"/>
                <a:gd name="csY3" fmla="*/ 2346 h 227745"/>
                <a:gd name="csX4" fmla="*/ 4954 w 58017"/>
                <a:gd name="csY4" fmla="*/ 7584 h 227745"/>
                <a:gd name="csX5" fmla="*/ 43715 w 58017"/>
                <a:gd name="csY5" fmla="*/ 113942 h 227745"/>
                <a:gd name="csX6" fmla="*/ 3453 w 58017"/>
                <a:gd name="csY6" fmla="*/ 221666 h 227745"/>
                <a:gd name="csX7" fmla="*/ 202 w 58017"/>
                <a:gd name="csY7" fmla="*/ 225537 h 227745"/>
                <a:gd name="csX8" fmla="*/ 2703 w 58017"/>
                <a:gd name="csY8" fmla="*/ 227815 h 227745"/>
                <a:gd name="csX9" fmla="*/ 42465 w 58017"/>
                <a:gd name="csY9" fmla="*/ 183404 h 227745"/>
                <a:gd name="csX10" fmla="*/ 58220 w 58017"/>
                <a:gd name="csY10" fmla="*/ 113942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17" h="227745">
                  <a:moveTo>
                    <a:pt x="58220" y="113942"/>
                  </a:moveTo>
                  <a:cubicBezTo>
                    <a:pt x="58220" y="96178"/>
                    <a:pt x="55469" y="68620"/>
                    <a:pt x="41715" y="42885"/>
                  </a:cubicBezTo>
                  <a:cubicBezTo>
                    <a:pt x="26710" y="14872"/>
                    <a:pt x="5204" y="69"/>
                    <a:pt x="2703" y="69"/>
                  </a:cubicBezTo>
                  <a:cubicBezTo>
                    <a:pt x="1203" y="69"/>
                    <a:pt x="202" y="980"/>
                    <a:pt x="202" y="2346"/>
                  </a:cubicBezTo>
                  <a:cubicBezTo>
                    <a:pt x="202" y="3029"/>
                    <a:pt x="202" y="3485"/>
                    <a:pt x="4954" y="7584"/>
                  </a:cubicBezTo>
                  <a:cubicBezTo>
                    <a:pt x="29461" y="30131"/>
                    <a:pt x="43715" y="66343"/>
                    <a:pt x="43715" y="113942"/>
                  </a:cubicBezTo>
                  <a:cubicBezTo>
                    <a:pt x="43715" y="152886"/>
                    <a:pt x="34463" y="192970"/>
                    <a:pt x="3453" y="221666"/>
                  </a:cubicBezTo>
                  <a:cubicBezTo>
                    <a:pt x="202" y="224399"/>
                    <a:pt x="202" y="224854"/>
                    <a:pt x="202" y="225537"/>
                  </a:cubicBezTo>
                  <a:cubicBezTo>
                    <a:pt x="202" y="226904"/>
                    <a:pt x="1203" y="227815"/>
                    <a:pt x="2703" y="227815"/>
                  </a:cubicBezTo>
                  <a:cubicBezTo>
                    <a:pt x="5204" y="227815"/>
                    <a:pt x="27711" y="212328"/>
                    <a:pt x="42465" y="183404"/>
                  </a:cubicBezTo>
                  <a:cubicBezTo>
                    <a:pt x="55219" y="158352"/>
                    <a:pt x="58220" y="133072"/>
                    <a:pt x="58220" y="113942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1" name="Freeform 510">
              <a:extLst>
                <a:ext uri="{FF2B5EF4-FFF2-40B4-BE49-F238E27FC236}">
                  <a16:creationId xmlns:a16="http://schemas.microsoft.com/office/drawing/2014/main" id="{CACD104E-E474-3524-AC29-10822A22C5E7}"/>
                </a:ext>
              </a:extLst>
            </p:cNvPr>
            <p:cNvSpPr/>
            <p:nvPr>
              <p:custDataLst>
                <p:tags r:id="rId160"/>
              </p:custDataLst>
            </p:nvPr>
          </p:nvSpPr>
          <p:spPr>
            <a:xfrm>
              <a:off x="6061963" y="3291264"/>
              <a:ext cx="166299" cy="53292"/>
            </a:xfrm>
            <a:custGeom>
              <a:avLst/>
              <a:gdLst>
                <a:gd name="csX0" fmla="*/ 158006 w 166299"/>
                <a:gd name="csY0" fmla="*/ 9179 h 53292"/>
                <a:gd name="csX1" fmla="*/ 166508 w 166299"/>
                <a:gd name="csY1" fmla="*/ 4624 h 53292"/>
                <a:gd name="csX2" fmla="*/ 158256 w 166299"/>
                <a:gd name="csY2" fmla="*/ 69 h 53292"/>
                <a:gd name="csX3" fmla="*/ 8462 w 166299"/>
                <a:gd name="csY3" fmla="*/ 69 h 53292"/>
                <a:gd name="csX4" fmla="*/ 209 w 166299"/>
                <a:gd name="csY4" fmla="*/ 4624 h 53292"/>
                <a:gd name="csX5" fmla="*/ 8712 w 166299"/>
                <a:gd name="csY5" fmla="*/ 9179 h 53292"/>
                <a:gd name="csX6" fmla="*/ 158006 w 166299"/>
                <a:gd name="csY6" fmla="*/ 9179 h 53292"/>
                <a:gd name="csX7" fmla="*/ 158256 w 166299"/>
                <a:gd name="csY7" fmla="*/ 53361 h 53292"/>
                <a:gd name="csX8" fmla="*/ 166508 w 166299"/>
                <a:gd name="csY8" fmla="*/ 48806 h 53292"/>
                <a:gd name="csX9" fmla="*/ 158006 w 166299"/>
                <a:gd name="csY9" fmla="*/ 44251 h 53292"/>
                <a:gd name="csX10" fmla="*/ 8712 w 166299"/>
                <a:gd name="csY10" fmla="*/ 44251 h 53292"/>
                <a:gd name="csX11" fmla="*/ 209 w 166299"/>
                <a:gd name="csY11" fmla="*/ 48806 h 53292"/>
                <a:gd name="csX12" fmla="*/ 8462 w 166299"/>
                <a:gd name="csY12" fmla="*/ 53361 h 53292"/>
                <a:gd name="csX13" fmla="*/ 158256 w 166299"/>
                <a:gd name="csY13" fmla="*/ 53361 h 53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299" h="53292">
                  <a:moveTo>
                    <a:pt x="158006" y="9179"/>
                  </a:moveTo>
                  <a:cubicBezTo>
                    <a:pt x="161757" y="9179"/>
                    <a:pt x="166508" y="9179"/>
                    <a:pt x="166508" y="4624"/>
                  </a:cubicBezTo>
                  <a:cubicBezTo>
                    <a:pt x="166508" y="69"/>
                    <a:pt x="161757" y="69"/>
                    <a:pt x="158256" y="69"/>
                  </a:cubicBezTo>
                  <a:lnTo>
                    <a:pt x="8462" y="69"/>
                  </a:lnTo>
                  <a:cubicBezTo>
                    <a:pt x="4960" y="69"/>
                    <a:pt x="209" y="69"/>
                    <a:pt x="209" y="4624"/>
                  </a:cubicBezTo>
                  <a:cubicBezTo>
                    <a:pt x="209" y="9179"/>
                    <a:pt x="4960" y="9179"/>
                    <a:pt x="8712" y="9179"/>
                  </a:cubicBezTo>
                  <a:lnTo>
                    <a:pt x="158006" y="9179"/>
                  </a:lnTo>
                  <a:close/>
                  <a:moveTo>
                    <a:pt x="158256" y="53361"/>
                  </a:moveTo>
                  <a:cubicBezTo>
                    <a:pt x="161757" y="53361"/>
                    <a:pt x="166508" y="53361"/>
                    <a:pt x="166508" y="48806"/>
                  </a:cubicBezTo>
                  <a:cubicBezTo>
                    <a:pt x="166508" y="44251"/>
                    <a:pt x="161757" y="44251"/>
                    <a:pt x="158006" y="44251"/>
                  </a:cubicBezTo>
                  <a:lnTo>
                    <a:pt x="8712" y="44251"/>
                  </a:lnTo>
                  <a:cubicBezTo>
                    <a:pt x="4960" y="44251"/>
                    <a:pt x="209" y="44251"/>
                    <a:pt x="209" y="48806"/>
                  </a:cubicBezTo>
                  <a:cubicBezTo>
                    <a:pt x="209" y="53361"/>
                    <a:pt x="4960" y="53361"/>
                    <a:pt x="8462" y="53361"/>
                  </a:cubicBezTo>
                  <a:lnTo>
                    <a:pt x="158256" y="53361"/>
                  </a:ln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2" name="Freeform 511">
              <a:extLst>
                <a:ext uri="{FF2B5EF4-FFF2-40B4-BE49-F238E27FC236}">
                  <a16:creationId xmlns:a16="http://schemas.microsoft.com/office/drawing/2014/main" id="{0E3CDDEA-3B12-65E9-943E-6A9EFEE449E4}"/>
                </a:ext>
              </a:extLst>
            </p:cNvPr>
            <p:cNvSpPr/>
            <p:nvPr>
              <p:custDataLst>
                <p:tags r:id="rId161"/>
              </p:custDataLst>
            </p:nvPr>
          </p:nvSpPr>
          <p:spPr>
            <a:xfrm>
              <a:off x="6320428" y="3219296"/>
              <a:ext cx="115784" cy="155550"/>
            </a:xfrm>
            <a:custGeom>
              <a:avLst/>
              <a:gdLst>
                <a:gd name="csX0" fmla="*/ 85245 w 115784"/>
                <a:gd name="csY0" fmla="*/ 17605 h 155550"/>
                <a:gd name="csX1" fmla="*/ 108001 w 115784"/>
                <a:gd name="csY1" fmla="*/ 7129 h 155550"/>
                <a:gd name="csX2" fmla="*/ 116004 w 115784"/>
                <a:gd name="csY2" fmla="*/ 2802 h 155550"/>
                <a:gd name="csX3" fmla="*/ 112253 w 115784"/>
                <a:gd name="csY3" fmla="*/ 69 h 155550"/>
                <a:gd name="csX4" fmla="*/ 79243 w 115784"/>
                <a:gd name="csY4" fmla="*/ 752 h 155550"/>
                <a:gd name="csX5" fmla="*/ 45983 w 115784"/>
                <a:gd name="csY5" fmla="*/ 69 h 155550"/>
                <a:gd name="csX6" fmla="*/ 40982 w 115784"/>
                <a:gd name="csY6" fmla="*/ 4624 h 155550"/>
                <a:gd name="csX7" fmla="*/ 47984 w 115784"/>
                <a:gd name="csY7" fmla="*/ 7129 h 155550"/>
                <a:gd name="csX8" fmla="*/ 65239 w 115784"/>
                <a:gd name="csY8" fmla="*/ 11456 h 155550"/>
                <a:gd name="csX9" fmla="*/ 64739 w 115784"/>
                <a:gd name="csY9" fmla="*/ 15100 h 155550"/>
                <a:gd name="csX10" fmla="*/ 30979 w 115784"/>
                <a:gd name="csY10" fmla="*/ 137855 h 155550"/>
                <a:gd name="csX11" fmla="*/ 8222 w 115784"/>
                <a:gd name="csY11" fmla="*/ 148559 h 155550"/>
                <a:gd name="csX12" fmla="*/ 220 w 115784"/>
                <a:gd name="csY12" fmla="*/ 153114 h 155550"/>
                <a:gd name="csX13" fmla="*/ 3971 w 115784"/>
                <a:gd name="csY13" fmla="*/ 155619 h 155550"/>
                <a:gd name="csX14" fmla="*/ 36730 w 115784"/>
                <a:gd name="csY14" fmla="*/ 154936 h 155550"/>
                <a:gd name="csX15" fmla="*/ 70240 w 115784"/>
                <a:gd name="csY15" fmla="*/ 155619 h 155550"/>
                <a:gd name="csX16" fmla="*/ 75242 w 115784"/>
                <a:gd name="csY16" fmla="*/ 151292 h 155550"/>
                <a:gd name="csX17" fmla="*/ 67740 w 115784"/>
                <a:gd name="csY17" fmla="*/ 148559 h 155550"/>
                <a:gd name="csX18" fmla="*/ 56986 w 115784"/>
                <a:gd name="csY18" fmla="*/ 148104 h 155550"/>
                <a:gd name="csX19" fmla="*/ 50735 w 115784"/>
                <a:gd name="csY19" fmla="*/ 144232 h 155550"/>
                <a:gd name="csX20" fmla="*/ 51735 w 115784"/>
                <a:gd name="csY20" fmla="*/ 138994 h 155550"/>
                <a:gd name="csX21" fmla="*/ 85245 w 115784"/>
                <a:gd name="csY21" fmla="*/ 17605 h 155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5784" h="155550">
                  <a:moveTo>
                    <a:pt x="85245" y="17605"/>
                  </a:moveTo>
                  <a:cubicBezTo>
                    <a:pt x="87495" y="9406"/>
                    <a:pt x="88246" y="7129"/>
                    <a:pt x="108001" y="7129"/>
                  </a:cubicBezTo>
                  <a:cubicBezTo>
                    <a:pt x="114003" y="7129"/>
                    <a:pt x="116004" y="7129"/>
                    <a:pt x="116004" y="2802"/>
                  </a:cubicBezTo>
                  <a:cubicBezTo>
                    <a:pt x="116004" y="69"/>
                    <a:pt x="113253" y="69"/>
                    <a:pt x="112253" y="69"/>
                  </a:cubicBezTo>
                  <a:cubicBezTo>
                    <a:pt x="105001" y="69"/>
                    <a:pt x="86495" y="752"/>
                    <a:pt x="79243" y="752"/>
                  </a:cubicBezTo>
                  <a:cubicBezTo>
                    <a:pt x="71741" y="752"/>
                    <a:pt x="53485" y="69"/>
                    <a:pt x="45983" y="69"/>
                  </a:cubicBezTo>
                  <a:cubicBezTo>
                    <a:pt x="44233" y="69"/>
                    <a:pt x="40982" y="69"/>
                    <a:pt x="40982" y="4624"/>
                  </a:cubicBezTo>
                  <a:cubicBezTo>
                    <a:pt x="40982" y="7129"/>
                    <a:pt x="43232" y="7129"/>
                    <a:pt x="47984" y="7129"/>
                  </a:cubicBezTo>
                  <a:cubicBezTo>
                    <a:pt x="58487" y="7129"/>
                    <a:pt x="65239" y="7129"/>
                    <a:pt x="65239" y="11456"/>
                  </a:cubicBezTo>
                  <a:cubicBezTo>
                    <a:pt x="65239" y="12595"/>
                    <a:pt x="65239" y="13050"/>
                    <a:pt x="64739" y="15100"/>
                  </a:cubicBezTo>
                  <a:lnTo>
                    <a:pt x="30979" y="137855"/>
                  </a:lnTo>
                  <a:cubicBezTo>
                    <a:pt x="28728" y="146282"/>
                    <a:pt x="27978" y="148559"/>
                    <a:pt x="8222" y="148559"/>
                  </a:cubicBezTo>
                  <a:cubicBezTo>
                    <a:pt x="2470" y="148559"/>
                    <a:pt x="220" y="148559"/>
                    <a:pt x="220" y="153114"/>
                  </a:cubicBezTo>
                  <a:cubicBezTo>
                    <a:pt x="220" y="155619"/>
                    <a:pt x="3220" y="155619"/>
                    <a:pt x="3971" y="155619"/>
                  </a:cubicBezTo>
                  <a:cubicBezTo>
                    <a:pt x="11223" y="155619"/>
                    <a:pt x="29478" y="154936"/>
                    <a:pt x="36730" y="154936"/>
                  </a:cubicBezTo>
                  <a:cubicBezTo>
                    <a:pt x="44233" y="154936"/>
                    <a:pt x="62738" y="155619"/>
                    <a:pt x="70240" y="155619"/>
                  </a:cubicBezTo>
                  <a:cubicBezTo>
                    <a:pt x="72241" y="155619"/>
                    <a:pt x="75242" y="155619"/>
                    <a:pt x="75242" y="151292"/>
                  </a:cubicBezTo>
                  <a:cubicBezTo>
                    <a:pt x="75242" y="148559"/>
                    <a:pt x="73241" y="148559"/>
                    <a:pt x="67740" y="148559"/>
                  </a:cubicBezTo>
                  <a:cubicBezTo>
                    <a:pt x="63238" y="148559"/>
                    <a:pt x="61988" y="148559"/>
                    <a:pt x="56986" y="148104"/>
                  </a:cubicBezTo>
                  <a:cubicBezTo>
                    <a:pt x="51735" y="147648"/>
                    <a:pt x="50735" y="146737"/>
                    <a:pt x="50735" y="144232"/>
                  </a:cubicBezTo>
                  <a:cubicBezTo>
                    <a:pt x="50735" y="142410"/>
                    <a:pt x="51235" y="140588"/>
                    <a:pt x="51735" y="138994"/>
                  </a:cubicBezTo>
                  <a:lnTo>
                    <a:pt x="85245" y="17605"/>
                  </a:ln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3" name="Freeform 512">
              <a:extLst>
                <a:ext uri="{FF2B5EF4-FFF2-40B4-BE49-F238E27FC236}">
                  <a16:creationId xmlns:a16="http://schemas.microsoft.com/office/drawing/2014/main" id="{52331F96-9287-33CE-DED0-A8CBA128D875}"/>
                </a:ext>
              </a:extLst>
            </p:cNvPr>
            <p:cNvSpPr/>
            <p:nvPr>
              <p:custDataLst>
                <p:tags r:id="rId162"/>
              </p:custDataLst>
            </p:nvPr>
          </p:nvSpPr>
          <p:spPr>
            <a:xfrm>
              <a:off x="6466235" y="3204037"/>
              <a:ext cx="58017" cy="227745"/>
            </a:xfrm>
            <a:custGeom>
              <a:avLst/>
              <a:gdLst>
                <a:gd name="csX0" fmla="*/ 58242 w 58017"/>
                <a:gd name="csY0" fmla="*/ 225537 h 227745"/>
                <a:gd name="csX1" fmla="*/ 53991 w 58017"/>
                <a:gd name="csY1" fmla="*/ 220527 h 227745"/>
                <a:gd name="csX2" fmla="*/ 14729 w 58017"/>
                <a:gd name="csY2" fmla="*/ 113942 h 227745"/>
                <a:gd name="csX3" fmla="*/ 54991 w 58017"/>
                <a:gd name="csY3" fmla="*/ 6218 h 227745"/>
                <a:gd name="csX4" fmla="*/ 58242 w 58017"/>
                <a:gd name="csY4" fmla="*/ 2346 h 227745"/>
                <a:gd name="csX5" fmla="*/ 55741 w 58017"/>
                <a:gd name="csY5" fmla="*/ 69 h 227745"/>
                <a:gd name="csX6" fmla="*/ 15979 w 58017"/>
                <a:gd name="csY6" fmla="*/ 44479 h 227745"/>
                <a:gd name="csX7" fmla="*/ 225 w 58017"/>
                <a:gd name="csY7" fmla="*/ 113942 h 227745"/>
                <a:gd name="csX8" fmla="*/ 16730 w 58017"/>
                <a:gd name="csY8" fmla="*/ 184998 h 227745"/>
                <a:gd name="csX9" fmla="*/ 55741 w 58017"/>
                <a:gd name="csY9" fmla="*/ 227815 h 227745"/>
                <a:gd name="csX10" fmla="*/ 58242 w 58017"/>
                <a:gd name="csY10" fmla="*/ 225537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17" h="227745">
                  <a:moveTo>
                    <a:pt x="58242" y="225537"/>
                  </a:moveTo>
                  <a:cubicBezTo>
                    <a:pt x="58242" y="224854"/>
                    <a:pt x="58242" y="224399"/>
                    <a:pt x="53991" y="220527"/>
                  </a:cubicBezTo>
                  <a:cubicBezTo>
                    <a:pt x="22731" y="191831"/>
                    <a:pt x="14729" y="148787"/>
                    <a:pt x="14729" y="113942"/>
                  </a:cubicBezTo>
                  <a:cubicBezTo>
                    <a:pt x="14729" y="74314"/>
                    <a:pt x="24232" y="34686"/>
                    <a:pt x="54991" y="6218"/>
                  </a:cubicBezTo>
                  <a:cubicBezTo>
                    <a:pt x="58242" y="3485"/>
                    <a:pt x="58242" y="3029"/>
                    <a:pt x="58242" y="2346"/>
                  </a:cubicBezTo>
                  <a:cubicBezTo>
                    <a:pt x="58242" y="752"/>
                    <a:pt x="57242" y="69"/>
                    <a:pt x="55741" y="69"/>
                  </a:cubicBezTo>
                  <a:cubicBezTo>
                    <a:pt x="53240" y="69"/>
                    <a:pt x="30734" y="15555"/>
                    <a:pt x="15979" y="44479"/>
                  </a:cubicBezTo>
                  <a:cubicBezTo>
                    <a:pt x="3226" y="69531"/>
                    <a:pt x="225" y="94811"/>
                    <a:pt x="225" y="113942"/>
                  </a:cubicBezTo>
                  <a:cubicBezTo>
                    <a:pt x="225" y="131706"/>
                    <a:pt x="2976" y="159263"/>
                    <a:pt x="16730" y="184998"/>
                  </a:cubicBezTo>
                  <a:cubicBezTo>
                    <a:pt x="31734" y="213011"/>
                    <a:pt x="53240" y="227815"/>
                    <a:pt x="55741" y="227815"/>
                  </a:cubicBezTo>
                  <a:cubicBezTo>
                    <a:pt x="57242" y="227815"/>
                    <a:pt x="58242" y="227131"/>
                    <a:pt x="58242" y="225537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4" name="Freeform 513">
              <a:extLst>
                <a:ext uri="{FF2B5EF4-FFF2-40B4-BE49-F238E27FC236}">
                  <a16:creationId xmlns:a16="http://schemas.microsoft.com/office/drawing/2014/main" id="{16F2EB27-F552-4B60-634A-772BB9D58E97}"/>
                </a:ext>
              </a:extLst>
            </p:cNvPr>
            <p:cNvSpPr/>
            <p:nvPr>
              <p:custDataLst>
                <p:tags r:id="rId163"/>
              </p:custDataLst>
            </p:nvPr>
          </p:nvSpPr>
          <p:spPr>
            <a:xfrm>
              <a:off x="6548481" y="3223168"/>
              <a:ext cx="105281" cy="156689"/>
            </a:xfrm>
            <a:custGeom>
              <a:avLst/>
              <a:gdLst>
                <a:gd name="csX0" fmla="*/ 105510 w 105281"/>
                <a:gd name="csY0" fmla="*/ 78869 h 156689"/>
                <a:gd name="csX1" fmla="*/ 95507 w 105281"/>
                <a:gd name="csY1" fmla="*/ 25576 h 156689"/>
                <a:gd name="csX2" fmla="*/ 52994 w 105281"/>
                <a:gd name="csY2" fmla="*/ 69 h 156689"/>
                <a:gd name="csX3" fmla="*/ 9481 w 105281"/>
                <a:gd name="csY3" fmla="*/ 27171 h 156689"/>
                <a:gd name="csX4" fmla="*/ 229 w 105281"/>
                <a:gd name="csY4" fmla="*/ 78869 h 156689"/>
                <a:gd name="csX5" fmla="*/ 11482 w 105281"/>
                <a:gd name="csY5" fmla="*/ 133756 h 156689"/>
                <a:gd name="csX6" fmla="*/ 52744 w 105281"/>
                <a:gd name="csY6" fmla="*/ 156758 h 156689"/>
                <a:gd name="csX7" fmla="*/ 96257 w 105281"/>
                <a:gd name="csY7" fmla="*/ 130339 h 156689"/>
                <a:gd name="csX8" fmla="*/ 105510 w 105281"/>
                <a:gd name="csY8" fmla="*/ 78869 h 156689"/>
                <a:gd name="csX9" fmla="*/ 52744 w 105281"/>
                <a:gd name="csY9" fmla="*/ 151748 h 156689"/>
                <a:gd name="csX10" fmla="*/ 23736 w 105281"/>
                <a:gd name="csY10" fmla="*/ 124190 h 156689"/>
                <a:gd name="csX11" fmla="*/ 20985 w 105281"/>
                <a:gd name="csY11" fmla="*/ 76136 h 156689"/>
                <a:gd name="csX12" fmla="*/ 22985 w 105281"/>
                <a:gd name="csY12" fmla="*/ 34231 h 156689"/>
                <a:gd name="csX13" fmla="*/ 52744 w 105281"/>
                <a:gd name="csY13" fmla="*/ 5079 h 156689"/>
                <a:gd name="csX14" fmla="*/ 82253 w 105281"/>
                <a:gd name="csY14" fmla="*/ 31725 h 156689"/>
                <a:gd name="csX15" fmla="*/ 84754 w 105281"/>
                <a:gd name="csY15" fmla="*/ 76136 h 156689"/>
                <a:gd name="csX16" fmla="*/ 82003 w 105281"/>
                <a:gd name="csY16" fmla="*/ 123279 h 156689"/>
                <a:gd name="csX17" fmla="*/ 52744 w 105281"/>
                <a:gd name="csY17" fmla="*/ 151748 h 156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5281" h="156689">
                  <a:moveTo>
                    <a:pt x="105510" y="78869"/>
                  </a:moveTo>
                  <a:cubicBezTo>
                    <a:pt x="105510" y="60649"/>
                    <a:pt x="104259" y="42429"/>
                    <a:pt x="95507" y="25576"/>
                  </a:cubicBezTo>
                  <a:cubicBezTo>
                    <a:pt x="84003" y="3713"/>
                    <a:pt x="63497" y="69"/>
                    <a:pt x="52994" y="69"/>
                  </a:cubicBezTo>
                  <a:cubicBezTo>
                    <a:pt x="37990" y="69"/>
                    <a:pt x="19734" y="5990"/>
                    <a:pt x="9481" y="27171"/>
                  </a:cubicBezTo>
                  <a:cubicBezTo>
                    <a:pt x="1479" y="42885"/>
                    <a:pt x="229" y="60649"/>
                    <a:pt x="229" y="78869"/>
                  </a:cubicBezTo>
                  <a:cubicBezTo>
                    <a:pt x="229" y="95950"/>
                    <a:pt x="1229" y="116447"/>
                    <a:pt x="11482" y="133756"/>
                  </a:cubicBezTo>
                  <a:cubicBezTo>
                    <a:pt x="22235" y="152203"/>
                    <a:pt x="40491" y="156758"/>
                    <a:pt x="52744" y="156758"/>
                  </a:cubicBezTo>
                  <a:cubicBezTo>
                    <a:pt x="66248" y="156758"/>
                    <a:pt x="85254" y="151975"/>
                    <a:pt x="96257" y="130339"/>
                  </a:cubicBezTo>
                  <a:cubicBezTo>
                    <a:pt x="104259" y="114625"/>
                    <a:pt x="105510" y="96861"/>
                    <a:pt x="105510" y="78869"/>
                  </a:cubicBezTo>
                  <a:close/>
                  <a:moveTo>
                    <a:pt x="52744" y="151748"/>
                  </a:moveTo>
                  <a:cubicBezTo>
                    <a:pt x="42991" y="151748"/>
                    <a:pt x="28237" y="146054"/>
                    <a:pt x="23736" y="124190"/>
                  </a:cubicBezTo>
                  <a:cubicBezTo>
                    <a:pt x="20985" y="110526"/>
                    <a:pt x="20985" y="89573"/>
                    <a:pt x="20985" y="76136"/>
                  </a:cubicBezTo>
                  <a:cubicBezTo>
                    <a:pt x="20985" y="61560"/>
                    <a:pt x="20985" y="46529"/>
                    <a:pt x="22985" y="34231"/>
                  </a:cubicBezTo>
                  <a:cubicBezTo>
                    <a:pt x="27737" y="7129"/>
                    <a:pt x="46492" y="5079"/>
                    <a:pt x="52744" y="5079"/>
                  </a:cubicBezTo>
                  <a:cubicBezTo>
                    <a:pt x="60997" y="5079"/>
                    <a:pt x="77501" y="9179"/>
                    <a:pt x="82253" y="31725"/>
                  </a:cubicBezTo>
                  <a:cubicBezTo>
                    <a:pt x="84754" y="44479"/>
                    <a:pt x="84754" y="61788"/>
                    <a:pt x="84754" y="76136"/>
                  </a:cubicBezTo>
                  <a:cubicBezTo>
                    <a:pt x="84754" y="93217"/>
                    <a:pt x="84754" y="108704"/>
                    <a:pt x="82003" y="123279"/>
                  </a:cubicBezTo>
                  <a:cubicBezTo>
                    <a:pt x="78252" y="144915"/>
                    <a:pt x="63997" y="151748"/>
                    <a:pt x="52744" y="151748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5" name="Freeform 514">
              <a:extLst>
                <a:ext uri="{FF2B5EF4-FFF2-40B4-BE49-F238E27FC236}">
                  <a16:creationId xmlns:a16="http://schemas.microsoft.com/office/drawing/2014/main" id="{FFDD572D-1F4A-06B5-8218-549651AE8134}"/>
                </a:ext>
              </a:extLst>
            </p:cNvPr>
            <p:cNvSpPr/>
            <p:nvPr>
              <p:custDataLst>
                <p:tags r:id="rId164"/>
              </p:custDataLst>
            </p:nvPr>
          </p:nvSpPr>
          <p:spPr>
            <a:xfrm>
              <a:off x="6678020" y="3204037"/>
              <a:ext cx="58017" cy="227745"/>
            </a:xfrm>
            <a:custGeom>
              <a:avLst/>
              <a:gdLst>
                <a:gd name="csX0" fmla="*/ 58251 w 58017"/>
                <a:gd name="csY0" fmla="*/ 113942 h 227745"/>
                <a:gd name="csX1" fmla="*/ 41746 w 58017"/>
                <a:gd name="csY1" fmla="*/ 42885 h 227745"/>
                <a:gd name="csX2" fmla="*/ 2734 w 58017"/>
                <a:gd name="csY2" fmla="*/ 69 h 227745"/>
                <a:gd name="csX3" fmla="*/ 234 w 58017"/>
                <a:gd name="csY3" fmla="*/ 2346 h 227745"/>
                <a:gd name="csX4" fmla="*/ 4985 w 58017"/>
                <a:gd name="csY4" fmla="*/ 7584 h 227745"/>
                <a:gd name="csX5" fmla="*/ 43746 w 58017"/>
                <a:gd name="csY5" fmla="*/ 113942 h 227745"/>
                <a:gd name="csX6" fmla="*/ 3485 w 58017"/>
                <a:gd name="csY6" fmla="*/ 221666 h 227745"/>
                <a:gd name="csX7" fmla="*/ 234 w 58017"/>
                <a:gd name="csY7" fmla="*/ 225537 h 227745"/>
                <a:gd name="csX8" fmla="*/ 2734 w 58017"/>
                <a:gd name="csY8" fmla="*/ 227815 h 227745"/>
                <a:gd name="csX9" fmla="*/ 42496 w 58017"/>
                <a:gd name="csY9" fmla="*/ 183404 h 227745"/>
                <a:gd name="csX10" fmla="*/ 58251 w 58017"/>
                <a:gd name="csY10" fmla="*/ 113942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17" h="227745">
                  <a:moveTo>
                    <a:pt x="58251" y="113942"/>
                  </a:moveTo>
                  <a:cubicBezTo>
                    <a:pt x="58251" y="96178"/>
                    <a:pt x="55500" y="68620"/>
                    <a:pt x="41746" y="42885"/>
                  </a:cubicBezTo>
                  <a:cubicBezTo>
                    <a:pt x="26741" y="14872"/>
                    <a:pt x="5235" y="69"/>
                    <a:pt x="2734" y="69"/>
                  </a:cubicBezTo>
                  <a:cubicBezTo>
                    <a:pt x="1234" y="69"/>
                    <a:pt x="234" y="980"/>
                    <a:pt x="234" y="2346"/>
                  </a:cubicBezTo>
                  <a:cubicBezTo>
                    <a:pt x="234" y="3029"/>
                    <a:pt x="234" y="3485"/>
                    <a:pt x="4985" y="7584"/>
                  </a:cubicBezTo>
                  <a:cubicBezTo>
                    <a:pt x="29492" y="30131"/>
                    <a:pt x="43746" y="66343"/>
                    <a:pt x="43746" y="113942"/>
                  </a:cubicBezTo>
                  <a:cubicBezTo>
                    <a:pt x="43746" y="152886"/>
                    <a:pt x="34494" y="192970"/>
                    <a:pt x="3485" y="221666"/>
                  </a:cubicBezTo>
                  <a:cubicBezTo>
                    <a:pt x="234" y="224399"/>
                    <a:pt x="234" y="224854"/>
                    <a:pt x="234" y="225537"/>
                  </a:cubicBezTo>
                  <a:cubicBezTo>
                    <a:pt x="234" y="226904"/>
                    <a:pt x="1234" y="227815"/>
                    <a:pt x="2734" y="227815"/>
                  </a:cubicBezTo>
                  <a:cubicBezTo>
                    <a:pt x="5235" y="227815"/>
                    <a:pt x="27742" y="212328"/>
                    <a:pt x="42496" y="183404"/>
                  </a:cubicBezTo>
                  <a:cubicBezTo>
                    <a:pt x="55250" y="158352"/>
                    <a:pt x="58251" y="133072"/>
                    <a:pt x="58251" y="113942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6" name="Freeform 515">
              <a:extLst>
                <a:ext uri="{FF2B5EF4-FFF2-40B4-BE49-F238E27FC236}">
                  <a16:creationId xmlns:a16="http://schemas.microsoft.com/office/drawing/2014/main" id="{50FB07B9-3FE0-7116-2A85-F098EE726759}"/>
                </a:ext>
              </a:extLst>
            </p:cNvPr>
            <p:cNvSpPr/>
            <p:nvPr>
              <p:custDataLst>
                <p:tags r:id="rId165"/>
              </p:custDataLst>
            </p:nvPr>
          </p:nvSpPr>
          <p:spPr>
            <a:xfrm>
              <a:off x="6830592" y="3242071"/>
              <a:ext cx="166299" cy="151678"/>
            </a:xfrm>
            <a:custGeom>
              <a:avLst/>
              <a:gdLst>
                <a:gd name="csX0" fmla="*/ 88516 w 166299"/>
                <a:gd name="csY0" fmla="*/ 80463 h 151678"/>
                <a:gd name="csX1" fmla="*/ 158286 w 166299"/>
                <a:gd name="csY1" fmla="*/ 80463 h 151678"/>
                <a:gd name="csX2" fmla="*/ 166539 w 166299"/>
                <a:gd name="csY2" fmla="*/ 75908 h 151678"/>
                <a:gd name="csX3" fmla="*/ 158286 w 166299"/>
                <a:gd name="csY3" fmla="*/ 71353 h 151678"/>
                <a:gd name="csX4" fmla="*/ 88516 w 166299"/>
                <a:gd name="csY4" fmla="*/ 71353 h 151678"/>
                <a:gd name="csX5" fmla="*/ 88516 w 166299"/>
                <a:gd name="csY5" fmla="*/ 7584 h 151678"/>
                <a:gd name="csX6" fmla="*/ 83514 w 166299"/>
                <a:gd name="csY6" fmla="*/ 69 h 151678"/>
                <a:gd name="csX7" fmla="*/ 78513 w 166299"/>
                <a:gd name="csY7" fmla="*/ 7584 h 151678"/>
                <a:gd name="csX8" fmla="*/ 78513 w 166299"/>
                <a:gd name="csY8" fmla="*/ 71353 h 151678"/>
                <a:gd name="csX9" fmla="*/ 8492 w 166299"/>
                <a:gd name="csY9" fmla="*/ 71353 h 151678"/>
                <a:gd name="csX10" fmla="*/ 240 w 166299"/>
                <a:gd name="csY10" fmla="*/ 75908 h 151678"/>
                <a:gd name="csX11" fmla="*/ 8492 w 166299"/>
                <a:gd name="csY11" fmla="*/ 80463 h 151678"/>
                <a:gd name="csX12" fmla="*/ 78513 w 166299"/>
                <a:gd name="csY12" fmla="*/ 80463 h 151678"/>
                <a:gd name="csX13" fmla="*/ 78513 w 166299"/>
                <a:gd name="csY13" fmla="*/ 144232 h 151678"/>
                <a:gd name="csX14" fmla="*/ 83514 w 166299"/>
                <a:gd name="csY14" fmla="*/ 151748 h 151678"/>
                <a:gd name="csX15" fmla="*/ 88516 w 166299"/>
                <a:gd name="csY15" fmla="*/ 144232 h 151678"/>
                <a:gd name="csX16" fmla="*/ 88516 w 166299"/>
                <a:gd name="csY16" fmla="*/ 80463 h 15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6299" h="151678">
                  <a:moveTo>
                    <a:pt x="88516" y="80463"/>
                  </a:moveTo>
                  <a:lnTo>
                    <a:pt x="158286" y="80463"/>
                  </a:lnTo>
                  <a:cubicBezTo>
                    <a:pt x="161787" y="80463"/>
                    <a:pt x="166539" y="80463"/>
                    <a:pt x="166539" y="75908"/>
                  </a:cubicBezTo>
                  <a:cubicBezTo>
                    <a:pt x="166539" y="71353"/>
                    <a:pt x="161787" y="71353"/>
                    <a:pt x="158286" y="71353"/>
                  </a:cubicBezTo>
                  <a:lnTo>
                    <a:pt x="88516" y="71353"/>
                  </a:lnTo>
                  <a:lnTo>
                    <a:pt x="88516" y="7584"/>
                  </a:lnTo>
                  <a:cubicBezTo>
                    <a:pt x="88516" y="4396"/>
                    <a:pt x="88516" y="69"/>
                    <a:pt x="83514" y="69"/>
                  </a:cubicBezTo>
                  <a:cubicBezTo>
                    <a:pt x="78513" y="69"/>
                    <a:pt x="78513" y="4396"/>
                    <a:pt x="78513" y="7584"/>
                  </a:cubicBezTo>
                  <a:lnTo>
                    <a:pt x="78513" y="71353"/>
                  </a:lnTo>
                  <a:lnTo>
                    <a:pt x="8492" y="71353"/>
                  </a:lnTo>
                  <a:cubicBezTo>
                    <a:pt x="4991" y="71353"/>
                    <a:pt x="240" y="71353"/>
                    <a:pt x="240" y="75908"/>
                  </a:cubicBezTo>
                  <a:cubicBezTo>
                    <a:pt x="240" y="80463"/>
                    <a:pt x="4991" y="80463"/>
                    <a:pt x="8492" y="80463"/>
                  </a:cubicBezTo>
                  <a:lnTo>
                    <a:pt x="78513" y="80463"/>
                  </a:lnTo>
                  <a:lnTo>
                    <a:pt x="78513" y="144232"/>
                  </a:lnTo>
                  <a:cubicBezTo>
                    <a:pt x="78513" y="147420"/>
                    <a:pt x="78513" y="151748"/>
                    <a:pt x="83514" y="151748"/>
                  </a:cubicBezTo>
                  <a:cubicBezTo>
                    <a:pt x="88516" y="151748"/>
                    <a:pt x="88516" y="147420"/>
                    <a:pt x="88516" y="144232"/>
                  </a:cubicBezTo>
                  <a:lnTo>
                    <a:pt x="88516" y="80463"/>
                  </a:ln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7" name="Freeform 516">
              <a:extLst>
                <a:ext uri="{FF2B5EF4-FFF2-40B4-BE49-F238E27FC236}">
                  <a16:creationId xmlns:a16="http://schemas.microsoft.com/office/drawing/2014/main" id="{1F06018B-6B96-D916-90C6-39DAF84418F8}"/>
                </a:ext>
              </a:extLst>
            </p:cNvPr>
            <p:cNvSpPr/>
            <p:nvPr>
              <p:custDataLst>
                <p:tags r:id="rId166"/>
              </p:custDataLst>
            </p:nvPr>
          </p:nvSpPr>
          <p:spPr>
            <a:xfrm>
              <a:off x="7080916" y="3214286"/>
              <a:ext cx="180053" cy="165571"/>
            </a:xfrm>
            <a:custGeom>
              <a:avLst/>
              <a:gdLst>
                <a:gd name="csX0" fmla="*/ 180303 w 180053"/>
                <a:gd name="csY0" fmla="*/ 50856 h 165571"/>
                <a:gd name="csX1" fmla="*/ 135790 w 180053"/>
                <a:gd name="csY1" fmla="*/ 69 h 165571"/>
                <a:gd name="csX2" fmla="*/ 86025 w 180053"/>
                <a:gd name="csY2" fmla="*/ 20566 h 165571"/>
                <a:gd name="csX3" fmla="*/ 58517 w 180053"/>
                <a:gd name="csY3" fmla="*/ 59510 h 165571"/>
                <a:gd name="csX4" fmla="*/ 61018 w 180053"/>
                <a:gd name="csY4" fmla="*/ 61105 h 165571"/>
                <a:gd name="csX5" fmla="*/ 73521 w 180053"/>
                <a:gd name="csY5" fmla="*/ 56322 h 165571"/>
                <a:gd name="csX6" fmla="*/ 81024 w 180053"/>
                <a:gd name="csY6" fmla="*/ 47440 h 165571"/>
                <a:gd name="csX7" fmla="*/ 98279 w 180053"/>
                <a:gd name="csY7" fmla="*/ 22160 h 165571"/>
                <a:gd name="csX8" fmla="*/ 119285 w 180053"/>
                <a:gd name="csY8" fmla="*/ 12595 h 165571"/>
                <a:gd name="csX9" fmla="*/ 159047 w 180053"/>
                <a:gd name="csY9" fmla="*/ 60649 h 165571"/>
                <a:gd name="csX10" fmla="*/ 76522 w 180053"/>
                <a:gd name="csY10" fmla="*/ 153114 h 165571"/>
                <a:gd name="csX11" fmla="*/ 21506 w 180053"/>
                <a:gd name="csY11" fmla="*/ 94811 h 165571"/>
                <a:gd name="csX12" fmla="*/ 75522 w 180053"/>
                <a:gd name="csY12" fmla="*/ 10090 h 165571"/>
                <a:gd name="csX13" fmla="*/ 85525 w 180053"/>
                <a:gd name="csY13" fmla="*/ 1663 h 165571"/>
                <a:gd name="csX14" fmla="*/ 83024 w 180053"/>
                <a:gd name="csY14" fmla="*/ 69 h 165571"/>
                <a:gd name="csX15" fmla="*/ 250 w 180053"/>
                <a:gd name="csY15" fmla="*/ 104604 h 165571"/>
                <a:gd name="csX16" fmla="*/ 60017 w 180053"/>
                <a:gd name="csY16" fmla="*/ 165640 h 165571"/>
                <a:gd name="csX17" fmla="*/ 180303 w 180053"/>
                <a:gd name="csY17" fmla="*/ 50856 h 165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80053" h="165571">
                  <a:moveTo>
                    <a:pt x="180303" y="50856"/>
                  </a:moveTo>
                  <a:cubicBezTo>
                    <a:pt x="180303" y="21932"/>
                    <a:pt x="166299" y="69"/>
                    <a:pt x="135790" y="69"/>
                  </a:cubicBezTo>
                  <a:cubicBezTo>
                    <a:pt x="109782" y="69"/>
                    <a:pt x="87776" y="19199"/>
                    <a:pt x="86025" y="20566"/>
                  </a:cubicBezTo>
                  <a:cubicBezTo>
                    <a:pt x="66019" y="38558"/>
                    <a:pt x="58517" y="59055"/>
                    <a:pt x="58517" y="59510"/>
                  </a:cubicBezTo>
                  <a:cubicBezTo>
                    <a:pt x="58517" y="60877"/>
                    <a:pt x="59767" y="61105"/>
                    <a:pt x="61018" y="61105"/>
                  </a:cubicBezTo>
                  <a:cubicBezTo>
                    <a:pt x="65769" y="61105"/>
                    <a:pt x="69770" y="58827"/>
                    <a:pt x="73521" y="56322"/>
                  </a:cubicBezTo>
                  <a:cubicBezTo>
                    <a:pt x="78023" y="53361"/>
                    <a:pt x="78273" y="52678"/>
                    <a:pt x="81024" y="47440"/>
                  </a:cubicBezTo>
                  <a:cubicBezTo>
                    <a:pt x="83274" y="42885"/>
                    <a:pt x="89026" y="31725"/>
                    <a:pt x="98279" y="22160"/>
                  </a:cubicBezTo>
                  <a:cubicBezTo>
                    <a:pt x="104280" y="16011"/>
                    <a:pt x="109282" y="12595"/>
                    <a:pt x="119285" y="12595"/>
                  </a:cubicBezTo>
                  <a:cubicBezTo>
                    <a:pt x="143542" y="12595"/>
                    <a:pt x="159047" y="30814"/>
                    <a:pt x="159047" y="60649"/>
                  </a:cubicBezTo>
                  <a:cubicBezTo>
                    <a:pt x="159047" y="107109"/>
                    <a:pt x="122786" y="153114"/>
                    <a:pt x="76522" y="153114"/>
                  </a:cubicBezTo>
                  <a:cubicBezTo>
                    <a:pt x="41012" y="153114"/>
                    <a:pt x="21506" y="127379"/>
                    <a:pt x="21506" y="94811"/>
                  </a:cubicBezTo>
                  <a:cubicBezTo>
                    <a:pt x="21506" y="63838"/>
                    <a:pt x="39011" y="29676"/>
                    <a:pt x="75522" y="10090"/>
                  </a:cubicBezTo>
                  <a:cubicBezTo>
                    <a:pt x="78023" y="8723"/>
                    <a:pt x="85525" y="4624"/>
                    <a:pt x="85525" y="1663"/>
                  </a:cubicBezTo>
                  <a:cubicBezTo>
                    <a:pt x="85525" y="69"/>
                    <a:pt x="83524" y="69"/>
                    <a:pt x="83024" y="69"/>
                  </a:cubicBezTo>
                  <a:cubicBezTo>
                    <a:pt x="74272" y="69"/>
                    <a:pt x="250" y="36280"/>
                    <a:pt x="250" y="104604"/>
                  </a:cubicBezTo>
                  <a:cubicBezTo>
                    <a:pt x="250" y="136489"/>
                    <a:pt x="18505" y="165640"/>
                    <a:pt x="60017" y="165640"/>
                  </a:cubicBezTo>
                  <a:cubicBezTo>
                    <a:pt x="108782" y="165640"/>
                    <a:pt x="180303" y="121002"/>
                    <a:pt x="180303" y="50856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8" name="Freeform 517">
              <a:extLst>
                <a:ext uri="{FF2B5EF4-FFF2-40B4-BE49-F238E27FC236}">
                  <a16:creationId xmlns:a16="http://schemas.microsoft.com/office/drawing/2014/main" id="{D048C2B8-EDBF-6415-0AAC-69A837B285EF}"/>
                </a:ext>
              </a:extLst>
            </p:cNvPr>
            <p:cNvSpPr/>
            <p:nvPr>
              <p:custDataLst>
                <p:tags r:id="rId167"/>
              </p:custDataLst>
            </p:nvPr>
          </p:nvSpPr>
          <p:spPr>
            <a:xfrm>
              <a:off x="7297453" y="3204037"/>
              <a:ext cx="58017" cy="227745"/>
            </a:xfrm>
            <a:custGeom>
              <a:avLst/>
              <a:gdLst>
                <a:gd name="csX0" fmla="*/ 58275 w 58017"/>
                <a:gd name="csY0" fmla="*/ 225537 h 227745"/>
                <a:gd name="csX1" fmla="*/ 54024 w 58017"/>
                <a:gd name="csY1" fmla="*/ 220527 h 227745"/>
                <a:gd name="csX2" fmla="*/ 14762 w 58017"/>
                <a:gd name="csY2" fmla="*/ 113942 h 227745"/>
                <a:gd name="csX3" fmla="*/ 55024 w 58017"/>
                <a:gd name="csY3" fmla="*/ 6218 h 227745"/>
                <a:gd name="csX4" fmla="*/ 58275 w 58017"/>
                <a:gd name="csY4" fmla="*/ 2346 h 227745"/>
                <a:gd name="csX5" fmla="*/ 55774 w 58017"/>
                <a:gd name="csY5" fmla="*/ 69 h 227745"/>
                <a:gd name="csX6" fmla="*/ 16013 w 58017"/>
                <a:gd name="csY6" fmla="*/ 44479 h 227745"/>
                <a:gd name="csX7" fmla="*/ 258 w 58017"/>
                <a:gd name="csY7" fmla="*/ 113942 h 227745"/>
                <a:gd name="csX8" fmla="*/ 16763 w 58017"/>
                <a:gd name="csY8" fmla="*/ 184998 h 227745"/>
                <a:gd name="csX9" fmla="*/ 55774 w 58017"/>
                <a:gd name="csY9" fmla="*/ 227815 h 227745"/>
                <a:gd name="csX10" fmla="*/ 58275 w 58017"/>
                <a:gd name="csY10" fmla="*/ 225537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17" h="227745">
                  <a:moveTo>
                    <a:pt x="58275" y="225537"/>
                  </a:moveTo>
                  <a:cubicBezTo>
                    <a:pt x="58275" y="224854"/>
                    <a:pt x="58275" y="224399"/>
                    <a:pt x="54024" y="220527"/>
                  </a:cubicBezTo>
                  <a:cubicBezTo>
                    <a:pt x="22765" y="191831"/>
                    <a:pt x="14762" y="148787"/>
                    <a:pt x="14762" y="113942"/>
                  </a:cubicBezTo>
                  <a:cubicBezTo>
                    <a:pt x="14762" y="74314"/>
                    <a:pt x="24265" y="34686"/>
                    <a:pt x="55024" y="6218"/>
                  </a:cubicBezTo>
                  <a:cubicBezTo>
                    <a:pt x="58275" y="3485"/>
                    <a:pt x="58275" y="3029"/>
                    <a:pt x="58275" y="2346"/>
                  </a:cubicBezTo>
                  <a:cubicBezTo>
                    <a:pt x="58275" y="752"/>
                    <a:pt x="57275" y="69"/>
                    <a:pt x="55774" y="69"/>
                  </a:cubicBezTo>
                  <a:cubicBezTo>
                    <a:pt x="53274" y="69"/>
                    <a:pt x="30767" y="15555"/>
                    <a:pt x="16013" y="44479"/>
                  </a:cubicBezTo>
                  <a:cubicBezTo>
                    <a:pt x="3259" y="69531"/>
                    <a:pt x="258" y="94811"/>
                    <a:pt x="258" y="113942"/>
                  </a:cubicBezTo>
                  <a:cubicBezTo>
                    <a:pt x="258" y="131706"/>
                    <a:pt x="3009" y="159263"/>
                    <a:pt x="16763" y="184998"/>
                  </a:cubicBezTo>
                  <a:cubicBezTo>
                    <a:pt x="31767" y="213011"/>
                    <a:pt x="53274" y="227815"/>
                    <a:pt x="55774" y="227815"/>
                  </a:cubicBezTo>
                  <a:cubicBezTo>
                    <a:pt x="57275" y="227815"/>
                    <a:pt x="58275" y="227131"/>
                    <a:pt x="58275" y="225537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9" name="Freeform 518">
              <a:extLst>
                <a:ext uri="{FF2B5EF4-FFF2-40B4-BE49-F238E27FC236}">
                  <a16:creationId xmlns:a16="http://schemas.microsoft.com/office/drawing/2014/main" id="{68CACB2E-22D2-BDEE-BC73-17E93F0133B2}"/>
                </a:ext>
              </a:extLst>
            </p:cNvPr>
            <p:cNvSpPr/>
            <p:nvPr>
              <p:custDataLst>
                <p:tags r:id="rId168"/>
              </p:custDataLst>
            </p:nvPr>
          </p:nvSpPr>
          <p:spPr>
            <a:xfrm>
              <a:off x="7377699" y="3274183"/>
              <a:ext cx="140791" cy="147351"/>
            </a:xfrm>
            <a:custGeom>
              <a:avLst/>
              <a:gdLst>
                <a:gd name="csX0" fmla="*/ 138303 w 140791"/>
                <a:gd name="csY0" fmla="*/ 8951 h 147351"/>
                <a:gd name="csX1" fmla="*/ 141053 w 140791"/>
                <a:gd name="csY1" fmla="*/ 5307 h 147351"/>
                <a:gd name="csX2" fmla="*/ 138053 w 140791"/>
                <a:gd name="csY2" fmla="*/ 2574 h 147351"/>
                <a:gd name="csX3" fmla="*/ 134051 w 140791"/>
                <a:gd name="csY3" fmla="*/ 5307 h 147351"/>
                <a:gd name="csX4" fmla="*/ 76784 w 140791"/>
                <a:gd name="csY4" fmla="*/ 63382 h 147351"/>
                <a:gd name="csX5" fmla="*/ 59029 w 140791"/>
                <a:gd name="csY5" fmla="*/ 16694 h 147351"/>
                <a:gd name="csX6" fmla="*/ 28770 w 140791"/>
                <a:gd name="csY6" fmla="*/ 69 h 147351"/>
                <a:gd name="csX7" fmla="*/ 7764 w 140791"/>
                <a:gd name="csY7" fmla="*/ 15100 h 147351"/>
                <a:gd name="csX8" fmla="*/ 10765 w 140791"/>
                <a:gd name="csY8" fmla="*/ 17377 h 147351"/>
                <a:gd name="csX9" fmla="*/ 14016 w 140791"/>
                <a:gd name="csY9" fmla="*/ 14872 h 147351"/>
                <a:gd name="csX10" fmla="*/ 27270 w 140791"/>
                <a:gd name="csY10" fmla="*/ 5079 h 147351"/>
                <a:gd name="csX11" fmla="*/ 46525 w 140791"/>
                <a:gd name="csY11" fmla="*/ 32409 h 147351"/>
                <a:gd name="csX12" fmla="*/ 62530 w 140791"/>
                <a:gd name="csY12" fmla="*/ 77502 h 147351"/>
                <a:gd name="csX13" fmla="*/ 60530 w 140791"/>
                <a:gd name="csY13" fmla="*/ 80008 h 147351"/>
                <a:gd name="csX14" fmla="*/ 3013 w 140791"/>
                <a:gd name="csY14" fmla="*/ 138538 h 147351"/>
                <a:gd name="csX15" fmla="*/ 262 w 140791"/>
                <a:gd name="csY15" fmla="*/ 142182 h 147351"/>
                <a:gd name="csX16" fmla="*/ 3263 w 140791"/>
                <a:gd name="csY16" fmla="*/ 144915 h 147351"/>
                <a:gd name="csX17" fmla="*/ 7264 w 140791"/>
                <a:gd name="csY17" fmla="*/ 142410 h 147351"/>
                <a:gd name="csX18" fmla="*/ 64531 w 140791"/>
                <a:gd name="csY18" fmla="*/ 83879 h 147351"/>
                <a:gd name="csX19" fmla="*/ 81536 w 140791"/>
                <a:gd name="csY19" fmla="*/ 129201 h 147351"/>
                <a:gd name="csX20" fmla="*/ 112545 w 140791"/>
                <a:gd name="csY20" fmla="*/ 147420 h 147351"/>
                <a:gd name="csX21" fmla="*/ 133801 w 140791"/>
                <a:gd name="csY21" fmla="*/ 132617 h 147351"/>
                <a:gd name="csX22" fmla="*/ 130800 w 140791"/>
                <a:gd name="csY22" fmla="*/ 130112 h 147351"/>
                <a:gd name="csX23" fmla="*/ 127299 w 140791"/>
                <a:gd name="csY23" fmla="*/ 133300 h 147351"/>
                <a:gd name="csX24" fmla="*/ 114045 w 140791"/>
                <a:gd name="csY24" fmla="*/ 142410 h 147351"/>
                <a:gd name="csX25" fmla="*/ 78785 w 140791"/>
                <a:gd name="csY25" fmla="*/ 69759 h 147351"/>
                <a:gd name="csX26" fmla="*/ 138303 w 140791"/>
                <a:gd name="csY26" fmla="*/ 8951 h 147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0791" h="147351">
                  <a:moveTo>
                    <a:pt x="138303" y="8951"/>
                  </a:moveTo>
                  <a:cubicBezTo>
                    <a:pt x="141053" y="6446"/>
                    <a:pt x="141053" y="5990"/>
                    <a:pt x="141053" y="5307"/>
                  </a:cubicBezTo>
                  <a:cubicBezTo>
                    <a:pt x="141053" y="3940"/>
                    <a:pt x="140053" y="2574"/>
                    <a:pt x="138053" y="2574"/>
                  </a:cubicBezTo>
                  <a:cubicBezTo>
                    <a:pt x="136552" y="2574"/>
                    <a:pt x="135552" y="3713"/>
                    <a:pt x="134051" y="5307"/>
                  </a:cubicBezTo>
                  <a:lnTo>
                    <a:pt x="76784" y="63382"/>
                  </a:lnTo>
                  <a:cubicBezTo>
                    <a:pt x="66781" y="34458"/>
                    <a:pt x="64781" y="28765"/>
                    <a:pt x="59029" y="16694"/>
                  </a:cubicBezTo>
                  <a:cubicBezTo>
                    <a:pt x="56278" y="11456"/>
                    <a:pt x="50777" y="69"/>
                    <a:pt x="28770" y="69"/>
                  </a:cubicBezTo>
                  <a:cubicBezTo>
                    <a:pt x="14266" y="69"/>
                    <a:pt x="7764" y="11912"/>
                    <a:pt x="7764" y="15100"/>
                  </a:cubicBezTo>
                  <a:cubicBezTo>
                    <a:pt x="7764" y="15328"/>
                    <a:pt x="7764" y="17377"/>
                    <a:pt x="10765" y="17377"/>
                  </a:cubicBezTo>
                  <a:cubicBezTo>
                    <a:pt x="13015" y="17377"/>
                    <a:pt x="13516" y="16011"/>
                    <a:pt x="14016" y="14872"/>
                  </a:cubicBezTo>
                  <a:cubicBezTo>
                    <a:pt x="17767" y="5990"/>
                    <a:pt x="25769" y="5079"/>
                    <a:pt x="27270" y="5079"/>
                  </a:cubicBezTo>
                  <a:cubicBezTo>
                    <a:pt x="34772" y="5079"/>
                    <a:pt x="42274" y="22388"/>
                    <a:pt x="46525" y="32409"/>
                  </a:cubicBezTo>
                  <a:cubicBezTo>
                    <a:pt x="54528" y="50401"/>
                    <a:pt x="62530" y="76819"/>
                    <a:pt x="62530" y="77502"/>
                  </a:cubicBezTo>
                  <a:cubicBezTo>
                    <a:pt x="62530" y="77730"/>
                    <a:pt x="62530" y="78186"/>
                    <a:pt x="60530" y="80008"/>
                  </a:cubicBezTo>
                  <a:lnTo>
                    <a:pt x="3013" y="138538"/>
                  </a:lnTo>
                  <a:cubicBezTo>
                    <a:pt x="262" y="141043"/>
                    <a:pt x="262" y="141499"/>
                    <a:pt x="262" y="142182"/>
                  </a:cubicBezTo>
                  <a:cubicBezTo>
                    <a:pt x="262" y="143549"/>
                    <a:pt x="1762" y="144915"/>
                    <a:pt x="3263" y="144915"/>
                  </a:cubicBezTo>
                  <a:cubicBezTo>
                    <a:pt x="5013" y="144915"/>
                    <a:pt x="6264" y="143321"/>
                    <a:pt x="7264" y="142410"/>
                  </a:cubicBezTo>
                  <a:lnTo>
                    <a:pt x="64531" y="83879"/>
                  </a:lnTo>
                  <a:cubicBezTo>
                    <a:pt x="72533" y="107565"/>
                    <a:pt x="75534" y="116447"/>
                    <a:pt x="81536" y="129201"/>
                  </a:cubicBezTo>
                  <a:cubicBezTo>
                    <a:pt x="84787" y="136033"/>
                    <a:pt x="90288" y="147420"/>
                    <a:pt x="112545" y="147420"/>
                  </a:cubicBezTo>
                  <a:cubicBezTo>
                    <a:pt x="127049" y="147420"/>
                    <a:pt x="133801" y="135578"/>
                    <a:pt x="133801" y="132617"/>
                  </a:cubicBezTo>
                  <a:cubicBezTo>
                    <a:pt x="133801" y="131478"/>
                    <a:pt x="133301" y="130112"/>
                    <a:pt x="130800" y="130112"/>
                  </a:cubicBezTo>
                  <a:cubicBezTo>
                    <a:pt x="128300" y="130112"/>
                    <a:pt x="128050" y="131023"/>
                    <a:pt x="127299" y="133300"/>
                  </a:cubicBezTo>
                  <a:cubicBezTo>
                    <a:pt x="125049" y="138766"/>
                    <a:pt x="118797" y="142410"/>
                    <a:pt x="114045" y="142410"/>
                  </a:cubicBezTo>
                  <a:cubicBezTo>
                    <a:pt x="101292" y="142410"/>
                    <a:pt x="84287" y="87295"/>
                    <a:pt x="78785" y="69759"/>
                  </a:cubicBezTo>
                  <a:lnTo>
                    <a:pt x="138303" y="8951"/>
                  </a:ln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0" name="Freeform 519">
              <a:extLst>
                <a:ext uri="{FF2B5EF4-FFF2-40B4-BE49-F238E27FC236}">
                  <a16:creationId xmlns:a16="http://schemas.microsoft.com/office/drawing/2014/main" id="{91E9A530-3F42-A49B-A1FC-14B1E71E5BFF}"/>
                </a:ext>
              </a:extLst>
            </p:cNvPr>
            <p:cNvSpPr/>
            <p:nvPr>
              <p:custDataLst>
                <p:tags r:id="rId169"/>
              </p:custDataLst>
            </p:nvPr>
          </p:nvSpPr>
          <p:spPr>
            <a:xfrm>
              <a:off x="7540670" y="3204037"/>
              <a:ext cx="58017" cy="227745"/>
            </a:xfrm>
            <a:custGeom>
              <a:avLst/>
              <a:gdLst>
                <a:gd name="csX0" fmla="*/ 58285 w 58017"/>
                <a:gd name="csY0" fmla="*/ 113942 h 227745"/>
                <a:gd name="csX1" fmla="*/ 41780 w 58017"/>
                <a:gd name="csY1" fmla="*/ 42885 h 227745"/>
                <a:gd name="csX2" fmla="*/ 2769 w 58017"/>
                <a:gd name="csY2" fmla="*/ 69 h 227745"/>
                <a:gd name="csX3" fmla="*/ 268 w 58017"/>
                <a:gd name="csY3" fmla="*/ 2346 h 227745"/>
                <a:gd name="csX4" fmla="*/ 5019 w 58017"/>
                <a:gd name="csY4" fmla="*/ 7584 h 227745"/>
                <a:gd name="csX5" fmla="*/ 43781 w 58017"/>
                <a:gd name="csY5" fmla="*/ 113942 h 227745"/>
                <a:gd name="csX6" fmla="*/ 3519 w 58017"/>
                <a:gd name="csY6" fmla="*/ 221666 h 227745"/>
                <a:gd name="csX7" fmla="*/ 268 w 58017"/>
                <a:gd name="csY7" fmla="*/ 225537 h 227745"/>
                <a:gd name="csX8" fmla="*/ 2769 w 58017"/>
                <a:gd name="csY8" fmla="*/ 227815 h 227745"/>
                <a:gd name="csX9" fmla="*/ 42530 w 58017"/>
                <a:gd name="csY9" fmla="*/ 183404 h 227745"/>
                <a:gd name="csX10" fmla="*/ 58285 w 58017"/>
                <a:gd name="csY10" fmla="*/ 113942 h 22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017" h="227745">
                  <a:moveTo>
                    <a:pt x="58285" y="113942"/>
                  </a:moveTo>
                  <a:cubicBezTo>
                    <a:pt x="58285" y="96178"/>
                    <a:pt x="55534" y="68620"/>
                    <a:pt x="41780" y="42885"/>
                  </a:cubicBezTo>
                  <a:cubicBezTo>
                    <a:pt x="26776" y="14872"/>
                    <a:pt x="5269" y="69"/>
                    <a:pt x="2769" y="69"/>
                  </a:cubicBezTo>
                  <a:cubicBezTo>
                    <a:pt x="1268" y="69"/>
                    <a:pt x="268" y="980"/>
                    <a:pt x="268" y="2346"/>
                  </a:cubicBezTo>
                  <a:cubicBezTo>
                    <a:pt x="268" y="3029"/>
                    <a:pt x="268" y="3485"/>
                    <a:pt x="5019" y="7584"/>
                  </a:cubicBezTo>
                  <a:cubicBezTo>
                    <a:pt x="29527" y="30131"/>
                    <a:pt x="43781" y="66343"/>
                    <a:pt x="43781" y="113942"/>
                  </a:cubicBezTo>
                  <a:cubicBezTo>
                    <a:pt x="43781" y="152886"/>
                    <a:pt x="34528" y="192970"/>
                    <a:pt x="3519" y="221666"/>
                  </a:cubicBezTo>
                  <a:cubicBezTo>
                    <a:pt x="268" y="224399"/>
                    <a:pt x="268" y="224854"/>
                    <a:pt x="268" y="225537"/>
                  </a:cubicBezTo>
                  <a:cubicBezTo>
                    <a:pt x="268" y="226904"/>
                    <a:pt x="1268" y="227815"/>
                    <a:pt x="2769" y="227815"/>
                  </a:cubicBezTo>
                  <a:cubicBezTo>
                    <a:pt x="5269" y="227815"/>
                    <a:pt x="27776" y="212328"/>
                    <a:pt x="42530" y="183404"/>
                  </a:cubicBezTo>
                  <a:cubicBezTo>
                    <a:pt x="55284" y="158352"/>
                    <a:pt x="58285" y="133072"/>
                    <a:pt x="58285" y="113942"/>
                  </a:cubicBezTo>
                  <a:close/>
                </a:path>
              </a:pathLst>
            </a:custGeom>
            <a:solidFill>
              <a:srgbClr val="000000"/>
            </a:solidFill>
            <a:ln w="25121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87" name="Group 286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1}(\chi,t)=\frac{tI(\chi)-I(t \chi)}{t-1} =I(0)+\mathcal{O}(\chi^{2})&#10;\end{align*}&#10;&#10;&#10;\end{document}" title="IguanaTex Shape Display">
            <a:extLst>
              <a:ext uri="{FF2B5EF4-FFF2-40B4-BE49-F238E27FC236}">
                <a16:creationId xmlns:a16="http://schemas.microsoft.com/office/drawing/2014/main" id="{DBEC657E-BA74-50AA-FA86-00106FCF85C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27448" y="3501008"/>
            <a:ext cx="4469942" cy="512918"/>
            <a:chOff x="4298075" y="3564669"/>
            <a:chExt cx="4469942" cy="512918"/>
          </a:xfrm>
          <a:solidFill>
            <a:schemeClr val="accent3"/>
          </a:solidFill>
        </p:grpSpPr>
        <p:sp>
          <p:nvSpPr>
            <p:cNvPr id="573" name="Freeform 572">
              <a:extLst>
                <a:ext uri="{FF2B5EF4-FFF2-40B4-BE49-F238E27FC236}">
                  <a16:creationId xmlns:a16="http://schemas.microsoft.com/office/drawing/2014/main" id="{88B903A3-2245-077A-2D5E-EE12E4C28C42}"/>
                </a:ext>
              </a:extLst>
            </p:cNvPr>
            <p:cNvSpPr/>
            <p:nvPr>
              <p:custDataLst>
                <p:tags r:id="rId122"/>
              </p:custDataLst>
            </p:nvPr>
          </p:nvSpPr>
          <p:spPr>
            <a:xfrm>
              <a:off x="4298075" y="3744262"/>
              <a:ext cx="180678" cy="170291"/>
            </a:xfrm>
            <a:custGeom>
              <a:avLst/>
              <a:gdLst>
                <a:gd name="csX0" fmla="*/ 84660 w 180678"/>
                <a:gd name="csY0" fmla="*/ 16739 h 170291"/>
                <a:gd name="csX1" fmla="*/ 91745 w 180678"/>
                <a:gd name="csY1" fmla="*/ 7802 h 170291"/>
                <a:gd name="csX2" fmla="*/ 107181 w 180678"/>
                <a:gd name="csY2" fmla="*/ 7560 h 170291"/>
                <a:gd name="csX3" fmla="*/ 153237 w 180678"/>
                <a:gd name="csY3" fmla="*/ 31473 h 170291"/>
                <a:gd name="csX4" fmla="*/ 139319 w 180678"/>
                <a:gd name="csY4" fmla="*/ 65773 h 170291"/>
                <a:gd name="csX5" fmla="*/ 96553 w 180678"/>
                <a:gd name="csY5" fmla="*/ 79783 h 170291"/>
                <a:gd name="csX6" fmla="*/ 68212 w 180678"/>
                <a:gd name="csY6" fmla="*/ 79783 h 170291"/>
                <a:gd name="csX7" fmla="*/ 84660 w 180678"/>
                <a:gd name="csY7" fmla="*/ 16739 h 170291"/>
                <a:gd name="csX8" fmla="*/ 121099 w 180678"/>
                <a:gd name="csY8" fmla="*/ 82923 h 170291"/>
                <a:gd name="csX9" fmla="*/ 176770 w 180678"/>
                <a:gd name="csY9" fmla="*/ 36304 h 170291"/>
                <a:gd name="csX10" fmla="*/ 120846 w 180678"/>
                <a:gd name="csY10" fmla="*/ 72 h 170291"/>
                <a:gd name="csX11" fmla="*/ 48727 w 180678"/>
                <a:gd name="csY11" fmla="*/ 72 h 170291"/>
                <a:gd name="csX12" fmla="*/ 41388 w 180678"/>
                <a:gd name="csY12" fmla="*/ 4903 h 170291"/>
                <a:gd name="csX13" fmla="*/ 48474 w 180678"/>
                <a:gd name="csY13" fmla="*/ 7560 h 170291"/>
                <a:gd name="csX14" fmla="*/ 58089 w 180678"/>
                <a:gd name="csY14" fmla="*/ 8043 h 170291"/>
                <a:gd name="csX15" fmla="*/ 64922 w 180678"/>
                <a:gd name="csY15" fmla="*/ 11908 h 170291"/>
                <a:gd name="csX16" fmla="*/ 63910 w 180678"/>
                <a:gd name="csY16" fmla="*/ 16497 h 170291"/>
                <a:gd name="csX17" fmla="*/ 30001 w 180678"/>
                <a:gd name="csY17" fmla="*/ 146209 h 170291"/>
                <a:gd name="csX18" fmla="*/ 6973 w 180678"/>
                <a:gd name="csY18" fmla="*/ 157562 h 170291"/>
                <a:gd name="csX19" fmla="*/ 141 w 180678"/>
                <a:gd name="csY19" fmla="*/ 162393 h 170291"/>
                <a:gd name="csX20" fmla="*/ 3684 w 180678"/>
                <a:gd name="csY20" fmla="*/ 165050 h 170291"/>
                <a:gd name="csX21" fmla="*/ 35568 w 180678"/>
                <a:gd name="csY21" fmla="*/ 164325 h 170291"/>
                <a:gd name="csX22" fmla="*/ 67705 w 180678"/>
                <a:gd name="csY22" fmla="*/ 165050 h 170291"/>
                <a:gd name="csX23" fmla="*/ 72766 w 180678"/>
                <a:gd name="csY23" fmla="*/ 160219 h 170291"/>
                <a:gd name="csX24" fmla="*/ 65681 w 180678"/>
                <a:gd name="csY24" fmla="*/ 157562 h 170291"/>
                <a:gd name="csX25" fmla="*/ 49233 w 180678"/>
                <a:gd name="csY25" fmla="*/ 153214 h 170291"/>
                <a:gd name="csX26" fmla="*/ 49992 w 180678"/>
                <a:gd name="csY26" fmla="*/ 149108 h 170291"/>
                <a:gd name="csX27" fmla="*/ 66693 w 180678"/>
                <a:gd name="csY27" fmla="*/ 85097 h 170291"/>
                <a:gd name="csX28" fmla="*/ 96806 w 180678"/>
                <a:gd name="csY28" fmla="*/ 85097 h 170291"/>
                <a:gd name="csX29" fmla="*/ 124389 w 180678"/>
                <a:gd name="csY29" fmla="*/ 107078 h 170291"/>
                <a:gd name="csX30" fmla="*/ 120846 w 180678"/>
                <a:gd name="csY30" fmla="*/ 123745 h 170291"/>
                <a:gd name="csX31" fmla="*/ 116797 w 180678"/>
                <a:gd name="csY31" fmla="*/ 144277 h 170291"/>
                <a:gd name="csX32" fmla="*/ 150453 w 180678"/>
                <a:gd name="csY32" fmla="*/ 170364 h 170291"/>
                <a:gd name="csX33" fmla="*/ 180819 w 180678"/>
                <a:gd name="csY33" fmla="*/ 142586 h 170291"/>
                <a:gd name="csX34" fmla="*/ 177783 w 180678"/>
                <a:gd name="csY34" fmla="*/ 139687 h 170291"/>
                <a:gd name="csX35" fmla="*/ 174493 w 180678"/>
                <a:gd name="csY35" fmla="*/ 143069 h 170291"/>
                <a:gd name="csX36" fmla="*/ 151465 w 180678"/>
                <a:gd name="csY36" fmla="*/ 165050 h 170291"/>
                <a:gd name="csX37" fmla="*/ 141343 w 180678"/>
                <a:gd name="csY37" fmla="*/ 150315 h 170291"/>
                <a:gd name="csX38" fmla="*/ 143874 w 180678"/>
                <a:gd name="csY38" fmla="*/ 122779 h 170291"/>
                <a:gd name="csX39" fmla="*/ 144886 w 180678"/>
                <a:gd name="csY39" fmla="*/ 111426 h 170291"/>
                <a:gd name="csX40" fmla="*/ 121099 w 180678"/>
                <a:gd name="csY40" fmla="*/ 82923 h 170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80678" h="170291">
                  <a:moveTo>
                    <a:pt x="84660" y="16739"/>
                  </a:moveTo>
                  <a:cubicBezTo>
                    <a:pt x="86178" y="10942"/>
                    <a:pt x="86937" y="8526"/>
                    <a:pt x="91745" y="7802"/>
                  </a:cubicBezTo>
                  <a:cubicBezTo>
                    <a:pt x="94023" y="7560"/>
                    <a:pt x="102120" y="7560"/>
                    <a:pt x="107181" y="7560"/>
                  </a:cubicBezTo>
                  <a:cubicBezTo>
                    <a:pt x="125148" y="7560"/>
                    <a:pt x="153237" y="7560"/>
                    <a:pt x="153237" y="31473"/>
                  </a:cubicBezTo>
                  <a:cubicBezTo>
                    <a:pt x="153237" y="39686"/>
                    <a:pt x="149188" y="56353"/>
                    <a:pt x="139319" y="65773"/>
                  </a:cubicBezTo>
                  <a:cubicBezTo>
                    <a:pt x="132740" y="72054"/>
                    <a:pt x="119328" y="79783"/>
                    <a:pt x="96553" y="79783"/>
                  </a:cubicBezTo>
                  <a:lnTo>
                    <a:pt x="68212" y="79783"/>
                  </a:lnTo>
                  <a:lnTo>
                    <a:pt x="84660" y="16739"/>
                  </a:lnTo>
                  <a:close/>
                  <a:moveTo>
                    <a:pt x="121099" y="82923"/>
                  </a:moveTo>
                  <a:cubicBezTo>
                    <a:pt x="146657" y="77609"/>
                    <a:pt x="176770" y="60701"/>
                    <a:pt x="176770" y="36304"/>
                  </a:cubicBezTo>
                  <a:cubicBezTo>
                    <a:pt x="176770" y="15531"/>
                    <a:pt x="153996" y="72"/>
                    <a:pt x="120846" y="72"/>
                  </a:cubicBezTo>
                  <a:lnTo>
                    <a:pt x="48727" y="72"/>
                  </a:lnTo>
                  <a:cubicBezTo>
                    <a:pt x="43666" y="72"/>
                    <a:pt x="41388" y="72"/>
                    <a:pt x="41388" y="4903"/>
                  </a:cubicBezTo>
                  <a:cubicBezTo>
                    <a:pt x="41388" y="7560"/>
                    <a:pt x="43666" y="7560"/>
                    <a:pt x="48474" y="7560"/>
                  </a:cubicBezTo>
                  <a:cubicBezTo>
                    <a:pt x="48980" y="7560"/>
                    <a:pt x="53788" y="7560"/>
                    <a:pt x="58089" y="8043"/>
                  </a:cubicBezTo>
                  <a:cubicBezTo>
                    <a:pt x="62644" y="8526"/>
                    <a:pt x="64922" y="8768"/>
                    <a:pt x="64922" y="11908"/>
                  </a:cubicBezTo>
                  <a:cubicBezTo>
                    <a:pt x="64922" y="12874"/>
                    <a:pt x="64669" y="13599"/>
                    <a:pt x="63910" y="16497"/>
                  </a:cubicBezTo>
                  <a:lnTo>
                    <a:pt x="30001" y="146209"/>
                  </a:lnTo>
                  <a:cubicBezTo>
                    <a:pt x="27470" y="155629"/>
                    <a:pt x="26964" y="157562"/>
                    <a:pt x="6973" y="157562"/>
                  </a:cubicBezTo>
                  <a:cubicBezTo>
                    <a:pt x="2418" y="157562"/>
                    <a:pt x="141" y="157562"/>
                    <a:pt x="141" y="162393"/>
                  </a:cubicBezTo>
                  <a:cubicBezTo>
                    <a:pt x="141" y="165050"/>
                    <a:pt x="3177" y="165050"/>
                    <a:pt x="3684" y="165050"/>
                  </a:cubicBezTo>
                  <a:cubicBezTo>
                    <a:pt x="10769" y="165050"/>
                    <a:pt x="28483" y="164325"/>
                    <a:pt x="35568" y="164325"/>
                  </a:cubicBezTo>
                  <a:cubicBezTo>
                    <a:pt x="42653" y="164325"/>
                    <a:pt x="60620" y="165050"/>
                    <a:pt x="67705" y="165050"/>
                  </a:cubicBezTo>
                  <a:cubicBezTo>
                    <a:pt x="69730" y="165050"/>
                    <a:pt x="72766" y="165050"/>
                    <a:pt x="72766" y="160219"/>
                  </a:cubicBezTo>
                  <a:cubicBezTo>
                    <a:pt x="72766" y="157562"/>
                    <a:pt x="70489" y="157562"/>
                    <a:pt x="65681" y="157562"/>
                  </a:cubicBezTo>
                  <a:cubicBezTo>
                    <a:pt x="56318" y="157562"/>
                    <a:pt x="49233" y="157562"/>
                    <a:pt x="49233" y="153214"/>
                  </a:cubicBezTo>
                  <a:cubicBezTo>
                    <a:pt x="49233" y="151765"/>
                    <a:pt x="49739" y="150557"/>
                    <a:pt x="49992" y="149108"/>
                  </a:cubicBezTo>
                  <a:lnTo>
                    <a:pt x="66693" y="85097"/>
                  </a:lnTo>
                  <a:lnTo>
                    <a:pt x="96806" y="85097"/>
                  </a:lnTo>
                  <a:cubicBezTo>
                    <a:pt x="119834" y="85097"/>
                    <a:pt x="124389" y="98624"/>
                    <a:pt x="124389" y="107078"/>
                  </a:cubicBezTo>
                  <a:cubicBezTo>
                    <a:pt x="124389" y="110701"/>
                    <a:pt x="122364" y="118189"/>
                    <a:pt x="120846" y="123745"/>
                  </a:cubicBezTo>
                  <a:cubicBezTo>
                    <a:pt x="119075" y="130508"/>
                    <a:pt x="116797" y="139446"/>
                    <a:pt x="116797" y="144277"/>
                  </a:cubicBezTo>
                  <a:cubicBezTo>
                    <a:pt x="116797" y="170364"/>
                    <a:pt x="147163" y="170364"/>
                    <a:pt x="150453" y="170364"/>
                  </a:cubicBezTo>
                  <a:cubicBezTo>
                    <a:pt x="171962" y="170364"/>
                    <a:pt x="180819" y="145967"/>
                    <a:pt x="180819" y="142586"/>
                  </a:cubicBezTo>
                  <a:cubicBezTo>
                    <a:pt x="180819" y="139687"/>
                    <a:pt x="178036" y="139687"/>
                    <a:pt x="177783" y="139687"/>
                  </a:cubicBezTo>
                  <a:cubicBezTo>
                    <a:pt x="175505" y="139687"/>
                    <a:pt x="174999" y="141378"/>
                    <a:pt x="174493" y="143069"/>
                  </a:cubicBezTo>
                  <a:cubicBezTo>
                    <a:pt x="168167" y="160943"/>
                    <a:pt x="157285" y="165050"/>
                    <a:pt x="151465" y="165050"/>
                  </a:cubicBezTo>
                  <a:cubicBezTo>
                    <a:pt x="143115" y="165050"/>
                    <a:pt x="141343" y="159736"/>
                    <a:pt x="141343" y="150315"/>
                  </a:cubicBezTo>
                  <a:cubicBezTo>
                    <a:pt x="141343" y="142827"/>
                    <a:pt x="142862" y="130508"/>
                    <a:pt x="143874" y="122779"/>
                  </a:cubicBezTo>
                  <a:cubicBezTo>
                    <a:pt x="144380" y="119397"/>
                    <a:pt x="144886" y="114808"/>
                    <a:pt x="144886" y="111426"/>
                  </a:cubicBezTo>
                  <a:cubicBezTo>
                    <a:pt x="144886" y="92827"/>
                    <a:pt x="127932" y="85339"/>
                    <a:pt x="121099" y="82923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4" name="Freeform 573">
              <a:extLst>
                <a:ext uri="{FF2B5EF4-FFF2-40B4-BE49-F238E27FC236}">
                  <a16:creationId xmlns:a16="http://schemas.microsoft.com/office/drawing/2014/main" id="{8E977677-7D6A-D240-114C-88AA8A63DF02}"/>
                </a:ext>
              </a:extLst>
            </p:cNvPr>
            <p:cNvSpPr/>
            <p:nvPr>
              <p:custDataLst>
                <p:tags r:id="rId123"/>
              </p:custDataLst>
            </p:nvPr>
          </p:nvSpPr>
          <p:spPr>
            <a:xfrm>
              <a:off x="4499147" y="3833200"/>
              <a:ext cx="64477" cy="112271"/>
            </a:xfrm>
            <a:custGeom>
              <a:avLst/>
              <a:gdLst>
                <a:gd name="csX0" fmla="*/ 40181 w 64477"/>
                <a:gd name="csY0" fmla="*/ 4808 h 112271"/>
                <a:gd name="csX1" fmla="*/ 34867 w 64477"/>
                <a:gd name="csY1" fmla="*/ 73 h 112271"/>
                <a:gd name="csX2" fmla="*/ 148 w 64477"/>
                <a:gd name="csY2" fmla="*/ 10895 h 112271"/>
                <a:gd name="csX3" fmla="*/ 148 w 64477"/>
                <a:gd name="csY3" fmla="*/ 16982 h 112271"/>
                <a:gd name="csX4" fmla="*/ 25833 w 64477"/>
                <a:gd name="csY4" fmla="*/ 12248 h 112271"/>
                <a:gd name="csX5" fmla="*/ 25833 w 64477"/>
                <a:gd name="csY5" fmla="*/ 98480 h 112271"/>
                <a:gd name="csX6" fmla="*/ 8119 w 64477"/>
                <a:gd name="csY6" fmla="*/ 106258 h 112271"/>
                <a:gd name="csX7" fmla="*/ 1388 w 64477"/>
                <a:gd name="csY7" fmla="*/ 106258 h 112271"/>
                <a:gd name="csX8" fmla="*/ 1388 w 64477"/>
                <a:gd name="csY8" fmla="*/ 112345 h 112271"/>
                <a:gd name="csX9" fmla="*/ 32918 w 64477"/>
                <a:gd name="csY9" fmla="*/ 111669 h 112271"/>
                <a:gd name="csX10" fmla="*/ 64626 w 64477"/>
                <a:gd name="csY10" fmla="*/ 112345 h 112271"/>
                <a:gd name="csX11" fmla="*/ 64626 w 64477"/>
                <a:gd name="csY11" fmla="*/ 106258 h 112271"/>
                <a:gd name="csX12" fmla="*/ 57895 w 64477"/>
                <a:gd name="csY12" fmla="*/ 106258 h 112271"/>
                <a:gd name="csX13" fmla="*/ 40181 w 64477"/>
                <a:gd name="csY13" fmla="*/ 98480 h 112271"/>
                <a:gd name="csX14" fmla="*/ 40181 w 64477"/>
                <a:gd name="csY14" fmla="*/ 4808 h 112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271">
                  <a:moveTo>
                    <a:pt x="40181" y="4808"/>
                  </a:moveTo>
                  <a:cubicBezTo>
                    <a:pt x="40181" y="243"/>
                    <a:pt x="39827" y="73"/>
                    <a:pt x="34867" y="73"/>
                  </a:cubicBezTo>
                  <a:cubicBezTo>
                    <a:pt x="23530" y="10726"/>
                    <a:pt x="7411" y="10895"/>
                    <a:pt x="148" y="10895"/>
                  </a:cubicBezTo>
                  <a:lnTo>
                    <a:pt x="148" y="16982"/>
                  </a:lnTo>
                  <a:cubicBezTo>
                    <a:pt x="4400" y="16982"/>
                    <a:pt x="16091" y="16982"/>
                    <a:pt x="25833" y="12248"/>
                  </a:cubicBezTo>
                  <a:lnTo>
                    <a:pt x="25833" y="98480"/>
                  </a:lnTo>
                  <a:cubicBezTo>
                    <a:pt x="25833" y="104060"/>
                    <a:pt x="25833" y="106258"/>
                    <a:pt x="8119" y="106258"/>
                  </a:cubicBezTo>
                  <a:lnTo>
                    <a:pt x="1388" y="106258"/>
                  </a:lnTo>
                  <a:lnTo>
                    <a:pt x="1388" y="112345"/>
                  </a:lnTo>
                  <a:cubicBezTo>
                    <a:pt x="4577" y="112176"/>
                    <a:pt x="26364" y="111669"/>
                    <a:pt x="32918" y="111669"/>
                  </a:cubicBezTo>
                  <a:cubicBezTo>
                    <a:pt x="38410" y="111669"/>
                    <a:pt x="60729" y="112176"/>
                    <a:pt x="64626" y="112345"/>
                  </a:cubicBezTo>
                  <a:lnTo>
                    <a:pt x="64626" y="106258"/>
                  </a:lnTo>
                  <a:lnTo>
                    <a:pt x="57895" y="106258"/>
                  </a:lnTo>
                  <a:cubicBezTo>
                    <a:pt x="40181" y="106258"/>
                    <a:pt x="40181" y="104060"/>
                    <a:pt x="40181" y="98480"/>
                  </a:cubicBezTo>
                  <a:lnTo>
                    <a:pt x="40181" y="4808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5" name="Freeform 574">
              <a:extLst>
                <a:ext uri="{FF2B5EF4-FFF2-40B4-BE49-F238E27FC236}">
                  <a16:creationId xmlns:a16="http://schemas.microsoft.com/office/drawing/2014/main" id="{0662688B-8407-1E5C-3C49-AA3D67FB0D25}"/>
                </a:ext>
              </a:extLst>
            </p:cNvPr>
            <p:cNvSpPr/>
            <p:nvPr>
              <p:custDataLst>
                <p:tags r:id="rId124"/>
              </p:custDataLst>
            </p:nvPr>
          </p:nvSpPr>
          <p:spPr>
            <a:xfrm>
              <a:off x="4618413" y="3728079"/>
              <a:ext cx="58707" cy="241548"/>
            </a:xfrm>
            <a:custGeom>
              <a:avLst/>
              <a:gdLst>
                <a:gd name="csX0" fmla="*/ 58861 w 58707"/>
                <a:gd name="csY0" fmla="*/ 239205 h 241548"/>
                <a:gd name="csX1" fmla="*/ 54559 w 58707"/>
                <a:gd name="csY1" fmla="*/ 233891 h 241548"/>
                <a:gd name="csX2" fmla="*/ 14830 w 58707"/>
                <a:gd name="csY2" fmla="*/ 120846 h 241548"/>
                <a:gd name="csX3" fmla="*/ 55571 w 58707"/>
                <a:gd name="csY3" fmla="*/ 6594 h 241548"/>
                <a:gd name="csX4" fmla="*/ 58861 w 58707"/>
                <a:gd name="csY4" fmla="*/ 2487 h 241548"/>
                <a:gd name="csX5" fmla="*/ 56330 w 58707"/>
                <a:gd name="csY5" fmla="*/ 72 h 241548"/>
                <a:gd name="csX6" fmla="*/ 16095 w 58707"/>
                <a:gd name="csY6" fmla="*/ 47174 h 241548"/>
                <a:gd name="csX7" fmla="*/ 153 w 58707"/>
                <a:gd name="csY7" fmla="*/ 120846 h 241548"/>
                <a:gd name="csX8" fmla="*/ 16854 w 58707"/>
                <a:gd name="csY8" fmla="*/ 196210 h 241548"/>
                <a:gd name="csX9" fmla="*/ 56330 w 58707"/>
                <a:gd name="csY9" fmla="*/ 241621 h 241548"/>
                <a:gd name="csX10" fmla="*/ 58861 w 58707"/>
                <a:gd name="csY10" fmla="*/ 239205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861" y="239205"/>
                  </a:moveTo>
                  <a:cubicBezTo>
                    <a:pt x="58861" y="238481"/>
                    <a:pt x="58861" y="237997"/>
                    <a:pt x="54559" y="233891"/>
                  </a:cubicBezTo>
                  <a:cubicBezTo>
                    <a:pt x="22927" y="203456"/>
                    <a:pt x="14830" y="157803"/>
                    <a:pt x="14830" y="120846"/>
                  </a:cubicBezTo>
                  <a:cubicBezTo>
                    <a:pt x="14830" y="78817"/>
                    <a:pt x="24446" y="36787"/>
                    <a:pt x="55571" y="6594"/>
                  </a:cubicBezTo>
                  <a:cubicBezTo>
                    <a:pt x="58861" y="3695"/>
                    <a:pt x="58861" y="3212"/>
                    <a:pt x="58861" y="2487"/>
                  </a:cubicBezTo>
                  <a:cubicBezTo>
                    <a:pt x="58861" y="797"/>
                    <a:pt x="57848" y="72"/>
                    <a:pt x="56330" y="72"/>
                  </a:cubicBezTo>
                  <a:cubicBezTo>
                    <a:pt x="53800" y="72"/>
                    <a:pt x="31025" y="16497"/>
                    <a:pt x="16095" y="47174"/>
                  </a:cubicBezTo>
                  <a:cubicBezTo>
                    <a:pt x="3189" y="73744"/>
                    <a:pt x="153" y="100556"/>
                    <a:pt x="153" y="120846"/>
                  </a:cubicBezTo>
                  <a:cubicBezTo>
                    <a:pt x="153" y="139687"/>
                    <a:pt x="2936" y="168915"/>
                    <a:pt x="16854" y="196210"/>
                  </a:cubicBezTo>
                  <a:cubicBezTo>
                    <a:pt x="32037" y="225920"/>
                    <a:pt x="53800" y="241621"/>
                    <a:pt x="56330" y="241621"/>
                  </a:cubicBezTo>
                  <a:cubicBezTo>
                    <a:pt x="57848" y="241621"/>
                    <a:pt x="58861" y="240896"/>
                    <a:pt x="58861" y="239205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6" name="Freeform 255">
              <a:extLst>
                <a:ext uri="{FF2B5EF4-FFF2-40B4-BE49-F238E27FC236}">
                  <a16:creationId xmlns:a16="http://schemas.microsoft.com/office/drawing/2014/main" id="{9A9CC2F1-E5FB-16A1-1845-BEECD664939C}"/>
                </a:ext>
              </a:extLst>
            </p:cNvPr>
            <p:cNvSpPr/>
            <p:nvPr>
              <p:custDataLst>
                <p:tags r:id="rId125"/>
              </p:custDataLst>
            </p:nvPr>
          </p:nvSpPr>
          <p:spPr>
            <a:xfrm>
              <a:off x="4699614" y="3802476"/>
              <a:ext cx="142467" cy="156282"/>
            </a:xfrm>
            <a:custGeom>
              <a:avLst/>
              <a:gdLst>
                <a:gd name="csX0" fmla="*/ 139841 w 142467"/>
                <a:gd name="csY0" fmla="*/ 9492 h 156282"/>
                <a:gd name="csX1" fmla="*/ 142624 w 142467"/>
                <a:gd name="csY1" fmla="*/ 5628 h 156282"/>
                <a:gd name="csX2" fmla="*/ 139588 w 142467"/>
                <a:gd name="csY2" fmla="*/ 2729 h 156282"/>
                <a:gd name="csX3" fmla="*/ 135539 w 142467"/>
                <a:gd name="csY3" fmla="*/ 5628 h 156282"/>
                <a:gd name="csX4" fmla="*/ 77590 w 142467"/>
                <a:gd name="csY4" fmla="*/ 67223 h 156282"/>
                <a:gd name="csX5" fmla="*/ 59624 w 142467"/>
                <a:gd name="csY5" fmla="*/ 17705 h 156282"/>
                <a:gd name="csX6" fmla="*/ 29005 w 142467"/>
                <a:gd name="csY6" fmla="*/ 72 h 156282"/>
                <a:gd name="csX7" fmla="*/ 7748 w 142467"/>
                <a:gd name="csY7" fmla="*/ 16014 h 156282"/>
                <a:gd name="csX8" fmla="*/ 10785 w 142467"/>
                <a:gd name="csY8" fmla="*/ 18430 h 156282"/>
                <a:gd name="csX9" fmla="*/ 14075 w 142467"/>
                <a:gd name="csY9" fmla="*/ 15773 h 156282"/>
                <a:gd name="csX10" fmla="*/ 27486 w 142467"/>
                <a:gd name="csY10" fmla="*/ 5386 h 156282"/>
                <a:gd name="csX11" fmla="*/ 46971 w 142467"/>
                <a:gd name="csY11" fmla="*/ 34372 h 156282"/>
                <a:gd name="csX12" fmla="*/ 63166 w 142467"/>
                <a:gd name="csY12" fmla="*/ 82199 h 156282"/>
                <a:gd name="csX13" fmla="*/ 61142 w 142467"/>
                <a:gd name="csY13" fmla="*/ 84856 h 156282"/>
                <a:gd name="csX14" fmla="*/ 2940 w 142467"/>
                <a:gd name="csY14" fmla="*/ 146934 h 156282"/>
                <a:gd name="csX15" fmla="*/ 157 w 142467"/>
                <a:gd name="csY15" fmla="*/ 150798 h 156282"/>
                <a:gd name="csX16" fmla="*/ 3193 w 142467"/>
                <a:gd name="csY16" fmla="*/ 153697 h 156282"/>
                <a:gd name="csX17" fmla="*/ 7242 w 142467"/>
                <a:gd name="csY17" fmla="*/ 151040 h 156282"/>
                <a:gd name="csX18" fmla="*/ 65191 w 142467"/>
                <a:gd name="csY18" fmla="*/ 88962 h 156282"/>
                <a:gd name="csX19" fmla="*/ 82398 w 142467"/>
                <a:gd name="csY19" fmla="*/ 137030 h 156282"/>
                <a:gd name="csX20" fmla="*/ 113777 w 142467"/>
                <a:gd name="csY20" fmla="*/ 156354 h 156282"/>
                <a:gd name="csX21" fmla="*/ 135286 w 142467"/>
                <a:gd name="csY21" fmla="*/ 140653 h 156282"/>
                <a:gd name="csX22" fmla="*/ 132249 w 142467"/>
                <a:gd name="csY22" fmla="*/ 137996 h 156282"/>
                <a:gd name="csX23" fmla="*/ 128707 w 142467"/>
                <a:gd name="csY23" fmla="*/ 141378 h 156282"/>
                <a:gd name="csX24" fmla="*/ 115295 w 142467"/>
                <a:gd name="csY24" fmla="*/ 151040 h 156282"/>
                <a:gd name="csX25" fmla="*/ 79615 w 142467"/>
                <a:gd name="csY25" fmla="*/ 73986 h 156282"/>
                <a:gd name="csX26" fmla="*/ 139841 w 142467"/>
                <a:gd name="csY26" fmla="*/ 9492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841" y="9492"/>
                  </a:moveTo>
                  <a:cubicBezTo>
                    <a:pt x="142624" y="6835"/>
                    <a:pt x="142624" y="6352"/>
                    <a:pt x="142624" y="5628"/>
                  </a:cubicBezTo>
                  <a:cubicBezTo>
                    <a:pt x="142624" y="4178"/>
                    <a:pt x="141612" y="2729"/>
                    <a:pt x="139588" y="2729"/>
                  </a:cubicBezTo>
                  <a:cubicBezTo>
                    <a:pt x="138069" y="2729"/>
                    <a:pt x="137057" y="3937"/>
                    <a:pt x="135539" y="5628"/>
                  </a:cubicBezTo>
                  <a:lnTo>
                    <a:pt x="77590" y="67223"/>
                  </a:lnTo>
                  <a:cubicBezTo>
                    <a:pt x="67468" y="36546"/>
                    <a:pt x="65444" y="30507"/>
                    <a:pt x="59624" y="17705"/>
                  </a:cubicBezTo>
                  <a:cubicBezTo>
                    <a:pt x="56840" y="12149"/>
                    <a:pt x="51273" y="72"/>
                    <a:pt x="29005" y="72"/>
                  </a:cubicBezTo>
                  <a:cubicBezTo>
                    <a:pt x="14328" y="72"/>
                    <a:pt x="7748" y="12633"/>
                    <a:pt x="7748" y="16014"/>
                  </a:cubicBezTo>
                  <a:cubicBezTo>
                    <a:pt x="7748" y="16256"/>
                    <a:pt x="7748" y="18430"/>
                    <a:pt x="10785" y="18430"/>
                  </a:cubicBezTo>
                  <a:cubicBezTo>
                    <a:pt x="13062" y="18430"/>
                    <a:pt x="13568" y="16980"/>
                    <a:pt x="14075" y="15773"/>
                  </a:cubicBezTo>
                  <a:cubicBezTo>
                    <a:pt x="17870" y="6352"/>
                    <a:pt x="25968" y="5386"/>
                    <a:pt x="27486" y="5386"/>
                  </a:cubicBezTo>
                  <a:cubicBezTo>
                    <a:pt x="35078" y="5386"/>
                    <a:pt x="42669" y="23744"/>
                    <a:pt x="46971" y="34372"/>
                  </a:cubicBezTo>
                  <a:cubicBezTo>
                    <a:pt x="55069" y="53454"/>
                    <a:pt x="63166" y="81474"/>
                    <a:pt x="63166" y="82199"/>
                  </a:cubicBezTo>
                  <a:cubicBezTo>
                    <a:pt x="63166" y="82440"/>
                    <a:pt x="63166" y="82923"/>
                    <a:pt x="61142" y="84856"/>
                  </a:cubicBezTo>
                  <a:lnTo>
                    <a:pt x="2940" y="146934"/>
                  </a:lnTo>
                  <a:cubicBezTo>
                    <a:pt x="157" y="149591"/>
                    <a:pt x="157" y="150074"/>
                    <a:pt x="157" y="150798"/>
                  </a:cubicBezTo>
                  <a:cubicBezTo>
                    <a:pt x="157" y="152248"/>
                    <a:pt x="1675" y="153697"/>
                    <a:pt x="3193" y="153697"/>
                  </a:cubicBezTo>
                  <a:cubicBezTo>
                    <a:pt x="4965" y="153697"/>
                    <a:pt x="6230" y="152006"/>
                    <a:pt x="7242" y="151040"/>
                  </a:cubicBezTo>
                  <a:lnTo>
                    <a:pt x="65191" y="88962"/>
                  </a:lnTo>
                  <a:cubicBezTo>
                    <a:pt x="73288" y="114083"/>
                    <a:pt x="76325" y="123503"/>
                    <a:pt x="82398" y="137030"/>
                  </a:cubicBezTo>
                  <a:cubicBezTo>
                    <a:pt x="85688" y="144277"/>
                    <a:pt x="91255" y="156354"/>
                    <a:pt x="113777" y="156354"/>
                  </a:cubicBezTo>
                  <a:cubicBezTo>
                    <a:pt x="128454" y="156354"/>
                    <a:pt x="135286" y="143794"/>
                    <a:pt x="135286" y="140653"/>
                  </a:cubicBezTo>
                  <a:cubicBezTo>
                    <a:pt x="135286" y="139446"/>
                    <a:pt x="134780" y="137996"/>
                    <a:pt x="132249" y="137996"/>
                  </a:cubicBezTo>
                  <a:cubicBezTo>
                    <a:pt x="129719" y="137996"/>
                    <a:pt x="129466" y="138963"/>
                    <a:pt x="128707" y="141378"/>
                  </a:cubicBezTo>
                  <a:cubicBezTo>
                    <a:pt x="126429" y="147175"/>
                    <a:pt x="120103" y="151040"/>
                    <a:pt x="115295" y="151040"/>
                  </a:cubicBezTo>
                  <a:cubicBezTo>
                    <a:pt x="102389" y="151040"/>
                    <a:pt x="85182" y="92585"/>
                    <a:pt x="79615" y="73986"/>
                  </a:cubicBezTo>
                  <a:lnTo>
                    <a:pt x="139841" y="9492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7" name="Freeform 256">
              <a:extLst>
                <a:ext uri="{FF2B5EF4-FFF2-40B4-BE49-F238E27FC236}">
                  <a16:creationId xmlns:a16="http://schemas.microsoft.com/office/drawing/2014/main" id="{A0ACF87A-AAD5-52E1-4617-B287DA5296E5}"/>
                </a:ext>
              </a:extLst>
            </p:cNvPr>
            <p:cNvSpPr/>
            <p:nvPr>
              <p:custDataLst>
                <p:tags r:id="rId126"/>
              </p:custDataLst>
            </p:nvPr>
          </p:nvSpPr>
          <p:spPr>
            <a:xfrm>
              <a:off x="4871864" y="3883636"/>
              <a:ext cx="29606" cy="72223"/>
            </a:xfrm>
            <a:custGeom>
              <a:avLst/>
              <a:gdLst>
                <a:gd name="csX0" fmla="*/ 29770 w 29606"/>
                <a:gd name="csY0" fmla="*/ 25435 h 72223"/>
                <a:gd name="csX1" fmla="*/ 13575 w 29606"/>
                <a:gd name="csY1" fmla="*/ 72 h 72223"/>
                <a:gd name="csX2" fmla="*/ 163 w 29606"/>
                <a:gd name="csY2" fmla="*/ 12874 h 72223"/>
                <a:gd name="csX3" fmla="*/ 13575 w 29606"/>
                <a:gd name="csY3" fmla="*/ 25676 h 72223"/>
                <a:gd name="csX4" fmla="*/ 22431 w 29606"/>
                <a:gd name="csY4" fmla="*/ 22536 h 72223"/>
                <a:gd name="csX5" fmla="*/ 23697 w 29606"/>
                <a:gd name="csY5" fmla="*/ 21811 h 72223"/>
                <a:gd name="csX6" fmla="*/ 24203 w 29606"/>
                <a:gd name="csY6" fmla="*/ 25435 h 72223"/>
                <a:gd name="csX7" fmla="*/ 6995 w 29606"/>
                <a:gd name="csY7" fmla="*/ 65773 h 72223"/>
                <a:gd name="csX8" fmla="*/ 4212 w 29606"/>
                <a:gd name="csY8" fmla="*/ 69638 h 72223"/>
                <a:gd name="csX9" fmla="*/ 6742 w 29606"/>
                <a:gd name="csY9" fmla="*/ 72295 h 72223"/>
                <a:gd name="csX10" fmla="*/ 29770 w 29606"/>
                <a:gd name="csY10" fmla="*/ 25435 h 722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2223">
                  <a:moveTo>
                    <a:pt x="29770" y="25435"/>
                  </a:moveTo>
                  <a:cubicBezTo>
                    <a:pt x="29770" y="9492"/>
                    <a:pt x="23444" y="72"/>
                    <a:pt x="13575" y="72"/>
                  </a:cubicBezTo>
                  <a:cubicBezTo>
                    <a:pt x="5224" y="72"/>
                    <a:pt x="163" y="6111"/>
                    <a:pt x="163" y="12874"/>
                  </a:cubicBezTo>
                  <a:cubicBezTo>
                    <a:pt x="163" y="19396"/>
                    <a:pt x="5224" y="25676"/>
                    <a:pt x="13575" y="25676"/>
                  </a:cubicBezTo>
                  <a:cubicBezTo>
                    <a:pt x="16611" y="25676"/>
                    <a:pt x="19901" y="24710"/>
                    <a:pt x="22431" y="22536"/>
                  </a:cubicBezTo>
                  <a:cubicBezTo>
                    <a:pt x="23191" y="22053"/>
                    <a:pt x="23444" y="21811"/>
                    <a:pt x="23697" y="21811"/>
                  </a:cubicBezTo>
                  <a:cubicBezTo>
                    <a:pt x="23950" y="21811"/>
                    <a:pt x="24203" y="22053"/>
                    <a:pt x="24203" y="25435"/>
                  </a:cubicBezTo>
                  <a:cubicBezTo>
                    <a:pt x="24203" y="43309"/>
                    <a:pt x="15346" y="57802"/>
                    <a:pt x="6995" y="65773"/>
                  </a:cubicBezTo>
                  <a:cubicBezTo>
                    <a:pt x="4212" y="68430"/>
                    <a:pt x="4212" y="68913"/>
                    <a:pt x="4212" y="69638"/>
                  </a:cubicBezTo>
                  <a:cubicBezTo>
                    <a:pt x="4212" y="71329"/>
                    <a:pt x="5477" y="72295"/>
                    <a:pt x="6742" y="72295"/>
                  </a:cubicBezTo>
                  <a:cubicBezTo>
                    <a:pt x="9526" y="72295"/>
                    <a:pt x="29770" y="53696"/>
                    <a:pt x="29770" y="25435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8" name="Freeform 257">
              <a:extLst>
                <a:ext uri="{FF2B5EF4-FFF2-40B4-BE49-F238E27FC236}">
                  <a16:creationId xmlns:a16="http://schemas.microsoft.com/office/drawing/2014/main" id="{EDCD29AF-23C1-78F1-48D5-6232655E6965}"/>
                </a:ext>
              </a:extLst>
            </p:cNvPr>
            <p:cNvSpPr/>
            <p:nvPr>
              <p:custDataLst>
                <p:tags r:id="rId127"/>
              </p:custDataLst>
            </p:nvPr>
          </p:nvSpPr>
          <p:spPr>
            <a:xfrm>
              <a:off x="4968388" y="3758031"/>
              <a:ext cx="77686" cy="153866"/>
            </a:xfrm>
            <a:custGeom>
              <a:avLst/>
              <a:gdLst>
                <a:gd name="csX0" fmla="*/ 46476 w 77686"/>
                <a:gd name="csY0" fmla="*/ 54662 h 153866"/>
                <a:gd name="csX1" fmla="*/ 70262 w 77686"/>
                <a:gd name="csY1" fmla="*/ 54662 h 153866"/>
                <a:gd name="csX2" fmla="*/ 77854 w 77686"/>
                <a:gd name="csY2" fmla="*/ 49831 h 153866"/>
                <a:gd name="csX3" fmla="*/ 70769 w 77686"/>
                <a:gd name="csY3" fmla="*/ 47174 h 153866"/>
                <a:gd name="csX4" fmla="*/ 48500 w 77686"/>
                <a:gd name="csY4" fmla="*/ 47174 h 153866"/>
                <a:gd name="csX5" fmla="*/ 58875 w 77686"/>
                <a:gd name="csY5" fmla="*/ 6594 h 153866"/>
                <a:gd name="csX6" fmla="*/ 51537 w 77686"/>
                <a:gd name="csY6" fmla="*/ 72 h 153866"/>
                <a:gd name="csX7" fmla="*/ 41415 w 77686"/>
                <a:gd name="csY7" fmla="*/ 8768 h 153866"/>
                <a:gd name="csX8" fmla="*/ 31546 w 77686"/>
                <a:gd name="csY8" fmla="*/ 47174 h 153866"/>
                <a:gd name="csX9" fmla="*/ 7759 w 77686"/>
                <a:gd name="csY9" fmla="*/ 47174 h 153866"/>
                <a:gd name="csX10" fmla="*/ 167 w 77686"/>
                <a:gd name="csY10" fmla="*/ 51763 h 153866"/>
                <a:gd name="csX11" fmla="*/ 7253 w 77686"/>
                <a:gd name="csY11" fmla="*/ 54662 h 153866"/>
                <a:gd name="csX12" fmla="*/ 29521 w 77686"/>
                <a:gd name="csY12" fmla="*/ 54662 h 153866"/>
                <a:gd name="csX13" fmla="*/ 10289 w 77686"/>
                <a:gd name="csY13" fmla="*/ 131716 h 153866"/>
                <a:gd name="csX14" fmla="*/ 33570 w 77686"/>
                <a:gd name="csY14" fmla="*/ 153939 h 153866"/>
                <a:gd name="csX15" fmla="*/ 73805 w 77686"/>
                <a:gd name="csY15" fmla="*/ 116740 h 153866"/>
                <a:gd name="csX16" fmla="*/ 70769 w 77686"/>
                <a:gd name="csY16" fmla="*/ 114325 h 153866"/>
                <a:gd name="csX17" fmla="*/ 66973 w 77686"/>
                <a:gd name="csY17" fmla="*/ 117706 h 153866"/>
                <a:gd name="csX18" fmla="*/ 34076 w 77686"/>
                <a:gd name="csY18" fmla="*/ 148624 h 153866"/>
                <a:gd name="csX19" fmla="*/ 26232 w 77686"/>
                <a:gd name="csY19" fmla="*/ 137513 h 153866"/>
                <a:gd name="csX20" fmla="*/ 27750 w 77686"/>
                <a:gd name="csY20" fmla="*/ 125919 h 153866"/>
                <a:gd name="csX21" fmla="*/ 46476 w 77686"/>
                <a:gd name="csY21" fmla="*/ 54662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476" y="54662"/>
                  </a:moveTo>
                  <a:lnTo>
                    <a:pt x="70262" y="54662"/>
                  </a:lnTo>
                  <a:cubicBezTo>
                    <a:pt x="75324" y="54662"/>
                    <a:pt x="77854" y="54662"/>
                    <a:pt x="77854" y="49831"/>
                  </a:cubicBezTo>
                  <a:cubicBezTo>
                    <a:pt x="77854" y="47174"/>
                    <a:pt x="75324" y="47174"/>
                    <a:pt x="70769" y="47174"/>
                  </a:cubicBezTo>
                  <a:lnTo>
                    <a:pt x="48500" y="47174"/>
                  </a:lnTo>
                  <a:cubicBezTo>
                    <a:pt x="57610" y="12874"/>
                    <a:pt x="58875" y="8043"/>
                    <a:pt x="58875" y="6594"/>
                  </a:cubicBezTo>
                  <a:cubicBezTo>
                    <a:pt x="58875" y="2487"/>
                    <a:pt x="55839" y="72"/>
                    <a:pt x="51537" y="72"/>
                  </a:cubicBezTo>
                  <a:cubicBezTo>
                    <a:pt x="50778" y="72"/>
                    <a:pt x="43692" y="314"/>
                    <a:pt x="41415" y="8768"/>
                  </a:cubicBezTo>
                  <a:lnTo>
                    <a:pt x="31546" y="47174"/>
                  </a:lnTo>
                  <a:lnTo>
                    <a:pt x="7759" y="47174"/>
                  </a:lnTo>
                  <a:cubicBezTo>
                    <a:pt x="2698" y="47174"/>
                    <a:pt x="167" y="47174"/>
                    <a:pt x="167" y="51763"/>
                  </a:cubicBezTo>
                  <a:cubicBezTo>
                    <a:pt x="167" y="54662"/>
                    <a:pt x="2192" y="54662"/>
                    <a:pt x="7253" y="54662"/>
                  </a:cubicBezTo>
                  <a:lnTo>
                    <a:pt x="29521" y="54662"/>
                  </a:lnTo>
                  <a:cubicBezTo>
                    <a:pt x="11302" y="123262"/>
                    <a:pt x="10289" y="127368"/>
                    <a:pt x="10289" y="131716"/>
                  </a:cubicBezTo>
                  <a:cubicBezTo>
                    <a:pt x="10289" y="144760"/>
                    <a:pt x="19905" y="153939"/>
                    <a:pt x="33570" y="153939"/>
                  </a:cubicBezTo>
                  <a:cubicBezTo>
                    <a:pt x="59381" y="153939"/>
                    <a:pt x="73805" y="118672"/>
                    <a:pt x="73805" y="116740"/>
                  </a:cubicBezTo>
                  <a:cubicBezTo>
                    <a:pt x="73805" y="114325"/>
                    <a:pt x="71781" y="114325"/>
                    <a:pt x="70769" y="114325"/>
                  </a:cubicBezTo>
                  <a:cubicBezTo>
                    <a:pt x="68491" y="114325"/>
                    <a:pt x="68238" y="115049"/>
                    <a:pt x="66973" y="117706"/>
                  </a:cubicBezTo>
                  <a:cubicBezTo>
                    <a:pt x="56092" y="142827"/>
                    <a:pt x="42680" y="148624"/>
                    <a:pt x="34076" y="148624"/>
                  </a:cubicBezTo>
                  <a:cubicBezTo>
                    <a:pt x="28762" y="148624"/>
                    <a:pt x="26232" y="145484"/>
                    <a:pt x="26232" y="137513"/>
                  </a:cubicBezTo>
                  <a:cubicBezTo>
                    <a:pt x="26232" y="131716"/>
                    <a:pt x="26738" y="130025"/>
                    <a:pt x="27750" y="125919"/>
                  </a:cubicBezTo>
                  <a:lnTo>
                    <a:pt x="46476" y="54662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9" name="Freeform 258">
              <a:extLst>
                <a:ext uri="{FF2B5EF4-FFF2-40B4-BE49-F238E27FC236}">
                  <a16:creationId xmlns:a16="http://schemas.microsoft.com/office/drawing/2014/main" id="{4A6DCCBA-B495-2080-29CB-4BD74D3DE1E9}"/>
                </a:ext>
              </a:extLst>
            </p:cNvPr>
            <p:cNvSpPr/>
            <p:nvPr>
              <p:custDataLst>
                <p:tags r:id="rId128"/>
              </p:custDataLst>
            </p:nvPr>
          </p:nvSpPr>
          <p:spPr>
            <a:xfrm>
              <a:off x="5068372" y="3728079"/>
              <a:ext cx="58707" cy="241548"/>
            </a:xfrm>
            <a:custGeom>
              <a:avLst/>
              <a:gdLst>
                <a:gd name="csX0" fmla="*/ 58879 w 58707"/>
                <a:gd name="csY0" fmla="*/ 120846 h 241548"/>
                <a:gd name="csX1" fmla="*/ 42177 w 58707"/>
                <a:gd name="csY1" fmla="*/ 45483 h 241548"/>
                <a:gd name="csX2" fmla="*/ 2701 w 58707"/>
                <a:gd name="csY2" fmla="*/ 72 h 241548"/>
                <a:gd name="csX3" fmla="*/ 171 w 58707"/>
                <a:gd name="csY3" fmla="*/ 2487 h 241548"/>
                <a:gd name="csX4" fmla="*/ 4979 w 58707"/>
                <a:gd name="csY4" fmla="*/ 8043 h 241548"/>
                <a:gd name="csX5" fmla="*/ 44202 w 58707"/>
                <a:gd name="csY5" fmla="*/ 120846 h 241548"/>
                <a:gd name="csX6" fmla="*/ 3461 w 58707"/>
                <a:gd name="csY6" fmla="*/ 235099 h 241548"/>
                <a:gd name="csX7" fmla="*/ 171 w 58707"/>
                <a:gd name="csY7" fmla="*/ 239205 h 241548"/>
                <a:gd name="csX8" fmla="*/ 2701 w 58707"/>
                <a:gd name="csY8" fmla="*/ 241621 h 241548"/>
                <a:gd name="csX9" fmla="*/ 42937 w 58707"/>
                <a:gd name="csY9" fmla="*/ 194519 h 241548"/>
                <a:gd name="csX10" fmla="*/ 58879 w 58707"/>
                <a:gd name="csY10" fmla="*/ 120846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879" y="120846"/>
                  </a:moveTo>
                  <a:cubicBezTo>
                    <a:pt x="58879" y="102006"/>
                    <a:pt x="56095" y="72778"/>
                    <a:pt x="42177" y="45483"/>
                  </a:cubicBezTo>
                  <a:cubicBezTo>
                    <a:pt x="26994" y="15773"/>
                    <a:pt x="5232" y="72"/>
                    <a:pt x="2701" y="72"/>
                  </a:cubicBezTo>
                  <a:cubicBezTo>
                    <a:pt x="1183" y="72"/>
                    <a:pt x="171" y="1038"/>
                    <a:pt x="171" y="2487"/>
                  </a:cubicBezTo>
                  <a:cubicBezTo>
                    <a:pt x="171" y="3212"/>
                    <a:pt x="171" y="3695"/>
                    <a:pt x="4979" y="8043"/>
                  </a:cubicBezTo>
                  <a:cubicBezTo>
                    <a:pt x="29778" y="31956"/>
                    <a:pt x="44202" y="70363"/>
                    <a:pt x="44202" y="120846"/>
                  </a:cubicBezTo>
                  <a:cubicBezTo>
                    <a:pt x="44202" y="162151"/>
                    <a:pt x="34839" y="204664"/>
                    <a:pt x="3461" y="235099"/>
                  </a:cubicBezTo>
                  <a:cubicBezTo>
                    <a:pt x="171" y="237997"/>
                    <a:pt x="171" y="238481"/>
                    <a:pt x="171" y="239205"/>
                  </a:cubicBezTo>
                  <a:cubicBezTo>
                    <a:pt x="171" y="240655"/>
                    <a:pt x="1183" y="241621"/>
                    <a:pt x="2701" y="241621"/>
                  </a:cubicBezTo>
                  <a:cubicBezTo>
                    <a:pt x="5232" y="241621"/>
                    <a:pt x="28007" y="225195"/>
                    <a:pt x="42937" y="194519"/>
                  </a:cubicBezTo>
                  <a:cubicBezTo>
                    <a:pt x="55842" y="167948"/>
                    <a:pt x="58879" y="141136"/>
                    <a:pt x="58879" y="120846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0" name="Freeform 259">
              <a:extLst>
                <a:ext uri="{FF2B5EF4-FFF2-40B4-BE49-F238E27FC236}">
                  <a16:creationId xmlns:a16="http://schemas.microsoft.com/office/drawing/2014/main" id="{0D05A1E5-0701-CB6C-F2E3-AEF126BBB606}"/>
                </a:ext>
              </a:extLst>
            </p:cNvPr>
            <p:cNvSpPr/>
            <p:nvPr>
              <p:custDataLst>
                <p:tags r:id="rId129"/>
              </p:custDataLst>
            </p:nvPr>
          </p:nvSpPr>
          <p:spPr>
            <a:xfrm>
              <a:off x="5236818" y="3820592"/>
              <a:ext cx="168278" cy="56522"/>
            </a:xfrm>
            <a:custGeom>
              <a:avLst/>
              <a:gdLst>
                <a:gd name="csX0" fmla="*/ 159853 w 168278"/>
                <a:gd name="csY0" fmla="*/ 9734 h 56522"/>
                <a:gd name="csX1" fmla="*/ 168457 w 168278"/>
                <a:gd name="csY1" fmla="*/ 4903 h 56522"/>
                <a:gd name="csX2" fmla="*/ 160106 w 168278"/>
                <a:gd name="csY2" fmla="*/ 72 h 56522"/>
                <a:gd name="csX3" fmla="*/ 8528 w 168278"/>
                <a:gd name="csY3" fmla="*/ 72 h 56522"/>
                <a:gd name="csX4" fmla="*/ 178 w 168278"/>
                <a:gd name="csY4" fmla="*/ 4903 h 56522"/>
                <a:gd name="csX5" fmla="*/ 8781 w 168278"/>
                <a:gd name="csY5" fmla="*/ 9734 h 56522"/>
                <a:gd name="csX6" fmla="*/ 159853 w 168278"/>
                <a:gd name="csY6" fmla="*/ 9734 h 56522"/>
                <a:gd name="csX7" fmla="*/ 160106 w 168278"/>
                <a:gd name="csY7" fmla="*/ 56594 h 56522"/>
                <a:gd name="csX8" fmla="*/ 168457 w 168278"/>
                <a:gd name="csY8" fmla="*/ 51763 h 56522"/>
                <a:gd name="csX9" fmla="*/ 159853 w 168278"/>
                <a:gd name="csY9" fmla="*/ 46932 h 56522"/>
                <a:gd name="csX10" fmla="*/ 8781 w 168278"/>
                <a:gd name="csY10" fmla="*/ 46932 h 56522"/>
                <a:gd name="csX11" fmla="*/ 178 w 168278"/>
                <a:gd name="csY11" fmla="*/ 51763 h 56522"/>
                <a:gd name="csX12" fmla="*/ 8528 w 168278"/>
                <a:gd name="csY12" fmla="*/ 56594 h 56522"/>
                <a:gd name="csX13" fmla="*/ 160106 w 168278"/>
                <a:gd name="csY13" fmla="*/ 56594 h 56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6522">
                  <a:moveTo>
                    <a:pt x="159853" y="9734"/>
                  </a:moveTo>
                  <a:cubicBezTo>
                    <a:pt x="163649" y="9734"/>
                    <a:pt x="168457" y="9734"/>
                    <a:pt x="168457" y="4903"/>
                  </a:cubicBezTo>
                  <a:cubicBezTo>
                    <a:pt x="168457" y="72"/>
                    <a:pt x="163649" y="72"/>
                    <a:pt x="160106" y="72"/>
                  </a:cubicBezTo>
                  <a:lnTo>
                    <a:pt x="8528" y="72"/>
                  </a:lnTo>
                  <a:cubicBezTo>
                    <a:pt x="4986" y="72"/>
                    <a:pt x="178" y="72"/>
                    <a:pt x="178" y="4903"/>
                  </a:cubicBezTo>
                  <a:cubicBezTo>
                    <a:pt x="178" y="9734"/>
                    <a:pt x="4986" y="9734"/>
                    <a:pt x="8781" y="9734"/>
                  </a:cubicBezTo>
                  <a:lnTo>
                    <a:pt x="159853" y="9734"/>
                  </a:lnTo>
                  <a:close/>
                  <a:moveTo>
                    <a:pt x="160106" y="56594"/>
                  </a:moveTo>
                  <a:cubicBezTo>
                    <a:pt x="163649" y="56594"/>
                    <a:pt x="168457" y="56594"/>
                    <a:pt x="168457" y="51763"/>
                  </a:cubicBezTo>
                  <a:cubicBezTo>
                    <a:pt x="168457" y="46932"/>
                    <a:pt x="163649" y="46932"/>
                    <a:pt x="159853" y="46932"/>
                  </a:cubicBezTo>
                  <a:lnTo>
                    <a:pt x="8781" y="46932"/>
                  </a:lnTo>
                  <a:cubicBezTo>
                    <a:pt x="4986" y="46932"/>
                    <a:pt x="178" y="46932"/>
                    <a:pt x="178" y="51763"/>
                  </a:cubicBezTo>
                  <a:cubicBezTo>
                    <a:pt x="178" y="56594"/>
                    <a:pt x="4986" y="56594"/>
                    <a:pt x="8528" y="56594"/>
                  </a:cubicBezTo>
                  <a:lnTo>
                    <a:pt x="160106" y="56594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1" name="Freeform 260">
              <a:extLst>
                <a:ext uri="{FF2B5EF4-FFF2-40B4-BE49-F238E27FC236}">
                  <a16:creationId xmlns:a16="http://schemas.microsoft.com/office/drawing/2014/main" id="{41948475-CE60-EA53-89AB-EBA3D677664A}"/>
                </a:ext>
              </a:extLst>
            </p:cNvPr>
            <p:cNvSpPr/>
            <p:nvPr>
              <p:custDataLst>
                <p:tags r:id="rId130"/>
              </p:custDataLst>
            </p:nvPr>
          </p:nvSpPr>
          <p:spPr>
            <a:xfrm>
              <a:off x="5525942" y="3594621"/>
              <a:ext cx="77686" cy="153866"/>
            </a:xfrm>
            <a:custGeom>
              <a:avLst/>
              <a:gdLst>
                <a:gd name="csX0" fmla="*/ 46498 w 77686"/>
                <a:gd name="csY0" fmla="*/ 54655 h 153866"/>
                <a:gd name="csX1" fmla="*/ 70284 w 77686"/>
                <a:gd name="csY1" fmla="*/ 54655 h 153866"/>
                <a:gd name="csX2" fmla="*/ 77876 w 77686"/>
                <a:gd name="csY2" fmla="*/ 49824 h 153866"/>
                <a:gd name="csX3" fmla="*/ 70791 w 77686"/>
                <a:gd name="csY3" fmla="*/ 47167 h 153866"/>
                <a:gd name="csX4" fmla="*/ 48522 w 77686"/>
                <a:gd name="csY4" fmla="*/ 47167 h 153866"/>
                <a:gd name="csX5" fmla="*/ 58897 w 77686"/>
                <a:gd name="csY5" fmla="*/ 6587 h 153866"/>
                <a:gd name="csX6" fmla="*/ 51559 w 77686"/>
                <a:gd name="csY6" fmla="*/ 65 h 153866"/>
                <a:gd name="csX7" fmla="*/ 41437 w 77686"/>
                <a:gd name="csY7" fmla="*/ 8761 h 153866"/>
                <a:gd name="csX8" fmla="*/ 31568 w 77686"/>
                <a:gd name="csY8" fmla="*/ 47167 h 153866"/>
                <a:gd name="csX9" fmla="*/ 7781 w 77686"/>
                <a:gd name="csY9" fmla="*/ 47167 h 153866"/>
                <a:gd name="csX10" fmla="*/ 189 w 77686"/>
                <a:gd name="csY10" fmla="*/ 51757 h 153866"/>
                <a:gd name="csX11" fmla="*/ 7275 w 77686"/>
                <a:gd name="csY11" fmla="*/ 54655 h 153866"/>
                <a:gd name="csX12" fmla="*/ 29543 w 77686"/>
                <a:gd name="csY12" fmla="*/ 54655 h 153866"/>
                <a:gd name="csX13" fmla="*/ 10311 w 77686"/>
                <a:gd name="csY13" fmla="*/ 131709 h 153866"/>
                <a:gd name="csX14" fmla="*/ 33592 w 77686"/>
                <a:gd name="csY14" fmla="*/ 153932 h 153866"/>
                <a:gd name="csX15" fmla="*/ 73827 w 77686"/>
                <a:gd name="csY15" fmla="*/ 116733 h 153866"/>
                <a:gd name="csX16" fmla="*/ 70791 w 77686"/>
                <a:gd name="csY16" fmla="*/ 114318 h 153866"/>
                <a:gd name="csX17" fmla="*/ 66995 w 77686"/>
                <a:gd name="csY17" fmla="*/ 117699 h 153866"/>
                <a:gd name="csX18" fmla="*/ 34098 w 77686"/>
                <a:gd name="csY18" fmla="*/ 148618 h 153866"/>
                <a:gd name="csX19" fmla="*/ 26254 w 77686"/>
                <a:gd name="csY19" fmla="*/ 137507 h 153866"/>
                <a:gd name="csX20" fmla="*/ 27772 w 77686"/>
                <a:gd name="csY20" fmla="*/ 125912 h 153866"/>
                <a:gd name="csX21" fmla="*/ 46498 w 77686"/>
                <a:gd name="csY21" fmla="*/ 54655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498" y="54655"/>
                  </a:moveTo>
                  <a:lnTo>
                    <a:pt x="70284" y="54655"/>
                  </a:lnTo>
                  <a:cubicBezTo>
                    <a:pt x="75345" y="54655"/>
                    <a:pt x="77876" y="54655"/>
                    <a:pt x="77876" y="49824"/>
                  </a:cubicBezTo>
                  <a:cubicBezTo>
                    <a:pt x="77876" y="47167"/>
                    <a:pt x="75345" y="47167"/>
                    <a:pt x="70791" y="47167"/>
                  </a:cubicBezTo>
                  <a:lnTo>
                    <a:pt x="48522" y="47167"/>
                  </a:lnTo>
                  <a:cubicBezTo>
                    <a:pt x="57632" y="12867"/>
                    <a:pt x="58897" y="8036"/>
                    <a:pt x="58897" y="6587"/>
                  </a:cubicBezTo>
                  <a:cubicBezTo>
                    <a:pt x="58897" y="2481"/>
                    <a:pt x="55861" y="65"/>
                    <a:pt x="51559" y="65"/>
                  </a:cubicBezTo>
                  <a:cubicBezTo>
                    <a:pt x="50800" y="65"/>
                    <a:pt x="43714" y="307"/>
                    <a:pt x="41437" y="8761"/>
                  </a:cubicBezTo>
                  <a:lnTo>
                    <a:pt x="31568" y="47167"/>
                  </a:lnTo>
                  <a:lnTo>
                    <a:pt x="7781" y="47167"/>
                  </a:lnTo>
                  <a:cubicBezTo>
                    <a:pt x="2720" y="47167"/>
                    <a:pt x="189" y="47167"/>
                    <a:pt x="189" y="51757"/>
                  </a:cubicBezTo>
                  <a:cubicBezTo>
                    <a:pt x="189" y="54655"/>
                    <a:pt x="2214" y="54655"/>
                    <a:pt x="7275" y="54655"/>
                  </a:cubicBezTo>
                  <a:lnTo>
                    <a:pt x="29543" y="54655"/>
                  </a:lnTo>
                  <a:cubicBezTo>
                    <a:pt x="11324" y="123255"/>
                    <a:pt x="10311" y="127361"/>
                    <a:pt x="10311" y="131709"/>
                  </a:cubicBezTo>
                  <a:cubicBezTo>
                    <a:pt x="10311" y="144753"/>
                    <a:pt x="19927" y="153932"/>
                    <a:pt x="33592" y="153932"/>
                  </a:cubicBezTo>
                  <a:cubicBezTo>
                    <a:pt x="59403" y="153932"/>
                    <a:pt x="73827" y="118666"/>
                    <a:pt x="73827" y="116733"/>
                  </a:cubicBezTo>
                  <a:cubicBezTo>
                    <a:pt x="73827" y="114318"/>
                    <a:pt x="71803" y="114318"/>
                    <a:pt x="70791" y="114318"/>
                  </a:cubicBezTo>
                  <a:cubicBezTo>
                    <a:pt x="68513" y="114318"/>
                    <a:pt x="68260" y="115042"/>
                    <a:pt x="66995" y="117699"/>
                  </a:cubicBezTo>
                  <a:cubicBezTo>
                    <a:pt x="56114" y="142821"/>
                    <a:pt x="42702" y="148618"/>
                    <a:pt x="34098" y="148618"/>
                  </a:cubicBezTo>
                  <a:cubicBezTo>
                    <a:pt x="28784" y="148618"/>
                    <a:pt x="26254" y="145478"/>
                    <a:pt x="26254" y="137507"/>
                  </a:cubicBezTo>
                  <a:cubicBezTo>
                    <a:pt x="26254" y="131709"/>
                    <a:pt x="26760" y="130018"/>
                    <a:pt x="27772" y="125912"/>
                  </a:cubicBezTo>
                  <a:lnTo>
                    <a:pt x="46498" y="54655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2" name="Freeform 261">
              <a:extLst>
                <a:ext uri="{FF2B5EF4-FFF2-40B4-BE49-F238E27FC236}">
                  <a16:creationId xmlns:a16="http://schemas.microsoft.com/office/drawing/2014/main" id="{C43BA7C0-2C72-268A-9194-83D97A43E66D}"/>
                </a:ext>
              </a:extLst>
            </p:cNvPr>
            <p:cNvSpPr/>
            <p:nvPr>
              <p:custDataLst>
                <p:tags r:id="rId131"/>
              </p:custDataLst>
            </p:nvPr>
          </p:nvSpPr>
          <p:spPr>
            <a:xfrm>
              <a:off x="5620105" y="3580853"/>
              <a:ext cx="117162" cy="164977"/>
            </a:xfrm>
            <a:custGeom>
              <a:avLst/>
              <a:gdLst>
                <a:gd name="csX0" fmla="*/ 86230 w 117162"/>
                <a:gd name="csY0" fmla="*/ 18664 h 164977"/>
                <a:gd name="csX1" fmla="*/ 109258 w 117162"/>
                <a:gd name="csY1" fmla="*/ 7553 h 164977"/>
                <a:gd name="csX2" fmla="*/ 117356 w 117162"/>
                <a:gd name="csY2" fmla="*/ 2964 h 164977"/>
                <a:gd name="csX3" fmla="*/ 113560 w 117162"/>
                <a:gd name="csY3" fmla="*/ 65 h 164977"/>
                <a:gd name="csX4" fmla="*/ 80157 w 117162"/>
                <a:gd name="csY4" fmla="*/ 790 h 164977"/>
                <a:gd name="csX5" fmla="*/ 46501 w 117162"/>
                <a:gd name="csY5" fmla="*/ 65 h 164977"/>
                <a:gd name="csX6" fmla="*/ 41440 w 117162"/>
                <a:gd name="csY6" fmla="*/ 4896 h 164977"/>
                <a:gd name="csX7" fmla="*/ 48526 w 117162"/>
                <a:gd name="csY7" fmla="*/ 7553 h 164977"/>
                <a:gd name="csX8" fmla="*/ 65986 w 117162"/>
                <a:gd name="csY8" fmla="*/ 12143 h 164977"/>
                <a:gd name="csX9" fmla="*/ 65480 w 117162"/>
                <a:gd name="csY9" fmla="*/ 16007 h 164977"/>
                <a:gd name="csX10" fmla="*/ 31318 w 117162"/>
                <a:gd name="csY10" fmla="*/ 146202 h 164977"/>
                <a:gd name="csX11" fmla="*/ 8291 w 117162"/>
                <a:gd name="csY11" fmla="*/ 157555 h 164977"/>
                <a:gd name="csX12" fmla="*/ 193 w 117162"/>
                <a:gd name="csY12" fmla="*/ 162386 h 164977"/>
                <a:gd name="csX13" fmla="*/ 3989 w 117162"/>
                <a:gd name="csY13" fmla="*/ 165043 h 164977"/>
                <a:gd name="csX14" fmla="*/ 37138 w 117162"/>
                <a:gd name="csY14" fmla="*/ 164318 h 164977"/>
                <a:gd name="csX15" fmla="*/ 71047 w 117162"/>
                <a:gd name="csY15" fmla="*/ 165043 h 164977"/>
                <a:gd name="csX16" fmla="*/ 76108 w 117162"/>
                <a:gd name="csY16" fmla="*/ 160454 h 164977"/>
                <a:gd name="csX17" fmla="*/ 68517 w 117162"/>
                <a:gd name="csY17" fmla="*/ 157555 h 164977"/>
                <a:gd name="csX18" fmla="*/ 57635 w 117162"/>
                <a:gd name="csY18" fmla="*/ 157072 h 164977"/>
                <a:gd name="csX19" fmla="*/ 51309 w 117162"/>
                <a:gd name="csY19" fmla="*/ 152966 h 164977"/>
                <a:gd name="csX20" fmla="*/ 52321 w 117162"/>
                <a:gd name="csY20" fmla="*/ 147410 h 164977"/>
                <a:gd name="csX21" fmla="*/ 86230 w 117162"/>
                <a:gd name="csY21" fmla="*/ 18664 h 164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64977">
                  <a:moveTo>
                    <a:pt x="86230" y="18664"/>
                  </a:moveTo>
                  <a:cubicBezTo>
                    <a:pt x="88508" y="9969"/>
                    <a:pt x="89267" y="7553"/>
                    <a:pt x="109258" y="7553"/>
                  </a:cubicBezTo>
                  <a:cubicBezTo>
                    <a:pt x="115331" y="7553"/>
                    <a:pt x="117356" y="7553"/>
                    <a:pt x="117356" y="2964"/>
                  </a:cubicBezTo>
                  <a:cubicBezTo>
                    <a:pt x="117356" y="65"/>
                    <a:pt x="114572" y="65"/>
                    <a:pt x="113560" y="65"/>
                  </a:cubicBezTo>
                  <a:cubicBezTo>
                    <a:pt x="106221" y="65"/>
                    <a:pt x="87496" y="790"/>
                    <a:pt x="80157" y="790"/>
                  </a:cubicBezTo>
                  <a:cubicBezTo>
                    <a:pt x="72565" y="790"/>
                    <a:pt x="54093" y="65"/>
                    <a:pt x="46501" y="65"/>
                  </a:cubicBezTo>
                  <a:cubicBezTo>
                    <a:pt x="44730" y="65"/>
                    <a:pt x="41440" y="65"/>
                    <a:pt x="41440" y="4896"/>
                  </a:cubicBezTo>
                  <a:cubicBezTo>
                    <a:pt x="41440" y="7553"/>
                    <a:pt x="43718" y="7553"/>
                    <a:pt x="48526" y="7553"/>
                  </a:cubicBezTo>
                  <a:cubicBezTo>
                    <a:pt x="59154" y="7553"/>
                    <a:pt x="65986" y="7553"/>
                    <a:pt x="65986" y="12143"/>
                  </a:cubicBezTo>
                  <a:cubicBezTo>
                    <a:pt x="65986" y="13350"/>
                    <a:pt x="65986" y="13834"/>
                    <a:pt x="65480" y="16007"/>
                  </a:cubicBezTo>
                  <a:lnTo>
                    <a:pt x="31318" y="146202"/>
                  </a:lnTo>
                  <a:cubicBezTo>
                    <a:pt x="29041" y="155140"/>
                    <a:pt x="28282" y="157555"/>
                    <a:pt x="8291" y="157555"/>
                  </a:cubicBezTo>
                  <a:cubicBezTo>
                    <a:pt x="2470" y="157555"/>
                    <a:pt x="193" y="157555"/>
                    <a:pt x="193" y="162386"/>
                  </a:cubicBezTo>
                  <a:cubicBezTo>
                    <a:pt x="193" y="165043"/>
                    <a:pt x="3230" y="165043"/>
                    <a:pt x="3989" y="165043"/>
                  </a:cubicBezTo>
                  <a:cubicBezTo>
                    <a:pt x="11327" y="165043"/>
                    <a:pt x="29800" y="164318"/>
                    <a:pt x="37138" y="164318"/>
                  </a:cubicBezTo>
                  <a:cubicBezTo>
                    <a:pt x="44730" y="164318"/>
                    <a:pt x="63456" y="165043"/>
                    <a:pt x="71047" y="165043"/>
                  </a:cubicBezTo>
                  <a:cubicBezTo>
                    <a:pt x="73072" y="165043"/>
                    <a:pt x="76108" y="165043"/>
                    <a:pt x="76108" y="160454"/>
                  </a:cubicBezTo>
                  <a:cubicBezTo>
                    <a:pt x="76108" y="157555"/>
                    <a:pt x="74084" y="157555"/>
                    <a:pt x="68517" y="157555"/>
                  </a:cubicBezTo>
                  <a:cubicBezTo>
                    <a:pt x="63962" y="157555"/>
                    <a:pt x="62697" y="157555"/>
                    <a:pt x="57635" y="157072"/>
                  </a:cubicBezTo>
                  <a:cubicBezTo>
                    <a:pt x="52321" y="156589"/>
                    <a:pt x="51309" y="155623"/>
                    <a:pt x="51309" y="152966"/>
                  </a:cubicBezTo>
                  <a:cubicBezTo>
                    <a:pt x="51309" y="151033"/>
                    <a:pt x="51815" y="149101"/>
                    <a:pt x="52321" y="147410"/>
                  </a:cubicBezTo>
                  <a:lnTo>
                    <a:pt x="86230" y="18664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3" name="Freeform 262">
              <a:extLst>
                <a:ext uri="{FF2B5EF4-FFF2-40B4-BE49-F238E27FC236}">
                  <a16:creationId xmlns:a16="http://schemas.microsoft.com/office/drawing/2014/main" id="{73E38155-328F-1F72-4FB7-D846183A3CC8}"/>
                </a:ext>
              </a:extLst>
            </p:cNvPr>
            <p:cNvSpPr/>
            <p:nvPr>
              <p:custDataLst>
                <p:tags r:id="rId132"/>
              </p:custDataLst>
            </p:nvPr>
          </p:nvSpPr>
          <p:spPr>
            <a:xfrm>
              <a:off x="5767648" y="3564669"/>
              <a:ext cx="58707" cy="241548"/>
            </a:xfrm>
            <a:custGeom>
              <a:avLst/>
              <a:gdLst>
                <a:gd name="csX0" fmla="*/ 58906 w 58707"/>
                <a:gd name="csY0" fmla="*/ 239199 h 241548"/>
                <a:gd name="csX1" fmla="*/ 54604 w 58707"/>
                <a:gd name="csY1" fmla="*/ 233884 h 241548"/>
                <a:gd name="csX2" fmla="*/ 14875 w 58707"/>
                <a:gd name="csY2" fmla="*/ 120840 h 241548"/>
                <a:gd name="csX3" fmla="*/ 55616 w 58707"/>
                <a:gd name="csY3" fmla="*/ 6587 h 241548"/>
                <a:gd name="csX4" fmla="*/ 58906 w 58707"/>
                <a:gd name="csY4" fmla="*/ 2481 h 241548"/>
                <a:gd name="csX5" fmla="*/ 56375 w 58707"/>
                <a:gd name="csY5" fmla="*/ 65 h 241548"/>
                <a:gd name="csX6" fmla="*/ 16140 w 58707"/>
                <a:gd name="csY6" fmla="*/ 47167 h 241548"/>
                <a:gd name="csX7" fmla="*/ 198 w 58707"/>
                <a:gd name="csY7" fmla="*/ 120840 h 241548"/>
                <a:gd name="csX8" fmla="*/ 16899 w 58707"/>
                <a:gd name="csY8" fmla="*/ 196203 h 241548"/>
                <a:gd name="csX9" fmla="*/ 56375 w 58707"/>
                <a:gd name="csY9" fmla="*/ 241614 h 241548"/>
                <a:gd name="csX10" fmla="*/ 58906 w 58707"/>
                <a:gd name="csY10" fmla="*/ 239199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06" y="239199"/>
                  </a:moveTo>
                  <a:cubicBezTo>
                    <a:pt x="58906" y="238474"/>
                    <a:pt x="58906" y="237991"/>
                    <a:pt x="54604" y="233884"/>
                  </a:cubicBezTo>
                  <a:cubicBezTo>
                    <a:pt x="22973" y="203449"/>
                    <a:pt x="14875" y="157797"/>
                    <a:pt x="14875" y="120840"/>
                  </a:cubicBezTo>
                  <a:cubicBezTo>
                    <a:pt x="14875" y="78810"/>
                    <a:pt x="24491" y="36781"/>
                    <a:pt x="55616" y="6587"/>
                  </a:cubicBezTo>
                  <a:cubicBezTo>
                    <a:pt x="58906" y="3689"/>
                    <a:pt x="58906" y="3205"/>
                    <a:pt x="58906" y="2481"/>
                  </a:cubicBezTo>
                  <a:cubicBezTo>
                    <a:pt x="58906" y="790"/>
                    <a:pt x="57894" y="65"/>
                    <a:pt x="56375" y="65"/>
                  </a:cubicBezTo>
                  <a:cubicBezTo>
                    <a:pt x="53845" y="65"/>
                    <a:pt x="31070" y="16491"/>
                    <a:pt x="16140" y="47167"/>
                  </a:cubicBezTo>
                  <a:cubicBezTo>
                    <a:pt x="3235" y="73738"/>
                    <a:pt x="198" y="100550"/>
                    <a:pt x="198" y="120840"/>
                  </a:cubicBezTo>
                  <a:cubicBezTo>
                    <a:pt x="198" y="139680"/>
                    <a:pt x="2982" y="168908"/>
                    <a:pt x="16899" y="196203"/>
                  </a:cubicBezTo>
                  <a:cubicBezTo>
                    <a:pt x="32083" y="225913"/>
                    <a:pt x="53845" y="241614"/>
                    <a:pt x="56375" y="241614"/>
                  </a:cubicBezTo>
                  <a:cubicBezTo>
                    <a:pt x="57894" y="241614"/>
                    <a:pt x="58906" y="240889"/>
                    <a:pt x="58906" y="239199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4" name="Freeform 263">
              <a:extLst>
                <a:ext uri="{FF2B5EF4-FFF2-40B4-BE49-F238E27FC236}">
                  <a16:creationId xmlns:a16="http://schemas.microsoft.com/office/drawing/2014/main" id="{E9FC5AF4-6624-921F-911F-66B01A11A858}"/>
                </a:ext>
              </a:extLst>
            </p:cNvPr>
            <p:cNvSpPr/>
            <p:nvPr>
              <p:custDataLst>
                <p:tags r:id="rId133"/>
              </p:custDataLst>
            </p:nvPr>
          </p:nvSpPr>
          <p:spPr>
            <a:xfrm>
              <a:off x="5848849" y="3639066"/>
              <a:ext cx="142467" cy="156282"/>
            </a:xfrm>
            <a:custGeom>
              <a:avLst/>
              <a:gdLst>
                <a:gd name="csX0" fmla="*/ 139886 w 142467"/>
                <a:gd name="csY0" fmla="*/ 9486 h 156282"/>
                <a:gd name="csX1" fmla="*/ 142670 w 142467"/>
                <a:gd name="csY1" fmla="*/ 5621 h 156282"/>
                <a:gd name="csX2" fmla="*/ 139633 w 142467"/>
                <a:gd name="csY2" fmla="*/ 2722 h 156282"/>
                <a:gd name="csX3" fmla="*/ 135584 w 142467"/>
                <a:gd name="csY3" fmla="*/ 5621 h 156282"/>
                <a:gd name="csX4" fmla="*/ 77636 w 142467"/>
                <a:gd name="csY4" fmla="*/ 67216 h 156282"/>
                <a:gd name="csX5" fmla="*/ 59669 w 142467"/>
                <a:gd name="csY5" fmla="*/ 17698 h 156282"/>
                <a:gd name="csX6" fmla="*/ 29050 w 142467"/>
                <a:gd name="csY6" fmla="*/ 65 h 156282"/>
                <a:gd name="csX7" fmla="*/ 7793 w 142467"/>
                <a:gd name="csY7" fmla="*/ 16007 h 156282"/>
                <a:gd name="csX8" fmla="*/ 10830 w 142467"/>
                <a:gd name="csY8" fmla="*/ 18423 h 156282"/>
                <a:gd name="csX9" fmla="*/ 14120 w 142467"/>
                <a:gd name="csY9" fmla="*/ 15766 h 156282"/>
                <a:gd name="csX10" fmla="*/ 27531 w 142467"/>
                <a:gd name="csY10" fmla="*/ 5379 h 156282"/>
                <a:gd name="csX11" fmla="*/ 47016 w 142467"/>
                <a:gd name="csY11" fmla="*/ 34365 h 156282"/>
                <a:gd name="csX12" fmla="*/ 63212 w 142467"/>
                <a:gd name="csY12" fmla="*/ 82192 h 156282"/>
                <a:gd name="csX13" fmla="*/ 61187 w 142467"/>
                <a:gd name="csY13" fmla="*/ 84849 h 156282"/>
                <a:gd name="csX14" fmla="*/ 2986 w 142467"/>
                <a:gd name="csY14" fmla="*/ 146927 h 156282"/>
                <a:gd name="csX15" fmla="*/ 202 w 142467"/>
                <a:gd name="csY15" fmla="*/ 150792 h 156282"/>
                <a:gd name="csX16" fmla="*/ 3239 w 142467"/>
                <a:gd name="csY16" fmla="*/ 153690 h 156282"/>
                <a:gd name="csX17" fmla="*/ 7287 w 142467"/>
                <a:gd name="csY17" fmla="*/ 151033 h 156282"/>
                <a:gd name="csX18" fmla="*/ 65236 w 142467"/>
                <a:gd name="csY18" fmla="*/ 88955 h 156282"/>
                <a:gd name="csX19" fmla="*/ 82444 w 142467"/>
                <a:gd name="csY19" fmla="*/ 137023 h 156282"/>
                <a:gd name="csX20" fmla="*/ 113822 w 142467"/>
                <a:gd name="csY20" fmla="*/ 156347 h 156282"/>
                <a:gd name="csX21" fmla="*/ 135331 w 142467"/>
                <a:gd name="csY21" fmla="*/ 140647 h 156282"/>
                <a:gd name="csX22" fmla="*/ 132295 w 142467"/>
                <a:gd name="csY22" fmla="*/ 137990 h 156282"/>
                <a:gd name="csX23" fmla="*/ 128752 w 142467"/>
                <a:gd name="csY23" fmla="*/ 141371 h 156282"/>
                <a:gd name="csX24" fmla="*/ 115340 w 142467"/>
                <a:gd name="csY24" fmla="*/ 151033 h 156282"/>
                <a:gd name="csX25" fmla="*/ 79660 w 142467"/>
                <a:gd name="csY25" fmla="*/ 73979 h 156282"/>
                <a:gd name="csX26" fmla="*/ 139886 w 142467"/>
                <a:gd name="csY26" fmla="*/ 9486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886" y="9486"/>
                  </a:moveTo>
                  <a:cubicBezTo>
                    <a:pt x="142670" y="6829"/>
                    <a:pt x="142670" y="6346"/>
                    <a:pt x="142670" y="5621"/>
                  </a:cubicBezTo>
                  <a:cubicBezTo>
                    <a:pt x="142670" y="4172"/>
                    <a:pt x="141657" y="2722"/>
                    <a:pt x="139633" y="2722"/>
                  </a:cubicBezTo>
                  <a:cubicBezTo>
                    <a:pt x="138115" y="2722"/>
                    <a:pt x="137103" y="3930"/>
                    <a:pt x="135584" y="5621"/>
                  </a:cubicBezTo>
                  <a:lnTo>
                    <a:pt x="77636" y="67216"/>
                  </a:lnTo>
                  <a:cubicBezTo>
                    <a:pt x="67514" y="36539"/>
                    <a:pt x="65489" y="30500"/>
                    <a:pt x="59669" y="17698"/>
                  </a:cubicBezTo>
                  <a:cubicBezTo>
                    <a:pt x="56885" y="12143"/>
                    <a:pt x="51318" y="65"/>
                    <a:pt x="29050" y="65"/>
                  </a:cubicBezTo>
                  <a:cubicBezTo>
                    <a:pt x="14373" y="65"/>
                    <a:pt x="7793" y="12626"/>
                    <a:pt x="7793" y="16007"/>
                  </a:cubicBezTo>
                  <a:cubicBezTo>
                    <a:pt x="7793" y="16249"/>
                    <a:pt x="7793" y="18423"/>
                    <a:pt x="10830" y="18423"/>
                  </a:cubicBezTo>
                  <a:cubicBezTo>
                    <a:pt x="13108" y="18423"/>
                    <a:pt x="13614" y="16974"/>
                    <a:pt x="14120" y="15766"/>
                  </a:cubicBezTo>
                  <a:cubicBezTo>
                    <a:pt x="17916" y="6346"/>
                    <a:pt x="26013" y="5379"/>
                    <a:pt x="27531" y="5379"/>
                  </a:cubicBezTo>
                  <a:cubicBezTo>
                    <a:pt x="35123" y="5379"/>
                    <a:pt x="42715" y="23737"/>
                    <a:pt x="47016" y="34365"/>
                  </a:cubicBezTo>
                  <a:cubicBezTo>
                    <a:pt x="55114" y="53448"/>
                    <a:pt x="63212" y="81467"/>
                    <a:pt x="63212" y="82192"/>
                  </a:cubicBezTo>
                  <a:cubicBezTo>
                    <a:pt x="63212" y="82433"/>
                    <a:pt x="63212" y="82916"/>
                    <a:pt x="61187" y="84849"/>
                  </a:cubicBezTo>
                  <a:lnTo>
                    <a:pt x="2986" y="146927"/>
                  </a:lnTo>
                  <a:cubicBezTo>
                    <a:pt x="202" y="149584"/>
                    <a:pt x="202" y="150067"/>
                    <a:pt x="202" y="150792"/>
                  </a:cubicBezTo>
                  <a:cubicBezTo>
                    <a:pt x="202" y="152241"/>
                    <a:pt x="1720" y="153690"/>
                    <a:pt x="3239" y="153690"/>
                  </a:cubicBezTo>
                  <a:cubicBezTo>
                    <a:pt x="5010" y="153690"/>
                    <a:pt x="6275" y="151999"/>
                    <a:pt x="7287" y="151033"/>
                  </a:cubicBezTo>
                  <a:lnTo>
                    <a:pt x="65236" y="88955"/>
                  </a:lnTo>
                  <a:cubicBezTo>
                    <a:pt x="73334" y="114076"/>
                    <a:pt x="76370" y="123497"/>
                    <a:pt x="82444" y="137023"/>
                  </a:cubicBezTo>
                  <a:cubicBezTo>
                    <a:pt x="85733" y="144270"/>
                    <a:pt x="91300" y="156347"/>
                    <a:pt x="113822" y="156347"/>
                  </a:cubicBezTo>
                  <a:cubicBezTo>
                    <a:pt x="128499" y="156347"/>
                    <a:pt x="135331" y="143787"/>
                    <a:pt x="135331" y="140647"/>
                  </a:cubicBezTo>
                  <a:cubicBezTo>
                    <a:pt x="135331" y="139439"/>
                    <a:pt x="134825" y="137990"/>
                    <a:pt x="132295" y="137990"/>
                  </a:cubicBezTo>
                  <a:cubicBezTo>
                    <a:pt x="129764" y="137990"/>
                    <a:pt x="129511" y="138956"/>
                    <a:pt x="128752" y="141371"/>
                  </a:cubicBezTo>
                  <a:cubicBezTo>
                    <a:pt x="126474" y="147168"/>
                    <a:pt x="120148" y="151033"/>
                    <a:pt x="115340" y="151033"/>
                  </a:cubicBezTo>
                  <a:cubicBezTo>
                    <a:pt x="102435" y="151033"/>
                    <a:pt x="85227" y="92578"/>
                    <a:pt x="79660" y="73979"/>
                  </a:cubicBezTo>
                  <a:lnTo>
                    <a:pt x="139886" y="9486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5" name="Freeform 264">
              <a:extLst>
                <a:ext uri="{FF2B5EF4-FFF2-40B4-BE49-F238E27FC236}">
                  <a16:creationId xmlns:a16="http://schemas.microsoft.com/office/drawing/2014/main" id="{6140599A-0201-53F0-CFEE-11C41917CBE8}"/>
                </a:ext>
              </a:extLst>
            </p:cNvPr>
            <p:cNvSpPr/>
            <p:nvPr>
              <p:custDataLst>
                <p:tags r:id="rId134"/>
              </p:custDataLst>
            </p:nvPr>
          </p:nvSpPr>
          <p:spPr>
            <a:xfrm>
              <a:off x="6013761" y="3564669"/>
              <a:ext cx="58707" cy="241548"/>
            </a:xfrm>
            <a:custGeom>
              <a:avLst/>
              <a:gdLst>
                <a:gd name="csX0" fmla="*/ 58916 w 58707"/>
                <a:gd name="csY0" fmla="*/ 120840 h 241548"/>
                <a:gd name="csX1" fmla="*/ 42215 w 58707"/>
                <a:gd name="csY1" fmla="*/ 45476 h 241548"/>
                <a:gd name="csX2" fmla="*/ 2739 w 58707"/>
                <a:gd name="csY2" fmla="*/ 65 h 241548"/>
                <a:gd name="csX3" fmla="*/ 208 w 58707"/>
                <a:gd name="csY3" fmla="*/ 2481 h 241548"/>
                <a:gd name="csX4" fmla="*/ 5016 w 58707"/>
                <a:gd name="csY4" fmla="*/ 8036 h 241548"/>
                <a:gd name="csX5" fmla="*/ 44239 w 58707"/>
                <a:gd name="csY5" fmla="*/ 120840 h 241548"/>
                <a:gd name="csX6" fmla="*/ 3498 w 58707"/>
                <a:gd name="csY6" fmla="*/ 235092 h 241548"/>
                <a:gd name="csX7" fmla="*/ 208 w 58707"/>
                <a:gd name="csY7" fmla="*/ 239199 h 241548"/>
                <a:gd name="csX8" fmla="*/ 2739 w 58707"/>
                <a:gd name="csY8" fmla="*/ 241614 h 241548"/>
                <a:gd name="csX9" fmla="*/ 42974 w 58707"/>
                <a:gd name="csY9" fmla="*/ 194512 h 241548"/>
                <a:gd name="csX10" fmla="*/ 58916 w 58707"/>
                <a:gd name="csY10" fmla="*/ 120840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16" y="120840"/>
                  </a:moveTo>
                  <a:cubicBezTo>
                    <a:pt x="58916" y="101999"/>
                    <a:pt x="56132" y="72771"/>
                    <a:pt x="42215" y="45476"/>
                  </a:cubicBezTo>
                  <a:cubicBezTo>
                    <a:pt x="27032" y="15766"/>
                    <a:pt x="5269" y="65"/>
                    <a:pt x="2739" y="65"/>
                  </a:cubicBezTo>
                  <a:cubicBezTo>
                    <a:pt x="1220" y="65"/>
                    <a:pt x="208" y="1031"/>
                    <a:pt x="208" y="2481"/>
                  </a:cubicBezTo>
                  <a:cubicBezTo>
                    <a:pt x="208" y="3205"/>
                    <a:pt x="208" y="3689"/>
                    <a:pt x="5016" y="8036"/>
                  </a:cubicBezTo>
                  <a:cubicBezTo>
                    <a:pt x="29815" y="31950"/>
                    <a:pt x="44239" y="70356"/>
                    <a:pt x="44239" y="120840"/>
                  </a:cubicBezTo>
                  <a:cubicBezTo>
                    <a:pt x="44239" y="162144"/>
                    <a:pt x="34876" y="204657"/>
                    <a:pt x="3498" y="235092"/>
                  </a:cubicBezTo>
                  <a:cubicBezTo>
                    <a:pt x="208" y="237991"/>
                    <a:pt x="208" y="238474"/>
                    <a:pt x="208" y="239199"/>
                  </a:cubicBezTo>
                  <a:cubicBezTo>
                    <a:pt x="208" y="240648"/>
                    <a:pt x="1220" y="241614"/>
                    <a:pt x="2739" y="241614"/>
                  </a:cubicBezTo>
                  <a:cubicBezTo>
                    <a:pt x="5269" y="241614"/>
                    <a:pt x="28044" y="225189"/>
                    <a:pt x="42974" y="194512"/>
                  </a:cubicBezTo>
                  <a:cubicBezTo>
                    <a:pt x="55879" y="167942"/>
                    <a:pt x="58916" y="141130"/>
                    <a:pt x="58916" y="120840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6" name="Freeform 265">
              <a:extLst>
                <a:ext uri="{FF2B5EF4-FFF2-40B4-BE49-F238E27FC236}">
                  <a16:creationId xmlns:a16="http://schemas.microsoft.com/office/drawing/2014/main" id="{9A2000BC-E433-D489-6AA0-CBE585A037C4}"/>
                </a:ext>
              </a:extLst>
            </p:cNvPr>
            <p:cNvSpPr/>
            <p:nvPr>
              <p:custDataLst>
                <p:tags r:id="rId135"/>
              </p:custDataLst>
            </p:nvPr>
          </p:nvSpPr>
          <p:spPr>
            <a:xfrm>
              <a:off x="6174981" y="3680613"/>
              <a:ext cx="154614" cy="9661"/>
            </a:xfrm>
            <a:custGeom>
              <a:avLst/>
              <a:gdLst>
                <a:gd name="csX0" fmla="*/ 145972 w 154614"/>
                <a:gd name="csY0" fmla="*/ 9727 h 9661"/>
                <a:gd name="csX1" fmla="*/ 154828 w 154614"/>
                <a:gd name="csY1" fmla="*/ 4896 h 9661"/>
                <a:gd name="csX2" fmla="*/ 145972 w 154614"/>
                <a:gd name="csY2" fmla="*/ 65 h 9661"/>
                <a:gd name="csX3" fmla="*/ 9071 w 154614"/>
                <a:gd name="csY3" fmla="*/ 65 h 9661"/>
                <a:gd name="csX4" fmla="*/ 214 w 154614"/>
                <a:gd name="csY4" fmla="*/ 4896 h 9661"/>
                <a:gd name="csX5" fmla="*/ 9071 w 154614"/>
                <a:gd name="csY5" fmla="*/ 9727 h 9661"/>
                <a:gd name="csX6" fmla="*/ 145972 w 154614"/>
                <a:gd name="csY6" fmla="*/ 9727 h 9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9661">
                  <a:moveTo>
                    <a:pt x="145972" y="9727"/>
                  </a:moveTo>
                  <a:cubicBezTo>
                    <a:pt x="150274" y="9727"/>
                    <a:pt x="154828" y="9727"/>
                    <a:pt x="154828" y="4896"/>
                  </a:cubicBezTo>
                  <a:cubicBezTo>
                    <a:pt x="154828" y="65"/>
                    <a:pt x="150274" y="65"/>
                    <a:pt x="145972" y="65"/>
                  </a:cubicBezTo>
                  <a:lnTo>
                    <a:pt x="9071" y="65"/>
                  </a:lnTo>
                  <a:cubicBezTo>
                    <a:pt x="4769" y="65"/>
                    <a:pt x="214" y="65"/>
                    <a:pt x="214" y="4896"/>
                  </a:cubicBezTo>
                  <a:cubicBezTo>
                    <a:pt x="214" y="9727"/>
                    <a:pt x="4769" y="9727"/>
                    <a:pt x="9071" y="9727"/>
                  </a:cubicBezTo>
                  <a:lnTo>
                    <a:pt x="145972" y="9727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7" name="Freeform 266">
              <a:extLst>
                <a:ext uri="{FF2B5EF4-FFF2-40B4-BE49-F238E27FC236}">
                  <a16:creationId xmlns:a16="http://schemas.microsoft.com/office/drawing/2014/main" id="{5D17BF47-3EA3-78AD-D8A0-7D617E3E4FD0}"/>
                </a:ext>
              </a:extLst>
            </p:cNvPr>
            <p:cNvSpPr/>
            <p:nvPr>
              <p:custDataLst>
                <p:tags r:id="rId136"/>
              </p:custDataLst>
            </p:nvPr>
          </p:nvSpPr>
          <p:spPr>
            <a:xfrm>
              <a:off x="6415632" y="3580853"/>
              <a:ext cx="117162" cy="164977"/>
            </a:xfrm>
            <a:custGeom>
              <a:avLst/>
              <a:gdLst>
                <a:gd name="csX0" fmla="*/ 86262 w 117162"/>
                <a:gd name="csY0" fmla="*/ 18664 h 164977"/>
                <a:gd name="csX1" fmla="*/ 109289 w 117162"/>
                <a:gd name="csY1" fmla="*/ 7553 h 164977"/>
                <a:gd name="csX2" fmla="*/ 117387 w 117162"/>
                <a:gd name="csY2" fmla="*/ 2964 h 164977"/>
                <a:gd name="csX3" fmla="*/ 113591 w 117162"/>
                <a:gd name="csY3" fmla="*/ 65 h 164977"/>
                <a:gd name="csX4" fmla="*/ 80188 w 117162"/>
                <a:gd name="csY4" fmla="*/ 790 h 164977"/>
                <a:gd name="csX5" fmla="*/ 46533 w 117162"/>
                <a:gd name="csY5" fmla="*/ 65 h 164977"/>
                <a:gd name="csX6" fmla="*/ 41472 w 117162"/>
                <a:gd name="csY6" fmla="*/ 4896 h 164977"/>
                <a:gd name="csX7" fmla="*/ 48557 w 117162"/>
                <a:gd name="csY7" fmla="*/ 7553 h 164977"/>
                <a:gd name="csX8" fmla="*/ 66017 w 117162"/>
                <a:gd name="csY8" fmla="*/ 12143 h 164977"/>
                <a:gd name="csX9" fmla="*/ 65511 w 117162"/>
                <a:gd name="csY9" fmla="*/ 16007 h 164977"/>
                <a:gd name="csX10" fmla="*/ 31349 w 117162"/>
                <a:gd name="csY10" fmla="*/ 146202 h 164977"/>
                <a:gd name="csX11" fmla="*/ 8322 w 117162"/>
                <a:gd name="csY11" fmla="*/ 157555 h 164977"/>
                <a:gd name="csX12" fmla="*/ 224 w 117162"/>
                <a:gd name="csY12" fmla="*/ 162386 h 164977"/>
                <a:gd name="csX13" fmla="*/ 4020 w 117162"/>
                <a:gd name="csY13" fmla="*/ 165043 h 164977"/>
                <a:gd name="csX14" fmla="*/ 37170 w 117162"/>
                <a:gd name="csY14" fmla="*/ 164318 h 164977"/>
                <a:gd name="csX15" fmla="*/ 71079 w 117162"/>
                <a:gd name="csY15" fmla="*/ 165043 h 164977"/>
                <a:gd name="csX16" fmla="*/ 76140 w 117162"/>
                <a:gd name="csY16" fmla="*/ 160454 h 164977"/>
                <a:gd name="csX17" fmla="*/ 68548 w 117162"/>
                <a:gd name="csY17" fmla="*/ 157555 h 164977"/>
                <a:gd name="csX18" fmla="*/ 57667 w 117162"/>
                <a:gd name="csY18" fmla="*/ 157072 h 164977"/>
                <a:gd name="csX19" fmla="*/ 51341 w 117162"/>
                <a:gd name="csY19" fmla="*/ 152966 h 164977"/>
                <a:gd name="csX20" fmla="*/ 52353 w 117162"/>
                <a:gd name="csY20" fmla="*/ 147410 h 164977"/>
                <a:gd name="csX21" fmla="*/ 86262 w 117162"/>
                <a:gd name="csY21" fmla="*/ 18664 h 164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64977">
                  <a:moveTo>
                    <a:pt x="86262" y="18664"/>
                  </a:moveTo>
                  <a:cubicBezTo>
                    <a:pt x="88539" y="9969"/>
                    <a:pt x="89298" y="7553"/>
                    <a:pt x="109289" y="7553"/>
                  </a:cubicBezTo>
                  <a:cubicBezTo>
                    <a:pt x="115362" y="7553"/>
                    <a:pt x="117387" y="7553"/>
                    <a:pt x="117387" y="2964"/>
                  </a:cubicBezTo>
                  <a:cubicBezTo>
                    <a:pt x="117387" y="65"/>
                    <a:pt x="114603" y="65"/>
                    <a:pt x="113591" y="65"/>
                  </a:cubicBezTo>
                  <a:cubicBezTo>
                    <a:pt x="106253" y="65"/>
                    <a:pt x="87527" y="790"/>
                    <a:pt x="80188" y="790"/>
                  </a:cubicBezTo>
                  <a:cubicBezTo>
                    <a:pt x="72597" y="790"/>
                    <a:pt x="54124" y="65"/>
                    <a:pt x="46533" y="65"/>
                  </a:cubicBezTo>
                  <a:cubicBezTo>
                    <a:pt x="44761" y="65"/>
                    <a:pt x="41472" y="65"/>
                    <a:pt x="41472" y="4896"/>
                  </a:cubicBezTo>
                  <a:cubicBezTo>
                    <a:pt x="41472" y="7553"/>
                    <a:pt x="43749" y="7553"/>
                    <a:pt x="48557" y="7553"/>
                  </a:cubicBezTo>
                  <a:cubicBezTo>
                    <a:pt x="59185" y="7553"/>
                    <a:pt x="66017" y="7553"/>
                    <a:pt x="66017" y="12143"/>
                  </a:cubicBezTo>
                  <a:cubicBezTo>
                    <a:pt x="66017" y="13350"/>
                    <a:pt x="66017" y="13834"/>
                    <a:pt x="65511" y="16007"/>
                  </a:cubicBezTo>
                  <a:lnTo>
                    <a:pt x="31349" y="146202"/>
                  </a:lnTo>
                  <a:cubicBezTo>
                    <a:pt x="29072" y="155140"/>
                    <a:pt x="28313" y="157555"/>
                    <a:pt x="8322" y="157555"/>
                  </a:cubicBezTo>
                  <a:cubicBezTo>
                    <a:pt x="2502" y="157555"/>
                    <a:pt x="224" y="157555"/>
                    <a:pt x="224" y="162386"/>
                  </a:cubicBezTo>
                  <a:cubicBezTo>
                    <a:pt x="224" y="165043"/>
                    <a:pt x="3261" y="165043"/>
                    <a:pt x="4020" y="165043"/>
                  </a:cubicBezTo>
                  <a:cubicBezTo>
                    <a:pt x="11358" y="165043"/>
                    <a:pt x="29831" y="164318"/>
                    <a:pt x="37170" y="164318"/>
                  </a:cubicBezTo>
                  <a:cubicBezTo>
                    <a:pt x="44761" y="164318"/>
                    <a:pt x="63487" y="165043"/>
                    <a:pt x="71079" y="165043"/>
                  </a:cubicBezTo>
                  <a:cubicBezTo>
                    <a:pt x="73103" y="165043"/>
                    <a:pt x="76140" y="165043"/>
                    <a:pt x="76140" y="160454"/>
                  </a:cubicBezTo>
                  <a:cubicBezTo>
                    <a:pt x="76140" y="157555"/>
                    <a:pt x="74115" y="157555"/>
                    <a:pt x="68548" y="157555"/>
                  </a:cubicBezTo>
                  <a:cubicBezTo>
                    <a:pt x="63993" y="157555"/>
                    <a:pt x="62728" y="157555"/>
                    <a:pt x="57667" y="157072"/>
                  </a:cubicBezTo>
                  <a:cubicBezTo>
                    <a:pt x="52353" y="156589"/>
                    <a:pt x="51341" y="155623"/>
                    <a:pt x="51341" y="152966"/>
                  </a:cubicBezTo>
                  <a:cubicBezTo>
                    <a:pt x="51341" y="151033"/>
                    <a:pt x="51847" y="149101"/>
                    <a:pt x="52353" y="147410"/>
                  </a:cubicBezTo>
                  <a:lnTo>
                    <a:pt x="86262" y="18664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8" name="Freeform 267">
              <a:extLst>
                <a:ext uri="{FF2B5EF4-FFF2-40B4-BE49-F238E27FC236}">
                  <a16:creationId xmlns:a16="http://schemas.microsoft.com/office/drawing/2014/main" id="{99B8619C-0C14-E0FE-8C50-5B998DD85290}"/>
                </a:ext>
              </a:extLst>
            </p:cNvPr>
            <p:cNvSpPr/>
            <p:nvPr>
              <p:custDataLst>
                <p:tags r:id="rId137"/>
              </p:custDataLst>
            </p:nvPr>
          </p:nvSpPr>
          <p:spPr>
            <a:xfrm>
              <a:off x="6563175" y="3564669"/>
              <a:ext cx="58707" cy="241548"/>
            </a:xfrm>
            <a:custGeom>
              <a:avLst/>
              <a:gdLst>
                <a:gd name="csX0" fmla="*/ 58937 w 58707"/>
                <a:gd name="csY0" fmla="*/ 239199 h 241548"/>
                <a:gd name="csX1" fmla="*/ 54635 w 58707"/>
                <a:gd name="csY1" fmla="*/ 233884 h 241548"/>
                <a:gd name="csX2" fmla="*/ 14906 w 58707"/>
                <a:gd name="csY2" fmla="*/ 120840 h 241548"/>
                <a:gd name="csX3" fmla="*/ 55648 w 58707"/>
                <a:gd name="csY3" fmla="*/ 6587 h 241548"/>
                <a:gd name="csX4" fmla="*/ 58937 w 58707"/>
                <a:gd name="csY4" fmla="*/ 2481 h 241548"/>
                <a:gd name="csX5" fmla="*/ 56407 w 58707"/>
                <a:gd name="csY5" fmla="*/ 65 h 241548"/>
                <a:gd name="csX6" fmla="*/ 16172 w 58707"/>
                <a:gd name="csY6" fmla="*/ 47167 h 241548"/>
                <a:gd name="csX7" fmla="*/ 229 w 58707"/>
                <a:gd name="csY7" fmla="*/ 120840 h 241548"/>
                <a:gd name="csX8" fmla="*/ 16931 w 58707"/>
                <a:gd name="csY8" fmla="*/ 196203 h 241548"/>
                <a:gd name="csX9" fmla="*/ 56407 w 58707"/>
                <a:gd name="csY9" fmla="*/ 241614 h 241548"/>
                <a:gd name="csX10" fmla="*/ 58937 w 58707"/>
                <a:gd name="csY10" fmla="*/ 239199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37" y="239199"/>
                  </a:moveTo>
                  <a:cubicBezTo>
                    <a:pt x="58937" y="238474"/>
                    <a:pt x="58937" y="237991"/>
                    <a:pt x="54635" y="233884"/>
                  </a:cubicBezTo>
                  <a:cubicBezTo>
                    <a:pt x="23004" y="203449"/>
                    <a:pt x="14906" y="157797"/>
                    <a:pt x="14906" y="120840"/>
                  </a:cubicBezTo>
                  <a:cubicBezTo>
                    <a:pt x="14906" y="78810"/>
                    <a:pt x="24522" y="36781"/>
                    <a:pt x="55648" y="6587"/>
                  </a:cubicBezTo>
                  <a:cubicBezTo>
                    <a:pt x="58937" y="3689"/>
                    <a:pt x="58937" y="3205"/>
                    <a:pt x="58937" y="2481"/>
                  </a:cubicBezTo>
                  <a:cubicBezTo>
                    <a:pt x="58937" y="790"/>
                    <a:pt x="57925" y="65"/>
                    <a:pt x="56407" y="65"/>
                  </a:cubicBezTo>
                  <a:cubicBezTo>
                    <a:pt x="53876" y="65"/>
                    <a:pt x="31102" y="16491"/>
                    <a:pt x="16172" y="47167"/>
                  </a:cubicBezTo>
                  <a:cubicBezTo>
                    <a:pt x="3266" y="73738"/>
                    <a:pt x="229" y="100550"/>
                    <a:pt x="229" y="120840"/>
                  </a:cubicBezTo>
                  <a:cubicBezTo>
                    <a:pt x="229" y="139680"/>
                    <a:pt x="3013" y="168908"/>
                    <a:pt x="16931" y="196203"/>
                  </a:cubicBezTo>
                  <a:cubicBezTo>
                    <a:pt x="32114" y="225913"/>
                    <a:pt x="53876" y="241614"/>
                    <a:pt x="56407" y="241614"/>
                  </a:cubicBezTo>
                  <a:cubicBezTo>
                    <a:pt x="57925" y="241614"/>
                    <a:pt x="58937" y="240889"/>
                    <a:pt x="58937" y="239199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9" name="Freeform 268">
              <a:extLst>
                <a:ext uri="{FF2B5EF4-FFF2-40B4-BE49-F238E27FC236}">
                  <a16:creationId xmlns:a16="http://schemas.microsoft.com/office/drawing/2014/main" id="{DAD03D24-8570-5D5A-AF7F-AE66D78F8C44}"/>
                </a:ext>
              </a:extLst>
            </p:cNvPr>
            <p:cNvSpPr/>
            <p:nvPr>
              <p:custDataLst>
                <p:tags r:id="rId138"/>
              </p:custDataLst>
            </p:nvPr>
          </p:nvSpPr>
          <p:spPr>
            <a:xfrm>
              <a:off x="6642352" y="3594621"/>
              <a:ext cx="77686" cy="153866"/>
            </a:xfrm>
            <a:custGeom>
              <a:avLst/>
              <a:gdLst>
                <a:gd name="csX0" fmla="*/ 46542 w 77686"/>
                <a:gd name="csY0" fmla="*/ 54655 h 153866"/>
                <a:gd name="csX1" fmla="*/ 70328 w 77686"/>
                <a:gd name="csY1" fmla="*/ 54655 h 153866"/>
                <a:gd name="csX2" fmla="*/ 77920 w 77686"/>
                <a:gd name="csY2" fmla="*/ 49824 h 153866"/>
                <a:gd name="csX3" fmla="*/ 70834 w 77686"/>
                <a:gd name="csY3" fmla="*/ 47167 h 153866"/>
                <a:gd name="csX4" fmla="*/ 48566 w 77686"/>
                <a:gd name="csY4" fmla="*/ 47167 h 153866"/>
                <a:gd name="csX5" fmla="*/ 58941 w 77686"/>
                <a:gd name="csY5" fmla="*/ 6587 h 153866"/>
                <a:gd name="csX6" fmla="*/ 51603 w 77686"/>
                <a:gd name="csY6" fmla="*/ 65 h 153866"/>
                <a:gd name="csX7" fmla="*/ 41481 w 77686"/>
                <a:gd name="csY7" fmla="*/ 8761 h 153866"/>
                <a:gd name="csX8" fmla="*/ 31612 w 77686"/>
                <a:gd name="csY8" fmla="*/ 47167 h 153866"/>
                <a:gd name="csX9" fmla="*/ 7825 w 77686"/>
                <a:gd name="csY9" fmla="*/ 47167 h 153866"/>
                <a:gd name="csX10" fmla="*/ 233 w 77686"/>
                <a:gd name="csY10" fmla="*/ 51757 h 153866"/>
                <a:gd name="csX11" fmla="*/ 7319 w 77686"/>
                <a:gd name="csY11" fmla="*/ 54655 h 153866"/>
                <a:gd name="csX12" fmla="*/ 29587 w 77686"/>
                <a:gd name="csY12" fmla="*/ 54655 h 153866"/>
                <a:gd name="csX13" fmla="*/ 10355 w 77686"/>
                <a:gd name="csY13" fmla="*/ 131709 h 153866"/>
                <a:gd name="csX14" fmla="*/ 33636 w 77686"/>
                <a:gd name="csY14" fmla="*/ 153932 h 153866"/>
                <a:gd name="csX15" fmla="*/ 73871 w 77686"/>
                <a:gd name="csY15" fmla="*/ 116733 h 153866"/>
                <a:gd name="csX16" fmla="*/ 70834 w 77686"/>
                <a:gd name="csY16" fmla="*/ 114318 h 153866"/>
                <a:gd name="csX17" fmla="*/ 67039 w 77686"/>
                <a:gd name="csY17" fmla="*/ 117699 h 153866"/>
                <a:gd name="csX18" fmla="*/ 34142 w 77686"/>
                <a:gd name="csY18" fmla="*/ 148618 h 153866"/>
                <a:gd name="csX19" fmla="*/ 26298 w 77686"/>
                <a:gd name="csY19" fmla="*/ 137507 h 153866"/>
                <a:gd name="csX20" fmla="*/ 27816 w 77686"/>
                <a:gd name="csY20" fmla="*/ 125912 h 153866"/>
                <a:gd name="csX21" fmla="*/ 46542 w 77686"/>
                <a:gd name="csY21" fmla="*/ 54655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542" y="54655"/>
                  </a:moveTo>
                  <a:lnTo>
                    <a:pt x="70328" y="54655"/>
                  </a:lnTo>
                  <a:cubicBezTo>
                    <a:pt x="75389" y="54655"/>
                    <a:pt x="77920" y="54655"/>
                    <a:pt x="77920" y="49824"/>
                  </a:cubicBezTo>
                  <a:cubicBezTo>
                    <a:pt x="77920" y="47167"/>
                    <a:pt x="75389" y="47167"/>
                    <a:pt x="70834" y="47167"/>
                  </a:cubicBezTo>
                  <a:lnTo>
                    <a:pt x="48566" y="47167"/>
                  </a:lnTo>
                  <a:cubicBezTo>
                    <a:pt x="57676" y="12867"/>
                    <a:pt x="58941" y="8036"/>
                    <a:pt x="58941" y="6587"/>
                  </a:cubicBezTo>
                  <a:cubicBezTo>
                    <a:pt x="58941" y="2481"/>
                    <a:pt x="55904" y="65"/>
                    <a:pt x="51603" y="65"/>
                  </a:cubicBezTo>
                  <a:cubicBezTo>
                    <a:pt x="50843" y="65"/>
                    <a:pt x="43758" y="307"/>
                    <a:pt x="41481" y="8761"/>
                  </a:cubicBezTo>
                  <a:lnTo>
                    <a:pt x="31612" y="47167"/>
                  </a:lnTo>
                  <a:lnTo>
                    <a:pt x="7825" y="47167"/>
                  </a:lnTo>
                  <a:cubicBezTo>
                    <a:pt x="2764" y="47167"/>
                    <a:pt x="233" y="47167"/>
                    <a:pt x="233" y="51757"/>
                  </a:cubicBezTo>
                  <a:cubicBezTo>
                    <a:pt x="233" y="54655"/>
                    <a:pt x="2258" y="54655"/>
                    <a:pt x="7319" y="54655"/>
                  </a:cubicBezTo>
                  <a:lnTo>
                    <a:pt x="29587" y="54655"/>
                  </a:lnTo>
                  <a:cubicBezTo>
                    <a:pt x="11368" y="123255"/>
                    <a:pt x="10355" y="127361"/>
                    <a:pt x="10355" y="131709"/>
                  </a:cubicBezTo>
                  <a:cubicBezTo>
                    <a:pt x="10355" y="144753"/>
                    <a:pt x="19971" y="153932"/>
                    <a:pt x="33636" y="153932"/>
                  </a:cubicBezTo>
                  <a:cubicBezTo>
                    <a:pt x="59447" y="153932"/>
                    <a:pt x="73871" y="118666"/>
                    <a:pt x="73871" y="116733"/>
                  </a:cubicBezTo>
                  <a:cubicBezTo>
                    <a:pt x="73871" y="114318"/>
                    <a:pt x="71847" y="114318"/>
                    <a:pt x="70834" y="114318"/>
                  </a:cubicBezTo>
                  <a:cubicBezTo>
                    <a:pt x="68557" y="114318"/>
                    <a:pt x="68304" y="115042"/>
                    <a:pt x="67039" y="117699"/>
                  </a:cubicBezTo>
                  <a:cubicBezTo>
                    <a:pt x="56158" y="142821"/>
                    <a:pt x="42746" y="148618"/>
                    <a:pt x="34142" y="148618"/>
                  </a:cubicBezTo>
                  <a:cubicBezTo>
                    <a:pt x="28828" y="148618"/>
                    <a:pt x="26298" y="145478"/>
                    <a:pt x="26298" y="137507"/>
                  </a:cubicBezTo>
                  <a:cubicBezTo>
                    <a:pt x="26298" y="131709"/>
                    <a:pt x="26804" y="130018"/>
                    <a:pt x="27816" y="125912"/>
                  </a:cubicBezTo>
                  <a:lnTo>
                    <a:pt x="46542" y="54655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0" name="Freeform 269">
              <a:extLst>
                <a:ext uri="{FF2B5EF4-FFF2-40B4-BE49-F238E27FC236}">
                  <a16:creationId xmlns:a16="http://schemas.microsoft.com/office/drawing/2014/main" id="{2D931CFB-46D7-3B45-24A4-48777CA3D255}"/>
                </a:ext>
              </a:extLst>
            </p:cNvPr>
            <p:cNvSpPr/>
            <p:nvPr>
              <p:custDataLst>
                <p:tags r:id="rId139"/>
              </p:custDataLst>
            </p:nvPr>
          </p:nvSpPr>
          <p:spPr>
            <a:xfrm>
              <a:off x="6735756" y="3639066"/>
              <a:ext cx="142467" cy="156282"/>
            </a:xfrm>
            <a:custGeom>
              <a:avLst/>
              <a:gdLst>
                <a:gd name="csX0" fmla="*/ 139921 w 142467"/>
                <a:gd name="csY0" fmla="*/ 9486 h 156282"/>
                <a:gd name="csX1" fmla="*/ 142705 w 142467"/>
                <a:gd name="csY1" fmla="*/ 5621 h 156282"/>
                <a:gd name="csX2" fmla="*/ 139668 w 142467"/>
                <a:gd name="csY2" fmla="*/ 2722 h 156282"/>
                <a:gd name="csX3" fmla="*/ 135619 w 142467"/>
                <a:gd name="csY3" fmla="*/ 5621 h 156282"/>
                <a:gd name="csX4" fmla="*/ 77670 w 142467"/>
                <a:gd name="csY4" fmla="*/ 67216 h 156282"/>
                <a:gd name="csX5" fmla="*/ 59704 w 142467"/>
                <a:gd name="csY5" fmla="*/ 17698 h 156282"/>
                <a:gd name="csX6" fmla="*/ 29085 w 142467"/>
                <a:gd name="csY6" fmla="*/ 65 h 156282"/>
                <a:gd name="csX7" fmla="*/ 7828 w 142467"/>
                <a:gd name="csY7" fmla="*/ 16007 h 156282"/>
                <a:gd name="csX8" fmla="*/ 10865 w 142467"/>
                <a:gd name="csY8" fmla="*/ 18423 h 156282"/>
                <a:gd name="csX9" fmla="*/ 14155 w 142467"/>
                <a:gd name="csY9" fmla="*/ 15766 h 156282"/>
                <a:gd name="csX10" fmla="*/ 27566 w 142467"/>
                <a:gd name="csY10" fmla="*/ 5379 h 156282"/>
                <a:gd name="csX11" fmla="*/ 47051 w 142467"/>
                <a:gd name="csY11" fmla="*/ 34365 h 156282"/>
                <a:gd name="csX12" fmla="*/ 63247 w 142467"/>
                <a:gd name="csY12" fmla="*/ 82192 h 156282"/>
                <a:gd name="csX13" fmla="*/ 61222 w 142467"/>
                <a:gd name="csY13" fmla="*/ 84849 h 156282"/>
                <a:gd name="csX14" fmla="*/ 3020 w 142467"/>
                <a:gd name="csY14" fmla="*/ 146927 h 156282"/>
                <a:gd name="csX15" fmla="*/ 237 w 142467"/>
                <a:gd name="csY15" fmla="*/ 150792 h 156282"/>
                <a:gd name="csX16" fmla="*/ 3273 w 142467"/>
                <a:gd name="csY16" fmla="*/ 153690 h 156282"/>
                <a:gd name="csX17" fmla="*/ 7322 w 142467"/>
                <a:gd name="csY17" fmla="*/ 151033 h 156282"/>
                <a:gd name="csX18" fmla="*/ 65271 w 142467"/>
                <a:gd name="csY18" fmla="*/ 88955 h 156282"/>
                <a:gd name="csX19" fmla="*/ 82478 w 142467"/>
                <a:gd name="csY19" fmla="*/ 137023 h 156282"/>
                <a:gd name="csX20" fmla="*/ 113857 w 142467"/>
                <a:gd name="csY20" fmla="*/ 156347 h 156282"/>
                <a:gd name="csX21" fmla="*/ 135366 w 142467"/>
                <a:gd name="csY21" fmla="*/ 140647 h 156282"/>
                <a:gd name="csX22" fmla="*/ 132329 w 142467"/>
                <a:gd name="csY22" fmla="*/ 137990 h 156282"/>
                <a:gd name="csX23" fmla="*/ 128787 w 142467"/>
                <a:gd name="csY23" fmla="*/ 141371 h 156282"/>
                <a:gd name="csX24" fmla="*/ 115375 w 142467"/>
                <a:gd name="csY24" fmla="*/ 151033 h 156282"/>
                <a:gd name="csX25" fmla="*/ 79695 w 142467"/>
                <a:gd name="csY25" fmla="*/ 73979 h 156282"/>
                <a:gd name="csX26" fmla="*/ 139921 w 142467"/>
                <a:gd name="csY26" fmla="*/ 9486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921" y="9486"/>
                  </a:moveTo>
                  <a:cubicBezTo>
                    <a:pt x="142705" y="6829"/>
                    <a:pt x="142705" y="6346"/>
                    <a:pt x="142705" y="5621"/>
                  </a:cubicBezTo>
                  <a:cubicBezTo>
                    <a:pt x="142705" y="4172"/>
                    <a:pt x="141692" y="2722"/>
                    <a:pt x="139668" y="2722"/>
                  </a:cubicBezTo>
                  <a:cubicBezTo>
                    <a:pt x="138150" y="2722"/>
                    <a:pt x="137137" y="3930"/>
                    <a:pt x="135619" y="5621"/>
                  </a:cubicBezTo>
                  <a:lnTo>
                    <a:pt x="77670" y="67216"/>
                  </a:lnTo>
                  <a:cubicBezTo>
                    <a:pt x="67548" y="36539"/>
                    <a:pt x="65524" y="30500"/>
                    <a:pt x="59704" y="17698"/>
                  </a:cubicBezTo>
                  <a:cubicBezTo>
                    <a:pt x="56920" y="12143"/>
                    <a:pt x="51353" y="65"/>
                    <a:pt x="29085" y="65"/>
                  </a:cubicBezTo>
                  <a:cubicBezTo>
                    <a:pt x="14408" y="65"/>
                    <a:pt x="7828" y="12626"/>
                    <a:pt x="7828" y="16007"/>
                  </a:cubicBezTo>
                  <a:cubicBezTo>
                    <a:pt x="7828" y="16249"/>
                    <a:pt x="7828" y="18423"/>
                    <a:pt x="10865" y="18423"/>
                  </a:cubicBezTo>
                  <a:cubicBezTo>
                    <a:pt x="13142" y="18423"/>
                    <a:pt x="13649" y="16974"/>
                    <a:pt x="14155" y="15766"/>
                  </a:cubicBezTo>
                  <a:cubicBezTo>
                    <a:pt x="17950" y="6346"/>
                    <a:pt x="26048" y="5379"/>
                    <a:pt x="27566" y="5379"/>
                  </a:cubicBezTo>
                  <a:cubicBezTo>
                    <a:pt x="35158" y="5379"/>
                    <a:pt x="42749" y="23737"/>
                    <a:pt x="47051" y="34365"/>
                  </a:cubicBezTo>
                  <a:cubicBezTo>
                    <a:pt x="55149" y="53448"/>
                    <a:pt x="63247" y="81467"/>
                    <a:pt x="63247" y="82192"/>
                  </a:cubicBezTo>
                  <a:cubicBezTo>
                    <a:pt x="63247" y="82433"/>
                    <a:pt x="63247" y="82916"/>
                    <a:pt x="61222" y="84849"/>
                  </a:cubicBezTo>
                  <a:lnTo>
                    <a:pt x="3020" y="146927"/>
                  </a:lnTo>
                  <a:cubicBezTo>
                    <a:pt x="237" y="149584"/>
                    <a:pt x="237" y="150067"/>
                    <a:pt x="237" y="150792"/>
                  </a:cubicBezTo>
                  <a:cubicBezTo>
                    <a:pt x="237" y="152241"/>
                    <a:pt x="1755" y="153690"/>
                    <a:pt x="3273" y="153690"/>
                  </a:cubicBezTo>
                  <a:cubicBezTo>
                    <a:pt x="5045" y="153690"/>
                    <a:pt x="6310" y="151999"/>
                    <a:pt x="7322" y="151033"/>
                  </a:cubicBezTo>
                  <a:lnTo>
                    <a:pt x="65271" y="88955"/>
                  </a:lnTo>
                  <a:cubicBezTo>
                    <a:pt x="73369" y="114076"/>
                    <a:pt x="76405" y="123497"/>
                    <a:pt x="82478" y="137023"/>
                  </a:cubicBezTo>
                  <a:cubicBezTo>
                    <a:pt x="85768" y="144270"/>
                    <a:pt x="91335" y="156347"/>
                    <a:pt x="113857" y="156347"/>
                  </a:cubicBezTo>
                  <a:cubicBezTo>
                    <a:pt x="128534" y="156347"/>
                    <a:pt x="135366" y="143787"/>
                    <a:pt x="135366" y="140647"/>
                  </a:cubicBezTo>
                  <a:cubicBezTo>
                    <a:pt x="135366" y="139439"/>
                    <a:pt x="134860" y="137990"/>
                    <a:pt x="132329" y="137990"/>
                  </a:cubicBezTo>
                  <a:cubicBezTo>
                    <a:pt x="129799" y="137990"/>
                    <a:pt x="129546" y="138956"/>
                    <a:pt x="128787" y="141371"/>
                  </a:cubicBezTo>
                  <a:cubicBezTo>
                    <a:pt x="126509" y="147168"/>
                    <a:pt x="120183" y="151033"/>
                    <a:pt x="115375" y="151033"/>
                  </a:cubicBezTo>
                  <a:cubicBezTo>
                    <a:pt x="102469" y="151033"/>
                    <a:pt x="85262" y="92578"/>
                    <a:pt x="79695" y="73979"/>
                  </a:cubicBezTo>
                  <a:lnTo>
                    <a:pt x="139921" y="9486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1" name="Freeform 270">
              <a:extLst>
                <a:ext uri="{FF2B5EF4-FFF2-40B4-BE49-F238E27FC236}">
                  <a16:creationId xmlns:a16="http://schemas.microsoft.com/office/drawing/2014/main" id="{4A9C4C8B-BC9C-3807-D3C7-323199F65D93}"/>
                </a:ext>
              </a:extLst>
            </p:cNvPr>
            <p:cNvSpPr/>
            <p:nvPr>
              <p:custDataLst>
                <p:tags r:id="rId140"/>
              </p:custDataLst>
            </p:nvPr>
          </p:nvSpPr>
          <p:spPr>
            <a:xfrm>
              <a:off x="6900667" y="3564669"/>
              <a:ext cx="58707" cy="241548"/>
            </a:xfrm>
            <a:custGeom>
              <a:avLst/>
              <a:gdLst>
                <a:gd name="csX0" fmla="*/ 58951 w 58707"/>
                <a:gd name="csY0" fmla="*/ 120840 h 241548"/>
                <a:gd name="csX1" fmla="*/ 42250 w 58707"/>
                <a:gd name="csY1" fmla="*/ 45476 h 241548"/>
                <a:gd name="csX2" fmla="*/ 2774 w 58707"/>
                <a:gd name="csY2" fmla="*/ 65 h 241548"/>
                <a:gd name="csX3" fmla="*/ 243 w 58707"/>
                <a:gd name="csY3" fmla="*/ 2481 h 241548"/>
                <a:gd name="csX4" fmla="*/ 5051 w 58707"/>
                <a:gd name="csY4" fmla="*/ 8036 h 241548"/>
                <a:gd name="csX5" fmla="*/ 44274 w 58707"/>
                <a:gd name="csY5" fmla="*/ 120840 h 241548"/>
                <a:gd name="csX6" fmla="*/ 3533 w 58707"/>
                <a:gd name="csY6" fmla="*/ 235092 h 241548"/>
                <a:gd name="csX7" fmla="*/ 243 w 58707"/>
                <a:gd name="csY7" fmla="*/ 239199 h 241548"/>
                <a:gd name="csX8" fmla="*/ 2774 w 58707"/>
                <a:gd name="csY8" fmla="*/ 241614 h 241548"/>
                <a:gd name="csX9" fmla="*/ 43009 w 58707"/>
                <a:gd name="csY9" fmla="*/ 194512 h 241548"/>
                <a:gd name="csX10" fmla="*/ 58951 w 58707"/>
                <a:gd name="csY10" fmla="*/ 120840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51" y="120840"/>
                  </a:moveTo>
                  <a:cubicBezTo>
                    <a:pt x="58951" y="101999"/>
                    <a:pt x="56167" y="72771"/>
                    <a:pt x="42250" y="45476"/>
                  </a:cubicBezTo>
                  <a:cubicBezTo>
                    <a:pt x="27067" y="15766"/>
                    <a:pt x="5304" y="65"/>
                    <a:pt x="2774" y="65"/>
                  </a:cubicBezTo>
                  <a:cubicBezTo>
                    <a:pt x="1255" y="65"/>
                    <a:pt x="243" y="1031"/>
                    <a:pt x="243" y="2481"/>
                  </a:cubicBezTo>
                  <a:cubicBezTo>
                    <a:pt x="243" y="3205"/>
                    <a:pt x="243" y="3689"/>
                    <a:pt x="5051" y="8036"/>
                  </a:cubicBezTo>
                  <a:cubicBezTo>
                    <a:pt x="29850" y="31950"/>
                    <a:pt x="44274" y="70356"/>
                    <a:pt x="44274" y="120840"/>
                  </a:cubicBezTo>
                  <a:cubicBezTo>
                    <a:pt x="44274" y="162144"/>
                    <a:pt x="34911" y="204657"/>
                    <a:pt x="3533" y="235092"/>
                  </a:cubicBezTo>
                  <a:cubicBezTo>
                    <a:pt x="243" y="237991"/>
                    <a:pt x="243" y="238474"/>
                    <a:pt x="243" y="239199"/>
                  </a:cubicBezTo>
                  <a:cubicBezTo>
                    <a:pt x="243" y="240648"/>
                    <a:pt x="1255" y="241614"/>
                    <a:pt x="2774" y="241614"/>
                  </a:cubicBezTo>
                  <a:cubicBezTo>
                    <a:pt x="5304" y="241614"/>
                    <a:pt x="28079" y="225189"/>
                    <a:pt x="43009" y="194512"/>
                  </a:cubicBezTo>
                  <a:cubicBezTo>
                    <a:pt x="55914" y="167942"/>
                    <a:pt x="58951" y="141130"/>
                    <a:pt x="58951" y="120840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F7C3B8C3-756F-7D00-EBCD-E12B78DF84E9}"/>
                </a:ext>
              </a:extLst>
            </p:cNvPr>
            <p:cNvSpPr/>
            <p:nvPr>
              <p:custDataLst>
                <p:tags r:id="rId141"/>
              </p:custDataLst>
            </p:nvPr>
          </p:nvSpPr>
          <p:spPr>
            <a:xfrm>
              <a:off x="5520122" y="3844022"/>
              <a:ext cx="1464529" cy="9661"/>
            </a:xfrm>
            <a:prstGeom prst="rect">
              <a:avLst/>
            </a:pr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0563FD19-4593-DD84-730A-A02B3763E9EA}"/>
                </a:ext>
              </a:extLst>
            </p:cNvPr>
            <p:cNvSpPr/>
            <p:nvPr>
              <p:custDataLst>
                <p:tags r:id="rId142"/>
              </p:custDataLst>
            </p:nvPr>
          </p:nvSpPr>
          <p:spPr>
            <a:xfrm>
              <a:off x="5994613" y="3923721"/>
              <a:ext cx="77686" cy="153866"/>
            </a:xfrm>
            <a:custGeom>
              <a:avLst/>
              <a:gdLst>
                <a:gd name="csX0" fmla="*/ 46516 w 77686"/>
                <a:gd name="csY0" fmla="*/ 54669 h 153866"/>
                <a:gd name="csX1" fmla="*/ 70303 w 77686"/>
                <a:gd name="csY1" fmla="*/ 54669 h 153866"/>
                <a:gd name="csX2" fmla="*/ 77894 w 77686"/>
                <a:gd name="csY2" fmla="*/ 49838 h 153866"/>
                <a:gd name="csX3" fmla="*/ 70809 w 77686"/>
                <a:gd name="csY3" fmla="*/ 47181 h 153866"/>
                <a:gd name="csX4" fmla="*/ 48541 w 77686"/>
                <a:gd name="csY4" fmla="*/ 47181 h 153866"/>
                <a:gd name="csX5" fmla="*/ 58916 w 77686"/>
                <a:gd name="csY5" fmla="*/ 6601 h 153866"/>
                <a:gd name="csX6" fmla="*/ 51577 w 77686"/>
                <a:gd name="csY6" fmla="*/ 79 h 153866"/>
                <a:gd name="csX7" fmla="*/ 41455 w 77686"/>
                <a:gd name="csY7" fmla="*/ 8775 h 153866"/>
                <a:gd name="csX8" fmla="*/ 31586 w 77686"/>
                <a:gd name="csY8" fmla="*/ 47181 h 153866"/>
                <a:gd name="csX9" fmla="*/ 7799 w 77686"/>
                <a:gd name="csY9" fmla="*/ 47181 h 153866"/>
                <a:gd name="csX10" fmla="*/ 208 w 77686"/>
                <a:gd name="csY10" fmla="*/ 51770 h 153866"/>
                <a:gd name="csX11" fmla="*/ 7293 w 77686"/>
                <a:gd name="csY11" fmla="*/ 54669 h 153866"/>
                <a:gd name="csX12" fmla="*/ 29562 w 77686"/>
                <a:gd name="csY12" fmla="*/ 54669 h 153866"/>
                <a:gd name="csX13" fmla="*/ 10330 w 77686"/>
                <a:gd name="csY13" fmla="*/ 131723 h 153866"/>
                <a:gd name="csX14" fmla="*/ 33610 w 77686"/>
                <a:gd name="csY14" fmla="*/ 153945 h 153866"/>
                <a:gd name="csX15" fmla="*/ 73846 w 77686"/>
                <a:gd name="csY15" fmla="*/ 116747 h 153866"/>
                <a:gd name="csX16" fmla="*/ 70809 w 77686"/>
                <a:gd name="csY16" fmla="*/ 114331 h 153866"/>
                <a:gd name="csX17" fmla="*/ 67013 w 77686"/>
                <a:gd name="csY17" fmla="*/ 117713 h 153866"/>
                <a:gd name="csX18" fmla="*/ 34117 w 77686"/>
                <a:gd name="csY18" fmla="*/ 148631 h 153866"/>
                <a:gd name="csX19" fmla="*/ 26272 w 77686"/>
                <a:gd name="csY19" fmla="*/ 137520 h 153866"/>
                <a:gd name="csX20" fmla="*/ 27790 w 77686"/>
                <a:gd name="csY20" fmla="*/ 125926 h 153866"/>
                <a:gd name="csX21" fmla="*/ 46516 w 77686"/>
                <a:gd name="csY21" fmla="*/ 54669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516" y="54669"/>
                  </a:moveTo>
                  <a:lnTo>
                    <a:pt x="70303" y="54669"/>
                  </a:lnTo>
                  <a:cubicBezTo>
                    <a:pt x="75364" y="54669"/>
                    <a:pt x="77894" y="54669"/>
                    <a:pt x="77894" y="49838"/>
                  </a:cubicBezTo>
                  <a:cubicBezTo>
                    <a:pt x="77894" y="47181"/>
                    <a:pt x="75364" y="47181"/>
                    <a:pt x="70809" y="47181"/>
                  </a:cubicBezTo>
                  <a:lnTo>
                    <a:pt x="48541" y="47181"/>
                  </a:lnTo>
                  <a:cubicBezTo>
                    <a:pt x="57650" y="12881"/>
                    <a:pt x="58916" y="8050"/>
                    <a:pt x="58916" y="6601"/>
                  </a:cubicBezTo>
                  <a:cubicBezTo>
                    <a:pt x="58916" y="2494"/>
                    <a:pt x="55879" y="79"/>
                    <a:pt x="51577" y="79"/>
                  </a:cubicBezTo>
                  <a:cubicBezTo>
                    <a:pt x="50818" y="79"/>
                    <a:pt x="43733" y="320"/>
                    <a:pt x="41455" y="8775"/>
                  </a:cubicBezTo>
                  <a:lnTo>
                    <a:pt x="31586" y="47181"/>
                  </a:lnTo>
                  <a:lnTo>
                    <a:pt x="7799" y="47181"/>
                  </a:lnTo>
                  <a:cubicBezTo>
                    <a:pt x="2738" y="47181"/>
                    <a:pt x="208" y="47181"/>
                    <a:pt x="208" y="51770"/>
                  </a:cubicBezTo>
                  <a:cubicBezTo>
                    <a:pt x="208" y="54669"/>
                    <a:pt x="2232" y="54669"/>
                    <a:pt x="7293" y="54669"/>
                  </a:cubicBezTo>
                  <a:lnTo>
                    <a:pt x="29562" y="54669"/>
                  </a:lnTo>
                  <a:cubicBezTo>
                    <a:pt x="11342" y="123269"/>
                    <a:pt x="10330" y="127375"/>
                    <a:pt x="10330" y="131723"/>
                  </a:cubicBezTo>
                  <a:cubicBezTo>
                    <a:pt x="10330" y="144767"/>
                    <a:pt x="19946" y="153945"/>
                    <a:pt x="33610" y="153945"/>
                  </a:cubicBezTo>
                  <a:cubicBezTo>
                    <a:pt x="59422" y="153945"/>
                    <a:pt x="73846" y="118679"/>
                    <a:pt x="73846" y="116747"/>
                  </a:cubicBezTo>
                  <a:cubicBezTo>
                    <a:pt x="73846" y="114331"/>
                    <a:pt x="71821" y="114331"/>
                    <a:pt x="70809" y="114331"/>
                  </a:cubicBezTo>
                  <a:cubicBezTo>
                    <a:pt x="68532" y="114331"/>
                    <a:pt x="68278" y="115056"/>
                    <a:pt x="67013" y="117713"/>
                  </a:cubicBezTo>
                  <a:cubicBezTo>
                    <a:pt x="56132" y="142834"/>
                    <a:pt x="42720" y="148631"/>
                    <a:pt x="34117" y="148631"/>
                  </a:cubicBezTo>
                  <a:cubicBezTo>
                    <a:pt x="28803" y="148631"/>
                    <a:pt x="26272" y="145491"/>
                    <a:pt x="26272" y="137520"/>
                  </a:cubicBezTo>
                  <a:cubicBezTo>
                    <a:pt x="26272" y="131723"/>
                    <a:pt x="26778" y="130032"/>
                    <a:pt x="27790" y="125926"/>
                  </a:cubicBezTo>
                  <a:lnTo>
                    <a:pt x="46516" y="54669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4" name="Freeform 273">
              <a:extLst>
                <a:ext uri="{FF2B5EF4-FFF2-40B4-BE49-F238E27FC236}">
                  <a16:creationId xmlns:a16="http://schemas.microsoft.com/office/drawing/2014/main" id="{DCCEE801-5FB2-141E-9716-65E3ECAD5F1D}"/>
                </a:ext>
              </a:extLst>
            </p:cNvPr>
            <p:cNvSpPr/>
            <p:nvPr>
              <p:custDataLst>
                <p:tags r:id="rId143"/>
              </p:custDataLst>
            </p:nvPr>
          </p:nvSpPr>
          <p:spPr>
            <a:xfrm>
              <a:off x="6157408" y="4009712"/>
              <a:ext cx="154614" cy="9661"/>
            </a:xfrm>
            <a:custGeom>
              <a:avLst/>
              <a:gdLst>
                <a:gd name="csX0" fmla="*/ 145971 w 154614"/>
                <a:gd name="csY0" fmla="*/ 9741 h 9661"/>
                <a:gd name="csX1" fmla="*/ 154828 w 154614"/>
                <a:gd name="csY1" fmla="*/ 4910 h 9661"/>
                <a:gd name="csX2" fmla="*/ 145971 w 154614"/>
                <a:gd name="csY2" fmla="*/ 79 h 9661"/>
                <a:gd name="csX3" fmla="*/ 9070 w 154614"/>
                <a:gd name="csY3" fmla="*/ 79 h 9661"/>
                <a:gd name="csX4" fmla="*/ 214 w 154614"/>
                <a:gd name="csY4" fmla="*/ 4910 h 9661"/>
                <a:gd name="csX5" fmla="*/ 9070 w 154614"/>
                <a:gd name="csY5" fmla="*/ 9741 h 9661"/>
                <a:gd name="csX6" fmla="*/ 145971 w 154614"/>
                <a:gd name="csY6" fmla="*/ 9741 h 9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9661">
                  <a:moveTo>
                    <a:pt x="145971" y="9741"/>
                  </a:moveTo>
                  <a:cubicBezTo>
                    <a:pt x="150273" y="9741"/>
                    <a:pt x="154828" y="9741"/>
                    <a:pt x="154828" y="4910"/>
                  </a:cubicBezTo>
                  <a:cubicBezTo>
                    <a:pt x="154828" y="79"/>
                    <a:pt x="150273" y="79"/>
                    <a:pt x="145971" y="79"/>
                  </a:cubicBezTo>
                  <a:lnTo>
                    <a:pt x="9070" y="79"/>
                  </a:lnTo>
                  <a:cubicBezTo>
                    <a:pt x="4769" y="79"/>
                    <a:pt x="214" y="79"/>
                    <a:pt x="214" y="4910"/>
                  </a:cubicBezTo>
                  <a:cubicBezTo>
                    <a:pt x="214" y="9741"/>
                    <a:pt x="4769" y="9741"/>
                    <a:pt x="9070" y="9741"/>
                  </a:cubicBezTo>
                  <a:lnTo>
                    <a:pt x="145971" y="9741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5" name="Freeform 274">
              <a:extLst>
                <a:ext uri="{FF2B5EF4-FFF2-40B4-BE49-F238E27FC236}">
                  <a16:creationId xmlns:a16="http://schemas.microsoft.com/office/drawing/2014/main" id="{5F9796E2-1030-C2E4-148C-7488F0BECBAA}"/>
                </a:ext>
              </a:extLst>
            </p:cNvPr>
            <p:cNvSpPr/>
            <p:nvPr>
              <p:custDataLst>
                <p:tags r:id="rId144"/>
              </p:custDataLst>
            </p:nvPr>
          </p:nvSpPr>
          <p:spPr>
            <a:xfrm>
              <a:off x="6411976" y="3914059"/>
              <a:ext cx="83506" cy="160871"/>
            </a:xfrm>
            <a:custGeom>
              <a:avLst/>
              <a:gdLst>
                <a:gd name="csX0" fmla="*/ 52099 w 83506"/>
                <a:gd name="csY0" fmla="*/ 6359 h 160871"/>
                <a:gd name="csX1" fmla="*/ 46279 w 83506"/>
                <a:gd name="csY1" fmla="*/ 79 h 160871"/>
                <a:gd name="csX2" fmla="*/ 224 w 83506"/>
                <a:gd name="csY2" fmla="*/ 15538 h 160871"/>
                <a:gd name="csX3" fmla="*/ 224 w 83506"/>
                <a:gd name="csY3" fmla="*/ 23026 h 160871"/>
                <a:gd name="csX4" fmla="*/ 33373 w 83506"/>
                <a:gd name="csY4" fmla="*/ 16746 h 160871"/>
                <a:gd name="csX5" fmla="*/ 33373 w 83506"/>
                <a:gd name="csY5" fmla="*/ 141868 h 160871"/>
                <a:gd name="csX6" fmla="*/ 9839 w 83506"/>
                <a:gd name="csY6" fmla="*/ 153462 h 160871"/>
                <a:gd name="csX7" fmla="*/ 1742 w 83506"/>
                <a:gd name="csY7" fmla="*/ 153462 h 160871"/>
                <a:gd name="csX8" fmla="*/ 1742 w 83506"/>
                <a:gd name="csY8" fmla="*/ 160950 h 160871"/>
                <a:gd name="csX9" fmla="*/ 42736 w 83506"/>
                <a:gd name="csY9" fmla="*/ 160226 h 160871"/>
                <a:gd name="csX10" fmla="*/ 83730 w 83506"/>
                <a:gd name="csY10" fmla="*/ 160950 h 160871"/>
                <a:gd name="csX11" fmla="*/ 83730 w 83506"/>
                <a:gd name="csY11" fmla="*/ 153462 h 160871"/>
                <a:gd name="csX12" fmla="*/ 75633 w 83506"/>
                <a:gd name="csY12" fmla="*/ 153462 h 160871"/>
                <a:gd name="csX13" fmla="*/ 52099 w 83506"/>
                <a:gd name="csY13" fmla="*/ 141868 h 160871"/>
                <a:gd name="csX14" fmla="*/ 52099 w 83506"/>
                <a:gd name="csY14" fmla="*/ 6359 h 160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60871">
                  <a:moveTo>
                    <a:pt x="52099" y="6359"/>
                  </a:moveTo>
                  <a:cubicBezTo>
                    <a:pt x="52099" y="562"/>
                    <a:pt x="52099" y="79"/>
                    <a:pt x="46279" y="79"/>
                  </a:cubicBezTo>
                  <a:cubicBezTo>
                    <a:pt x="30590" y="15538"/>
                    <a:pt x="8321" y="15538"/>
                    <a:pt x="224" y="15538"/>
                  </a:cubicBezTo>
                  <a:lnTo>
                    <a:pt x="224" y="23026"/>
                  </a:lnTo>
                  <a:cubicBezTo>
                    <a:pt x="5285" y="23026"/>
                    <a:pt x="20215" y="23026"/>
                    <a:pt x="33373" y="16746"/>
                  </a:cubicBezTo>
                  <a:lnTo>
                    <a:pt x="33373" y="141868"/>
                  </a:lnTo>
                  <a:cubicBezTo>
                    <a:pt x="33373" y="150564"/>
                    <a:pt x="32614" y="153462"/>
                    <a:pt x="9839" y="153462"/>
                  </a:cubicBezTo>
                  <a:lnTo>
                    <a:pt x="1742" y="153462"/>
                  </a:lnTo>
                  <a:lnTo>
                    <a:pt x="1742" y="160950"/>
                  </a:lnTo>
                  <a:cubicBezTo>
                    <a:pt x="10599" y="160226"/>
                    <a:pt x="32614" y="160226"/>
                    <a:pt x="42736" y="160226"/>
                  </a:cubicBezTo>
                  <a:cubicBezTo>
                    <a:pt x="52858" y="160226"/>
                    <a:pt x="74874" y="160226"/>
                    <a:pt x="83730" y="160950"/>
                  </a:cubicBezTo>
                  <a:lnTo>
                    <a:pt x="83730" y="153462"/>
                  </a:lnTo>
                  <a:lnTo>
                    <a:pt x="75633" y="153462"/>
                  </a:lnTo>
                  <a:cubicBezTo>
                    <a:pt x="52858" y="153462"/>
                    <a:pt x="52099" y="150805"/>
                    <a:pt x="52099" y="141868"/>
                  </a:cubicBezTo>
                  <a:lnTo>
                    <a:pt x="52099" y="6359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6" name="Freeform 275">
              <a:extLst>
                <a:ext uri="{FF2B5EF4-FFF2-40B4-BE49-F238E27FC236}">
                  <a16:creationId xmlns:a16="http://schemas.microsoft.com/office/drawing/2014/main" id="{6C081C21-C00F-138E-3D9E-7D6E0767784F}"/>
                </a:ext>
              </a:extLst>
            </p:cNvPr>
            <p:cNvSpPr/>
            <p:nvPr>
              <p:custDataLst>
                <p:tags r:id="rId145"/>
              </p:custDataLst>
            </p:nvPr>
          </p:nvSpPr>
          <p:spPr>
            <a:xfrm>
              <a:off x="7099478" y="3820592"/>
              <a:ext cx="168278" cy="56522"/>
            </a:xfrm>
            <a:custGeom>
              <a:avLst/>
              <a:gdLst>
                <a:gd name="csX0" fmla="*/ 159926 w 168278"/>
                <a:gd name="csY0" fmla="*/ 9734 h 56522"/>
                <a:gd name="csX1" fmla="*/ 168530 w 168278"/>
                <a:gd name="csY1" fmla="*/ 4903 h 56522"/>
                <a:gd name="csX2" fmla="*/ 160179 w 168278"/>
                <a:gd name="csY2" fmla="*/ 72 h 56522"/>
                <a:gd name="csX3" fmla="*/ 8602 w 168278"/>
                <a:gd name="csY3" fmla="*/ 72 h 56522"/>
                <a:gd name="csX4" fmla="*/ 251 w 168278"/>
                <a:gd name="csY4" fmla="*/ 4903 h 56522"/>
                <a:gd name="csX5" fmla="*/ 8855 w 168278"/>
                <a:gd name="csY5" fmla="*/ 9734 h 56522"/>
                <a:gd name="csX6" fmla="*/ 159926 w 168278"/>
                <a:gd name="csY6" fmla="*/ 9734 h 56522"/>
                <a:gd name="csX7" fmla="*/ 160179 w 168278"/>
                <a:gd name="csY7" fmla="*/ 56594 h 56522"/>
                <a:gd name="csX8" fmla="*/ 168530 w 168278"/>
                <a:gd name="csY8" fmla="*/ 51763 h 56522"/>
                <a:gd name="csX9" fmla="*/ 159926 w 168278"/>
                <a:gd name="csY9" fmla="*/ 46932 h 56522"/>
                <a:gd name="csX10" fmla="*/ 8855 w 168278"/>
                <a:gd name="csY10" fmla="*/ 46932 h 56522"/>
                <a:gd name="csX11" fmla="*/ 251 w 168278"/>
                <a:gd name="csY11" fmla="*/ 51763 h 56522"/>
                <a:gd name="csX12" fmla="*/ 8602 w 168278"/>
                <a:gd name="csY12" fmla="*/ 56594 h 56522"/>
                <a:gd name="csX13" fmla="*/ 160179 w 168278"/>
                <a:gd name="csY13" fmla="*/ 56594 h 56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6522">
                  <a:moveTo>
                    <a:pt x="159926" y="9734"/>
                  </a:moveTo>
                  <a:cubicBezTo>
                    <a:pt x="163722" y="9734"/>
                    <a:pt x="168530" y="9734"/>
                    <a:pt x="168530" y="4903"/>
                  </a:cubicBezTo>
                  <a:cubicBezTo>
                    <a:pt x="168530" y="72"/>
                    <a:pt x="163722" y="72"/>
                    <a:pt x="160179" y="72"/>
                  </a:cubicBezTo>
                  <a:lnTo>
                    <a:pt x="8602" y="72"/>
                  </a:lnTo>
                  <a:cubicBezTo>
                    <a:pt x="5059" y="72"/>
                    <a:pt x="251" y="72"/>
                    <a:pt x="251" y="4903"/>
                  </a:cubicBezTo>
                  <a:cubicBezTo>
                    <a:pt x="251" y="9734"/>
                    <a:pt x="5059" y="9734"/>
                    <a:pt x="8855" y="9734"/>
                  </a:cubicBezTo>
                  <a:lnTo>
                    <a:pt x="159926" y="9734"/>
                  </a:lnTo>
                  <a:close/>
                  <a:moveTo>
                    <a:pt x="160179" y="56594"/>
                  </a:moveTo>
                  <a:cubicBezTo>
                    <a:pt x="163722" y="56594"/>
                    <a:pt x="168530" y="56594"/>
                    <a:pt x="168530" y="51763"/>
                  </a:cubicBezTo>
                  <a:cubicBezTo>
                    <a:pt x="168530" y="46932"/>
                    <a:pt x="163722" y="46932"/>
                    <a:pt x="159926" y="46932"/>
                  </a:cubicBezTo>
                  <a:lnTo>
                    <a:pt x="8855" y="46932"/>
                  </a:lnTo>
                  <a:cubicBezTo>
                    <a:pt x="5059" y="46932"/>
                    <a:pt x="251" y="46932"/>
                    <a:pt x="251" y="51763"/>
                  </a:cubicBezTo>
                  <a:cubicBezTo>
                    <a:pt x="251" y="56594"/>
                    <a:pt x="5059" y="56594"/>
                    <a:pt x="8602" y="56594"/>
                  </a:cubicBezTo>
                  <a:lnTo>
                    <a:pt x="160179" y="56594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7" name="Freeform 276">
              <a:extLst>
                <a:ext uri="{FF2B5EF4-FFF2-40B4-BE49-F238E27FC236}">
                  <a16:creationId xmlns:a16="http://schemas.microsoft.com/office/drawing/2014/main" id="{2FF6F565-8A6D-AF31-7D9E-AFC6D76181AB}"/>
                </a:ext>
              </a:extLst>
            </p:cNvPr>
            <p:cNvSpPr/>
            <p:nvPr>
              <p:custDataLst>
                <p:tags r:id="rId146"/>
              </p:custDataLst>
            </p:nvPr>
          </p:nvSpPr>
          <p:spPr>
            <a:xfrm>
              <a:off x="7361019" y="3744262"/>
              <a:ext cx="117162" cy="164977"/>
            </a:xfrm>
            <a:custGeom>
              <a:avLst/>
              <a:gdLst>
                <a:gd name="csX0" fmla="*/ 86299 w 117162"/>
                <a:gd name="csY0" fmla="*/ 18671 h 164977"/>
                <a:gd name="csX1" fmla="*/ 109326 w 117162"/>
                <a:gd name="csY1" fmla="*/ 7560 h 164977"/>
                <a:gd name="csX2" fmla="*/ 117424 w 117162"/>
                <a:gd name="csY2" fmla="*/ 2971 h 164977"/>
                <a:gd name="csX3" fmla="*/ 113628 w 117162"/>
                <a:gd name="csY3" fmla="*/ 72 h 164977"/>
                <a:gd name="csX4" fmla="*/ 80226 w 117162"/>
                <a:gd name="csY4" fmla="*/ 797 h 164977"/>
                <a:gd name="csX5" fmla="*/ 46570 w 117162"/>
                <a:gd name="csY5" fmla="*/ 72 h 164977"/>
                <a:gd name="csX6" fmla="*/ 41509 w 117162"/>
                <a:gd name="csY6" fmla="*/ 4903 h 164977"/>
                <a:gd name="csX7" fmla="*/ 48594 w 117162"/>
                <a:gd name="csY7" fmla="*/ 7560 h 164977"/>
                <a:gd name="csX8" fmla="*/ 66055 w 117162"/>
                <a:gd name="csY8" fmla="*/ 12149 h 164977"/>
                <a:gd name="csX9" fmla="*/ 65549 w 117162"/>
                <a:gd name="csY9" fmla="*/ 16014 h 164977"/>
                <a:gd name="csX10" fmla="*/ 31387 w 117162"/>
                <a:gd name="csY10" fmla="*/ 146209 h 164977"/>
                <a:gd name="csX11" fmla="*/ 8359 w 117162"/>
                <a:gd name="csY11" fmla="*/ 157562 h 164977"/>
                <a:gd name="csX12" fmla="*/ 261 w 117162"/>
                <a:gd name="csY12" fmla="*/ 162393 h 164977"/>
                <a:gd name="csX13" fmla="*/ 4057 w 117162"/>
                <a:gd name="csY13" fmla="*/ 165050 h 164977"/>
                <a:gd name="csX14" fmla="*/ 37207 w 117162"/>
                <a:gd name="csY14" fmla="*/ 164325 h 164977"/>
                <a:gd name="csX15" fmla="*/ 71116 w 117162"/>
                <a:gd name="csY15" fmla="*/ 165050 h 164977"/>
                <a:gd name="csX16" fmla="*/ 76177 w 117162"/>
                <a:gd name="csY16" fmla="*/ 160460 h 164977"/>
                <a:gd name="csX17" fmla="*/ 68585 w 117162"/>
                <a:gd name="csY17" fmla="*/ 157562 h 164977"/>
                <a:gd name="csX18" fmla="*/ 57704 w 117162"/>
                <a:gd name="csY18" fmla="*/ 157079 h 164977"/>
                <a:gd name="csX19" fmla="*/ 51378 w 117162"/>
                <a:gd name="csY19" fmla="*/ 152972 h 164977"/>
                <a:gd name="csX20" fmla="*/ 52390 w 117162"/>
                <a:gd name="csY20" fmla="*/ 147417 h 164977"/>
                <a:gd name="csX21" fmla="*/ 86299 w 117162"/>
                <a:gd name="csY21" fmla="*/ 18671 h 164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64977">
                  <a:moveTo>
                    <a:pt x="86299" y="18671"/>
                  </a:moveTo>
                  <a:cubicBezTo>
                    <a:pt x="88576" y="9975"/>
                    <a:pt x="89335" y="7560"/>
                    <a:pt x="109326" y="7560"/>
                  </a:cubicBezTo>
                  <a:cubicBezTo>
                    <a:pt x="115400" y="7560"/>
                    <a:pt x="117424" y="7560"/>
                    <a:pt x="117424" y="2971"/>
                  </a:cubicBezTo>
                  <a:cubicBezTo>
                    <a:pt x="117424" y="72"/>
                    <a:pt x="114640" y="72"/>
                    <a:pt x="113628" y="72"/>
                  </a:cubicBezTo>
                  <a:cubicBezTo>
                    <a:pt x="106290" y="72"/>
                    <a:pt x="87564" y="797"/>
                    <a:pt x="80226" y="797"/>
                  </a:cubicBezTo>
                  <a:cubicBezTo>
                    <a:pt x="72634" y="797"/>
                    <a:pt x="54161" y="72"/>
                    <a:pt x="46570" y="72"/>
                  </a:cubicBezTo>
                  <a:cubicBezTo>
                    <a:pt x="44798" y="72"/>
                    <a:pt x="41509" y="72"/>
                    <a:pt x="41509" y="4903"/>
                  </a:cubicBezTo>
                  <a:cubicBezTo>
                    <a:pt x="41509" y="7560"/>
                    <a:pt x="43786" y="7560"/>
                    <a:pt x="48594" y="7560"/>
                  </a:cubicBezTo>
                  <a:cubicBezTo>
                    <a:pt x="59222" y="7560"/>
                    <a:pt x="66055" y="7560"/>
                    <a:pt x="66055" y="12149"/>
                  </a:cubicBezTo>
                  <a:cubicBezTo>
                    <a:pt x="66055" y="13357"/>
                    <a:pt x="66055" y="13840"/>
                    <a:pt x="65549" y="16014"/>
                  </a:cubicBezTo>
                  <a:lnTo>
                    <a:pt x="31387" y="146209"/>
                  </a:lnTo>
                  <a:cubicBezTo>
                    <a:pt x="29109" y="155146"/>
                    <a:pt x="28350" y="157562"/>
                    <a:pt x="8359" y="157562"/>
                  </a:cubicBezTo>
                  <a:cubicBezTo>
                    <a:pt x="2539" y="157562"/>
                    <a:pt x="261" y="157562"/>
                    <a:pt x="261" y="162393"/>
                  </a:cubicBezTo>
                  <a:cubicBezTo>
                    <a:pt x="261" y="165050"/>
                    <a:pt x="3298" y="165050"/>
                    <a:pt x="4057" y="165050"/>
                  </a:cubicBezTo>
                  <a:cubicBezTo>
                    <a:pt x="11396" y="165050"/>
                    <a:pt x="29868" y="164325"/>
                    <a:pt x="37207" y="164325"/>
                  </a:cubicBezTo>
                  <a:cubicBezTo>
                    <a:pt x="44798" y="164325"/>
                    <a:pt x="63524" y="165050"/>
                    <a:pt x="71116" y="165050"/>
                  </a:cubicBezTo>
                  <a:cubicBezTo>
                    <a:pt x="73140" y="165050"/>
                    <a:pt x="76177" y="165050"/>
                    <a:pt x="76177" y="160460"/>
                  </a:cubicBezTo>
                  <a:cubicBezTo>
                    <a:pt x="76177" y="157562"/>
                    <a:pt x="74152" y="157562"/>
                    <a:pt x="68585" y="157562"/>
                  </a:cubicBezTo>
                  <a:cubicBezTo>
                    <a:pt x="64030" y="157562"/>
                    <a:pt x="62765" y="157562"/>
                    <a:pt x="57704" y="157079"/>
                  </a:cubicBezTo>
                  <a:cubicBezTo>
                    <a:pt x="52390" y="156596"/>
                    <a:pt x="51378" y="155629"/>
                    <a:pt x="51378" y="152972"/>
                  </a:cubicBezTo>
                  <a:cubicBezTo>
                    <a:pt x="51378" y="151040"/>
                    <a:pt x="51884" y="149108"/>
                    <a:pt x="52390" y="147417"/>
                  </a:cubicBezTo>
                  <a:lnTo>
                    <a:pt x="86299" y="18671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8" name="Freeform 277">
              <a:extLst>
                <a:ext uri="{FF2B5EF4-FFF2-40B4-BE49-F238E27FC236}">
                  <a16:creationId xmlns:a16="http://schemas.microsoft.com/office/drawing/2014/main" id="{E94FC09D-B9C5-ED9E-B6FB-E9CBF88A01BF}"/>
                </a:ext>
              </a:extLst>
            </p:cNvPr>
            <p:cNvSpPr/>
            <p:nvPr>
              <p:custDataLst>
                <p:tags r:id="rId147"/>
              </p:custDataLst>
            </p:nvPr>
          </p:nvSpPr>
          <p:spPr>
            <a:xfrm>
              <a:off x="7508562" y="3728079"/>
              <a:ext cx="58707" cy="241548"/>
            </a:xfrm>
            <a:custGeom>
              <a:avLst/>
              <a:gdLst>
                <a:gd name="csX0" fmla="*/ 58974 w 58707"/>
                <a:gd name="csY0" fmla="*/ 239205 h 241548"/>
                <a:gd name="csX1" fmla="*/ 54673 w 58707"/>
                <a:gd name="csY1" fmla="*/ 233891 h 241548"/>
                <a:gd name="csX2" fmla="*/ 14944 w 58707"/>
                <a:gd name="csY2" fmla="*/ 120846 h 241548"/>
                <a:gd name="csX3" fmla="*/ 55685 w 58707"/>
                <a:gd name="csY3" fmla="*/ 6594 h 241548"/>
                <a:gd name="csX4" fmla="*/ 58974 w 58707"/>
                <a:gd name="csY4" fmla="*/ 2487 h 241548"/>
                <a:gd name="csX5" fmla="*/ 56444 w 58707"/>
                <a:gd name="csY5" fmla="*/ 72 h 241548"/>
                <a:gd name="csX6" fmla="*/ 16209 w 58707"/>
                <a:gd name="csY6" fmla="*/ 47174 h 241548"/>
                <a:gd name="csX7" fmla="*/ 267 w 58707"/>
                <a:gd name="csY7" fmla="*/ 120846 h 241548"/>
                <a:gd name="csX8" fmla="*/ 16968 w 58707"/>
                <a:gd name="csY8" fmla="*/ 196210 h 241548"/>
                <a:gd name="csX9" fmla="*/ 56444 w 58707"/>
                <a:gd name="csY9" fmla="*/ 241621 h 241548"/>
                <a:gd name="csX10" fmla="*/ 58974 w 58707"/>
                <a:gd name="csY10" fmla="*/ 239205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74" y="239205"/>
                  </a:moveTo>
                  <a:cubicBezTo>
                    <a:pt x="58974" y="238481"/>
                    <a:pt x="58974" y="237997"/>
                    <a:pt x="54673" y="233891"/>
                  </a:cubicBezTo>
                  <a:cubicBezTo>
                    <a:pt x="23041" y="203456"/>
                    <a:pt x="14944" y="157803"/>
                    <a:pt x="14944" y="120846"/>
                  </a:cubicBezTo>
                  <a:cubicBezTo>
                    <a:pt x="14944" y="78817"/>
                    <a:pt x="24560" y="36787"/>
                    <a:pt x="55685" y="6594"/>
                  </a:cubicBezTo>
                  <a:cubicBezTo>
                    <a:pt x="58974" y="3695"/>
                    <a:pt x="58974" y="3212"/>
                    <a:pt x="58974" y="2487"/>
                  </a:cubicBezTo>
                  <a:cubicBezTo>
                    <a:pt x="58974" y="797"/>
                    <a:pt x="57962" y="72"/>
                    <a:pt x="56444" y="72"/>
                  </a:cubicBezTo>
                  <a:cubicBezTo>
                    <a:pt x="53913" y="72"/>
                    <a:pt x="31139" y="16497"/>
                    <a:pt x="16209" y="47174"/>
                  </a:cubicBezTo>
                  <a:cubicBezTo>
                    <a:pt x="3303" y="73744"/>
                    <a:pt x="267" y="100556"/>
                    <a:pt x="267" y="120846"/>
                  </a:cubicBezTo>
                  <a:cubicBezTo>
                    <a:pt x="267" y="139687"/>
                    <a:pt x="3050" y="168915"/>
                    <a:pt x="16968" y="196210"/>
                  </a:cubicBezTo>
                  <a:cubicBezTo>
                    <a:pt x="32151" y="225920"/>
                    <a:pt x="53913" y="241621"/>
                    <a:pt x="56444" y="241621"/>
                  </a:cubicBezTo>
                  <a:cubicBezTo>
                    <a:pt x="57962" y="241621"/>
                    <a:pt x="58974" y="240896"/>
                    <a:pt x="58974" y="239205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9" name="Freeform 278">
              <a:extLst>
                <a:ext uri="{FF2B5EF4-FFF2-40B4-BE49-F238E27FC236}">
                  <a16:creationId xmlns:a16="http://schemas.microsoft.com/office/drawing/2014/main" id="{7374095D-E970-4ABB-B330-B61F17949662}"/>
                </a:ext>
              </a:extLst>
            </p:cNvPr>
            <p:cNvSpPr/>
            <p:nvPr>
              <p:custDataLst>
                <p:tags r:id="rId148"/>
              </p:custDataLst>
            </p:nvPr>
          </p:nvSpPr>
          <p:spPr>
            <a:xfrm>
              <a:off x="7591788" y="3748369"/>
              <a:ext cx="106534" cy="166185"/>
            </a:xfrm>
            <a:custGeom>
              <a:avLst/>
              <a:gdLst>
                <a:gd name="csX0" fmla="*/ 106805 w 106534"/>
                <a:gd name="csY0" fmla="*/ 83648 h 166185"/>
                <a:gd name="csX1" fmla="*/ 96683 w 106534"/>
                <a:gd name="csY1" fmla="*/ 27125 h 166185"/>
                <a:gd name="csX2" fmla="*/ 53664 w 106534"/>
                <a:gd name="csY2" fmla="*/ 72 h 166185"/>
                <a:gd name="csX3" fmla="*/ 9633 w 106534"/>
                <a:gd name="csY3" fmla="*/ 28816 h 166185"/>
                <a:gd name="csX4" fmla="*/ 271 w 106534"/>
                <a:gd name="csY4" fmla="*/ 83648 h 166185"/>
                <a:gd name="csX5" fmla="*/ 11658 w 106534"/>
                <a:gd name="csY5" fmla="*/ 141861 h 166185"/>
                <a:gd name="csX6" fmla="*/ 53411 w 106534"/>
                <a:gd name="csY6" fmla="*/ 166258 h 166185"/>
                <a:gd name="csX7" fmla="*/ 97442 w 106534"/>
                <a:gd name="csY7" fmla="*/ 138238 h 166185"/>
                <a:gd name="csX8" fmla="*/ 106805 w 106534"/>
                <a:gd name="csY8" fmla="*/ 83648 h 166185"/>
                <a:gd name="csX9" fmla="*/ 53411 w 106534"/>
                <a:gd name="csY9" fmla="*/ 160943 h 166185"/>
                <a:gd name="csX10" fmla="*/ 24057 w 106534"/>
                <a:gd name="csY10" fmla="*/ 131716 h 166185"/>
                <a:gd name="csX11" fmla="*/ 21274 w 106534"/>
                <a:gd name="csY11" fmla="*/ 80749 h 166185"/>
                <a:gd name="csX12" fmla="*/ 23298 w 106534"/>
                <a:gd name="csY12" fmla="*/ 36304 h 166185"/>
                <a:gd name="csX13" fmla="*/ 53411 w 106534"/>
                <a:gd name="csY13" fmla="*/ 5386 h 166185"/>
                <a:gd name="csX14" fmla="*/ 83271 w 106534"/>
                <a:gd name="csY14" fmla="*/ 33647 h 166185"/>
                <a:gd name="csX15" fmla="*/ 85802 w 106534"/>
                <a:gd name="csY15" fmla="*/ 80749 h 166185"/>
                <a:gd name="csX16" fmla="*/ 83018 w 106534"/>
                <a:gd name="csY16" fmla="*/ 130750 h 166185"/>
                <a:gd name="csX17" fmla="*/ 53411 w 106534"/>
                <a:gd name="csY17" fmla="*/ 160943 h 1661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6534" h="166185">
                  <a:moveTo>
                    <a:pt x="106805" y="83648"/>
                  </a:moveTo>
                  <a:cubicBezTo>
                    <a:pt x="106805" y="64324"/>
                    <a:pt x="105540" y="45000"/>
                    <a:pt x="96683" y="27125"/>
                  </a:cubicBezTo>
                  <a:cubicBezTo>
                    <a:pt x="85043" y="3937"/>
                    <a:pt x="64292" y="72"/>
                    <a:pt x="53664" y="72"/>
                  </a:cubicBezTo>
                  <a:cubicBezTo>
                    <a:pt x="38481" y="72"/>
                    <a:pt x="20008" y="6352"/>
                    <a:pt x="9633" y="28816"/>
                  </a:cubicBezTo>
                  <a:cubicBezTo>
                    <a:pt x="1536" y="45483"/>
                    <a:pt x="271" y="64324"/>
                    <a:pt x="271" y="83648"/>
                  </a:cubicBezTo>
                  <a:cubicBezTo>
                    <a:pt x="271" y="101764"/>
                    <a:pt x="1283" y="123503"/>
                    <a:pt x="11658" y="141861"/>
                  </a:cubicBezTo>
                  <a:cubicBezTo>
                    <a:pt x="22539" y="161427"/>
                    <a:pt x="41012" y="166258"/>
                    <a:pt x="53411" y="166258"/>
                  </a:cubicBezTo>
                  <a:cubicBezTo>
                    <a:pt x="67076" y="166258"/>
                    <a:pt x="86308" y="161185"/>
                    <a:pt x="97442" y="138238"/>
                  </a:cubicBezTo>
                  <a:cubicBezTo>
                    <a:pt x="105540" y="121571"/>
                    <a:pt x="106805" y="102730"/>
                    <a:pt x="106805" y="83648"/>
                  </a:cubicBezTo>
                  <a:close/>
                  <a:moveTo>
                    <a:pt x="53411" y="160943"/>
                  </a:moveTo>
                  <a:cubicBezTo>
                    <a:pt x="43542" y="160943"/>
                    <a:pt x="28612" y="154905"/>
                    <a:pt x="24057" y="131716"/>
                  </a:cubicBezTo>
                  <a:cubicBezTo>
                    <a:pt x="21274" y="117223"/>
                    <a:pt x="21274" y="95001"/>
                    <a:pt x="21274" y="80749"/>
                  </a:cubicBezTo>
                  <a:cubicBezTo>
                    <a:pt x="21274" y="65290"/>
                    <a:pt x="21274" y="49348"/>
                    <a:pt x="23298" y="36304"/>
                  </a:cubicBezTo>
                  <a:cubicBezTo>
                    <a:pt x="28106" y="7560"/>
                    <a:pt x="47085" y="5386"/>
                    <a:pt x="53411" y="5386"/>
                  </a:cubicBezTo>
                  <a:cubicBezTo>
                    <a:pt x="61762" y="5386"/>
                    <a:pt x="78463" y="9734"/>
                    <a:pt x="83271" y="33647"/>
                  </a:cubicBezTo>
                  <a:cubicBezTo>
                    <a:pt x="85802" y="47174"/>
                    <a:pt x="85802" y="65532"/>
                    <a:pt x="85802" y="80749"/>
                  </a:cubicBezTo>
                  <a:cubicBezTo>
                    <a:pt x="85802" y="98865"/>
                    <a:pt x="85802" y="115291"/>
                    <a:pt x="83018" y="130750"/>
                  </a:cubicBezTo>
                  <a:cubicBezTo>
                    <a:pt x="79222" y="153697"/>
                    <a:pt x="64798" y="160943"/>
                    <a:pt x="53411" y="160943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0" name="Freeform 279">
              <a:extLst>
                <a:ext uri="{FF2B5EF4-FFF2-40B4-BE49-F238E27FC236}">
                  <a16:creationId xmlns:a16="http://schemas.microsoft.com/office/drawing/2014/main" id="{48077B25-D6A9-82EA-B891-DAB8187D37C8}"/>
                </a:ext>
              </a:extLst>
            </p:cNvPr>
            <p:cNvSpPr/>
            <p:nvPr>
              <p:custDataLst>
                <p:tags r:id="rId149"/>
              </p:custDataLst>
            </p:nvPr>
          </p:nvSpPr>
          <p:spPr>
            <a:xfrm>
              <a:off x="7722869" y="3728079"/>
              <a:ext cx="58707" cy="241548"/>
            </a:xfrm>
            <a:custGeom>
              <a:avLst/>
              <a:gdLst>
                <a:gd name="csX0" fmla="*/ 58983 w 58707"/>
                <a:gd name="csY0" fmla="*/ 120846 h 241548"/>
                <a:gd name="csX1" fmla="*/ 42282 w 58707"/>
                <a:gd name="csY1" fmla="*/ 45483 h 241548"/>
                <a:gd name="csX2" fmla="*/ 2806 w 58707"/>
                <a:gd name="csY2" fmla="*/ 72 h 241548"/>
                <a:gd name="csX3" fmla="*/ 275 w 58707"/>
                <a:gd name="csY3" fmla="*/ 2487 h 241548"/>
                <a:gd name="csX4" fmla="*/ 5083 w 58707"/>
                <a:gd name="csY4" fmla="*/ 8043 h 241548"/>
                <a:gd name="csX5" fmla="*/ 44306 w 58707"/>
                <a:gd name="csY5" fmla="*/ 120846 h 241548"/>
                <a:gd name="csX6" fmla="*/ 3565 w 58707"/>
                <a:gd name="csY6" fmla="*/ 235099 h 241548"/>
                <a:gd name="csX7" fmla="*/ 275 w 58707"/>
                <a:gd name="csY7" fmla="*/ 239205 h 241548"/>
                <a:gd name="csX8" fmla="*/ 2806 w 58707"/>
                <a:gd name="csY8" fmla="*/ 241621 h 241548"/>
                <a:gd name="csX9" fmla="*/ 43041 w 58707"/>
                <a:gd name="csY9" fmla="*/ 194519 h 241548"/>
                <a:gd name="csX10" fmla="*/ 58983 w 58707"/>
                <a:gd name="csY10" fmla="*/ 120846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83" y="120846"/>
                  </a:moveTo>
                  <a:cubicBezTo>
                    <a:pt x="58983" y="102006"/>
                    <a:pt x="56200" y="72778"/>
                    <a:pt x="42282" y="45483"/>
                  </a:cubicBezTo>
                  <a:cubicBezTo>
                    <a:pt x="27099" y="15773"/>
                    <a:pt x="5337" y="72"/>
                    <a:pt x="2806" y="72"/>
                  </a:cubicBezTo>
                  <a:cubicBezTo>
                    <a:pt x="1288" y="72"/>
                    <a:pt x="275" y="1038"/>
                    <a:pt x="275" y="2487"/>
                  </a:cubicBezTo>
                  <a:cubicBezTo>
                    <a:pt x="275" y="3212"/>
                    <a:pt x="275" y="3695"/>
                    <a:pt x="5083" y="8043"/>
                  </a:cubicBezTo>
                  <a:cubicBezTo>
                    <a:pt x="29882" y="31956"/>
                    <a:pt x="44306" y="70363"/>
                    <a:pt x="44306" y="120846"/>
                  </a:cubicBezTo>
                  <a:cubicBezTo>
                    <a:pt x="44306" y="162151"/>
                    <a:pt x="34943" y="204664"/>
                    <a:pt x="3565" y="235099"/>
                  </a:cubicBezTo>
                  <a:cubicBezTo>
                    <a:pt x="275" y="237997"/>
                    <a:pt x="275" y="238481"/>
                    <a:pt x="275" y="239205"/>
                  </a:cubicBezTo>
                  <a:cubicBezTo>
                    <a:pt x="275" y="240655"/>
                    <a:pt x="1288" y="241621"/>
                    <a:pt x="2806" y="241621"/>
                  </a:cubicBezTo>
                  <a:cubicBezTo>
                    <a:pt x="5337" y="241621"/>
                    <a:pt x="28111" y="225195"/>
                    <a:pt x="43041" y="194519"/>
                  </a:cubicBezTo>
                  <a:cubicBezTo>
                    <a:pt x="55947" y="167948"/>
                    <a:pt x="58983" y="141136"/>
                    <a:pt x="58983" y="120846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1" name="Freeform 280">
              <a:extLst>
                <a:ext uri="{FF2B5EF4-FFF2-40B4-BE49-F238E27FC236}">
                  <a16:creationId xmlns:a16="http://schemas.microsoft.com/office/drawing/2014/main" id="{9654C845-D969-5A8A-3A32-7F794738DBBC}"/>
                </a:ext>
              </a:extLst>
            </p:cNvPr>
            <p:cNvSpPr/>
            <p:nvPr>
              <p:custDataLst>
                <p:tags r:id="rId150"/>
              </p:custDataLst>
            </p:nvPr>
          </p:nvSpPr>
          <p:spPr>
            <a:xfrm>
              <a:off x="7877257" y="3768417"/>
              <a:ext cx="168278" cy="160871"/>
            </a:xfrm>
            <a:custGeom>
              <a:avLst/>
              <a:gdLst>
                <a:gd name="csX0" fmla="*/ 89609 w 168278"/>
                <a:gd name="csY0" fmla="*/ 85339 h 160871"/>
                <a:gd name="csX1" fmla="*/ 160210 w 168278"/>
                <a:gd name="csY1" fmla="*/ 85339 h 160871"/>
                <a:gd name="csX2" fmla="*/ 168560 w 168278"/>
                <a:gd name="csY2" fmla="*/ 80508 h 160871"/>
                <a:gd name="csX3" fmla="*/ 160210 w 168278"/>
                <a:gd name="csY3" fmla="*/ 75677 h 160871"/>
                <a:gd name="csX4" fmla="*/ 89609 w 168278"/>
                <a:gd name="csY4" fmla="*/ 75677 h 160871"/>
                <a:gd name="csX5" fmla="*/ 89609 w 168278"/>
                <a:gd name="csY5" fmla="*/ 8043 h 160871"/>
                <a:gd name="csX6" fmla="*/ 84548 w 168278"/>
                <a:gd name="csY6" fmla="*/ 72 h 160871"/>
                <a:gd name="csX7" fmla="*/ 79487 w 168278"/>
                <a:gd name="csY7" fmla="*/ 8043 h 160871"/>
                <a:gd name="csX8" fmla="*/ 79487 w 168278"/>
                <a:gd name="csY8" fmla="*/ 75677 h 160871"/>
                <a:gd name="csX9" fmla="*/ 8632 w 168278"/>
                <a:gd name="csY9" fmla="*/ 75677 h 160871"/>
                <a:gd name="csX10" fmla="*/ 282 w 168278"/>
                <a:gd name="csY10" fmla="*/ 80508 h 160871"/>
                <a:gd name="csX11" fmla="*/ 8632 w 168278"/>
                <a:gd name="csY11" fmla="*/ 85339 h 160871"/>
                <a:gd name="csX12" fmla="*/ 79487 w 168278"/>
                <a:gd name="csY12" fmla="*/ 85339 h 160871"/>
                <a:gd name="csX13" fmla="*/ 79487 w 168278"/>
                <a:gd name="csY13" fmla="*/ 152972 h 160871"/>
                <a:gd name="csX14" fmla="*/ 84548 w 168278"/>
                <a:gd name="csY14" fmla="*/ 160943 h 160871"/>
                <a:gd name="csX15" fmla="*/ 89609 w 168278"/>
                <a:gd name="csY15" fmla="*/ 152972 h 160871"/>
                <a:gd name="csX16" fmla="*/ 89609 w 168278"/>
                <a:gd name="csY16" fmla="*/ 85339 h 160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0871">
                  <a:moveTo>
                    <a:pt x="89609" y="85339"/>
                  </a:moveTo>
                  <a:lnTo>
                    <a:pt x="160210" y="85339"/>
                  </a:lnTo>
                  <a:cubicBezTo>
                    <a:pt x="163752" y="85339"/>
                    <a:pt x="168560" y="85339"/>
                    <a:pt x="168560" y="80508"/>
                  </a:cubicBezTo>
                  <a:cubicBezTo>
                    <a:pt x="168560" y="75677"/>
                    <a:pt x="163752" y="75677"/>
                    <a:pt x="160210" y="75677"/>
                  </a:cubicBezTo>
                  <a:lnTo>
                    <a:pt x="89609" y="75677"/>
                  </a:lnTo>
                  <a:lnTo>
                    <a:pt x="89609" y="8043"/>
                  </a:lnTo>
                  <a:cubicBezTo>
                    <a:pt x="89609" y="4661"/>
                    <a:pt x="89609" y="72"/>
                    <a:pt x="84548" y="72"/>
                  </a:cubicBezTo>
                  <a:cubicBezTo>
                    <a:pt x="79487" y="72"/>
                    <a:pt x="79487" y="4661"/>
                    <a:pt x="79487" y="8043"/>
                  </a:cubicBezTo>
                  <a:lnTo>
                    <a:pt x="79487" y="75677"/>
                  </a:lnTo>
                  <a:lnTo>
                    <a:pt x="8632" y="75677"/>
                  </a:lnTo>
                  <a:cubicBezTo>
                    <a:pt x="5090" y="75677"/>
                    <a:pt x="282" y="75677"/>
                    <a:pt x="282" y="80508"/>
                  </a:cubicBezTo>
                  <a:cubicBezTo>
                    <a:pt x="282" y="85339"/>
                    <a:pt x="5090" y="85339"/>
                    <a:pt x="8632" y="85339"/>
                  </a:cubicBezTo>
                  <a:lnTo>
                    <a:pt x="79487" y="85339"/>
                  </a:lnTo>
                  <a:lnTo>
                    <a:pt x="79487" y="152972"/>
                  </a:lnTo>
                  <a:cubicBezTo>
                    <a:pt x="79487" y="156354"/>
                    <a:pt x="79487" y="160943"/>
                    <a:pt x="84548" y="160943"/>
                  </a:cubicBezTo>
                  <a:cubicBezTo>
                    <a:pt x="89609" y="160943"/>
                    <a:pt x="89609" y="156354"/>
                    <a:pt x="89609" y="152972"/>
                  </a:cubicBezTo>
                  <a:lnTo>
                    <a:pt x="89609" y="85339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2" name="Freeform 281">
              <a:extLst>
                <a:ext uri="{FF2B5EF4-FFF2-40B4-BE49-F238E27FC236}">
                  <a16:creationId xmlns:a16="http://schemas.microsoft.com/office/drawing/2014/main" id="{6264AA24-86F9-84FC-C610-5C2E93612E75}"/>
                </a:ext>
              </a:extLst>
            </p:cNvPr>
            <p:cNvSpPr/>
            <p:nvPr>
              <p:custDataLst>
                <p:tags r:id="rId151"/>
              </p:custDataLst>
            </p:nvPr>
          </p:nvSpPr>
          <p:spPr>
            <a:xfrm>
              <a:off x="8130560" y="3738948"/>
              <a:ext cx="182196" cy="175605"/>
            </a:xfrm>
            <a:custGeom>
              <a:avLst/>
              <a:gdLst>
                <a:gd name="csX0" fmla="*/ 182488 w 182196"/>
                <a:gd name="csY0" fmla="*/ 53937 h 175605"/>
                <a:gd name="csX1" fmla="*/ 137445 w 182196"/>
                <a:gd name="csY1" fmla="*/ 72 h 175605"/>
                <a:gd name="csX2" fmla="*/ 87088 w 182196"/>
                <a:gd name="csY2" fmla="*/ 21811 h 175605"/>
                <a:gd name="csX3" fmla="*/ 59252 w 182196"/>
                <a:gd name="csY3" fmla="*/ 63116 h 175605"/>
                <a:gd name="csX4" fmla="*/ 61783 w 182196"/>
                <a:gd name="csY4" fmla="*/ 64807 h 175605"/>
                <a:gd name="csX5" fmla="*/ 74435 w 182196"/>
                <a:gd name="csY5" fmla="*/ 59735 h 175605"/>
                <a:gd name="csX6" fmla="*/ 82027 w 182196"/>
                <a:gd name="csY6" fmla="*/ 50314 h 175605"/>
                <a:gd name="csX7" fmla="*/ 99488 w 182196"/>
                <a:gd name="csY7" fmla="*/ 23502 h 175605"/>
                <a:gd name="csX8" fmla="*/ 120744 w 182196"/>
                <a:gd name="csY8" fmla="*/ 13357 h 175605"/>
                <a:gd name="csX9" fmla="*/ 160979 w 182196"/>
                <a:gd name="csY9" fmla="*/ 64324 h 175605"/>
                <a:gd name="csX10" fmla="*/ 77472 w 182196"/>
                <a:gd name="csY10" fmla="*/ 162393 h 175605"/>
                <a:gd name="csX11" fmla="*/ 21801 w 182196"/>
                <a:gd name="csY11" fmla="*/ 100556 h 175605"/>
                <a:gd name="csX12" fmla="*/ 76460 w 182196"/>
                <a:gd name="csY12" fmla="*/ 10700 h 175605"/>
                <a:gd name="csX13" fmla="*/ 86582 w 182196"/>
                <a:gd name="csY13" fmla="*/ 1763 h 175605"/>
                <a:gd name="csX14" fmla="*/ 84051 w 182196"/>
                <a:gd name="csY14" fmla="*/ 72 h 175605"/>
                <a:gd name="csX15" fmla="*/ 292 w 182196"/>
                <a:gd name="csY15" fmla="*/ 110943 h 175605"/>
                <a:gd name="csX16" fmla="*/ 60771 w 182196"/>
                <a:gd name="csY16" fmla="*/ 175678 h 175605"/>
                <a:gd name="csX17" fmla="*/ 182488 w 182196"/>
                <a:gd name="csY17" fmla="*/ 53937 h 175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82196" h="175605">
                  <a:moveTo>
                    <a:pt x="182488" y="53937"/>
                  </a:moveTo>
                  <a:cubicBezTo>
                    <a:pt x="182488" y="23261"/>
                    <a:pt x="168317" y="72"/>
                    <a:pt x="137445" y="72"/>
                  </a:cubicBezTo>
                  <a:cubicBezTo>
                    <a:pt x="111128" y="72"/>
                    <a:pt x="88859" y="20362"/>
                    <a:pt x="87088" y="21811"/>
                  </a:cubicBezTo>
                  <a:cubicBezTo>
                    <a:pt x="66844" y="40894"/>
                    <a:pt x="59252" y="62633"/>
                    <a:pt x="59252" y="63116"/>
                  </a:cubicBezTo>
                  <a:cubicBezTo>
                    <a:pt x="59252" y="64566"/>
                    <a:pt x="60518" y="64807"/>
                    <a:pt x="61783" y="64807"/>
                  </a:cubicBezTo>
                  <a:cubicBezTo>
                    <a:pt x="66591" y="64807"/>
                    <a:pt x="70640" y="62392"/>
                    <a:pt x="74435" y="59735"/>
                  </a:cubicBezTo>
                  <a:cubicBezTo>
                    <a:pt x="78990" y="56594"/>
                    <a:pt x="79243" y="55870"/>
                    <a:pt x="82027" y="50314"/>
                  </a:cubicBezTo>
                  <a:cubicBezTo>
                    <a:pt x="84304" y="45483"/>
                    <a:pt x="90125" y="33647"/>
                    <a:pt x="99488" y="23502"/>
                  </a:cubicBezTo>
                  <a:cubicBezTo>
                    <a:pt x="105561" y="16980"/>
                    <a:pt x="110622" y="13357"/>
                    <a:pt x="120744" y="13357"/>
                  </a:cubicBezTo>
                  <a:cubicBezTo>
                    <a:pt x="145290" y="13357"/>
                    <a:pt x="160979" y="32681"/>
                    <a:pt x="160979" y="64324"/>
                  </a:cubicBezTo>
                  <a:cubicBezTo>
                    <a:pt x="160979" y="113600"/>
                    <a:pt x="124287" y="162393"/>
                    <a:pt x="77472" y="162393"/>
                  </a:cubicBezTo>
                  <a:cubicBezTo>
                    <a:pt x="41539" y="162393"/>
                    <a:pt x="21801" y="135098"/>
                    <a:pt x="21801" y="100556"/>
                  </a:cubicBezTo>
                  <a:cubicBezTo>
                    <a:pt x="21801" y="67706"/>
                    <a:pt x="39514" y="31473"/>
                    <a:pt x="76460" y="10700"/>
                  </a:cubicBezTo>
                  <a:cubicBezTo>
                    <a:pt x="78990" y="9251"/>
                    <a:pt x="86582" y="4903"/>
                    <a:pt x="86582" y="1763"/>
                  </a:cubicBezTo>
                  <a:cubicBezTo>
                    <a:pt x="86582" y="72"/>
                    <a:pt x="84558" y="72"/>
                    <a:pt x="84051" y="72"/>
                  </a:cubicBezTo>
                  <a:cubicBezTo>
                    <a:pt x="75195" y="72"/>
                    <a:pt x="292" y="38478"/>
                    <a:pt x="292" y="110943"/>
                  </a:cubicBezTo>
                  <a:cubicBezTo>
                    <a:pt x="292" y="144760"/>
                    <a:pt x="18764" y="175678"/>
                    <a:pt x="60771" y="175678"/>
                  </a:cubicBezTo>
                  <a:cubicBezTo>
                    <a:pt x="110116" y="175678"/>
                    <a:pt x="182488" y="128334"/>
                    <a:pt x="182488" y="53937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3" name="Freeform 282">
              <a:extLst>
                <a:ext uri="{FF2B5EF4-FFF2-40B4-BE49-F238E27FC236}">
                  <a16:creationId xmlns:a16="http://schemas.microsoft.com/office/drawing/2014/main" id="{C7DD52C4-7A6A-F885-A412-FB1F4B981D15}"/>
                </a:ext>
              </a:extLst>
            </p:cNvPr>
            <p:cNvSpPr/>
            <p:nvPr>
              <p:custDataLst>
                <p:tags r:id="rId152"/>
              </p:custDataLst>
            </p:nvPr>
          </p:nvSpPr>
          <p:spPr>
            <a:xfrm>
              <a:off x="8349675" y="3728079"/>
              <a:ext cx="58707" cy="241548"/>
            </a:xfrm>
            <a:custGeom>
              <a:avLst/>
              <a:gdLst>
                <a:gd name="csX0" fmla="*/ 59008 w 58707"/>
                <a:gd name="csY0" fmla="*/ 239205 h 241548"/>
                <a:gd name="csX1" fmla="*/ 54706 w 58707"/>
                <a:gd name="csY1" fmla="*/ 233891 h 241548"/>
                <a:gd name="csX2" fmla="*/ 14977 w 58707"/>
                <a:gd name="csY2" fmla="*/ 120846 h 241548"/>
                <a:gd name="csX3" fmla="*/ 55718 w 58707"/>
                <a:gd name="csY3" fmla="*/ 6594 h 241548"/>
                <a:gd name="csX4" fmla="*/ 59008 w 58707"/>
                <a:gd name="csY4" fmla="*/ 2487 h 241548"/>
                <a:gd name="csX5" fmla="*/ 56477 w 58707"/>
                <a:gd name="csY5" fmla="*/ 72 h 241548"/>
                <a:gd name="csX6" fmla="*/ 16242 w 58707"/>
                <a:gd name="csY6" fmla="*/ 47174 h 241548"/>
                <a:gd name="csX7" fmla="*/ 300 w 58707"/>
                <a:gd name="csY7" fmla="*/ 120846 h 241548"/>
                <a:gd name="csX8" fmla="*/ 17001 w 58707"/>
                <a:gd name="csY8" fmla="*/ 196210 h 241548"/>
                <a:gd name="csX9" fmla="*/ 56477 w 58707"/>
                <a:gd name="csY9" fmla="*/ 241621 h 241548"/>
                <a:gd name="csX10" fmla="*/ 59008 w 58707"/>
                <a:gd name="csY10" fmla="*/ 239205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9008" y="239205"/>
                  </a:moveTo>
                  <a:cubicBezTo>
                    <a:pt x="59008" y="238481"/>
                    <a:pt x="59008" y="237997"/>
                    <a:pt x="54706" y="233891"/>
                  </a:cubicBezTo>
                  <a:cubicBezTo>
                    <a:pt x="23074" y="203456"/>
                    <a:pt x="14977" y="157803"/>
                    <a:pt x="14977" y="120846"/>
                  </a:cubicBezTo>
                  <a:cubicBezTo>
                    <a:pt x="14977" y="78817"/>
                    <a:pt x="24593" y="36787"/>
                    <a:pt x="55718" y="6594"/>
                  </a:cubicBezTo>
                  <a:cubicBezTo>
                    <a:pt x="59008" y="3695"/>
                    <a:pt x="59008" y="3212"/>
                    <a:pt x="59008" y="2487"/>
                  </a:cubicBezTo>
                  <a:cubicBezTo>
                    <a:pt x="59008" y="797"/>
                    <a:pt x="57995" y="72"/>
                    <a:pt x="56477" y="72"/>
                  </a:cubicBezTo>
                  <a:cubicBezTo>
                    <a:pt x="53947" y="72"/>
                    <a:pt x="31172" y="16497"/>
                    <a:pt x="16242" y="47174"/>
                  </a:cubicBezTo>
                  <a:cubicBezTo>
                    <a:pt x="3336" y="73744"/>
                    <a:pt x="300" y="100556"/>
                    <a:pt x="300" y="120846"/>
                  </a:cubicBezTo>
                  <a:cubicBezTo>
                    <a:pt x="300" y="139687"/>
                    <a:pt x="3083" y="168915"/>
                    <a:pt x="17001" y="196210"/>
                  </a:cubicBezTo>
                  <a:cubicBezTo>
                    <a:pt x="32184" y="225920"/>
                    <a:pt x="53947" y="241621"/>
                    <a:pt x="56477" y="241621"/>
                  </a:cubicBezTo>
                  <a:cubicBezTo>
                    <a:pt x="57995" y="241621"/>
                    <a:pt x="59008" y="240896"/>
                    <a:pt x="59008" y="239205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4" name="Freeform 283">
              <a:extLst>
                <a:ext uri="{FF2B5EF4-FFF2-40B4-BE49-F238E27FC236}">
                  <a16:creationId xmlns:a16="http://schemas.microsoft.com/office/drawing/2014/main" id="{D09F56C2-A400-A28E-7CF7-4F9D61B827B4}"/>
                </a:ext>
              </a:extLst>
            </p:cNvPr>
            <p:cNvSpPr/>
            <p:nvPr>
              <p:custDataLst>
                <p:tags r:id="rId153"/>
              </p:custDataLst>
            </p:nvPr>
          </p:nvSpPr>
          <p:spPr>
            <a:xfrm>
              <a:off x="8430877" y="3802476"/>
              <a:ext cx="142467" cy="156282"/>
            </a:xfrm>
            <a:custGeom>
              <a:avLst/>
              <a:gdLst>
                <a:gd name="csX0" fmla="*/ 139988 w 142467"/>
                <a:gd name="csY0" fmla="*/ 9492 h 156282"/>
                <a:gd name="csX1" fmla="*/ 142771 w 142467"/>
                <a:gd name="csY1" fmla="*/ 5628 h 156282"/>
                <a:gd name="csX2" fmla="*/ 139735 w 142467"/>
                <a:gd name="csY2" fmla="*/ 2729 h 156282"/>
                <a:gd name="csX3" fmla="*/ 135686 w 142467"/>
                <a:gd name="csY3" fmla="*/ 5628 h 156282"/>
                <a:gd name="csX4" fmla="*/ 77737 w 142467"/>
                <a:gd name="csY4" fmla="*/ 67223 h 156282"/>
                <a:gd name="csX5" fmla="*/ 59771 w 142467"/>
                <a:gd name="csY5" fmla="*/ 17705 h 156282"/>
                <a:gd name="csX6" fmla="*/ 29151 w 142467"/>
                <a:gd name="csY6" fmla="*/ 72 h 156282"/>
                <a:gd name="csX7" fmla="*/ 7895 w 142467"/>
                <a:gd name="csY7" fmla="*/ 16014 h 156282"/>
                <a:gd name="csX8" fmla="*/ 10932 w 142467"/>
                <a:gd name="csY8" fmla="*/ 18430 h 156282"/>
                <a:gd name="csX9" fmla="*/ 14221 w 142467"/>
                <a:gd name="csY9" fmla="*/ 15773 h 156282"/>
                <a:gd name="csX10" fmla="*/ 27633 w 142467"/>
                <a:gd name="csY10" fmla="*/ 5386 h 156282"/>
                <a:gd name="csX11" fmla="*/ 47118 w 142467"/>
                <a:gd name="csY11" fmla="*/ 34372 h 156282"/>
                <a:gd name="csX12" fmla="*/ 63313 w 142467"/>
                <a:gd name="csY12" fmla="*/ 82199 h 156282"/>
                <a:gd name="csX13" fmla="*/ 61289 w 142467"/>
                <a:gd name="csY13" fmla="*/ 84856 h 156282"/>
                <a:gd name="csX14" fmla="*/ 3087 w 142467"/>
                <a:gd name="csY14" fmla="*/ 146934 h 156282"/>
                <a:gd name="csX15" fmla="*/ 304 w 142467"/>
                <a:gd name="csY15" fmla="*/ 150798 h 156282"/>
                <a:gd name="csX16" fmla="*/ 3340 w 142467"/>
                <a:gd name="csY16" fmla="*/ 153697 h 156282"/>
                <a:gd name="csX17" fmla="*/ 7389 w 142467"/>
                <a:gd name="csY17" fmla="*/ 151040 h 156282"/>
                <a:gd name="csX18" fmla="*/ 65338 w 142467"/>
                <a:gd name="csY18" fmla="*/ 88962 h 156282"/>
                <a:gd name="csX19" fmla="*/ 82545 w 142467"/>
                <a:gd name="csY19" fmla="*/ 137030 h 156282"/>
                <a:gd name="csX20" fmla="*/ 113923 w 142467"/>
                <a:gd name="csY20" fmla="*/ 156354 h 156282"/>
                <a:gd name="csX21" fmla="*/ 135433 w 142467"/>
                <a:gd name="csY21" fmla="*/ 140653 h 156282"/>
                <a:gd name="csX22" fmla="*/ 132396 w 142467"/>
                <a:gd name="csY22" fmla="*/ 137996 h 156282"/>
                <a:gd name="csX23" fmla="*/ 128853 w 142467"/>
                <a:gd name="csY23" fmla="*/ 141378 h 156282"/>
                <a:gd name="csX24" fmla="*/ 115442 w 142467"/>
                <a:gd name="csY24" fmla="*/ 151040 h 156282"/>
                <a:gd name="csX25" fmla="*/ 79762 w 142467"/>
                <a:gd name="csY25" fmla="*/ 73986 h 156282"/>
                <a:gd name="csX26" fmla="*/ 139988 w 142467"/>
                <a:gd name="csY26" fmla="*/ 9492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988" y="9492"/>
                  </a:moveTo>
                  <a:cubicBezTo>
                    <a:pt x="142771" y="6835"/>
                    <a:pt x="142771" y="6352"/>
                    <a:pt x="142771" y="5628"/>
                  </a:cubicBezTo>
                  <a:cubicBezTo>
                    <a:pt x="142771" y="4178"/>
                    <a:pt x="141759" y="2729"/>
                    <a:pt x="139735" y="2729"/>
                  </a:cubicBezTo>
                  <a:cubicBezTo>
                    <a:pt x="138216" y="2729"/>
                    <a:pt x="137204" y="3937"/>
                    <a:pt x="135686" y="5628"/>
                  </a:cubicBezTo>
                  <a:lnTo>
                    <a:pt x="77737" y="67223"/>
                  </a:lnTo>
                  <a:cubicBezTo>
                    <a:pt x="67615" y="36546"/>
                    <a:pt x="65591" y="30507"/>
                    <a:pt x="59771" y="17705"/>
                  </a:cubicBezTo>
                  <a:cubicBezTo>
                    <a:pt x="56987" y="12149"/>
                    <a:pt x="51420" y="72"/>
                    <a:pt x="29151" y="72"/>
                  </a:cubicBezTo>
                  <a:cubicBezTo>
                    <a:pt x="14474" y="72"/>
                    <a:pt x="7895" y="12633"/>
                    <a:pt x="7895" y="16014"/>
                  </a:cubicBezTo>
                  <a:cubicBezTo>
                    <a:pt x="7895" y="16256"/>
                    <a:pt x="7895" y="18430"/>
                    <a:pt x="10932" y="18430"/>
                  </a:cubicBezTo>
                  <a:cubicBezTo>
                    <a:pt x="13209" y="18430"/>
                    <a:pt x="13715" y="16980"/>
                    <a:pt x="14221" y="15773"/>
                  </a:cubicBezTo>
                  <a:cubicBezTo>
                    <a:pt x="18017" y="6352"/>
                    <a:pt x="26115" y="5386"/>
                    <a:pt x="27633" y="5386"/>
                  </a:cubicBezTo>
                  <a:cubicBezTo>
                    <a:pt x="35225" y="5386"/>
                    <a:pt x="42816" y="23744"/>
                    <a:pt x="47118" y="34372"/>
                  </a:cubicBezTo>
                  <a:cubicBezTo>
                    <a:pt x="55216" y="53454"/>
                    <a:pt x="63313" y="81474"/>
                    <a:pt x="63313" y="82199"/>
                  </a:cubicBezTo>
                  <a:cubicBezTo>
                    <a:pt x="63313" y="82440"/>
                    <a:pt x="63313" y="82923"/>
                    <a:pt x="61289" y="84856"/>
                  </a:cubicBezTo>
                  <a:lnTo>
                    <a:pt x="3087" y="146934"/>
                  </a:lnTo>
                  <a:cubicBezTo>
                    <a:pt x="304" y="149591"/>
                    <a:pt x="304" y="150074"/>
                    <a:pt x="304" y="150798"/>
                  </a:cubicBezTo>
                  <a:cubicBezTo>
                    <a:pt x="304" y="152248"/>
                    <a:pt x="1822" y="153697"/>
                    <a:pt x="3340" y="153697"/>
                  </a:cubicBezTo>
                  <a:cubicBezTo>
                    <a:pt x="5112" y="153697"/>
                    <a:pt x="6377" y="152006"/>
                    <a:pt x="7389" y="151040"/>
                  </a:cubicBezTo>
                  <a:lnTo>
                    <a:pt x="65338" y="88962"/>
                  </a:lnTo>
                  <a:cubicBezTo>
                    <a:pt x="73435" y="114083"/>
                    <a:pt x="76472" y="123503"/>
                    <a:pt x="82545" y="137030"/>
                  </a:cubicBezTo>
                  <a:cubicBezTo>
                    <a:pt x="85835" y="144277"/>
                    <a:pt x="91402" y="156354"/>
                    <a:pt x="113923" y="156354"/>
                  </a:cubicBezTo>
                  <a:cubicBezTo>
                    <a:pt x="128600" y="156354"/>
                    <a:pt x="135433" y="143794"/>
                    <a:pt x="135433" y="140653"/>
                  </a:cubicBezTo>
                  <a:cubicBezTo>
                    <a:pt x="135433" y="139446"/>
                    <a:pt x="134927" y="137996"/>
                    <a:pt x="132396" y="137996"/>
                  </a:cubicBezTo>
                  <a:cubicBezTo>
                    <a:pt x="129866" y="137996"/>
                    <a:pt x="129613" y="138963"/>
                    <a:pt x="128853" y="141378"/>
                  </a:cubicBezTo>
                  <a:cubicBezTo>
                    <a:pt x="126576" y="147175"/>
                    <a:pt x="120250" y="151040"/>
                    <a:pt x="115442" y="151040"/>
                  </a:cubicBezTo>
                  <a:cubicBezTo>
                    <a:pt x="102536" y="151040"/>
                    <a:pt x="85329" y="92585"/>
                    <a:pt x="79762" y="73986"/>
                  </a:cubicBezTo>
                  <a:lnTo>
                    <a:pt x="139988" y="9492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5" name="Freeform 284">
              <a:extLst>
                <a:ext uri="{FF2B5EF4-FFF2-40B4-BE49-F238E27FC236}">
                  <a16:creationId xmlns:a16="http://schemas.microsoft.com/office/drawing/2014/main" id="{63411626-62BC-FE60-9295-0C35A5B3BB02}"/>
                </a:ext>
              </a:extLst>
            </p:cNvPr>
            <p:cNvSpPr/>
            <p:nvPr>
              <p:custDataLst>
                <p:tags r:id="rId154"/>
              </p:custDataLst>
            </p:nvPr>
          </p:nvSpPr>
          <p:spPr>
            <a:xfrm>
              <a:off x="8592524" y="3697235"/>
              <a:ext cx="78293" cy="112271"/>
            </a:xfrm>
            <a:custGeom>
              <a:avLst/>
              <a:gdLst>
                <a:gd name="csX0" fmla="*/ 78604 w 78293"/>
                <a:gd name="csY0" fmla="*/ 81566 h 112271"/>
                <a:gd name="csX1" fmla="*/ 72581 w 78293"/>
                <a:gd name="csY1" fmla="*/ 81566 h 112271"/>
                <a:gd name="csX2" fmla="*/ 67976 w 78293"/>
                <a:gd name="csY2" fmla="*/ 96953 h 112271"/>
                <a:gd name="csX3" fmla="*/ 50439 w 78293"/>
                <a:gd name="csY3" fmla="*/ 97968 h 112271"/>
                <a:gd name="csX4" fmla="*/ 17846 w 78293"/>
                <a:gd name="csY4" fmla="*/ 97968 h 112271"/>
                <a:gd name="csX5" fmla="*/ 53273 w 78293"/>
                <a:gd name="csY5" fmla="*/ 69561 h 112271"/>
                <a:gd name="csX6" fmla="*/ 78604 w 78293"/>
                <a:gd name="csY6" fmla="*/ 33039 h 112271"/>
                <a:gd name="csX7" fmla="*/ 37154 w 78293"/>
                <a:gd name="csY7" fmla="*/ 68 h 112271"/>
                <a:gd name="csX8" fmla="*/ 310 w 78293"/>
                <a:gd name="csY8" fmla="*/ 30334 h 112271"/>
                <a:gd name="csX9" fmla="*/ 9698 w 78293"/>
                <a:gd name="csY9" fmla="*/ 39803 h 112271"/>
                <a:gd name="csX10" fmla="*/ 19086 w 78293"/>
                <a:gd name="csY10" fmla="*/ 30841 h 112271"/>
                <a:gd name="csX11" fmla="*/ 8635 w 78293"/>
                <a:gd name="csY11" fmla="*/ 21880 h 112271"/>
                <a:gd name="csX12" fmla="*/ 34497 w 78293"/>
                <a:gd name="csY12" fmla="*/ 6155 h 112271"/>
                <a:gd name="csX13" fmla="*/ 61422 w 78293"/>
                <a:gd name="csY13" fmla="*/ 33039 h 112271"/>
                <a:gd name="csX14" fmla="*/ 44771 w 78293"/>
                <a:gd name="csY14" fmla="*/ 65503 h 112271"/>
                <a:gd name="csX15" fmla="*/ 2081 w 78293"/>
                <a:gd name="csY15" fmla="*/ 105745 h 112271"/>
                <a:gd name="csX16" fmla="*/ 310 w 78293"/>
                <a:gd name="csY16" fmla="*/ 112340 h 112271"/>
                <a:gd name="csX17" fmla="*/ 73290 w 78293"/>
                <a:gd name="csY17" fmla="*/ 112340 h 112271"/>
                <a:gd name="csX18" fmla="*/ 78604 w 78293"/>
                <a:gd name="csY18" fmla="*/ 81566 h 112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2271">
                  <a:moveTo>
                    <a:pt x="78604" y="81566"/>
                  </a:moveTo>
                  <a:lnTo>
                    <a:pt x="72581" y="81566"/>
                  </a:lnTo>
                  <a:cubicBezTo>
                    <a:pt x="72050" y="85286"/>
                    <a:pt x="70278" y="95262"/>
                    <a:pt x="67976" y="96953"/>
                  </a:cubicBezTo>
                  <a:cubicBezTo>
                    <a:pt x="66559" y="97968"/>
                    <a:pt x="52919" y="97968"/>
                    <a:pt x="50439" y="97968"/>
                  </a:cubicBezTo>
                  <a:lnTo>
                    <a:pt x="17846" y="97968"/>
                  </a:lnTo>
                  <a:cubicBezTo>
                    <a:pt x="36446" y="82243"/>
                    <a:pt x="42645" y="77508"/>
                    <a:pt x="53273" y="69561"/>
                  </a:cubicBezTo>
                  <a:cubicBezTo>
                    <a:pt x="66381" y="59585"/>
                    <a:pt x="78604" y="49102"/>
                    <a:pt x="78604" y="33039"/>
                  </a:cubicBezTo>
                  <a:cubicBezTo>
                    <a:pt x="78604" y="12580"/>
                    <a:pt x="59827" y="68"/>
                    <a:pt x="37154" y="68"/>
                  </a:cubicBezTo>
                  <a:cubicBezTo>
                    <a:pt x="15189" y="68"/>
                    <a:pt x="310" y="14778"/>
                    <a:pt x="310" y="30334"/>
                  </a:cubicBezTo>
                  <a:cubicBezTo>
                    <a:pt x="310" y="38957"/>
                    <a:pt x="7927" y="39803"/>
                    <a:pt x="9698" y="39803"/>
                  </a:cubicBezTo>
                  <a:cubicBezTo>
                    <a:pt x="13949" y="39803"/>
                    <a:pt x="19086" y="36928"/>
                    <a:pt x="19086" y="30841"/>
                  </a:cubicBezTo>
                  <a:cubicBezTo>
                    <a:pt x="19086" y="27798"/>
                    <a:pt x="17846" y="21880"/>
                    <a:pt x="8635" y="21880"/>
                  </a:cubicBezTo>
                  <a:cubicBezTo>
                    <a:pt x="14126" y="9875"/>
                    <a:pt x="26172" y="6155"/>
                    <a:pt x="34497" y="6155"/>
                  </a:cubicBezTo>
                  <a:cubicBezTo>
                    <a:pt x="52211" y="6155"/>
                    <a:pt x="61422" y="19343"/>
                    <a:pt x="61422" y="33039"/>
                  </a:cubicBezTo>
                  <a:cubicBezTo>
                    <a:pt x="61422" y="47750"/>
                    <a:pt x="50439" y="59416"/>
                    <a:pt x="44771" y="65503"/>
                  </a:cubicBezTo>
                  <a:lnTo>
                    <a:pt x="2081" y="105745"/>
                  </a:lnTo>
                  <a:cubicBezTo>
                    <a:pt x="310" y="107267"/>
                    <a:pt x="310" y="107605"/>
                    <a:pt x="310" y="112340"/>
                  </a:cubicBezTo>
                  <a:lnTo>
                    <a:pt x="73290" y="112340"/>
                  </a:lnTo>
                  <a:lnTo>
                    <a:pt x="78604" y="81566"/>
                  </a:ln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6" name="Freeform 285">
              <a:extLst>
                <a:ext uri="{FF2B5EF4-FFF2-40B4-BE49-F238E27FC236}">
                  <a16:creationId xmlns:a16="http://schemas.microsoft.com/office/drawing/2014/main" id="{38FD2AD6-BF76-DA3C-47B0-42972DE30F82}"/>
                </a:ext>
              </a:extLst>
            </p:cNvPr>
            <p:cNvSpPr/>
            <p:nvPr>
              <p:custDataLst>
                <p:tags r:id="rId155"/>
              </p:custDataLst>
            </p:nvPr>
          </p:nvSpPr>
          <p:spPr>
            <a:xfrm>
              <a:off x="8709310" y="3728079"/>
              <a:ext cx="58707" cy="241548"/>
            </a:xfrm>
            <a:custGeom>
              <a:avLst/>
              <a:gdLst>
                <a:gd name="csX0" fmla="*/ 59022 w 58707"/>
                <a:gd name="csY0" fmla="*/ 120846 h 241548"/>
                <a:gd name="csX1" fmla="*/ 42321 w 58707"/>
                <a:gd name="csY1" fmla="*/ 45483 h 241548"/>
                <a:gd name="csX2" fmla="*/ 2845 w 58707"/>
                <a:gd name="csY2" fmla="*/ 72 h 241548"/>
                <a:gd name="csX3" fmla="*/ 314 w 58707"/>
                <a:gd name="csY3" fmla="*/ 2487 h 241548"/>
                <a:gd name="csX4" fmla="*/ 5122 w 58707"/>
                <a:gd name="csY4" fmla="*/ 8043 h 241548"/>
                <a:gd name="csX5" fmla="*/ 44345 w 58707"/>
                <a:gd name="csY5" fmla="*/ 120846 h 241548"/>
                <a:gd name="csX6" fmla="*/ 3604 w 58707"/>
                <a:gd name="csY6" fmla="*/ 235099 h 241548"/>
                <a:gd name="csX7" fmla="*/ 314 w 58707"/>
                <a:gd name="csY7" fmla="*/ 239205 h 241548"/>
                <a:gd name="csX8" fmla="*/ 2845 w 58707"/>
                <a:gd name="csY8" fmla="*/ 241621 h 241548"/>
                <a:gd name="csX9" fmla="*/ 43080 w 58707"/>
                <a:gd name="csY9" fmla="*/ 194519 h 241548"/>
                <a:gd name="csX10" fmla="*/ 59022 w 58707"/>
                <a:gd name="csY10" fmla="*/ 120846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9022" y="120846"/>
                  </a:moveTo>
                  <a:cubicBezTo>
                    <a:pt x="59022" y="102006"/>
                    <a:pt x="56239" y="72778"/>
                    <a:pt x="42321" y="45483"/>
                  </a:cubicBezTo>
                  <a:cubicBezTo>
                    <a:pt x="27138" y="15773"/>
                    <a:pt x="5375" y="72"/>
                    <a:pt x="2845" y="72"/>
                  </a:cubicBezTo>
                  <a:cubicBezTo>
                    <a:pt x="1327" y="72"/>
                    <a:pt x="314" y="1038"/>
                    <a:pt x="314" y="2487"/>
                  </a:cubicBezTo>
                  <a:cubicBezTo>
                    <a:pt x="314" y="3212"/>
                    <a:pt x="314" y="3695"/>
                    <a:pt x="5122" y="8043"/>
                  </a:cubicBezTo>
                  <a:cubicBezTo>
                    <a:pt x="29921" y="31956"/>
                    <a:pt x="44345" y="70363"/>
                    <a:pt x="44345" y="120846"/>
                  </a:cubicBezTo>
                  <a:cubicBezTo>
                    <a:pt x="44345" y="162151"/>
                    <a:pt x="34982" y="204664"/>
                    <a:pt x="3604" y="235099"/>
                  </a:cubicBezTo>
                  <a:cubicBezTo>
                    <a:pt x="314" y="237997"/>
                    <a:pt x="314" y="238481"/>
                    <a:pt x="314" y="239205"/>
                  </a:cubicBezTo>
                  <a:cubicBezTo>
                    <a:pt x="314" y="240655"/>
                    <a:pt x="1327" y="241621"/>
                    <a:pt x="2845" y="241621"/>
                  </a:cubicBezTo>
                  <a:cubicBezTo>
                    <a:pt x="5375" y="241621"/>
                    <a:pt x="28150" y="225195"/>
                    <a:pt x="43080" y="194519"/>
                  </a:cubicBezTo>
                  <a:cubicBezTo>
                    <a:pt x="55986" y="167948"/>
                    <a:pt x="59022" y="141136"/>
                    <a:pt x="59022" y="120846"/>
                  </a:cubicBezTo>
                  <a:close/>
                </a:path>
              </a:pathLst>
            </a:custGeom>
            <a:grpFill/>
            <a:ln w="25173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0" name="Group 49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n}(\chi,t)=\frac{t^{n}R_{n-1}(\chi)-R_{n-1}(t\chi)}{t^{n}-1}=I(0)+\mathcal{O}(\chi^{n+1})&#10;\end{align*}&#10;&#10;&#10;\end{document}" title="IguanaTex Shape Display">
            <a:extLst>
              <a:ext uri="{FF2B5EF4-FFF2-40B4-BE49-F238E27FC236}">
                <a16:creationId xmlns:a16="http://schemas.microsoft.com/office/drawing/2014/main" id="{DA859E83-C09B-998F-F4F4-5DF092EEB33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092200" y="2857500"/>
            <a:ext cx="5827979" cy="512918"/>
            <a:chOff x="4005573" y="4253918"/>
            <a:chExt cx="5827979" cy="51291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50C6598-7222-CCDC-6E89-7D5033757E2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4005573" y="4433511"/>
              <a:ext cx="180678" cy="170291"/>
            </a:xfrm>
            <a:custGeom>
              <a:avLst/>
              <a:gdLst>
                <a:gd name="csX0" fmla="*/ 84633 w 180678"/>
                <a:gd name="csY0" fmla="*/ 16739 h 170291"/>
                <a:gd name="csX1" fmla="*/ 91719 w 180678"/>
                <a:gd name="csY1" fmla="*/ 7802 h 170291"/>
                <a:gd name="csX2" fmla="*/ 107155 w 180678"/>
                <a:gd name="csY2" fmla="*/ 7560 h 170291"/>
                <a:gd name="csX3" fmla="*/ 153210 w 180678"/>
                <a:gd name="csY3" fmla="*/ 31473 h 170291"/>
                <a:gd name="csX4" fmla="*/ 139292 w 180678"/>
                <a:gd name="csY4" fmla="*/ 65773 h 170291"/>
                <a:gd name="csX5" fmla="*/ 96527 w 180678"/>
                <a:gd name="csY5" fmla="*/ 79783 h 170291"/>
                <a:gd name="csX6" fmla="*/ 68185 w 180678"/>
                <a:gd name="csY6" fmla="*/ 79783 h 170291"/>
                <a:gd name="csX7" fmla="*/ 84633 w 180678"/>
                <a:gd name="csY7" fmla="*/ 16739 h 170291"/>
                <a:gd name="csX8" fmla="*/ 121073 w 180678"/>
                <a:gd name="csY8" fmla="*/ 82923 h 170291"/>
                <a:gd name="csX9" fmla="*/ 176744 w 180678"/>
                <a:gd name="csY9" fmla="*/ 36304 h 170291"/>
                <a:gd name="csX10" fmla="*/ 120819 w 180678"/>
                <a:gd name="csY10" fmla="*/ 72 h 170291"/>
                <a:gd name="csX11" fmla="*/ 48700 w 180678"/>
                <a:gd name="csY11" fmla="*/ 72 h 170291"/>
                <a:gd name="csX12" fmla="*/ 41361 w 180678"/>
                <a:gd name="csY12" fmla="*/ 4903 h 170291"/>
                <a:gd name="csX13" fmla="*/ 48447 w 180678"/>
                <a:gd name="csY13" fmla="*/ 7560 h 170291"/>
                <a:gd name="csX14" fmla="*/ 58063 w 180678"/>
                <a:gd name="csY14" fmla="*/ 8043 h 170291"/>
                <a:gd name="csX15" fmla="*/ 64895 w 180678"/>
                <a:gd name="csY15" fmla="*/ 11908 h 170291"/>
                <a:gd name="csX16" fmla="*/ 63883 w 180678"/>
                <a:gd name="csY16" fmla="*/ 16497 h 170291"/>
                <a:gd name="csX17" fmla="*/ 29974 w 180678"/>
                <a:gd name="csY17" fmla="*/ 146209 h 170291"/>
                <a:gd name="csX18" fmla="*/ 6946 w 180678"/>
                <a:gd name="csY18" fmla="*/ 157562 h 170291"/>
                <a:gd name="csX19" fmla="*/ 114 w 180678"/>
                <a:gd name="csY19" fmla="*/ 162393 h 170291"/>
                <a:gd name="csX20" fmla="*/ 3657 w 180678"/>
                <a:gd name="csY20" fmla="*/ 165050 h 170291"/>
                <a:gd name="csX21" fmla="*/ 35541 w 180678"/>
                <a:gd name="csY21" fmla="*/ 164325 h 170291"/>
                <a:gd name="csX22" fmla="*/ 67679 w 180678"/>
                <a:gd name="csY22" fmla="*/ 165050 h 170291"/>
                <a:gd name="csX23" fmla="*/ 72740 w 180678"/>
                <a:gd name="csY23" fmla="*/ 160219 h 170291"/>
                <a:gd name="csX24" fmla="*/ 65654 w 180678"/>
                <a:gd name="csY24" fmla="*/ 157562 h 170291"/>
                <a:gd name="csX25" fmla="*/ 49206 w 180678"/>
                <a:gd name="csY25" fmla="*/ 153214 h 170291"/>
                <a:gd name="csX26" fmla="*/ 49965 w 180678"/>
                <a:gd name="csY26" fmla="*/ 149108 h 170291"/>
                <a:gd name="csX27" fmla="*/ 66667 w 180678"/>
                <a:gd name="csY27" fmla="*/ 85097 h 170291"/>
                <a:gd name="csX28" fmla="*/ 96780 w 180678"/>
                <a:gd name="csY28" fmla="*/ 85097 h 170291"/>
                <a:gd name="csX29" fmla="*/ 124362 w 180678"/>
                <a:gd name="csY29" fmla="*/ 107078 h 170291"/>
                <a:gd name="csX30" fmla="*/ 120819 w 180678"/>
                <a:gd name="csY30" fmla="*/ 123745 h 170291"/>
                <a:gd name="csX31" fmla="*/ 116771 w 180678"/>
                <a:gd name="csY31" fmla="*/ 144277 h 170291"/>
                <a:gd name="csX32" fmla="*/ 150426 w 180678"/>
                <a:gd name="csY32" fmla="*/ 170364 h 170291"/>
                <a:gd name="csX33" fmla="*/ 180793 w 180678"/>
                <a:gd name="csY33" fmla="*/ 142586 h 170291"/>
                <a:gd name="csX34" fmla="*/ 177756 w 180678"/>
                <a:gd name="csY34" fmla="*/ 139687 h 170291"/>
                <a:gd name="csX35" fmla="*/ 174466 w 180678"/>
                <a:gd name="csY35" fmla="*/ 143069 h 170291"/>
                <a:gd name="csX36" fmla="*/ 151439 w 180678"/>
                <a:gd name="csY36" fmla="*/ 165050 h 170291"/>
                <a:gd name="csX37" fmla="*/ 141317 w 180678"/>
                <a:gd name="csY37" fmla="*/ 150315 h 170291"/>
                <a:gd name="csX38" fmla="*/ 143847 w 180678"/>
                <a:gd name="csY38" fmla="*/ 122779 h 170291"/>
                <a:gd name="csX39" fmla="*/ 144859 w 180678"/>
                <a:gd name="csY39" fmla="*/ 111426 h 170291"/>
                <a:gd name="csX40" fmla="*/ 121073 w 180678"/>
                <a:gd name="csY40" fmla="*/ 82923 h 170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80678" h="170291">
                  <a:moveTo>
                    <a:pt x="84633" y="16739"/>
                  </a:moveTo>
                  <a:cubicBezTo>
                    <a:pt x="86151" y="10942"/>
                    <a:pt x="86911" y="8526"/>
                    <a:pt x="91719" y="7802"/>
                  </a:cubicBezTo>
                  <a:cubicBezTo>
                    <a:pt x="93996" y="7560"/>
                    <a:pt x="102094" y="7560"/>
                    <a:pt x="107155" y="7560"/>
                  </a:cubicBezTo>
                  <a:cubicBezTo>
                    <a:pt x="125121" y="7560"/>
                    <a:pt x="153210" y="7560"/>
                    <a:pt x="153210" y="31473"/>
                  </a:cubicBezTo>
                  <a:cubicBezTo>
                    <a:pt x="153210" y="39686"/>
                    <a:pt x="149161" y="56353"/>
                    <a:pt x="139292" y="65773"/>
                  </a:cubicBezTo>
                  <a:cubicBezTo>
                    <a:pt x="132713" y="72054"/>
                    <a:pt x="119301" y="79783"/>
                    <a:pt x="96527" y="79783"/>
                  </a:cubicBezTo>
                  <a:lnTo>
                    <a:pt x="68185" y="79783"/>
                  </a:lnTo>
                  <a:lnTo>
                    <a:pt x="84633" y="16739"/>
                  </a:lnTo>
                  <a:close/>
                  <a:moveTo>
                    <a:pt x="121073" y="82923"/>
                  </a:moveTo>
                  <a:cubicBezTo>
                    <a:pt x="146631" y="77609"/>
                    <a:pt x="176744" y="60701"/>
                    <a:pt x="176744" y="36304"/>
                  </a:cubicBezTo>
                  <a:cubicBezTo>
                    <a:pt x="176744" y="15531"/>
                    <a:pt x="153969" y="72"/>
                    <a:pt x="120819" y="72"/>
                  </a:cubicBezTo>
                  <a:lnTo>
                    <a:pt x="48700" y="72"/>
                  </a:lnTo>
                  <a:cubicBezTo>
                    <a:pt x="43639" y="72"/>
                    <a:pt x="41361" y="72"/>
                    <a:pt x="41361" y="4903"/>
                  </a:cubicBezTo>
                  <a:cubicBezTo>
                    <a:pt x="41361" y="7560"/>
                    <a:pt x="43639" y="7560"/>
                    <a:pt x="48447" y="7560"/>
                  </a:cubicBezTo>
                  <a:cubicBezTo>
                    <a:pt x="48953" y="7560"/>
                    <a:pt x="53761" y="7560"/>
                    <a:pt x="58063" y="8043"/>
                  </a:cubicBezTo>
                  <a:cubicBezTo>
                    <a:pt x="62618" y="8526"/>
                    <a:pt x="64895" y="8768"/>
                    <a:pt x="64895" y="11908"/>
                  </a:cubicBezTo>
                  <a:cubicBezTo>
                    <a:pt x="64895" y="12874"/>
                    <a:pt x="64642" y="13599"/>
                    <a:pt x="63883" y="16497"/>
                  </a:cubicBezTo>
                  <a:lnTo>
                    <a:pt x="29974" y="146209"/>
                  </a:lnTo>
                  <a:cubicBezTo>
                    <a:pt x="27444" y="155629"/>
                    <a:pt x="26937" y="157562"/>
                    <a:pt x="6946" y="157562"/>
                  </a:cubicBezTo>
                  <a:cubicBezTo>
                    <a:pt x="2392" y="157562"/>
                    <a:pt x="114" y="157562"/>
                    <a:pt x="114" y="162393"/>
                  </a:cubicBezTo>
                  <a:cubicBezTo>
                    <a:pt x="114" y="165050"/>
                    <a:pt x="3151" y="165050"/>
                    <a:pt x="3657" y="165050"/>
                  </a:cubicBezTo>
                  <a:cubicBezTo>
                    <a:pt x="10742" y="165050"/>
                    <a:pt x="28456" y="164325"/>
                    <a:pt x="35541" y="164325"/>
                  </a:cubicBezTo>
                  <a:cubicBezTo>
                    <a:pt x="42627" y="164325"/>
                    <a:pt x="60593" y="165050"/>
                    <a:pt x="67679" y="165050"/>
                  </a:cubicBezTo>
                  <a:cubicBezTo>
                    <a:pt x="69703" y="165050"/>
                    <a:pt x="72740" y="165050"/>
                    <a:pt x="72740" y="160219"/>
                  </a:cubicBezTo>
                  <a:cubicBezTo>
                    <a:pt x="72740" y="157562"/>
                    <a:pt x="70462" y="157562"/>
                    <a:pt x="65654" y="157562"/>
                  </a:cubicBezTo>
                  <a:cubicBezTo>
                    <a:pt x="56291" y="157562"/>
                    <a:pt x="49206" y="157562"/>
                    <a:pt x="49206" y="153214"/>
                  </a:cubicBezTo>
                  <a:cubicBezTo>
                    <a:pt x="49206" y="151765"/>
                    <a:pt x="49712" y="150557"/>
                    <a:pt x="49965" y="149108"/>
                  </a:cubicBezTo>
                  <a:lnTo>
                    <a:pt x="66667" y="85097"/>
                  </a:lnTo>
                  <a:lnTo>
                    <a:pt x="96780" y="85097"/>
                  </a:lnTo>
                  <a:cubicBezTo>
                    <a:pt x="119807" y="85097"/>
                    <a:pt x="124362" y="98624"/>
                    <a:pt x="124362" y="107078"/>
                  </a:cubicBezTo>
                  <a:cubicBezTo>
                    <a:pt x="124362" y="110701"/>
                    <a:pt x="122338" y="118189"/>
                    <a:pt x="120819" y="123745"/>
                  </a:cubicBezTo>
                  <a:cubicBezTo>
                    <a:pt x="119048" y="130508"/>
                    <a:pt x="116771" y="139446"/>
                    <a:pt x="116771" y="144277"/>
                  </a:cubicBezTo>
                  <a:cubicBezTo>
                    <a:pt x="116771" y="170364"/>
                    <a:pt x="147137" y="170364"/>
                    <a:pt x="150426" y="170364"/>
                  </a:cubicBezTo>
                  <a:cubicBezTo>
                    <a:pt x="171936" y="170364"/>
                    <a:pt x="180793" y="145967"/>
                    <a:pt x="180793" y="142586"/>
                  </a:cubicBezTo>
                  <a:cubicBezTo>
                    <a:pt x="180793" y="139687"/>
                    <a:pt x="178009" y="139687"/>
                    <a:pt x="177756" y="139687"/>
                  </a:cubicBezTo>
                  <a:cubicBezTo>
                    <a:pt x="175479" y="139687"/>
                    <a:pt x="174972" y="141378"/>
                    <a:pt x="174466" y="143069"/>
                  </a:cubicBezTo>
                  <a:cubicBezTo>
                    <a:pt x="168140" y="160943"/>
                    <a:pt x="157259" y="165050"/>
                    <a:pt x="151439" y="165050"/>
                  </a:cubicBezTo>
                  <a:cubicBezTo>
                    <a:pt x="143088" y="165050"/>
                    <a:pt x="141317" y="159736"/>
                    <a:pt x="141317" y="150315"/>
                  </a:cubicBezTo>
                  <a:cubicBezTo>
                    <a:pt x="141317" y="142827"/>
                    <a:pt x="142835" y="130508"/>
                    <a:pt x="143847" y="122779"/>
                  </a:cubicBezTo>
                  <a:cubicBezTo>
                    <a:pt x="144353" y="119397"/>
                    <a:pt x="144859" y="114808"/>
                    <a:pt x="144859" y="111426"/>
                  </a:cubicBezTo>
                  <a:cubicBezTo>
                    <a:pt x="144859" y="92827"/>
                    <a:pt x="127905" y="85339"/>
                    <a:pt x="121073" y="82923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80AF45C-96C3-B941-5B6E-096DAC436264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4195662" y="4560155"/>
              <a:ext cx="108229" cy="76256"/>
            </a:xfrm>
            <a:custGeom>
              <a:avLst/>
              <a:gdLst>
                <a:gd name="csX0" fmla="*/ 13407 w 108229"/>
                <a:gd name="csY0" fmla="*/ 63987 h 76256"/>
                <a:gd name="csX1" fmla="*/ 11635 w 108229"/>
                <a:gd name="csY1" fmla="*/ 70920 h 76256"/>
                <a:gd name="csX2" fmla="*/ 17658 w 108229"/>
                <a:gd name="csY2" fmla="*/ 76330 h 76256"/>
                <a:gd name="csX3" fmla="*/ 24566 w 108229"/>
                <a:gd name="csY3" fmla="*/ 72611 h 76256"/>
                <a:gd name="csX4" fmla="*/ 27755 w 108229"/>
                <a:gd name="csY4" fmla="*/ 62127 h 76256"/>
                <a:gd name="csX5" fmla="*/ 31652 w 108229"/>
                <a:gd name="csY5" fmla="*/ 46910 h 76256"/>
                <a:gd name="csX6" fmla="*/ 34663 w 108229"/>
                <a:gd name="csY6" fmla="*/ 35581 h 76256"/>
                <a:gd name="csX7" fmla="*/ 42103 w 108229"/>
                <a:gd name="csY7" fmla="*/ 20364 h 76256"/>
                <a:gd name="csX8" fmla="*/ 68673 w 108229"/>
                <a:gd name="csY8" fmla="*/ 4808 h 76256"/>
                <a:gd name="csX9" fmla="*/ 79124 w 108229"/>
                <a:gd name="csY9" fmla="*/ 16644 h 76256"/>
                <a:gd name="csX10" fmla="*/ 68673 w 108229"/>
                <a:gd name="csY10" fmla="*/ 52659 h 76256"/>
                <a:gd name="csX11" fmla="*/ 66016 w 108229"/>
                <a:gd name="csY11" fmla="*/ 61789 h 76256"/>
                <a:gd name="csX12" fmla="*/ 82844 w 108229"/>
                <a:gd name="csY12" fmla="*/ 76330 h 76256"/>
                <a:gd name="csX13" fmla="*/ 108352 w 108229"/>
                <a:gd name="csY13" fmla="*/ 50461 h 76256"/>
                <a:gd name="csX14" fmla="*/ 105517 w 108229"/>
                <a:gd name="csY14" fmla="*/ 48262 h 76256"/>
                <a:gd name="csX15" fmla="*/ 102152 w 108229"/>
                <a:gd name="csY15" fmla="*/ 51137 h 76256"/>
                <a:gd name="csX16" fmla="*/ 83375 w 108229"/>
                <a:gd name="csY16" fmla="*/ 71596 h 76256"/>
                <a:gd name="csX17" fmla="*/ 78947 w 108229"/>
                <a:gd name="csY17" fmla="*/ 65678 h 76256"/>
                <a:gd name="csX18" fmla="*/ 83021 w 108229"/>
                <a:gd name="csY18" fmla="*/ 51982 h 76256"/>
                <a:gd name="csX19" fmla="*/ 92409 w 108229"/>
                <a:gd name="csY19" fmla="*/ 19349 h 76256"/>
                <a:gd name="csX20" fmla="*/ 69382 w 108229"/>
                <a:gd name="csY20" fmla="*/ 73 h 76256"/>
                <a:gd name="csX21" fmla="*/ 39446 w 108229"/>
                <a:gd name="csY21" fmla="*/ 15460 h 76256"/>
                <a:gd name="csX22" fmla="*/ 20492 w 108229"/>
                <a:gd name="csY22" fmla="*/ 73 h 76256"/>
                <a:gd name="csX23" fmla="*/ 6499 w 108229"/>
                <a:gd name="csY23" fmla="*/ 9204 h 76256"/>
                <a:gd name="csX24" fmla="*/ 122 w 108229"/>
                <a:gd name="csY24" fmla="*/ 25943 h 76256"/>
                <a:gd name="csX25" fmla="*/ 3133 w 108229"/>
                <a:gd name="csY25" fmla="*/ 28141 h 76256"/>
                <a:gd name="csX26" fmla="*/ 7030 w 108229"/>
                <a:gd name="csY26" fmla="*/ 23069 h 76256"/>
                <a:gd name="csX27" fmla="*/ 19961 w 108229"/>
                <a:gd name="csY27" fmla="*/ 4808 h 76256"/>
                <a:gd name="csX28" fmla="*/ 25806 w 108229"/>
                <a:gd name="csY28" fmla="*/ 13093 h 76256"/>
                <a:gd name="csX29" fmla="*/ 22972 w 108229"/>
                <a:gd name="csY29" fmla="*/ 27127 h 76256"/>
                <a:gd name="csX30" fmla="*/ 19075 w 108229"/>
                <a:gd name="csY30" fmla="*/ 42345 h 76256"/>
                <a:gd name="csX31" fmla="*/ 13407 w 108229"/>
                <a:gd name="csY31" fmla="*/ 63987 h 76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8229" h="76256">
                  <a:moveTo>
                    <a:pt x="13407" y="63987"/>
                  </a:moveTo>
                  <a:cubicBezTo>
                    <a:pt x="12698" y="66185"/>
                    <a:pt x="11635" y="70412"/>
                    <a:pt x="11635" y="70920"/>
                  </a:cubicBezTo>
                  <a:cubicBezTo>
                    <a:pt x="11635" y="74640"/>
                    <a:pt x="14824" y="76330"/>
                    <a:pt x="17658" y="76330"/>
                  </a:cubicBezTo>
                  <a:cubicBezTo>
                    <a:pt x="20847" y="76330"/>
                    <a:pt x="23681" y="74132"/>
                    <a:pt x="24566" y="72611"/>
                  </a:cubicBezTo>
                  <a:cubicBezTo>
                    <a:pt x="25452" y="71089"/>
                    <a:pt x="26869" y="65678"/>
                    <a:pt x="27755" y="62127"/>
                  </a:cubicBezTo>
                  <a:cubicBezTo>
                    <a:pt x="28640" y="58915"/>
                    <a:pt x="30589" y="51137"/>
                    <a:pt x="31652" y="46910"/>
                  </a:cubicBezTo>
                  <a:cubicBezTo>
                    <a:pt x="32715" y="43190"/>
                    <a:pt x="33777" y="39470"/>
                    <a:pt x="34663" y="35581"/>
                  </a:cubicBezTo>
                  <a:cubicBezTo>
                    <a:pt x="36612" y="28649"/>
                    <a:pt x="36966" y="27296"/>
                    <a:pt x="42103" y="20364"/>
                  </a:cubicBezTo>
                  <a:cubicBezTo>
                    <a:pt x="47063" y="13600"/>
                    <a:pt x="55388" y="4808"/>
                    <a:pt x="68673" y="4808"/>
                  </a:cubicBezTo>
                  <a:cubicBezTo>
                    <a:pt x="78947" y="4808"/>
                    <a:pt x="79124" y="13431"/>
                    <a:pt x="79124" y="16644"/>
                  </a:cubicBezTo>
                  <a:cubicBezTo>
                    <a:pt x="79124" y="26789"/>
                    <a:pt x="71507" y="45557"/>
                    <a:pt x="68673" y="52659"/>
                  </a:cubicBezTo>
                  <a:cubicBezTo>
                    <a:pt x="66725" y="57393"/>
                    <a:pt x="66016" y="58915"/>
                    <a:pt x="66016" y="61789"/>
                  </a:cubicBezTo>
                  <a:cubicBezTo>
                    <a:pt x="66016" y="70751"/>
                    <a:pt x="73810" y="76330"/>
                    <a:pt x="82844" y="76330"/>
                  </a:cubicBezTo>
                  <a:cubicBezTo>
                    <a:pt x="100558" y="76330"/>
                    <a:pt x="108352" y="52997"/>
                    <a:pt x="108352" y="50461"/>
                  </a:cubicBezTo>
                  <a:cubicBezTo>
                    <a:pt x="108352" y="48262"/>
                    <a:pt x="106049" y="48262"/>
                    <a:pt x="105517" y="48262"/>
                  </a:cubicBezTo>
                  <a:cubicBezTo>
                    <a:pt x="103038" y="48262"/>
                    <a:pt x="102860" y="49277"/>
                    <a:pt x="102152" y="51137"/>
                  </a:cubicBezTo>
                  <a:cubicBezTo>
                    <a:pt x="98078" y="64664"/>
                    <a:pt x="90461" y="71596"/>
                    <a:pt x="83375" y="71596"/>
                  </a:cubicBezTo>
                  <a:cubicBezTo>
                    <a:pt x="79656" y="71596"/>
                    <a:pt x="78947" y="69229"/>
                    <a:pt x="78947" y="65678"/>
                  </a:cubicBezTo>
                  <a:cubicBezTo>
                    <a:pt x="78947" y="61789"/>
                    <a:pt x="79833" y="59591"/>
                    <a:pt x="83021" y="51982"/>
                  </a:cubicBezTo>
                  <a:cubicBezTo>
                    <a:pt x="85147" y="46741"/>
                    <a:pt x="92409" y="28818"/>
                    <a:pt x="92409" y="19349"/>
                  </a:cubicBezTo>
                  <a:cubicBezTo>
                    <a:pt x="92409" y="2948"/>
                    <a:pt x="78770" y="73"/>
                    <a:pt x="69382" y="73"/>
                  </a:cubicBezTo>
                  <a:cubicBezTo>
                    <a:pt x="54679" y="73"/>
                    <a:pt x="44760" y="8697"/>
                    <a:pt x="39446" y="15460"/>
                  </a:cubicBezTo>
                  <a:cubicBezTo>
                    <a:pt x="38206" y="3793"/>
                    <a:pt x="27755" y="73"/>
                    <a:pt x="20492" y="73"/>
                  </a:cubicBezTo>
                  <a:cubicBezTo>
                    <a:pt x="12875" y="73"/>
                    <a:pt x="8801" y="5315"/>
                    <a:pt x="6499" y="9204"/>
                  </a:cubicBezTo>
                  <a:cubicBezTo>
                    <a:pt x="2602" y="15460"/>
                    <a:pt x="122" y="25098"/>
                    <a:pt x="122" y="25943"/>
                  </a:cubicBezTo>
                  <a:cubicBezTo>
                    <a:pt x="122" y="28141"/>
                    <a:pt x="2602" y="28141"/>
                    <a:pt x="3133" y="28141"/>
                  </a:cubicBezTo>
                  <a:cubicBezTo>
                    <a:pt x="5613" y="28141"/>
                    <a:pt x="5790" y="27634"/>
                    <a:pt x="7030" y="23069"/>
                  </a:cubicBezTo>
                  <a:cubicBezTo>
                    <a:pt x="9687" y="13093"/>
                    <a:pt x="13053" y="4808"/>
                    <a:pt x="19961" y="4808"/>
                  </a:cubicBezTo>
                  <a:cubicBezTo>
                    <a:pt x="24566" y="4808"/>
                    <a:pt x="25806" y="8528"/>
                    <a:pt x="25806" y="13093"/>
                  </a:cubicBezTo>
                  <a:cubicBezTo>
                    <a:pt x="25806" y="16306"/>
                    <a:pt x="24212" y="22562"/>
                    <a:pt x="22972" y="27127"/>
                  </a:cubicBezTo>
                  <a:cubicBezTo>
                    <a:pt x="21732" y="31692"/>
                    <a:pt x="19961" y="38625"/>
                    <a:pt x="19075" y="42345"/>
                  </a:cubicBezTo>
                  <a:lnTo>
                    <a:pt x="13407" y="63987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00D035F-528C-4A39-F8F2-2FF3E87DF469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4350133" y="4417328"/>
              <a:ext cx="58707" cy="241548"/>
            </a:xfrm>
            <a:custGeom>
              <a:avLst/>
              <a:gdLst>
                <a:gd name="csX0" fmla="*/ 58835 w 58707"/>
                <a:gd name="csY0" fmla="*/ 239205 h 241548"/>
                <a:gd name="csX1" fmla="*/ 54533 w 58707"/>
                <a:gd name="csY1" fmla="*/ 233891 h 241548"/>
                <a:gd name="csX2" fmla="*/ 14804 w 58707"/>
                <a:gd name="csY2" fmla="*/ 120846 h 241548"/>
                <a:gd name="csX3" fmla="*/ 55545 w 58707"/>
                <a:gd name="csY3" fmla="*/ 6594 h 241548"/>
                <a:gd name="csX4" fmla="*/ 58835 w 58707"/>
                <a:gd name="csY4" fmla="*/ 2487 h 241548"/>
                <a:gd name="csX5" fmla="*/ 56304 w 58707"/>
                <a:gd name="csY5" fmla="*/ 72 h 241548"/>
                <a:gd name="csX6" fmla="*/ 16069 w 58707"/>
                <a:gd name="csY6" fmla="*/ 47174 h 241548"/>
                <a:gd name="csX7" fmla="*/ 127 w 58707"/>
                <a:gd name="csY7" fmla="*/ 120846 h 241548"/>
                <a:gd name="csX8" fmla="*/ 16828 w 58707"/>
                <a:gd name="csY8" fmla="*/ 196210 h 241548"/>
                <a:gd name="csX9" fmla="*/ 56304 w 58707"/>
                <a:gd name="csY9" fmla="*/ 241621 h 241548"/>
                <a:gd name="csX10" fmla="*/ 58835 w 58707"/>
                <a:gd name="csY10" fmla="*/ 239205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835" y="239205"/>
                  </a:moveTo>
                  <a:cubicBezTo>
                    <a:pt x="58835" y="238481"/>
                    <a:pt x="58835" y="237997"/>
                    <a:pt x="54533" y="233891"/>
                  </a:cubicBezTo>
                  <a:cubicBezTo>
                    <a:pt x="22902" y="203456"/>
                    <a:pt x="14804" y="157803"/>
                    <a:pt x="14804" y="120846"/>
                  </a:cubicBezTo>
                  <a:cubicBezTo>
                    <a:pt x="14804" y="78817"/>
                    <a:pt x="24420" y="36787"/>
                    <a:pt x="55545" y="6594"/>
                  </a:cubicBezTo>
                  <a:cubicBezTo>
                    <a:pt x="58835" y="3695"/>
                    <a:pt x="58835" y="3212"/>
                    <a:pt x="58835" y="2487"/>
                  </a:cubicBezTo>
                  <a:cubicBezTo>
                    <a:pt x="58835" y="797"/>
                    <a:pt x="57823" y="72"/>
                    <a:pt x="56304" y="72"/>
                  </a:cubicBezTo>
                  <a:cubicBezTo>
                    <a:pt x="53774" y="72"/>
                    <a:pt x="30999" y="16497"/>
                    <a:pt x="16069" y="47174"/>
                  </a:cubicBezTo>
                  <a:cubicBezTo>
                    <a:pt x="3164" y="73744"/>
                    <a:pt x="127" y="100556"/>
                    <a:pt x="127" y="120846"/>
                  </a:cubicBezTo>
                  <a:cubicBezTo>
                    <a:pt x="127" y="139687"/>
                    <a:pt x="2911" y="168915"/>
                    <a:pt x="16828" y="196210"/>
                  </a:cubicBezTo>
                  <a:cubicBezTo>
                    <a:pt x="32012" y="225920"/>
                    <a:pt x="53774" y="241621"/>
                    <a:pt x="56304" y="241621"/>
                  </a:cubicBezTo>
                  <a:cubicBezTo>
                    <a:pt x="57823" y="241621"/>
                    <a:pt x="58835" y="240896"/>
                    <a:pt x="58835" y="239205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2B58477-5810-95F3-CB05-3F7FB3E9177B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4431334" y="4491725"/>
              <a:ext cx="142467" cy="156282"/>
            </a:xfrm>
            <a:custGeom>
              <a:avLst/>
              <a:gdLst>
                <a:gd name="csX0" fmla="*/ 139815 w 142467"/>
                <a:gd name="csY0" fmla="*/ 9492 h 156282"/>
                <a:gd name="csX1" fmla="*/ 142599 w 142467"/>
                <a:gd name="csY1" fmla="*/ 5628 h 156282"/>
                <a:gd name="csX2" fmla="*/ 139562 w 142467"/>
                <a:gd name="csY2" fmla="*/ 2729 h 156282"/>
                <a:gd name="csX3" fmla="*/ 135513 w 142467"/>
                <a:gd name="csY3" fmla="*/ 5628 h 156282"/>
                <a:gd name="csX4" fmla="*/ 77565 w 142467"/>
                <a:gd name="csY4" fmla="*/ 67223 h 156282"/>
                <a:gd name="csX5" fmla="*/ 59598 w 142467"/>
                <a:gd name="csY5" fmla="*/ 17705 h 156282"/>
                <a:gd name="csX6" fmla="*/ 28979 w 142467"/>
                <a:gd name="csY6" fmla="*/ 72 h 156282"/>
                <a:gd name="csX7" fmla="*/ 7722 w 142467"/>
                <a:gd name="csY7" fmla="*/ 16014 h 156282"/>
                <a:gd name="csX8" fmla="*/ 10759 w 142467"/>
                <a:gd name="csY8" fmla="*/ 18430 h 156282"/>
                <a:gd name="csX9" fmla="*/ 14049 w 142467"/>
                <a:gd name="csY9" fmla="*/ 15773 h 156282"/>
                <a:gd name="csX10" fmla="*/ 27460 w 142467"/>
                <a:gd name="csY10" fmla="*/ 5386 h 156282"/>
                <a:gd name="csX11" fmla="*/ 46945 w 142467"/>
                <a:gd name="csY11" fmla="*/ 34372 h 156282"/>
                <a:gd name="csX12" fmla="*/ 63141 w 142467"/>
                <a:gd name="csY12" fmla="*/ 82199 h 156282"/>
                <a:gd name="csX13" fmla="*/ 61116 w 142467"/>
                <a:gd name="csY13" fmla="*/ 84856 h 156282"/>
                <a:gd name="csX14" fmla="*/ 2914 w 142467"/>
                <a:gd name="csY14" fmla="*/ 146934 h 156282"/>
                <a:gd name="csX15" fmla="*/ 131 w 142467"/>
                <a:gd name="csY15" fmla="*/ 150798 h 156282"/>
                <a:gd name="csX16" fmla="*/ 3168 w 142467"/>
                <a:gd name="csY16" fmla="*/ 153697 h 156282"/>
                <a:gd name="csX17" fmla="*/ 7216 w 142467"/>
                <a:gd name="csY17" fmla="*/ 151040 h 156282"/>
                <a:gd name="csX18" fmla="*/ 65165 w 142467"/>
                <a:gd name="csY18" fmla="*/ 88962 h 156282"/>
                <a:gd name="csX19" fmla="*/ 82373 w 142467"/>
                <a:gd name="csY19" fmla="*/ 137030 h 156282"/>
                <a:gd name="csX20" fmla="*/ 113751 w 142467"/>
                <a:gd name="csY20" fmla="*/ 156354 h 156282"/>
                <a:gd name="csX21" fmla="*/ 135260 w 142467"/>
                <a:gd name="csY21" fmla="*/ 140653 h 156282"/>
                <a:gd name="csX22" fmla="*/ 132224 w 142467"/>
                <a:gd name="csY22" fmla="*/ 137996 h 156282"/>
                <a:gd name="csX23" fmla="*/ 128681 w 142467"/>
                <a:gd name="csY23" fmla="*/ 141378 h 156282"/>
                <a:gd name="csX24" fmla="*/ 115269 w 142467"/>
                <a:gd name="csY24" fmla="*/ 151040 h 156282"/>
                <a:gd name="csX25" fmla="*/ 79589 w 142467"/>
                <a:gd name="csY25" fmla="*/ 73986 h 156282"/>
                <a:gd name="csX26" fmla="*/ 139815 w 142467"/>
                <a:gd name="csY26" fmla="*/ 9492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815" y="9492"/>
                  </a:moveTo>
                  <a:cubicBezTo>
                    <a:pt x="142599" y="6835"/>
                    <a:pt x="142599" y="6352"/>
                    <a:pt x="142599" y="5628"/>
                  </a:cubicBezTo>
                  <a:cubicBezTo>
                    <a:pt x="142599" y="4178"/>
                    <a:pt x="141587" y="2729"/>
                    <a:pt x="139562" y="2729"/>
                  </a:cubicBezTo>
                  <a:cubicBezTo>
                    <a:pt x="138044" y="2729"/>
                    <a:pt x="137032" y="3937"/>
                    <a:pt x="135513" y="5628"/>
                  </a:cubicBezTo>
                  <a:lnTo>
                    <a:pt x="77565" y="67223"/>
                  </a:lnTo>
                  <a:cubicBezTo>
                    <a:pt x="67443" y="36546"/>
                    <a:pt x="65418" y="30507"/>
                    <a:pt x="59598" y="17705"/>
                  </a:cubicBezTo>
                  <a:cubicBezTo>
                    <a:pt x="56814" y="12149"/>
                    <a:pt x="51247" y="72"/>
                    <a:pt x="28979" y="72"/>
                  </a:cubicBezTo>
                  <a:cubicBezTo>
                    <a:pt x="14302" y="72"/>
                    <a:pt x="7722" y="12633"/>
                    <a:pt x="7722" y="16014"/>
                  </a:cubicBezTo>
                  <a:cubicBezTo>
                    <a:pt x="7722" y="16256"/>
                    <a:pt x="7722" y="18430"/>
                    <a:pt x="10759" y="18430"/>
                  </a:cubicBezTo>
                  <a:cubicBezTo>
                    <a:pt x="13037" y="18430"/>
                    <a:pt x="13543" y="16980"/>
                    <a:pt x="14049" y="15773"/>
                  </a:cubicBezTo>
                  <a:cubicBezTo>
                    <a:pt x="17845" y="6352"/>
                    <a:pt x="25942" y="5386"/>
                    <a:pt x="27460" y="5386"/>
                  </a:cubicBezTo>
                  <a:cubicBezTo>
                    <a:pt x="35052" y="5386"/>
                    <a:pt x="42644" y="23744"/>
                    <a:pt x="46945" y="34372"/>
                  </a:cubicBezTo>
                  <a:cubicBezTo>
                    <a:pt x="55043" y="53454"/>
                    <a:pt x="63141" y="81474"/>
                    <a:pt x="63141" y="82199"/>
                  </a:cubicBezTo>
                  <a:cubicBezTo>
                    <a:pt x="63141" y="82440"/>
                    <a:pt x="63141" y="82923"/>
                    <a:pt x="61116" y="84856"/>
                  </a:cubicBezTo>
                  <a:lnTo>
                    <a:pt x="2914" y="146934"/>
                  </a:lnTo>
                  <a:cubicBezTo>
                    <a:pt x="131" y="149591"/>
                    <a:pt x="131" y="150074"/>
                    <a:pt x="131" y="150798"/>
                  </a:cubicBezTo>
                  <a:cubicBezTo>
                    <a:pt x="131" y="152248"/>
                    <a:pt x="1649" y="153697"/>
                    <a:pt x="3168" y="153697"/>
                  </a:cubicBezTo>
                  <a:cubicBezTo>
                    <a:pt x="4939" y="153697"/>
                    <a:pt x="6204" y="152006"/>
                    <a:pt x="7216" y="151040"/>
                  </a:cubicBezTo>
                  <a:lnTo>
                    <a:pt x="65165" y="88962"/>
                  </a:lnTo>
                  <a:cubicBezTo>
                    <a:pt x="73263" y="114083"/>
                    <a:pt x="76299" y="123503"/>
                    <a:pt x="82373" y="137030"/>
                  </a:cubicBezTo>
                  <a:cubicBezTo>
                    <a:pt x="85662" y="144277"/>
                    <a:pt x="91229" y="156354"/>
                    <a:pt x="113751" y="156354"/>
                  </a:cubicBezTo>
                  <a:cubicBezTo>
                    <a:pt x="128428" y="156354"/>
                    <a:pt x="135260" y="143794"/>
                    <a:pt x="135260" y="140653"/>
                  </a:cubicBezTo>
                  <a:cubicBezTo>
                    <a:pt x="135260" y="139446"/>
                    <a:pt x="134754" y="137996"/>
                    <a:pt x="132224" y="137996"/>
                  </a:cubicBezTo>
                  <a:cubicBezTo>
                    <a:pt x="129693" y="137996"/>
                    <a:pt x="129440" y="138963"/>
                    <a:pt x="128681" y="141378"/>
                  </a:cubicBezTo>
                  <a:cubicBezTo>
                    <a:pt x="126403" y="147175"/>
                    <a:pt x="120077" y="151040"/>
                    <a:pt x="115269" y="151040"/>
                  </a:cubicBezTo>
                  <a:cubicBezTo>
                    <a:pt x="102364" y="151040"/>
                    <a:pt x="85156" y="92585"/>
                    <a:pt x="79589" y="73986"/>
                  </a:cubicBezTo>
                  <a:lnTo>
                    <a:pt x="139815" y="949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801B8D5-C640-0C2A-9131-F1CD81F055EB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4603584" y="4572885"/>
              <a:ext cx="29606" cy="72223"/>
            </a:xfrm>
            <a:custGeom>
              <a:avLst/>
              <a:gdLst>
                <a:gd name="csX0" fmla="*/ 29744 w 29606"/>
                <a:gd name="csY0" fmla="*/ 25435 h 72223"/>
                <a:gd name="csX1" fmla="*/ 13549 w 29606"/>
                <a:gd name="csY1" fmla="*/ 72 h 72223"/>
                <a:gd name="csX2" fmla="*/ 137 w 29606"/>
                <a:gd name="csY2" fmla="*/ 12874 h 72223"/>
                <a:gd name="csX3" fmla="*/ 13549 w 29606"/>
                <a:gd name="csY3" fmla="*/ 25676 h 72223"/>
                <a:gd name="csX4" fmla="*/ 22406 w 29606"/>
                <a:gd name="csY4" fmla="*/ 22536 h 72223"/>
                <a:gd name="csX5" fmla="*/ 23671 w 29606"/>
                <a:gd name="csY5" fmla="*/ 21811 h 72223"/>
                <a:gd name="csX6" fmla="*/ 24177 w 29606"/>
                <a:gd name="csY6" fmla="*/ 25435 h 72223"/>
                <a:gd name="csX7" fmla="*/ 6970 w 29606"/>
                <a:gd name="csY7" fmla="*/ 65773 h 72223"/>
                <a:gd name="csX8" fmla="*/ 4186 w 29606"/>
                <a:gd name="csY8" fmla="*/ 69638 h 72223"/>
                <a:gd name="csX9" fmla="*/ 6717 w 29606"/>
                <a:gd name="csY9" fmla="*/ 72295 h 72223"/>
                <a:gd name="csX10" fmla="*/ 29744 w 29606"/>
                <a:gd name="csY10" fmla="*/ 25435 h 722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2223">
                  <a:moveTo>
                    <a:pt x="29744" y="25435"/>
                  </a:moveTo>
                  <a:cubicBezTo>
                    <a:pt x="29744" y="9492"/>
                    <a:pt x="23418" y="72"/>
                    <a:pt x="13549" y="72"/>
                  </a:cubicBezTo>
                  <a:cubicBezTo>
                    <a:pt x="5198" y="72"/>
                    <a:pt x="137" y="6111"/>
                    <a:pt x="137" y="12874"/>
                  </a:cubicBezTo>
                  <a:cubicBezTo>
                    <a:pt x="137" y="19396"/>
                    <a:pt x="5198" y="25676"/>
                    <a:pt x="13549" y="25676"/>
                  </a:cubicBezTo>
                  <a:cubicBezTo>
                    <a:pt x="16586" y="25676"/>
                    <a:pt x="19875" y="24710"/>
                    <a:pt x="22406" y="22536"/>
                  </a:cubicBezTo>
                  <a:cubicBezTo>
                    <a:pt x="23165" y="22053"/>
                    <a:pt x="23418" y="21811"/>
                    <a:pt x="23671" y="21811"/>
                  </a:cubicBezTo>
                  <a:cubicBezTo>
                    <a:pt x="23924" y="21811"/>
                    <a:pt x="24177" y="22053"/>
                    <a:pt x="24177" y="25435"/>
                  </a:cubicBezTo>
                  <a:cubicBezTo>
                    <a:pt x="24177" y="43309"/>
                    <a:pt x="15320" y="57802"/>
                    <a:pt x="6970" y="65773"/>
                  </a:cubicBezTo>
                  <a:cubicBezTo>
                    <a:pt x="4186" y="68430"/>
                    <a:pt x="4186" y="68913"/>
                    <a:pt x="4186" y="69638"/>
                  </a:cubicBezTo>
                  <a:cubicBezTo>
                    <a:pt x="4186" y="71329"/>
                    <a:pt x="5451" y="72295"/>
                    <a:pt x="6717" y="72295"/>
                  </a:cubicBezTo>
                  <a:cubicBezTo>
                    <a:pt x="9500" y="72295"/>
                    <a:pt x="29744" y="53696"/>
                    <a:pt x="29744" y="25435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425DABB-3C54-E18D-146B-37B6E61D3E64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4700108" y="4447280"/>
              <a:ext cx="77686" cy="153866"/>
            </a:xfrm>
            <a:custGeom>
              <a:avLst/>
              <a:gdLst>
                <a:gd name="csX0" fmla="*/ 46450 w 77686"/>
                <a:gd name="csY0" fmla="*/ 54662 h 153866"/>
                <a:gd name="csX1" fmla="*/ 70237 w 77686"/>
                <a:gd name="csY1" fmla="*/ 54662 h 153866"/>
                <a:gd name="csX2" fmla="*/ 77828 w 77686"/>
                <a:gd name="csY2" fmla="*/ 49831 h 153866"/>
                <a:gd name="csX3" fmla="*/ 70743 w 77686"/>
                <a:gd name="csY3" fmla="*/ 47174 h 153866"/>
                <a:gd name="csX4" fmla="*/ 48474 w 77686"/>
                <a:gd name="csY4" fmla="*/ 47174 h 153866"/>
                <a:gd name="csX5" fmla="*/ 58849 w 77686"/>
                <a:gd name="csY5" fmla="*/ 6594 h 153866"/>
                <a:gd name="csX6" fmla="*/ 51511 w 77686"/>
                <a:gd name="csY6" fmla="*/ 72 h 153866"/>
                <a:gd name="csX7" fmla="*/ 41389 w 77686"/>
                <a:gd name="csY7" fmla="*/ 8768 h 153866"/>
                <a:gd name="csX8" fmla="*/ 31520 w 77686"/>
                <a:gd name="csY8" fmla="*/ 47174 h 153866"/>
                <a:gd name="csX9" fmla="*/ 7733 w 77686"/>
                <a:gd name="csY9" fmla="*/ 47174 h 153866"/>
                <a:gd name="csX10" fmla="*/ 142 w 77686"/>
                <a:gd name="csY10" fmla="*/ 51763 h 153866"/>
                <a:gd name="csX11" fmla="*/ 7227 w 77686"/>
                <a:gd name="csY11" fmla="*/ 54662 h 153866"/>
                <a:gd name="csX12" fmla="*/ 29496 w 77686"/>
                <a:gd name="csY12" fmla="*/ 54662 h 153866"/>
                <a:gd name="csX13" fmla="*/ 10264 w 77686"/>
                <a:gd name="csY13" fmla="*/ 131716 h 153866"/>
                <a:gd name="csX14" fmla="*/ 33544 w 77686"/>
                <a:gd name="csY14" fmla="*/ 153939 h 153866"/>
                <a:gd name="csX15" fmla="*/ 73779 w 77686"/>
                <a:gd name="csY15" fmla="*/ 116740 h 153866"/>
                <a:gd name="csX16" fmla="*/ 70743 w 77686"/>
                <a:gd name="csY16" fmla="*/ 114325 h 153866"/>
                <a:gd name="csX17" fmla="*/ 66947 w 77686"/>
                <a:gd name="csY17" fmla="*/ 117706 h 153866"/>
                <a:gd name="csX18" fmla="*/ 34050 w 77686"/>
                <a:gd name="csY18" fmla="*/ 148624 h 153866"/>
                <a:gd name="csX19" fmla="*/ 26206 w 77686"/>
                <a:gd name="csY19" fmla="*/ 137513 h 153866"/>
                <a:gd name="csX20" fmla="*/ 27724 w 77686"/>
                <a:gd name="csY20" fmla="*/ 125919 h 153866"/>
                <a:gd name="csX21" fmla="*/ 46450 w 77686"/>
                <a:gd name="csY21" fmla="*/ 54662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450" y="54662"/>
                  </a:moveTo>
                  <a:lnTo>
                    <a:pt x="70237" y="54662"/>
                  </a:lnTo>
                  <a:cubicBezTo>
                    <a:pt x="75298" y="54662"/>
                    <a:pt x="77828" y="54662"/>
                    <a:pt x="77828" y="49831"/>
                  </a:cubicBezTo>
                  <a:cubicBezTo>
                    <a:pt x="77828" y="47174"/>
                    <a:pt x="75298" y="47174"/>
                    <a:pt x="70743" y="47174"/>
                  </a:cubicBezTo>
                  <a:lnTo>
                    <a:pt x="48474" y="47174"/>
                  </a:lnTo>
                  <a:cubicBezTo>
                    <a:pt x="57584" y="12874"/>
                    <a:pt x="58849" y="8043"/>
                    <a:pt x="58849" y="6594"/>
                  </a:cubicBezTo>
                  <a:cubicBezTo>
                    <a:pt x="58849" y="2487"/>
                    <a:pt x="55813" y="72"/>
                    <a:pt x="51511" y="72"/>
                  </a:cubicBezTo>
                  <a:cubicBezTo>
                    <a:pt x="50752" y="72"/>
                    <a:pt x="43666" y="314"/>
                    <a:pt x="41389" y="8768"/>
                  </a:cubicBezTo>
                  <a:lnTo>
                    <a:pt x="31520" y="47174"/>
                  </a:lnTo>
                  <a:lnTo>
                    <a:pt x="7733" y="47174"/>
                  </a:lnTo>
                  <a:cubicBezTo>
                    <a:pt x="2672" y="47174"/>
                    <a:pt x="142" y="47174"/>
                    <a:pt x="142" y="51763"/>
                  </a:cubicBezTo>
                  <a:cubicBezTo>
                    <a:pt x="142" y="54662"/>
                    <a:pt x="2166" y="54662"/>
                    <a:pt x="7227" y="54662"/>
                  </a:cubicBezTo>
                  <a:lnTo>
                    <a:pt x="29496" y="54662"/>
                  </a:lnTo>
                  <a:cubicBezTo>
                    <a:pt x="11276" y="123262"/>
                    <a:pt x="10264" y="127368"/>
                    <a:pt x="10264" y="131716"/>
                  </a:cubicBezTo>
                  <a:cubicBezTo>
                    <a:pt x="10264" y="144760"/>
                    <a:pt x="19880" y="153939"/>
                    <a:pt x="33544" y="153939"/>
                  </a:cubicBezTo>
                  <a:cubicBezTo>
                    <a:pt x="59356" y="153939"/>
                    <a:pt x="73779" y="118672"/>
                    <a:pt x="73779" y="116740"/>
                  </a:cubicBezTo>
                  <a:cubicBezTo>
                    <a:pt x="73779" y="114325"/>
                    <a:pt x="71755" y="114325"/>
                    <a:pt x="70743" y="114325"/>
                  </a:cubicBezTo>
                  <a:cubicBezTo>
                    <a:pt x="68465" y="114325"/>
                    <a:pt x="68212" y="115049"/>
                    <a:pt x="66947" y="117706"/>
                  </a:cubicBezTo>
                  <a:cubicBezTo>
                    <a:pt x="56066" y="142827"/>
                    <a:pt x="42654" y="148624"/>
                    <a:pt x="34050" y="148624"/>
                  </a:cubicBezTo>
                  <a:cubicBezTo>
                    <a:pt x="28736" y="148624"/>
                    <a:pt x="26206" y="145484"/>
                    <a:pt x="26206" y="137513"/>
                  </a:cubicBezTo>
                  <a:cubicBezTo>
                    <a:pt x="26206" y="131716"/>
                    <a:pt x="26712" y="130025"/>
                    <a:pt x="27724" y="125919"/>
                  </a:cubicBezTo>
                  <a:lnTo>
                    <a:pt x="46450" y="5466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7F4459D-8F25-650B-1D79-DE6547390651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4800092" y="4417328"/>
              <a:ext cx="58707" cy="241548"/>
            </a:xfrm>
            <a:custGeom>
              <a:avLst/>
              <a:gdLst>
                <a:gd name="csX0" fmla="*/ 58853 w 58707"/>
                <a:gd name="csY0" fmla="*/ 120846 h 241548"/>
                <a:gd name="csX1" fmla="*/ 42152 w 58707"/>
                <a:gd name="csY1" fmla="*/ 45483 h 241548"/>
                <a:gd name="csX2" fmla="*/ 2676 w 58707"/>
                <a:gd name="csY2" fmla="*/ 72 h 241548"/>
                <a:gd name="csX3" fmla="*/ 145 w 58707"/>
                <a:gd name="csY3" fmla="*/ 2487 h 241548"/>
                <a:gd name="csX4" fmla="*/ 4953 w 58707"/>
                <a:gd name="csY4" fmla="*/ 8043 h 241548"/>
                <a:gd name="csX5" fmla="*/ 44176 w 58707"/>
                <a:gd name="csY5" fmla="*/ 120846 h 241548"/>
                <a:gd name="csX6" fmla="*/ 3435 w 58707"/>
                <a:gd name="csY6" fmla="*/ 235099 h 241548"/>
                <a:gd name="csX7" fmla="*/ 145 w 58707"/>
                <a:gd name="csY7" fmla="*/ 239205 h 241548"/>
                <a:gd name="csX8" fmla="*/ 2676 w 58707"/>
                <a:gd name="csY8" fmla="*/ 241621 h 241548"/>
                <a:gd name="csX9" fmla="*/ 42911 w 58707"/>
                <a:gd name="csY9" fmla="*/ 194519 h 241548"/>
                <a:gd name="csX10" fmla="*/ 58853 w 58707"/>
                <a:gd name="csY10" fmla="*/ 120846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853" y="120846"/>
                  </a:moveTo>
                  <a:cubicBezTo>
                    <a:pt x="58853" y="102006"/>
                    <a:pt x="56070" y="72778"/>
                    <a:pt x="42152" y="45483"/>
                  </a:cubicBezTo>
                  <a:cubicBezTo>
                    <a:pt x="26969" y="15773"/>
                    <a:pt x="5206" y="72"/>
                    <a:pt x="2676" y="72"/>
                  </a:cubicBezTo>
                  <a:cubicBezTo>
                    <a:pt x="1157" y="72"/>
                    <a:pt x="145" y="1038"/>
                    <a:pt x="145" y="2487"/>
                  </a:cubicBezTo>
                  <a:cubicBezTo>
                    <a:pt x="145" y="3212"/>
                    <a:pt x="145" y="3695"/>
                    <a:pt x="4953" y="8043"/>
                  </a:cubicBezTo>
                  <a:cubicBezTo>
                    <a:pt x="29752" y="31956"/>
                    <a:pt x="44176" y="70363"/>
                    <a:pt x="44176" y="120846"/>
                  </a:cubicBezTo>
                  <a:cubicBezTo>
                    <a:pt x="44176" y="162151"/>
                    <a:pt x="34813" y="204664"/>
                    <a:pt x="3435" y="235099"/>
                  </a:cubicBezTo>
                  <a:cubicBezTo>
                    <a:pt x="145" y="237997"/>
                    <a:pt x="145" y="238481"/>
                    <a:pt x="145" y="239205"/>
                  </a:cubicBezTo>
                  <a:cubicBezTo>
                    <a:pt x="145" y="240655"/>
                    <a:pt x="1157" y="241621"/>
                    <a:pt x="2676" y="241621"/>
                  </a:cubicBezTo>
                  <a:cubicBezTo>
                    <a:pt x="5206" y="241621"/>
                    <a:pt x="27981" y="225195"/>
                    <a:pt x="42911" y="194519"/>
                  </a:cubicBezTo>
                  <a:cubicBezTo>
                    <a:pt x="55816" y="167948"/>
                    <a:pt x="58853" y="141136"/>
                    <a:pt x="58853" y="120846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3ABA6A8-82C9-5E95-EFCF-ACA2961E66D7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4968538" y="4509841"/>
              <a:ext cx="168278" cy="56522"/>
            </a:xfrm>
            <a:custGeom>
              <a:avLst/>
              <a:gdLst>
                <a:gd name="csX0" fmla="*/ 159827 w 168278"/>
                <a:gd name="csY0" fmla="*/ 9734 h 56522"/>
                <a:gd name="csX1" fmla="*/ 168431 w 168278"/>
                <a:gd name="csY1" fmla="*/ 4903 h 56522"/>
                <a:gd name="csX2" fmla="*/ 160080 w 168278"/>
                <a:gd name="csY2" fmla="*/ 72 h 56522"/>
                <a:gd name="csX3" fmla="*/ 8503 w 168278"/>
                <a:gd name="csY3" fmla="*/ 72 h 56522"/>
                <a:gd name="csX4" fmla="*/ 152 w 168278"/>
                <a:gd name="csY4" fmla="*/ 4903 h 56522"/>
                <a:gd name="csX5" fmla="*/ 8756 w 168278"/>
                <a:gd name="csY5" fmla="*/ 9734 h 56522"/>
                <a:gd name="csX6" fmla="*/ 159827 w 168278"/>
                <a:gd name="csY6" fmla="*/ 9734 h 56522"/>
                <a:gd name="csX7" fmla="*/ 160080 w 168278"/>
                <a:gd name="csY7" fmla="*/ 56594 h 56522"/>
                <a:gd name="csX8" fmla="*/ 168431 w 168278"/>
                <a:gd name="csY8" fmla="*/ 51763 h 56522"/>
                <a:gd name="csX9" fmla="*/ 159827 w 168278"/>
                <a:gd name="csY9" fmla="*/ 46932 h 56522"/>
                <a:gd name="csX10" fmla="*/ 8756 w 168278"/>
                <a:gd name="csY10" fmla="*/ 46932 h 56522"/>
                <a:gd name="csX11" fmla="*/ 152 w 168278"/>
                <a:gd name="csY11" fmla="*/ 51763 h 56522"/>
                <a:gd name="csX12" fmla="*/ 8503 w 168278"/>
                <a:gd name="csY12" fmla="*/ 56594 h 56522"/>
                <a:gd name="csX13" fmla="*/ 160080 w 168278"/>
                <a:gd name="csY13" fmla="*/ 56594 h 56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6522">
                  <a:moveTo>
                    <a:pt x="159827" y="9734"/>
                  </a:moveTo>
                  <a:cubicBezTo>
                    <a:pt x="163623" y="9734"/>
                    <a:pt x="168431" y="9734"/>
                    <a:pt x="168431" y="4903"/>
                  </a:cubicBezTo>
                  <a:cubicBezTo>
                    <a:pt x="168431" y="72"/>
                    <a:pt x="163623" y="72"/>
                    <a:pt x="160080" y="72"/>
                  </a:cubicBezTo>
                  <a:lnTo>
                    <a:pt x="8503" y="72"/>
                  </a:lnTo>
                  <a:cubicBezTo>
                    <a:pt x="4960" y="72"/>
                    <a:pt x="152" y="72"/>
                    <a:pt x="152" y="4903"/>
                  </a:cubicBezTo>
                  <a:cubicBezTo>
                    <a:pt x="152" y="9734"/>
                    <a:pt x="4960" y="9734"/>
                    <a:pt x="8756" y="9734"/>
                  </a:cubicBezTo>
                  <a:lnTo>
                    <a:pt x="159827" y="9734"/>
                  </a:lnTo>
                  <a:close/>
                  <a:moveTo>
                    <a:pt x="160080" y="56594"/>
                  </a:moveTo>
                  <a:cubicBezTo>
                    <a:pt x="163623" y="56594"/>
                    <a:pt x="168431" y="56594"/>
                    <a:pt x="168431" y="51763"/>
                  </a:cubicBezTo>
                  <a:cubicBezTo>
                    <a:pt x="168431" y="46932"/>
                    <a:pt x="163623" y="46932"/>
                    <a:pt x="159827" y="46932"/>
                  </a:cubicBezTo>
                  <a:lnTo>
                    <a:pt x="8756" y="46932"/>
                  </a:lnTo>
                  <a:cubicBezTo>
                    <a:pt x="4960" y="46932"/>
                    <a:pt x="152" y="46932"/>
                    <a:pt x="152" y="51763"/>
                  </a:cubicBezTo>
                  <a:cubicBezTo>
                    <a:pt x="152" y="56594"/>
                    <a:pt x="4960" y="56594"/>
                    <a:pt x="8503" y="56594"/>
                  </a:cubicBezTo>
                  <a:lnTo>
                    <a:pt x="160080" y="56594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DFE0AF5-A7E3-772B-0974-FFA46173285E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5257662" y="4283870"/>
              <a:ext cx="77686" cy="153866"/>
            </a:xfrm>
            <a:custGeom>
              <a:avLst/>
              <a:gdLst>
                <a:gd name="csX0" fmla="*/ 46472 w 77686"/>
                <a:gd name="csY0" fmla="*/ 54655 h 153866"/>
                <a:gd name="csX1" fmla="*/ 70259 w 77686"/>
                <a:gd name="csY1" fmla="*/ 54655 h 153866"/>
                <a:gd name="csX2" fmla="*/ 77850 w 77686"/>
                <a:gd name="csY2" fmla="*/ 49824 h 153866"/>
                <a:gd name="csX3" fmla="*/ 70765 w 77686"/>
                <a:gd name="csY3" fmla="*/ 47167 h 153866"/>
                <a:gd name="csX4" fmla="*/ 48496 w 77686"/>
                <a:gd name="csY4" fmla="*/ 47167 h 153866"/>
                <a:gd name="csX5" fmla="*/ 58871 w 77686"/>
                <a:gd name="csY5" fmla="*/ 6587 h 153866"/>
                <a:gd name="csX6" fmla="*/ 51533 w 77686"/>
                <a:gd name="csY6" fmla="*/ 65 h 153866"/>
                <a:gd name="csX7" fmla="*/ 41411 w 77686"/>
                <a:gd name="csY7" fmla="*/ 8761 h 153866"/>
                <a:gd name="csX8" fmla="*/ 31542 w 77686"/>
                <a:gd name="csY8" fmla="*/ 47167 h 153866"/>
                <a:gd name="csX9" fmla="*/ 7755 w 77686"/>
                <a:gd name="csY9" fmla="*/ 47167 h 153866"/>
                <a:gd name="csX10" fmla="*/ 164 w 77686"/>
                <a:gd name="csY10" fmla="*/ 51757 h 153866"/>
                <a:gd name="csX11" fmla="*/ 7249 w 77686"/>
                <a:gd name="csY11" fmla="*/ 54655 h 153866"/>
                <a:gd name="csX12" fmla="*/ 29517 w 77686"/>
                <a:gd name="csY12" fmla="*/ 54655 h 153866"/>
                <a:gd name="csX13" fmla="*/ 10286 w 77686"/>
                <a:gd name="csY13" fmla="*/ 131709 h 153866"/>
                <a:gd name="csX14" fmla="*/ 33566 w 77686"/>
                <a:gd name="csY14" fmla="*/ 153932 h 153866"/>
                <a:gd name="csX15" fmla="*/ 73801 w 77686"/>
                <a:gd name="csY15" fmla="*/ 116733 h 153866"/>
                <a:gd name="csX16" fmla="*/ 70765 w 77686"/>
                <a:gd name="csY16" fmla="*/ 114318 h 153866"/>
                <a:gd name="csX17" fmla="*/ 66969 w 77686"/>
                <a:gd name="csY17" fmla="*/ 117699 h 153866"/>
                <a:gd name="csX18" fmla="*/ 34072 w 77686"/>
                <a:gd name="csY18" fmla="*/ 148618 h 153866"/>
                <a:gd name="csX19" fmla="*/ 26228 w 77686"/>
                <a:gd name="csY19" fmla="*/ 137507 h 153866"/>
                <a:gd name="csX20" fmla="*/ 27746 w 77686"/>
                <a:gd name="csY20" fmla="*/ 125912 h 153866"/>
                <a:gd name="csX21" fmla="*/ 46472 w 77686"/>
                <a:gd name="csY21" fmla="*/ 54655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472" y="54655"/>
                  </a:moveTo>
                  <a:lnTo>
                    <a:pt x="70259" y="54655"/>
                  </a:lnTo>
                  <a:cubicBezTo>
                    <a:pt x="75320" y="54655"/>
                    <a:pt x="77850" y="54655"/>
                    <a:pt x="77850" y="49824"/>
                  </a:cubicBezTo>
                  <a:cubicBezTo>
                    <a:pt x="77850" y="47167"/>
                    <a:pt x="75320" y="47167"/>
                    <a:pt x="70765" y="47167"/>
                  </a:cubicBezTo>
                  <a:lnTo>
                    <a:pt x="48496" y="47167"/>
                  </a:lnTo>
                  <a:cubicBezTo>
                    <a:pt x="57606" y="12867"/>
                    <a:pt x="58871" y="8036"/>
                    <a:pt x="58871" y="6587"/>
                  </a:cubicBezTo>
                  <a:cubicBezTo>
                    <a:pt x="58871" y="2481"/>
                    <a:pt x="55835" y="65"/>
                    <a:pt x="51533" y="65"/>
                  </a:cubicBezTo>
                  <a:cubicBezTo>
                    <a:pt x="50774" y="65"/>
                    <a:pt x="43688" y="307"/>
                    <a:pt x="41411" y="8761"/>
                  </a:cubicBezTo>
                  <a:lnTo>
                    <a:pt x="31542" y="47167"/>
                  </a:lnTo>
                  <a:lnTo>
                    <a:pt x="7755" y="47167"/>
                  </a:lnTo>
                  <a:cubicBezTo>
                    <a:pt x="2694" y="47167"/>
                    <a:pt x="164" y="47167"/>
                    <a:pt x="164" y="51757"/>
                  </a:cubicBezTo>
                  <a:cubicBezTo>
                    <a:pt x="164" y="54655"/>
                    <a:pt x="2188" y="54655"/>
                    <a:pt x="7249" y="54655"/>
                  </a:cubicBezTo>
                  <a:lnTo>
                    <a:pt x="29517" y="54655"/>
                  </a:lnTo>
                  <a:cubicBezTo>
                    <a:pt x="11298" y="123255"/>
                    <a:pt x="10286" y="127361"/>
                    <a:pt x="10286" y="131709"/>
                  </a:cubicBezTo>
                  <a:cubicBezTo>
                    <a:pt x="10286" y="144753"/>
                    <a:pt x="19902" y="153932"/>
                    <a:pt x="33566" y="153932"/>
                  </a:cubicBezTo>
                  <a:cubicBezTo>
                    <a:pt x="59378" y="153932"/>
                    <a:pt x="73801" y="118666"/>
                    <a:pt x="73801" y="116733"/>
                  </a:cubicBezTo>
                  <a:cubicBezTo>
                    <a:pt x="73801" y="114318"/>
                    <a:pt x="71777" y="114318"/>
                    <a:pt x="70765" y="114318"/>
                  </a:cubicBezTo>
                  <a:cubicBezTo>
                    <a:pt x="68487" y="114318"/>
                    <a:pt x="68234" y="115042"/>
                    <a:pt x="66969" y="117699"/>
                  </a:cubicBezTo>
                  <a:cubicBezTo>
                    <a:pt x="56088" y="142821"/>
                    <a:pt x="42676" y="148618"/>
                    <a:pt x="34072" y="148618"/>
                  </a:cubicBezTo>
                  <a:cubicBezTo>
                    <a:pt x="28758" y="148618"/>
                    <a:pt x="26228" y="145478"/>
                    <a:pt x="26228" y="137507"/>
                  </a:cubicBezTo>
                  <a:cubicBezTo>
                    <a:pt x="26228" y="131709"/>
                    <a:pt x="26734" y="130018"/>
                    <a:pt x="27746" y="125912"/>
                  </a:cubicBezTo>
                  <a:lnTo>
                    <a:pt x="46472" y="54655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9136075-667A-32AD-058F-BCBAC79C85F4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5351547" y="4272857"/>
              <a:ext cx="108229" cy="76256"/>
            </a:xfrm>
            <a:custGeom>
              <a:avLst/>
              <a:gdLst>
                <a:gd name="csX0" fmla="*/ 13452 w 108229"/>
                <a:gd name="csY0" fmla="*/ 63975 h 76256"/>
                <a:gd name="csX1" fmla="*/ 11681 w 108229"/>
                <a:gd name="csY1" fmla="*/ 70908 h 76256"/>
                <a:gd name="csX2" fmla="*/ 17704 w 108229"/>
                <a:gd name="csY2" fmla="*/ 76319 h 76256"/>
                <a:gd name="csX3" fmla="*/ 24612 w 108229"/>
                <a:gd name="csY3" fmla="*/ 72599 h 76256"/>
                <a:gd name="csX4" fmla="*/ 27800 w 108229"/>
                <a:gd name="csY4" fmla="*/ 62116 h 76256"/>
                <a:gd name="csX5" fmla="*/ 31697 w 108229"/>
                <a:gd name="csY5" fmla="*/ 46898 h 76256"/>
                <a:gd name="csX6" fmla="*/ 34709 w 108229"/>
                <a:gd name="csY6" fmla="*/ 35569 h 76256"/>
                <a:gd name="csX7" fmla="*/ 42148 w 108229"/>
                <a:gd name="csY7" fmla="*/ 20352 h 76256"/>
                <a:gd name="csX8" fmla="*/ 68719 w 108229"/>
                <a:gd name="csY8" fmla="*/ 4796 h 76256"/>
                <a:gd name="csX9" fmla="*/ 79170 w 108229"/>
                <a:gd name="csY9" fmla="*/ 16632 h 76256"/>
                <a:gd name="csX10" fmla="*/ 68719 w 108229"/>
                <a:gd name="csY10" fmla="*/ 52647 h 76256"/>
                <a:gd name="csX11" fmla="*/ 66062 w 108229"/>
                <a:gd name="csY11" fmla="*/ 61777 h 76256"/>
                <a:gd name="csX12" fmla="*/ 82890 w 108229"/>
                <a:gd name="csY12" fmla="*/ 76319 h 76256"/>
                <a:gd name="csX13" fmla="*/ 108397 w 108229"/>
                <a:gd name="csY13" fmla="*/ 50449 h 76256"/>
                <a:gd name="csX14" fmla="*/ 105563 w 108229"/>
                <a:gd name="csY14" fmla="*/ 48251 h 76256"/>
                <a:gd name="csX15" fmla="*/ 102197 w 108229"/>
                <a:gd name="csY15" fmla="*/ 51125 h 76256"/>
                <a:gd name="csX16" fmla="*/ 83421 w 108229"/>
                <a:gd name="csY16" fmla="*/ 71584 h 76256"/>
                <a:gd name="csX17" fmla="*/ 78993 w 108229"/>
                <a:gd name="csY17" fmla="*/ 65666 h 76256"/>
                <a:gd name="csX18" fmla="*/ 83067 w 108229"/>
                <a:gd name="csY18" fmla="*/ 51970 h 76256"/>
                <a:gd name="csX19" fmla="*/ 92455 w 108229"/>
                <a:gd name="csY19" fmla="*/ 19337 h 76256"/>
                <a:gd name="csX20" fmla="*/ 69427 w 108229"/>
                <a:gd name="csY20" fmla="*/ 62 h 76256"/>
                <a:gd name="csX21" fmla="*/ 39491 w 108229"/>
                <a:gd name="csY21" fmla="*/ 15448 h 76256"/>
                <a:gd name="csX22" fmla="*/ 20538 w 108229"/>
                <a:gd name="csY22" fmla="*/ 62 h 76256"/>
                <a:gd name="csX23" fmla="*/ 6544 w 108229"/>
                <a:gd name="csY23" fmla="*/ 9192 h 76256"/>
                <a:gd name="csX24" fmla="*/ 167 w 108229"/>
                <a:gd name="csY24" fmla="*/ 25932 h 76256"/>
                <a:gd name="csX25" fmla="*/ 3178 w 108229"/>
                <a:gd name="csY25" fmla="*/ 28130 h 76256"/>
                <a:gd name="csX26" fmla="*/ 7075 w 108229"/>
                <a:gd name="csY26" fmla="*/ 23057 h 76256"/>
                <a:gd name="csX27" fmla="*/ 20006 w 108229"/>
                <a:gd name="csY27" fmla="*/ 4796 h 76256"/>
                <a:gd name="csX28" fmla="*/ 25852 w 108229"/>
                <a:gd name="csY28" fmla="*/ 13081 h 76256"/>
                <a:gd name="csX29" fmla="*/ 23018 w 108229"/>
                <a:gd name="csY29" fmla="*/ 27115 h 76256"/>
                <a:gd name="csX30" fmla="*/ 19121 w 108229"/>
                <a:gd name="csY30" fmla="*/ 42333 h 76256"/>
                <a:gd name="csX31" fmla="*/ 13452 w 108229"/>
                <a:gd name="csY31" fmla="*/ 63975 h 76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8229" h="76256">
                  <a:moveTo>
                    <a:pt x="13452" y="63975"/>
                  </a:moveTo>
                  <a:cubicBezTo>
                    <a:pt x="12744" y="66174"/>
                    <a:pt x="11681" y="70401"/>
                    <a:pt x="11681" y="70908"/>
                  </a:cubicBezTo>
                  <a:cubicBezTo>
                    <a:pt x="11681" y="74628"/>
                    <a:pt x="14869" y="76319"/>
                    <a:pt x="17704" y="76319"/>
                  </a:cubicBezTo>
                  <a:cubicBezTo>
                    <a:pt x="20892" y="76319"/>
                    <a:pt x="23726" y="74120"/>
                    <a:pt x="24612" y="72599"/>
                  </a:cubicBezTo>
                  <a:cubicBezTo>
                    <a:pt x="25498" y="71077"/>
                    <a:pt x="26915" y="65666"/>
                    <a:pt x="27800" y="62116"/>
                  </a:cubicBezTo>
                  <a:cubicBezTo>
                    <a:pt x="28686" y="58903"/>
                    <a:pt x="30635" y="51125"/>
                    <a:pt x="31697" y="46898"/>
                  </a:cubicBezTo>
                  <a:cubicBezTo>
                    <a:pt x="32760" y="43178"/>
                    <a:pt x="33823" y="39458"/>
                    <a:pt x="34709" y="35569"/>
                  </a:cubicBezTo>
                  <a:cubicBezTo>
                    <a:pt x="36657" y="28637"/>
                    <a:pt x="37011" y="27284"/>
                    <a:pt x="42148" y="20352"/>
                  </a:cubicBezTo>
                  <a:cubicBezTo>
                    <a:pt x="47108" y="13588"/>
                    <a:pt x="55433" y="4796"/>
                    <a:pt x="68719" y="4796"/>
                  </a:cubicBezTo>
                  <a:cubicBezTo>
                    <a:pt x="78993" y="4796"/>
                    <a:pt x="79170" y="13419"/>
                    <a:pt x="79170" y="16632"/>
                  </a:cubicBezTo>
                  <a:cubicBezTo>
                    <a:pt x="79170" y="26777"/>
                    <a:pt x="71553" y="45545"/>
                    <a:pt x="68719" y="52647"/>
                  </a:cubicBezTo>
                  <a:cubicBezTo>
                    <a:pt x="66770" y="57381"/>
                    <a:pt x="66062" y="58903"/>
                    <a:pt x="66062" y="61777"/>
                  </a:cubicBezTo>
                  <a:cubicBezTo>
                    <a:pt x="66062" y="70739"/>
                    <a:pt x="73856" y="76319"/>
                    <a:pt x="82890" y="76319"/>
                  </a:cubicBezTo>
                  <a:cubicBezTo>
                    <a:pt x="100603" y="76319"/>
                    <a:pt x="108397" y="52985"/>
                    <a:pt x="108397" y="50449"/>
                  </a:cubicBezTo>
                  <a:cubicBezTo>
                    <a:pt x="108397" y="48251"/>
                    <a:pt x="106094" y="48251"/>
                    <a:pt x="105563" y="48251"/>
                  </a:cubicBezTo>
                  <a:cubicBezTo>
                    <a:pt x="103083" y="48251"/>
                    <a:pt x="102906" y="49265"/>
                    <a:pt x="102197" y="51125"/>
                  </a:cubicBezTo>
                  <a:cubicBezTo>
                    <a:pt x="98123" y="64652"/>
                    <a:pt x="90506" y="71584"/>
                    <a:pt x="83421" y="71584"/>
                  </a:cubicBezTo>
                  <a:cubicBezTo>
                    <a:pt x="79701" y="71584"/>
                    <a:pt x="78993" y="69217"/>
                    <a:pt x="78993" y="65666"/>
                  </a:cubicBezTo>
                  <a:cubicBezTo>
                    <a:pt x="78993" y="61777"/>
                    <a:pt x="79878" y="59579"/>
                    <a:pt x="83067" y="51970"/>
                  </a:cubicBezTo>
                  <a:cubicBezTo>
                    <a:pt x="85192" y="46729"/>
                    <a:pt x="92455" y="28806"/>
                    <a:pt x="92455" y="19337"/>
                  </a:cubicBezTo>
                  <a:cubicBezTo>
                    <a:pt x="92455" y="2936"/>
                    <a:pt x="78815" y="62"/>
                    <a:pt x="69427" y="62"/>
                  </a:cubicBezTo>
                  <a:cubicBezTo>
                    <a:pt x="54725" y="62"/>
                    <a:pt x="44805" y="8685"/>
                    <a:pt x="39491" y="15448"/>
                  </a:cubicBezTo>
                  <a:cubicBezTo>
                    <a:pt x="38251" y="3782"/>
                    <a:pt x="27800" y="62"/>
                    <a:pt x="20538" y="62"/>
                  </a:cubicBezTo>
                  <a:cubicBezTo>
                    <a:pt x="12921" y="62"/>
                    <a:pt x="8847" y="5303"/>
                    <a:pt x="6544" y="9192"/>
                  </a:cubicBezTo>
                  <a:cubicBezTo>
                    <a:pt x="2647" y="15448"/>
                    <a:pt x="167" y="25086"/>
                    <a:pt x="167" y="25932"/>
                  </a:cubicBezTo>
                  <a:cubicBezTo>
                    <a:pt x="167" y="28130"/>
                    <a:pt x="2647" y="28130"/>
                    <a:pt x="3178" y="28130"/>
                  </a:cubicBezTo>
                  <a:cubicBezTo>
                    <a:pt x="5658" y="28130"/>
                    <a:pt x="5835" y="27622"/>
                    <a:pt x="7075" y="23057"/>
                  </a:cubicBezTo>
                  <a:cubicBezTo>
                    <a:pt x="9732" y="13081"/>
                    <a:pt x="13098" y="4796"/>
                    <a:pt x="20006" y="4796"/>
                  </a:cubicBezTo>
                  <a:cubicBezTo>
                    <a:pt x="24612" y="4796"/>
                    <a:pt x="25852" y="8516"/>
                    <a:pt x="25852" y="13081"/>
                  </a:cubicBezTo>
                  <a:cubicBezTo>
                    <a:pt x="25852" y="16294"/>
                    <a:pt x="24258" y="22550"/>
                    <a:pt x="23018" y="27115"/>
                  </a:cubicBezTo>
                  <a:cubicBezTo>
                    <a:pt x="21778" y="31680"/>
                    <a:pt x="20006" y="38613"/>
                    <a:pt x="19121" y="42333"/>
                  </a:cubicBezTo>
                  <a:lnTo>
                    <a:pt x="13452" y="63975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B2600E-F831-A2EE-CF7C-F860FBDD6D23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5491341" y="4270102"/>
              <a:ext cx="180678" cy="170291"/>
            </a:xfrm>
            <a:custGeom>
              <a:avLst/>
              <a:gdLst>
                <a:gd name="csX0" fmla="*/ 84692 w 180678"/>
                <a:gd name="csY0" fmla="*/ 16732 h 170291"/>
                <a:gd name="csX1" fmla="*/ 91777 w 180678"/>
                <a:gd name="csY1" fmla="*/ 7795 h 170291"/>
                <a:gd name="csX2" fmla="*/ 107213 w 180678"/>
                <a:gd name="csY2" fmla="*/ 7553 h 170291"/>
                <a:gd name="csX3" fmla="*/ 153269 w 180678"/>
                <a:gd name="csY3" fmla="*/ 31467 h 170291"/>
                <a:gd name="csX4" fmla="*/ 139351 w 180678"/>
                <a:gd name="csY4" fmla="*/ 65767 h 170291"/>
                <a:gd name="csX5" fmla="*/ 96585 w 180678"/>
                <a:gd name="csY5" fmla="*/ 79776 h 170291"/>
                <a:gd name="csX6" fmla="*/ 68243 w 180678"/>
                <a:gd name="csY6" fmla="*/ 79776 h 170291"/>
                <a:gd name="csX7" fmla="*/ 84692 w 180678"/>
                <a:gd name="csY7" fmla="*/ 16732 h 170291"/>
                <a:gd name="csX8" fmla="*/ 121131 w 180678"/>
                <a:gd name="csY8" fmla="*/ 82916 h 170291"/>
                <a:gd name="csX9" fmla="*/ 176802 w 180678"/>
                <a:gd name="csY9" fmla="*/ 36298 h 170291"/>
                <a:gd name="csX10" fmla="*/ 120878 w 180678"/>
                <a:gd name="csY10" fmla="*/ 65 h 170291"/>
                <a:gd name="csX11" fmla="*/ 48758 w 180678"/>
                <a:gd name="csY11" fmla="*/ 65 h 170291"/>
                <a:gd name="csX12" fmla="*/ 41420 w 180678"/>
                <a:gd name="csY12" fmla="*/ 4896 h 170291"/>
                <a:gd name="csX13" fmla="*/ 48505 w 180678"/>
                <a:gd name="csY13" fmla="*/ 7553 h 170291"/>
                <a:gd name="csX14" fmla="*/ 58121 w 180678"/>
                <a:gd name="csY14" fmla="*/ 8036 h 170291"/>
                <a:gd name="csX15" fmla="*/ 64954 w 180678"/>
                <a:gd name="csY15" fmla="*/ 11901 h 170291"/>
                <a:gd name="csX16" fmla="*/ 63941 w 180678"/>
                <a:gd name="csY16" fmla="*/ 16491 h 170291"/>
                <a:gd name="csX17" fmla="*/ 30033 w 180678"/>
                <a:gd name="csY17" fmla="*/ 146202 h 170291"/>
                <a:gd name="csX18" fmla="*/ 7005 w 180678"/>
                <a:gd name="csY18" fmla="*/ 157555 h 170291"/>
                <a:gd name="csX19" fmla="*/ 173 w 180678"/>
                <a:gd name="csY19" fmla="*/ 162386 h 170291"/>
                <a:gd name="csX20" fmla="*/ 3715 w 180678"/>
                <a:gd name="csY20" fmla="*/ 165043 h 170291"/>
                <a:gd name="csX21" fmla="*/ 35600 w 180678"/>
                <a:gd name="csY21" fmla="*/ 164318 h 170291"/>
                <a:gd name="csX22" fmla="*/ 67737 w 180678"/>
                <a:gd name="csY22" fmla="*/ 165043 h 170291"/>
                <a:gd name="csX23" fmla="*/ 72798 w 180678"/>
                <a:gd name="csY23" fmla="*/ 160212 h 170291"/>
                <a:gd name="csX24" fmla="*/ 65713 w 180678"/>
                <a:gd name="csY24" fmla="*/ 157555 h 170291"/>
                <a:gd name="csX25" fmla="*/ 49264 w 180678"/>
                <a:gd name="csY25" fmla="*/ 153207 h 170291"/>
                <a:gd name="csX26" fmla="*/ 50024 w 180678"/>
                <a:gd name="csY26" fmla="*/ 149101 h 170291"/>
                <a:gd name="csX27" fmla="*/ 66725 w 180678"/>
                <a:gd name="csY27" fmla="*/ 85090 h 170291"/>
                <a:gd name="csX28" fmla="*/ 96838 w 180678"/>
                <a:gd name="csY28" fmla="*/ 85090 h 170291"/>
                <a:gd name="csX29" fmla="*/ 124421 w 180678"/>
                <a:gd name="csY29" fmla="*/ 107071 h 170291"/>
                <a:gd name="csX30" fmla="*/ 120878 w 180678"/>
                <a:gd name="csY30" fmla="*/ 123738 h 170291"/>
                <a:gd name="csX31" fmla="*/ 116829 w 180678"/>
                <a:gd name="csY31" fmla="*/ 144270 h 170291"/>
                <a:gd name="csX32" fmla="*/ 150485 w 180678"/>
                <a:gd name="csY32" fmla="*/ 170357 h 170291"/>
                <a:gd name="csX33" fmla="*/ 180851 w 180678"/>
                <a:gd name="csY33" fmla="*/ 142579 h 170291"/>
                <a:gd name="csX34" fmla="*/ 177814 w 180678"/>
                <a:gd name="csY34" fmla="*/ 139680 h 170291"/>
                <a:gd name="csX35" fmla="*/ 174525 w 180678"/>
                <a:gd name="csY35" fmla="*/ 143062 h 170291"/>
                <a:gd name="csX36" fmla="*/ 151497 w 180678"/>
                <a:gd name="csY36" fmla="*/ 165043 h 170291"/>
                <a:gd name="csX37" fmla="*/ 141375 w 180678"/>
                <a:gd name="csY37" fmla="*/ 150309 h 170291"/>
                <a:gd name="csX38" fmla="*/ 143906 w 180678"/>
                <a:gd name="csY38" fmla="*/ 122772 h 170291"/>
                <a:gd name="csX39" fmla="*/ 144918 w 180678"/>
                <a:gd name="csY39" fmla="*/ 111419 h 170291"/>
                <a:gd name="csX40" fmla="*/ 121131 w 180678"/>
                <a:gd name="csY40" fmla="*/ 82916 h 170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80678" h="170291">
                  <a:moveTo>
                    <a:pt x="84692" y="16732"/>
                  </a:moveTo>
                  <a:cubicBezTo>
                    <a:pt x="86210" y="10935"/>
                    <a:pt x="86969" y="8519"/>
                    <a:pt x="91777" y="7795"/>
                  </a:cubicBezTo>
                  <a:cubicBezTo>
                    <a:pt x="94055" y="7553"/>
                    <a:pt x="102152" y="7553"/>
                    <a:pt x="107213" y="7553"/>
                  </a:cubicBezTo>
                  <a:cubicBezTo>
                    <a:pt x="125180" y="7553"/>
                    <a:pt x="153269" y="7553"/>
                    <a:pt x="153269" y="31467"/>
                  </a:cubicBezTo>
                  <a:cubicBezTo>
                    <a:pt x="153269" y="39679"/>
                    <a:pt x="149220" y="56346"/>
                    <a:pt x="139351" y="65767"/>
                  </a:cubicBezTo>
                  <a:cubicBezTo>
                    <a:pt x="132771" y="72047"/>
                    <a:pt x="119360" y="79776"/>
                    <a:pt x="96585" y="79776"/>
                  </a:cubicBezTo>
                  <a:lnTo>
                    <a:pt x="68243" y="79776"/>
                  </a:lnTo>
                  <a:lnTo>
                    <a:pt x="84692" y="16732"/>
                  </a:lnTo>
                  <a:close/>
                  <a:moveTo>
                    <a:pt x="121131" y="82916"/>
                  </a:moveTo>
                  <a:cubicBezTo>
                    <a:pt x="146689" y="77602"/>
                    <a:pt x="176802" y="60694"/>
                    <a:pt x="176802" y="36298"/>
                  </a:cubicBezTo>
                  <a:cubicBezTo>
                    <a:pt x="176802" y="15524"/>
                    <a:pt x="154028" y="65"/>
                    <a:pt x="120878" y="65"/>
                  </a:cubicBezTo>
                  <a:lnTo>
                    <a:pt x="48758" y="65"/>
                  </a:lnTo>
                  <a:cubicBezTo>
                    <a:pt x="43697" y="65"/>
                    <a:pt x="41420" y="65"/>
                    <a:pt x="41420" y="4896"/>
                  </a:cubicBezTo>
                  <a:cubicBezTo>
                    <a:pt x="41420" y="7553"/>
                    <a:pt x="43697" y="7553"/>
                    <a:pt x="48505" y="7553"/>
                  </a:cubicBezTo>
                  <a:cubicBezTo>
                    <a:pt x="49011" y="7553"/>
                    <a:pt x="53819" y="7553"/>
                    <a:pt x="58121" y="8036"/>
                  </a:cubicBezTo>
                  <a:cubicBezTo>
                    <a:pt x="62676" y="8519"/>
                    <a:pt x="64954" y="8761"/>
                    <a:pt x="64954" y="11901"/>
                  </a:cubicBezTo>
                  <a:cubicBezTo>
                    <a:pt x="64954" y="12867"/>
                    <a:pt x="64701" y="13592"/>
                    <a:pt x="63941" y="16491"/>
                  </a:cubicBezTo>
                  <a:lnTo>
                    <a:pt x="30033" y="146202"/>
                  </a:lnTo>
                  <a:cubicBezTo>
                    <a:pt x="27502" y="155623"/>
                    <a:pt x="26996" y="157555"/>
                    <a:pt x="7005" y="157555"/>
                  </a:cubicBezTo>
                  <a:cubicBezTo>
                    <a:pt x="2450" y="157555"/>
                    <a:pt x="173" y="157555"/>
                    <a:pt x="173" y="162386"/>
                  </a:cubicBezTo>
                  <a:cubicBezTo>
                    <a:pt x="173" y="165043"/>
                    <a:pt x="3209" y="165043"/>
                    <a:pt x="3715" y="165043"/>
                  </a:cubicBezTo>
                  <a:cubicBezTo>
                    <a:pt x="10801" y="165043"/>
                    <a:pt x="28514" y="164318"/>
                    <a:pt x="35600" y="164318"/>
                  </a:cubicBezTo>
                  <a:cubicBezTo>
                    <a:pt x="42685" y="164318"/>
                    <a:pt x="60652" y="165043"/>
                    <a:pt x="67737" y="165043"/>
                  </a:cubicBezTo>
                  <a:cubicBezTo>
                    <a:pt x="69762" y="165043"/>
                    <a:pt x="72798" y="165043"/>
                    <a:pt x="72798" y="160212"/>
                  </a:cubicBezTo>
                  <a:cubicBezTo>
                    <a:pt x="72798" y="157555"/>
                    <a:pt x="70521" y="157555"/>
                    <a:pt x="65713" y="157555"/>
                  </a:cubicBezTo>
                  <a:cubicBezTo>
                    <a:pt x="56350" y="157555"/>
                    <a:pt x="49264" y="157555"/>
                    <a:pt x="49264" y="153207"/>
                  </a:cubicBezTo>
                  <a:cubicBezTo>
                    <a:pt x="49264" y="151758"/>
                    <a:pt x="49771" y="150550"/>
                    <a:pt x="50024" y="149101"/>
                  </a:cubicBezTo>
                  <a:lnTo>
                    <a:pt x="66725" y="85090"/>
                  </a:lnTo>
                  <a:lnTo>
                    <a:pt x="96838" y="85090"/>
                  </a:lnTo>
                  <a:cubicBezTo>
                    <a:pt x="119866" y="85090"/>
                    <a:pt x="124421" y="98617"/>
                    <a:pt x="124421" y="107071"/>
                  </a:cubicBezTo>
                  <a:cubicBezTo>
                    <a:pt x="124421" y="110695"/>
                    <a:pt x="122396" y="118183"/>
                    <a:pt x="120878" y="123738"/>
                  </a:cubicBezTo>
                  <a:cubicBezTo>
                    <a:pt x="119107" y="130502"/>
                    <a:pt x="116829" y="139439"/>
                    <a:pt x="116829" y="144270"/>
                  </a:cubicBezTo>
                  <a:cubicBezTo>
                    <a:pt x="116829" y="170357"/>
                    <a:pt x="147195" y="170357"/>
                    <a:pt x="150485" y="170357"/>
                  </a:cubicBezTo>
                  <a:cubicBezTo>
                    <a:pt x="171994" y="170357"/>
                    <a:pt x="180851" y="145961"/>
                    <a:pt x="180851" y="142579"/>
                  </a:cubicBezTo>
                  <a:cubicBezTo>
                    <a:pt x="180851" y="139680"/>
                    <a:pt x="178067" y="139680"/>
                    <a:pt x="177814" y="139680"/>
                  </a:cubicBezTo>
                  <a:cubicBezTo>
                    <a:pt x="175537" y="139680"/>
                    <a:pt x="175031" y="141371"/>
                    <a:pt x="174525" y="143062"/>
                  </a:cubicBezTo>
                  <a:cubicBezTo>
                    <a:pt x="168199" y="160937"/>
                    <a:pt x="157317" y="165043"/>
                    <a:pt x="151497" y="165043"/>
                  </a:cubicBezTo>
                  <a:cubicBezTo>
                    <a:pt x="143146" y="165043"/>
                    <a:pt x="141375" y="159729"/>
                    <a:pt x="141375" y="150309"/>
                  </a:cubicBezTo>
                  <a:cubicBezTo>
                    <a:pt x="141375" y="142821"/>
                    <a:pt x="142893" y="130502"/>
                    <a:pt x="143906" y="122772"/>
                  </a:cubicBezTo>
                  <a:cubicBezTo>
                    <a:pt x="144412" y="119390"/>
                    <a:pt x="144918" y="114801"/>
                    <a:pt x="144918" y="111419"/>
                  </a:cubicBezTo>
                  <a:cubicBezTo>
                    <a:pt x="144918" y="92820"/>
                    <a:pt x="127963" y="85332"/>
                    <a:pt x="121131" y="82916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3FF3056-DFE2-F917-1D8B-62E0AD893961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5681430" y="4396746"/>
              <a:ext cx="108229" cy="76256"/>
            </a:xfrm>
            <a:custGeom>
              <a:avLst/>
              <a:gdLst>
                <a:gd name="csX0" fmla="*/ 13465 w 108229"/>
                <a:gd name="csY0" fmla="*/ 63981 h 76256"/>
                <a:gd name="csX1" fmla="*/ 11694 w 108229"/>
                <a:gd name="csY1" fmla="*/ 70913 h 76256"/>
                <a:gd name="csX2" fmla="*/ 17717 w 108229"/>
                <a:gd name="csY2" fmla="*/ 76324 h 76256"/>
                <a:gd name="csX3" fmla="*/ 24625 w 108229"/>
                <a:gd name="csY3" fmla="*/ 72604 h 76256"/>
                <a:gd name="csX4" fmla="*/ 27813 w 108229"/>
                <a:gd name="csY4" fmla="*/ 62121 h 76256"/>
                <a:gd name="csX5" fmla="*/ 31710 w 108229"/>
                <a:gd name="csY5" fmla="*/ 46903 h 76256"/>
                <a:gd name="csX6" fmla="*/ 34722 w 108229"/>
                <a:gd name="csY6" fmla="*/ 35574 h 76256"/>
                <a:gd name="csX7" fmla="*/ 42161 w 108229"/>
                <a:gd name="csY7" fmla="*/ 20357 h 76256"/>
                <a:gd name="csX8" fmla="*/ 68732 w 108229"/>
                <a:gd name="csY8" fmla="*/ 4801 h 76256"/>
                <a:gd name="csX9" fmla="*/ 79183 w 108229"/>
                <a:gd name="csY9" fmla="*/ 16637 h 76256"/>
                <a:gd name="csX10" fmla="*/ 68732 w 108229"/>
                <a:gd name="csY10" fmla="*/ 52652 h 76256"/>
                <a:gd name="csX11" fmla="*/ 66075 w 108229"/>
                <a:gd name="csY11" fmla="*/ 61782 h 76256"/>
                <a:gd name="csX12" fmla="*/ 82903 w 108229"/>
                <a:gd name="csY12" fmla="*/ 76324 h 76256"/>
                <a:gd name="csX13" fmla="*/ 108410 w 108229"/>
                <a:gd name="csY13" fmla="*/ 50454 h 76256"/>
                <a:gd name="csX14" fmla="*/ 105576 w 108229"/>
                <a:gd name="csY14" fmla="*/ 48256 h 76256"/>
                <a:gd name="csX15" fmla="*/ 102210 w 108229"/>
                <a:gd name="csY15" fmla="*/ 51130 h 76256"/>
                <a:gd name="csX16" fmla="*/ 83434 w 108229"/>
                <a:gd name="csY16" fmla="*/ 71589 h 76256"/>
                <a:gd name="csX17" fmla="*/ 79006 w 108229"/>
                <a:gd name="csY17" fmla="*/ 65671 h 76256"/>
                <a:gd name="csX18" fmla="*/ 83080 w 108229"/>
                <a:gd name="csY18" fmla="*/ 51976 h 76256"/>
                <a:gd name="csX19" fmla="*/ 92468 w 108229"/>
                <a:gd name="csY19" fmla="*/ 19342 h 76256"/>
                <a:gd name="csX20" fmla="*/ 69440 w 108229"/>
                <a:gd name="csY20" fmla="*/ 67 h 76256"/>
                <a:gd name="csX21" fmla="*/ 39504 w 108229"/>
                <a:gd name="csY21" fmla="*/ 15453 h 76256"/>
                <a:gd name="csX22" fmla="*/ 20551 w 108229"/>
                <a:gd name="csY22" fmla="*/ 67 h 76256"/>
                <a:gd name="csX23" fmla="*/ 6557 w 108229"/>
                <a:gd name="csY23" fmla="*/ 9197 h 76256"/>
                <a:gd name="csX24" fmla="*/ 180 w 108229"/>
                <a:gd name="csY24" fmla="*/ 25937 h 76256"/>
                <a:gd name="csX25" fmla="*/ 3191 w 108229"/>
                <a:gd name="csY25" fmla="*/ 28135 h 76256"/>
                <a:gd name="csX26" fmla="*/ 7088 w 108229"/>
                <a:gd name="csY26" fmla="*/ 23062 h 76256"/>
                <a:gd name="csX27" fmla="*/ 20019 w 108229"/>
                <a:gd name="csY27" fmla="*/ 4801 h 76256"/>
                <a:gd name="csX28" fmla="*/ 25865 w 108229"/>
                <a:gd name="csY28" fmla="*/ 13086 h 76256"/>
                <a:gd name="csX29" fmla="*/ 23031 w 108229"/>
                <a:gd name="csY29" fmla="*/ 27120 h 76256"/>
                <a:gd name="csX30" fmla="*/ 19134 w 108229"/>
                <a:gd name="csY30" fmla="*/ 42338 h 76256"/>
                <a:gd name="csX31" fmla="*/ 13465 w 108229"/>
                <a:gd name="csY31" fmla="*/ 63981 h 76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8229" h="76256">
                  <a:moveTo>
                    <a:pt x="13465" y="63981"/>
                  </a:moveTo>
                  <a:cubicBezTo>
                    <a:pt x="12757" y="66179"/>
                    <a:pt x="11694" y="70406"/>
                    <a:pt x="11694" y="70913"/>
                  </a:cubicBezTo>
                  <a:cubicBezTo>
                    <a:pt x="11694" y="74633"/>
                    <a:pt x="14882" y="76324"/>
                    <a:pt x="17717" y="76324"/>
                  </a:cubicBezTo>
                  <a:cubicBezTo>
                    <a:pt x="20905" y="76324"/>
                    <a:pt x="23739" y="74126"/>
                    <a:pt x="24625" y="72604"/>
                  </a:cubicBezTo>
                  <a:cubicBezTo>
                    <a:pt x="25511" y="71082"/>
                    <a:pt x="26928" y="65671"/>
                    <a:pt x="27813" y="62121"/>
                  </a:cubicBezTo>
                  <a:cubicBezTo>
                    <a:pt x="28699" y="58908"/>
                    <a:pt x="30647" y="51130"/>
                    <a:pt x="31710" y="46903"/>
                  </a:cubicBezTo>
                  <a:cubicBezTo>
                    <a:pt x="32773" y="43183"/>
                    <a:pt x="33836" y="39463"/>
                    <a:pt x="34722" y="35574"/>
                  </a:cubicBezTo>
                  <a:cubicBezTo>
                    <a:pt x="36670" y="28642"/>
                    <a:pt x="37024" y="27289"/>
                    <a:pt x="42161" y="20357"/>
                  </a:cubicBezTo>
                  <a:cubicBezTo>
                    <a:pt x="47121" y="13593"/>
                    <a:pt x="55446" y="4801"/>
                    <a:pt x="68732" y="4801"/>
                  </a:cubicBezTo>
                  <a:cubicBezTo>
                    <a:pt x="79006" y="4801"/>
                    <a:pt x="79183" y="13424"/>
                    <a:pt x="79183" y="16637"/>
                  </a:cubicBezTo>
                  <a:cubicBezTo>
                    <a:pt x="79183" y="26782"/>
                    <a:pt x="71566" y="45550"/>
                    <a:pt x="68732" y="52652"/>
                  </a:cubicBezTo>
                  <a:cubicBezTo>
                    <a:pt x="66783" y="57386"/>
                    <a:pt x="66075" y="58908"/>
                    <a:pt x="66075" y="61782"/>
                  </a:cubicBezTo>
                  <a:cubicBezTo>
                    <a:pt x="66075" y="70744"/>
                    <a:pt x="73869" y="76324"/>
                    <a:pt x="82903" y="76324"/>
                  </a:cubicBezTo>
                  <a:cubicBezTo>
                    <a:pt x="100616" y="76324"/>
                    <a:pt x="108410" y="52990"/>
                    <a:pt x="108410" y="50454"/>
                  </a:cubicBezTo>
                  <a:cubicBezTo>
                    <a:pt x="108410" y="48256"/>
                    <a:pt x="106107" y="48256"/>
                    <a:pt x="105576" y="48256"/>
                  </a:cubicBezTo>
                  <a:cubicBezTo>
                    <a:pt x="103096" y="48256"/>
                    <a:pt x="102919" y="49270"/>
                    <a:pt x="102210" y="51130"/>
                  </a:cubicBezTo>
                  <a:cubicBezTo>
                    <a:pt x="98136" y="64657"/>
                    <a:pt x="90519" y="71589"/>
                    <a:pt x="83434" y="71589"/>
                  </a:cubicBezTo>
                  <a:cubicBezTo>
                    <a:pt x="79714" y="71589"/>
                    <a:pt x="79006" y="69222"/>
                    <a:pt x="79006" y="65671"/>
                  </a:cubicBezTo>
                  <a:cubicBezTo>
                    <a:pt x="79006" y="61782"/>
                    <a:pt x="79891" y="59584"/>
                    <a:pt x="83080" y="51976"/>
                  </a:cubicBezTo>
                  <a:cubicBezTo>
                    <a:pt x="85205" y="46734"/>
                    <a:pt x="92468" y="28811"/>
                    <a:pt x="92468" y="19342"/>
                  </a:cubicBezTo>
                  <a:cubicBezTo>
                    <a:pt x="92468" y="2941"/>
                    <a:pt x="78828" y="67"/>
                    <a:pt x="69440" y="67"/>
                  </a:cubicBezTo>
                  <a:cubicBezTo>
                    <a:pt x="54738" y="67"/>
                    <a:pt x="44818" y="8690"/>
                    <a:pt x="39504" y="15453"/>
                  </a:cubicBezTo>
                  <a:cubicBezTo>
                    <a:pt x="38264" y="3787"/>
                    <a:pt x="27813" y="67"/>
                    <a:pt x="20551" y="67"/>
                  </a:cubicBezTo>
                  <a:cubicBezTo>
                    <a:pt x="12934" y="67"/>
                    <a:pt x="8860" y="5308"/>
                    <a:pt x="6557" y="9197"/>
                  </a:cubicBezTo>
                  <a:cubicBezTo>
                    <a:pt x="2660" y="15453"/>
                    <a:pt x="180" y="25091"/>
                    <a:pt x="180" y="25937"/>
                  </a:cubicBezTo>
                  <a:cubicBezTo>
                    <a:pt x="180" y="28135"/>
                    <a:pt x="2660" y="28135"/>
                    <a:pt x="3191" y="28135"/>
                  </a:cubicBezTo>
                  <a:cubicBezTo>
                    <a:pt x="5671" y="28135"/>
                    <a:pt x="5848" y="27627"/>
                    <a:pt x="7088" y="23062"/>
                  </a:cubicBezTo>
                  <a:cubicBezTo>
                    <a:pt x="9745" y="13086"/>
                    <a:pt x="13111" y="4801"/>
                    <a:pt x="20019" y="4801"/>
                  </a:cubicBezTo>
                  <a:cubicBezTo>
                    <a:pt x="24625" y="4801"/>
                    <a:pt x="25865" y="8521"/>
                    <a:pt x="25865" y="13086"/>
                  </a:cubicBezTo>
                  <a:cubicBezTo>
                    <a:pt x="25865" y="16299"/>
                    <a:pt x="24271" y="22555"/>
                    <a:pt x="23031" y="27120"/>
                  </a:cubicBezTo>
                  <a:cubicBezTo>
                    <a:pt x="21791" y="31685"/>
                    <a:pt x="20019" y="38618"/>
                    <a:pt x="19134" y="42338"/>
                  </a:cubicBezTo>
                  <a:lnTo>
                    <a:pt x="13465" y="6398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779743C-09F9-4658-9582-A5162F374183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5817327" y="4424814"/>
              <a:ext cx="119743" cy="8285"/>
            </a:xfrm>
            <a:custGeom>
              <a:avLst/>
              <a:gdLst>
                <a:gd name="csX0" fmla="*/ 112843 w 119743"/>
                <a:gd name="csY0" fmla="*/ 8352 h 8285"/>
                <a:gd name="csX1" fmla="*/ 119929 w 119743"/>
                <a:gd name="csY1" fmla="*/ 4294 h 8285"/>
                <a:gd name="csX2" fmla="*/ 112843 w 119743"/>
                <a:gd name="csY2" fmla="*/ 67 h 8285"/>
                <a:gd name="csX3" fmla="*/ 7270 w 119743"/>
                <a:gd name="csY3" fmla="*/ 67 h 8285"/>
                <a:gd name="csX4" fmla="*/ 185 w 119743"/>
                <a:gd name="csY4" fmla="*/ 4125 h 8285"/>
                <a:gd name="csX5" fmla="*/ 7270 w 119743"/>
                <a:gd name="csY5" fmla="*/ 8352 h 8285"/>
                <a:gd name="csX6" fmla="*/ 112843 w 119743"/>
                <a:gd name="csY6" fmla="*/ 8352 h 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9743" h="8285">
                  <a:moveTo>
                    <a:pt x="112843" y="8352"/>
                  </a:moveTo>
                  <a:cubicBezTo>
                    <a:pt x="115678" y="8352"/>
                    <a:pt x="119929" y="8352"/>
                    <a:pt x="119929" y="4294"/>
                  </a:cubicBezTo>
                  <a:cubicBezTo>
                    <a:pt x="119929" y="67"/>
                    <a:pt x="115855" y="67"/>
                    <a:pt x="112843" y="67"/>
                  </a:cubicBezTo>
                  <a:lnTo>
                    <a:pt x="7270" y="67"/>
                  </a:lnTo>
                  <a:cubicBezTo>
                    <a:pt x="4436" y="67"/>
                    <a:pt x="185" y="67"/>
                    <a:pt x="185" y="4125"/>
                  </a:cubicBezTo>
                  <a:cubicBezTo>
                    <a:pt x="185" y="8352"/>
                    <a:pt x="4259" y="8352"/>
                    <a:pt x="7270" y="8352"/>
                  </a:cubicBezTo>
                  <a:lnTo>
                    <a:pt x="112843" y="835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6743A94-8C29-5893-7171-29327E300175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5975662" y="4359040"/>
              <a:ext cx="64477" cy="112271"/>
            </a:xfrm>
            <a:custGeom>
              <a:avLst/>
              <a:gdLst>
                <a:gd name="csX0" fmla="*/ 40224 w 64477"/>
                <a:gd name="csY0" fmla="*/ 4801 h 112271"/>
                <a:gd name="csX1" fmla="*/ 34910 w 64477"/>
                <a:gd name="csY1" fmla="*/ 67 h 112271"/>
                <a:gd name="csX2" fmla="*/ 191 w 64477"/>
                <a:gd name="csY2" fmla="*/ 10888 h 112271"/>
                <a:gd name="csX3" fmla="*/ 191 w 64477"/>
                <a:gd name="csY3" fmla="*/ 16975 h 112271"/>
                <a:gd name="csX4" fmla="*/ 25876 w 64477"/>
                <a:gd name="csY4" fmla="*/ 12241 h 112271"/>
                <a:gd name="csX5" fmla="*/ 25876 w 64477"/>
                <a:gd name="csY5" fmla="*/ 98474 h 112271"/>
                <a:gd name="csX6" fmla="*/ 8162 w 64477"/>
                <a:gd name="csY6" fmla="*/ 106252 h 112271"/>
                <a:gd name="csX7" fmla="*/ 1431 w 64477"/>
                <a:gd name="csY7" fmla="*/ 106252 h 112271"/>
                <a:gd name="csX8" fmla="*/ 1431 w 64477"/>
                <a:gd name="csY8" fmla="*/ 112339 h 112271"/>
                <a:gd name="csX9" fmla="*/ 32961 w 64477"/>
                <a:gd name="csY9" fmla="*/ 111662 h 112271"/>
                <a:gd name="csX10" fmla="*/ 64669 w 64477"/>
                <a:gd name="csY10" fmla="*/ 112339 h 112271"/>
                <a:gd name="csX11" fmla="*/ 64669 w 64477"/>
                <a:gd name="csY11" fmla="*/ 106252 h 112271"/>
                <a:gd name="csX12" fmla="*/ 57938 w 64477"/>
                <a:gd name="csY12" fmla="*/ 106252 h 112271"/>
                <a:gd name="csX13" fmla="*/ 40224 w 64477"/>
                <a:gd name="csY13" fmla="*/ 98474 h 112271"/>
                <a:gd name="csX14" fmla="*/ 40224 w 64477"/>
                <a:gd name="csY14" fmla="*/ 4801 h 112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271">
                  <a:moveTo>
                    <a:pt x="40224" y="4801"/>
                  </a:moveTo>
                  <a:cubicBezTo>
                    <a:pt x="40224" y="236"/>
                    <a:pt x="39870" y="67"/>
                    <a:pt x="34910" y="67"/>
                  </a:cubicBezTo>
                  <a:cubicBezTo>
                    <a:pt x="23573" y="10719"/>
                    <a:pt x="7454" y="10888"/>
                    <a:pt x="191" y="10888"/>
                  </a:cubicBezTo>
                  <a:lnTo>
                    <a:pt x="191" y="16975"/>
                  </a:lnTo>
                  <a:cubicBezTo>
                    <a:pt x="4443" y="16975"/>
                    <a:pt x="16134" y="16975"/>
                    <a:pt x="25876" y="12241"/>
                  </a:cubicBezTo>
                  <a:lnTo>
                    <a:pt x="25876" y="98474"/>
                  </a:lnTo>
                  <a:cubicBezTo>
                    <a:pt x="25876" y="104053"/>
                    <a:pt x="25876" y="106252"/>
                    <a:pt x="8162" y="106252"/>
                  </a:cubicBezTo>
                  <a:lnTo>
                    <a:pt x="1431" y="106252"/>
                  </a:lnTo>
                  <a:lnTo>
                    <a:pt x="1431" y="112339"/>
                  </a:lnTo>
                  <a:cubicBezTo>
                    <a:pt x="4620" y="112170"/>
                    <a:pt x="26407" y="111662"/>
                    <a:pt x="32961" y="111662"/>
                  </a:cubicBezTo>
                  <a:cubicBezTo>
                    <a:pt x="38453" y="111662"/>
                    <a:pt x="60772" y="112170"/>
                    <a:pt x="64669" y="112339"/>
                  </a:cubicBezTo>
                  <a:lnTo>
                    <a:pt x="64669" y="106252"/>
                  </a:lnTo>
                  <a:lnTo>
                    <a:pt x="57938" y="106252"/>
                  </a:lnTo>
                  <a:cubicBezTo>
                    <a:pt x="40224" y="106252"/>
                    <a:pt x="40224" y="104053"/>
                    <a:pt x="40224" y="98474"/>
                  </a:cubicBezTo>
                  <a:lnTo>
                    <a:pt x="40224" y="480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9628F68-6501-23A5-87D6-77D16D3F52A7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6094928" y="4253918"/>
              <a:ext cx="58707" cy="241548"/>
            </a:xfrm>
            <a:custGeom>
              <a:avLst/>
              <a:gdLst>
                <a:gd name="csX0" fmla="*/ 58904 w 58707"/>
                <a:gd name="csY0" fmla="*/ 239199 h 241548"/>
                <a:gd name="csX1" fmla="*/ 54602 w 58707"/>
                <a:gd name="csY1" fmla="*/ 233884 h 241548"/>
                <a:gd name="csX2" fmla="*/ 14873 w 58707"/>
                <a:gd name="csY2" fmla="*/ 120840 h 241548"/>
                <a:gd name="csX3" fmla="*/ 55614 w 58707"/>
                <a:gd name="csY3" fmla="*/ 6587 h 241548"/>
                <a:gd name="csX4" fmla="*/ 58904 w 58707"/>
                <a:gd name="csY4" fmla="*/ 2481 h 241548"/>
                <a:gd name="csX5" fmla="*/ 56373 w 58707"/>
                <a:gd name="csY5" fmla="*/ 65 h 241548"/>
                <a:gd name="csX6" fmla="*/ 16138 w 58707"/>
                <a:gd name="csY6" fmla="*/ 47167 h 241548"/>
                <a:gd name="csX7" fmla="*/ 196 w 58707"/>
                <a:gd name="csY7" fmla="*/ 120840 h 241548"/>
                <a:gd name="csX8" fmla="*/ 16897 w 58707"/>
                <a:gd name="csY8" fmla="*/ 196203 h 241548"/>
                <a:gd name="csX9" fmla="*/ 56373 w 58707"/>
                <a:gd name="csY9" fmla="*/ 241614 h 241548"/>
                <a:gd name="csX10" fmla="*/ 58904 w 58707"/>
                <a:gd name="csY10" fmla="*/ 239199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04" y="239199"/>
                  </a:moveTo>
                  <a:cubicBezTo>
                    <a:pt x="58904" y="238474"/>
                    <a:pt x="58904" y="237991"/>
                    <a:pt x="54602" y="233884"/>
                  </a:cubicBezTo>
                  <a:cubicBezTo>
                    <a:pt x="22970" y="203449"/>
                    <a:pt x="14873" y="157797"/>
                    <a:pt x="14873" y="120840"/>
                  </a:cubicBezTo>
                  <a:cubicBezTo>
                    <a:pt x="14873" y="78810"/>
                    <a:pt x="24489" y="36781"/>
                    <a:pt x="55614" y="6587"/>
                  </a:cubicBezTo>
                  <a:cubicBezTo>
                    <a:pt x="58904" y="3689"/>
                    <a:pt x="58904" y="3205"/>
                    <a:pt x="58904" y="2481"/>
                  </a:cubicBezTo>
                  <a:cubicBezTo>
                    <a:pt x="58904" y="790"/>
                    <a:pt x="57891" y="65"/>
                    <a:pt x="56373" y="65"/>
                  </a:cubicBezTo>
                  <a:cubicBezTo>
                    <a:pt x="53843" y="65"/>
                    <a:pt x="31068" y="16491"/>
                    <a:pt x="16138" y="47167"/>
                  </a:cubicBezTo>
                  <a:cubicBezTo>
                    <a:pt x="3232" y="73738"/>
                    <a:pt x="196" y="100550"/>
                    <a:pt x="196" y="120840"/>
                  </a:cubicBezTo>
                  <a:cubicBezTo>
                    <a:pt x="196" y="139680"/>
                    <a:pt x="2979" y="168908"/>
                    <a:pt x="16897" y="196203"/>
                  </a:cubicBezTo>
                  <a:cubicBezTo>
                    <a:pt x="32080" y="225913"/>
                    <a:pt x="53843" y="241614"/>
                    <a:pt x="56373" y="241614"/>
                  </a:cubicBezTo>
                  <a:cubicBezTo>
                    <a:pt x="57891" y="241614"/>
                    <a:pt x="58904" y="240889"/>
                    <a:pt x="58904" y="239199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9BBD65B-A4EF-7AF6-43C5-769070DB817E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6176130" y="4328315"/>
              <a:ext cx="142467" cy="156282"/>
            </a:xfrm>
            <a:custGeom>
              <a:avLst/>
              <a:gdLst>
                <a:gd name="csX0" fmla="*/ 139884 w 142467"/>
                <a:gd name="csY0" fmla="*/ 9486 h 156282"/>
                <a:gd name="csX1" fmla="*/ 142667 w 142467"/>
                <a:gd name="csY1" fmla="*/ 5621 h 156282"/>
                <a:gd name="csX2" fmla="*/ 139631 w 142467"/>
                <a:gd name="csY2" fmla="*/ 2722 h 156282"/>
                <a:gd name="csX3" fmla="*/ 135582 w 142467"/>
                <a:gd name="csY3" fmla="*/ 5621 h 156282"/>
                <a:gd name="csX4" fmla="*/ 77633 w 142467"/>
                <a:gd name="csY4" fmla="*/ 67216 h 156282"/>
                <a:gd name="csX5" fmla="*/ 59667 w 142467"/>
                <a:gd name="csY5" fmla="*/ 17698 h 156282"/>
                <a:gd name="csX6" fmla="*/ 29047 w 142467"/>
                <a:gd name="csY6" fmla="*/ 65 h 156282"/>
                <a:gd name="csX7" fmla="*/ 7791 w 142467"/>
                <a:gd name="csY7" fmla="*/ 16007 h 156282"/>
                <a:gd name="csX8" fmla="*/ 10828 w 142467"/>
                <a:gd name="csY8" fmla="*/ 18423 h 156282"/>
                <a:gd name="csX9" fmla="*/ 14117 w 142467"/>
                <a:gd name="csY9" fmla="*/ 15766 h 156282"/>
                <a:gd name="csX10" fmla="*/ 27529 w 142467"/>
                <a:gd name="csY10" fmla="*/ 5379 h 156282"/>
                <a:gd name="csX11" fmla="*/ 47014 w 142467"/>
                <a:gd name="csY11" fmla="*/ 34365 h 156282"/>
                <a:gd name="csX12" fmla="*/ 63209 w 142467"/>
                <a:gd name="csY12" fmla="*/ 82192 h 156282"/>
                <a:gd name="csX13" fmla="*/ 61185 w 142467"/>
                <a:gd name="csY13" fmla="*/ 84849 h 156282"/>
                <a:gd name="csX14" fmla="*/ 2983 w 142467"/>
                <a:gd name="csY14" fmla="*/ 146927 h 156282"/>
                <a:gd name="csX15" fmla="*/ 200 w 142467"/>
                <a:gd name="csY15" fmla="*/ 150792 h 156282"/>
                <a:gd name="csX16" fmla="*/ 3236 w 142467"/>
                <a:gd name="csY16" fmla="*/ 153690 h 156282"/>
                <a:gd name="csX17" fmla="*/ 7285 w 142467"/>
                <a:gd name="csY17" fmla="*/ 151033 h 156282"/>
                <a:gd name="csX18" fmla="*/ 65234 w 142467"/>
                <a:gd name="csY18" fmla="*/ 88955 h 156282"/>
                <a:gd name="csX19" fmla="*/ 82441 w 142467"/>
                <a:gd name="csY19" fmla="*/ 137023 h 156282"/>
                <a:gd name="csX20" fmla="*/ 113820 w 142467"/>
                <a:gd name="csY20" fmla="*/ 156347 h 156282"/>
                <a:gd name="csX21" fmla="*/ 135329 w 142467"/>
                <a:gd name="csY21" fmla="*/ 140647 h 156282"/>
                <a:gd name="csX22" fmla="*/ 132292 w 142467"/>
                <a:gd name="csY22" fmla="*/ 137990 h 156282"/>
                <a:gd name="csX23" fmla="*/ 128750 w 142467"/>
                <a:gd name="csY23" fmla="*/ 141371 h 156282"/>
                <a:gd name="csX24" fmla="*/ 115338 w 142467"/>
                <a:gd name="csY24" fmla="*/ 151033 h 156282"/>
                <a:gd name="csX25" fmla="*/ 79658 w 142467"/>
                <a:gd name="csY25" fmla="*/ 73979 h 156282"/>
                <a:gd name="csX26" fmla="*/ 139884 w 142467"/>
                <a:gd name="csY26" fmla="*/ 9486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884" y="9486"/>
                  </a:moveTo>
                  <a:cubicBezTo>
                    <a:pt x="142667" y="6829"/>
                    <a:pt x="142667" y="6346"/>
                    <a:pt x="142667" y="5621"/>
                  </a:cubicBezTo>
                  <a:cubicBezTo>
                    <a:pt x="142667" y="4172"/>
                    <a:pt x="141655" y="2722"/>
                    <a:pt x="139631" y="2722"/>
                  </a:cubicBezTo>
                  <a:cubicBezTo>
                    <a:pt x="138112" y="2722"/>
                    <a:pt x="137100" y="3930"/>
                    <a:pt x="135582" y="5621"/>
                  </a:cubicBezTo>
                  <a:lnTo>
                    <a:pt x="77633" y="67216"/>
                  </a:lnTo>
                  <a:cubicBezTo>
                    <a:pt x="67511" y="36539"/>
                    <a:pt x="65487" y="30500"/>
                    <a:pt x="59667" y="17698"/>
                  </a:cubicBezTo>
                  <a:cubicBezTo>
                    <a:pt x="56883" y="12143"/>
                    <a:pt x="51316" y="65"/>
                    <a:pt x="29047" y="65"/>
                  </a:cubicBezTo>
                  <a:cubicBezTo>
                    <a:pt x="14370" y="65"/>
                    <a:pt x="7791" y="12626"/>
                    <a:pt x="7791" y="16007"/>
                  </a:cubicBezTo>
                  <a:cubicBezTo>
                    <a:pt x="7791" y="16249"/>
                    <a:pt x="7791" y="18423"/>
                    <a:pt x="10828" y="18423"/>
                  </a:cubicBezTo>
                  <a:cubicBezTo>
                    <a:pt x="13105" y="18423"/>
                    <a:pt x="13611" y="16974"/>
                    <a:pt x="14117" y="15766"/>
                  </a:cubicBezTo>
                  <a:cubicBezTo>
                    <a:pt x="17913" y="6346"/>
                    <a:pt x="26011" y="5379"/>
                    <a:pt x="27529" y="5379"/>
                  </a:cubicBezTo>
                  <a:cubicBezTo>
                    <a:pt x="35121" y="5379"/>
                    <a:pt x="42712" y="23737"/>
                    <a:pt x="47014" y="34365"/>
                  </a:cubicBezTo>
                  <a:cubicBezTo>
                    <a:pt x="55112" y="53448"/>
                    <a:pt x="63209" y="81467"/>
                    <a:pt x="63209" y="82192"/>
                  </a:cubicBezTo>
                  <a:cubicBezTo>
                    <a:pt x="63209" y="82433"/>
                    <a:pt x="63209" y="82916"/>
                    <a:pt x="61185" y="84849"/>
                  </a:cubicBezTo>
                  <a:lnTo>
                    <a:pt x="2983" y="146927"/>
                  </a:lnTo>
                  <a:cubicBezTo>
                    <a:pt x="200" y="149584"/>
                    <a:pt x="200" y="150067"/>
                    <a:pt x="200" y="150792"/>
                  </a:cubicBezTo>
                  <a:cubicBezTo>
                    <a:pt x="200" y="152241"/>
                    <a:pt x="1718" y="153690"/>
                    <a:pt x="3236" y="153690"/>
                  </a:cubicBezTo>
                  <a:cubicBezTo>
                    <a:pt x="5008" y="153690"/>
                    <a:pt x="6273" y="151999"/>
                    <a:pt x="7285" y="151033"/>
                  </a:cubicBezTo>
                  <a:lnTo>
                    <a:pt x="65234" y="88955"/>
                  </a:lnTo>
                  <a:cubicBezTo>
                    <a:pt x="73331" y="114076"/>
                    <a:pt x="76368" y="123497"/>
                    <a:pt x="82441" y="137023"/>
                  </a:cubicBezTo>
                  <a:cubicBezTo>
                    <a:pt x="85731" y="144270"/>
                    <a:pt x="91298" y="156347"/>
                    <a:pt x="113820" y="156347"/>
                  </a:cubicBezTo>
                  <a:cubicBezTo>
                    <a:pt x="128497" y="156347"/>
                    <a:pt x="135329" y="143787"/>
                    <a:pt x="135329" y="140647"/>
                  </a:cubicBezTo>
                  <a:cubicBezTo>
                    <a:pt x="135329" y="139439"/>
                    <a:pt x="134823" y="137990"/>
                    <a:pt x="132292" y="137990"/>
                  </a:cubicBezTo>
                  <a:cubicBezTo>
                    <a:pt x="129762" y="137990"/>
                    <a:pt x="129509" y="138956"/>
                    <a:pt x="128750" y="141371"/>
                  </a:cubicBezTo>
                  <a:cubicBezTo>
                    <a:pt x="126472" y="147168"/>
                    <a:pt x="120146" y="151033"/>
                    <a:pt x="115338" y="151033"/>
                  </a:cubicBezTo>
                  <a:cubicBezTo>
                    <a:pt x="102432" y="151033"/>
                    <a:pt x="85225" y="92578"/>
                    <a:pt x="79658" y="73979"/>
                  </a:cubicBezTo>
                  <a:lnTo>
                    <a:pt x="139884" y="9486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8BFB51C-13EE-61CD-04A0-C6C0E998B319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6341041" y="4253918"/>
              <a:ext cx="58707" cy="241548"/>
            </a:xfrm>
            <a:custGeom>
              <a:avLst/>
              <a:gdLst>
                <a:gd name="csX0" fmla="*/ 58914 w 58707"/>
                <a:gd name="csY0" fmla="*/ 120840 h 241548"/>
                <a:gd name="csX1" fmla="*/ 42212 w 58707"/>
                <a:gd name="csY1" fmla="*/ 45476 h 241548"/>
                <a:gd name="csX2" fmla="*/ 2736 w 58707"/>
                <a:gd name="csY2" fmla="*/ 65 h 241548"/>
                <a:gd name="csX3" fmla="*/ 206 w 58707"/>
                <a:gd name="csY3" fmla="*/ 2481 h 241548"/>
                <a:gd name="csX4" fmla="*/ 5014 w 58707"/>
                <a:gd name="csY4" fmla="*/ 8036 h 241548"/>
                <a:gd name="csX5" fmla="*/ 44237 w 58707"/>
                <a:gd name="csY5" fmla="*/ 120840 h 241548"/>
                <a:gd name="csX6" fmla="*/ 3496 w 58707"/>
                <a:gd name="csY6" fmla="*/ 235092 h 241548"/>
                <a:gd name="csX7" fmla="*/ 206 w 58707"/>
                <a:gd name="csY7" fmla="*/ 239199 h 241548"/>
                <a:gd name="csX8" fmla="*/ 2736 w 58707"/>
                <a:gd name="csY8" fmla="*/ 241614 h 241548"/>
                <a:gd name="csX9" fmla="*/ 42972 w 58707"/>
                <a:gd name="csY9" fmla="*/ 194512 h 241548"/>
                <a:gd name="csX10" fmla="*/ 58914 w 58707"/>
                <a:gd name="csY10" fmla="*/ 120840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14" y="120840"/>
                  </a:moveTo>
                  <a:cubicBezTo>
                    <a:pt x="58914" y="101999"/>
                    <a:pt x="56130" y="72771"/>
                    <a:pt x="42212" y="45476"/>
                  </a:cubicBezTo>
                  <a:cubicBezTo>
                    <a:pt x="27029" y="15766"/>
                    <a:pt x="5267" y="65"/>
                    <a:pt x="2736" y="65"/>
                  </a:cubicBezTo>
                  <a:cubicBezTo>
                    <a:pt x="1218" y="65"/>
                    <a:pt x="206" y="1031"/>
                    <a:pt x="206" y="2481"/>
                  </a:cubicBezTo>
                  <a:cubicBezTo>
                    <a:pt x="206" y="3205"/>
                    <a:pt x="206" y="3689"/>
                    <a:pt x="5014" y="8036"/>
                  </a:cubicBezTo>
                  <a:cubicBezTo>
                    <a:pt x="29813" y="31950"/>
                    <a:pt x="44237" y="70356"/>
                    <a:pt x="44237" y="120840"/>
                  </a:cubicBezTo>
                  <a:cubicBezTo>
                    <a:pt x="44237" y="162144"/>
                    <a:pt x="34874" y="204657"/>
                    <a:pt x="3496" y="235092"/>
                  </a:cubicBezTo>
                  <a:cubicBezTo>
                    <a:pt x="206" y="237991"/>
                    <a:pt x="206" y="238474"/>
                    <a:pt x="206" y="239199"/>
                  </a:cubicBezTo>
                  <a:cubicBezTo>
                    <a:pt x="206" y="240648"/>
                    <a:pt x="1218" y="241614"/>
                    <a:pt x="2736" y="241614"/>
                  </a:cubicBezTo>
                  <a:cubicBezTo>
                    <a:pt x="5267" y="241614"/>
                    <a:pt x="28041" y="225189"/>
                    <a:pt x="42972" y="194512"/>
                  </a:cubicBezTo>
                  <a:cubicBezTo>
                    <a:pt x="55877" y="167942"/>
                    <a:pt x="58914" y="141130"/>
                    <a:pt x="58914" y="12084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24184DC-4D44-5DDF-4B94-8A8A6209F69D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6502262" y="4369862"/>
              <a:ext cx="154614" cy="9661"/>
            </a:xfrm>
            <a:custGeom>
              <a:avLst/>
              <a:gdLst>
                <a:gd name="csX0" fmla="*/ 145969 w 154614"/>
                <a:gd name="csY0" fmla="*/ 9727 h 9661"/>
                <a:gd name="csX1" fmla="*/ 154826 w 154614"/>
                <a:gd name="csY1" fmla="*/ 4896 h 9661"/>
                <a:gd name="csX2" fmla="*/ 145969 w 154614"/>
                <a:gd name="csY2" fmla="*/ 65 h 9661"/>
                <a:gd name="csX3" fmla="*/ 9069 w 154614"/>
                <a:gd name="csY3" fmla="*/ 65 h 9661"/>
                <a:gd name="csX4" fmla="*/ 212 w 154614"/>
                <a:gd name="csY4" fmla="*/ 4896 h 9661"/>
                <a:gd name="csX5" fmla="*/ 9069 w 154614"/>
                <a:gd name="csY5" fmla="*/ 9727 h 9661"/>
                <a:gd name="csX6" fmla="*/ 145969 w 154614"/>
                <a:gd name="csY6" fmla="*/ 9727 h 9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9661">
                  <a:moveTo>
                    <a:pt x="145969" y="9727"/>
                  </a:moveTo>
                  <a:cubicBezTo>
                    <a:pt x="150271" y="9727"/>
                    <a:pt x="154826" y="9727"/>
                    <a:pt x="154826" y="4896"/>
                  </a:cubicBezTo>
                  <a:cubicBezTo>
                    <a:pt x="154826" y="65"/>
                    <a:pt x="150271" y="65"/>
                    <a:pt x="145969" y="65"/>
                  </a:cubicBezTo>
                  <a:lnTo>
                    <a:pt x="9069" y="65"/>
                  </a:lnTo>
                  <a:cubicBezTo>
                    <a:pt x="4767" y="65"/>
                    <a:pt x="212" y="65"/>
                    <a:pt x="212" y="4896"/>
                  </a:cubicBezTo>
                  <a:cubicBezTo>
                    <a:pt x="212" y="9727"/>
                    <a:pt x="4767" y="9727"/>
                    <a:pt x="9069" y="9727"/>
                  </a:cubicBezTo>
                  <a:lnTo>
                    <a:pt x="145969" y="9727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BA28DFD-42B8-6874-8822-F666546F8278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6744684" y="4270102"/>
              <a:ext cx="180678" cy="170291"/>
            </a:xfrm>
            <a:custGeom>
              <a:avLst/>
              <a:gdLst>
                <a:gd name="csX0" fmla="*/ 84741 w 180678"/>
                <a:gd name="csY0" fmla="*/ 16732 h 170291"/>
                <a:gd name="csX1" fmla="*/ 91826 w 180678"/>
                <a:gd name="csY1" fmla="*/ 7795 h 170291"/>
                <a:gd name="csX2" fmla="*/ 107263 w 180678"/>
                <a:gd name="csY2" fmla="*/ 7553 h 170291"/>
                <a:gd name="csX3" fmla="*/ 153318 w 180678"/>
                <a:gd name="csY3" fmla="*/ 31467 h 170291"/>
                <a:gd name="csX4" fmla="*/ 139400 w 180678"/>
                <a:gd name="csY4" fmla="*/ 65767 h 170291"/>
                <a:gd name="csX5" fmla="*/ 96634 w 180678"/>
                <a:gd name="csY5" fmla="*/ 79776 h 170291"/>
                <a:gd name="csX6" fmla="*/ 68293 w 180678"/>
                <a:gd name="csY6" fmla="*/ 79776 h 170291"/>
                <a:gd name="csX7" fmla="*/ 84741 w 180678"/>
                <a:gd name="csY7" fmla="*/ 16732 h 170291"/>
                <a:gd name="csX8" fmla="*/ 121180 w 180678"/>
                <a:gd name="csY8" fmla="*/ 82916 h 170291"/>
                <a:gd name="csX9" fmla="*/ 176852 w 180678"/>
                <a:gd name="csY9" fmla="*/ 36298 h 170291"/>
                <a:gd name="csX10" fmla="*/ 120927 w 180678"/>
                <a:gd name="csY10" fmla="*/ 65 h 170291"/>
                <a:gd name="csX11" fmla="*/ 48808 w 180678"/>
                <a:gd name="csY11" fmla="*/ 65 h 170291"/>
                <a:gd name="csX12" fmla="*/ 41469 w 180678"/>
                <a:gd name="csY12" fmla="*/ 4896 h 170291"/>
                <a:gd name="csX13" fmla="*/ 48555 w 180678"/>
                <a:gd name="csY13" fmla="*/ 7553 h 170291"/>
                <a:gd name="csX14" fmla="*/ 58171 w 180678"/>
                <a:gd name="csY14" fmla="*/ 8036 h 170291"/>
                <a:gd name="csX15" fmla="*/ 65003 w 180678"/>
                <a:gd name="csY15" fmla="*/ 11901 h 170291"/>
                <a:gd name="csX16" fmla="*/ 63991 w 180678"/>
                <a:gd name="csY16" fmla="*/ 16491 h 170291"/>
                <a:gd name="csX17" fmla="*/ 30082 w 180678"/>
                <a:gd name="csY17" fmla="*/ 146202 h 170291"/>
                <a:gd name="csX18" fmla="*/ 7054 w 180678"/>
                <a:gd name="csY18" fmla="*/ 157555 h 170291"/>
                <a:gd name="csX19" fmla="*/ 222 w 180678"/>
                <a:gd name="csY19" fmla="*/ 162386 h 170291"/>
                <a:gd name="csX20" fmla="*/ 3765 w 180678"/>
                <a:gd name="csY20" fmla="*/ 165043 h 170291"/>
                <a:gd name="csX21" fmla="*/ 35649 w 180678"/>
                <a:gd name="csY21" fmla="*/ 164318 h 170291"/>
                <a:gd name="csX22" fmla="*/ 67787 w 180678"/>
                <a:gd name="csY22" fmla="*/ 165043 h 170291"/>
                <a:gd name="csX23" fmla="*/ 72848 w 180678"/>
                <a:gd name="csY23" fmla="*/ 160212 h 170291"/>
                <a:gd name="csX24" fmla="*/ 65762 w 180678"/>
                <a:gd name="csY24" fmla="*/ 157555 h 170291"/>
                <a:gd name="csX25" fmla="*/ 49314 w 180678"/>
                <a:gd name="csY25" fmla="*/ 153207 h 170291"/>
                <a:gd name="csX26" fmla="*/ 50073 w 180678"/>
                <a:gd name="csY26" fmla="*/ 149101 h 170291"/>
                <a:gd name="csX27" fmla="*/ 66774 w 180678"/>
                <a:gd name="csY27" fmla="*/ 85090 h 170291"/>
                <a:gd name="csX28" fmla="*/ 96887 w 180678"/>
                <a:gd name="csY28" fmla="*/ 85090 h 170291"/>
                <a:gd name="csX29" fmla="*/ 124470 w 180678"/>
                <a:gd name="csY29" fmla="*/ 107071 h 170291"/>
                <a:gd name="csX30" fmla="*/ 120927 w 180678"/>
                <a:gd name="csY30" fmla="*/ 123738 h 170291"/>
                <a:gd name="csX31" fmla="*/ 116878 w 180678"/>
                <a:gd name="csY31" fmla="*/ 144270 h 170291"/>
                <a:gd name="csX32" fmla="*/ 150534 w 180678"/>
                <a:gd name="csY32" fmla="*/ 170357 h 170291"/>
                <a:gd name="csX33" fmla="*/ 180900 w 180678"/>
                <a:gd name="csY33" fmla="*/ 142579 h 170291"/>
                <a:gd name="csX34" fmla="*/ 177864 w 180678"/>
                <a:gd name="csY34" fmla="*/ 139680 h 170291"/>
                <a:gd name="csX35" fmla="*/ 174574 w 180678"/>
                <a:gd name="csY35" fmla="*/ 143062 h 170291"/>
                <a:gd name="csX36" fmla="*/ 151546 w 180678"/>
                <a:gd name="csY36" fmla="*/ 165043 h 170291"/>
                <a:gd name="csX37" fmla="*/ 141424 w 180678"/>
                <a:gd name="csY37" fmla="*/ 150309 h 170291"/>
                <a:gd name="csX38" fmla="*/ 143955 w 180678"/>
                <a:gd name="csY38" fmla="*/ 122772 h 170291"/>
                <a:gd name="csX39" fmla="*/ 144967 w 180678"/>
                <a:gd name="csY39" fmla="*/ 111419 h 170291"/>
                <a:gd name="csX40" fmla="*/ 121180 w 180678"/>
                <a:gd name="csY40" fmla="*/ 82916 h 170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80678" h="170291">
                  <a:moveTo>
                    <a:pt x="84741" y="16732"/>
                  </a:moveTo>
                  <a:cubicBezTo>
                    <a:pt x="86259" y="10935"/>
                    <a:pt x="87018" y="8519"/>
                    <a:pt x="91826" y="7795"/>
                  </a:cubicBezTo>
                  <a:cubicBezTo>
                    <a:pt x="94104" y="7553"/>
                    <a:pt x="102202" y="7553"/>
                    <a:pt x="107263" y="7553"/>
                  </a:cubicBezTo>
                  <a:cubicBezTo>
                    <a:pt x="125229" y="7553"/>
                    <a:pt x="153318" y="7553"/>
                    <a:pt x="153318" y="31467"/>
                  </a:cubicBezTo>
                  <a:cubicBezTo>
                    <a:pt x="153318" y="39679"/>
                    <a:pt x="149269" y="56346"/>
                    <a:pt x="139400" y="65767"/>
                  </a:cubicBezTo>
                  <a:cubicBezTo>
                    <a:pt x="132821" y="72047"/>
                    <a:pt x="119409" y="79776"/>
                    <a:pt x="96634" y="79776"/>
                  </a:cubicBezTo>
                  <a:lnTo>
                    <a:pt x="68293" y="79776"/>
                  </a:lnTo>
                  <a:lnTo>
                    <a:pt x="84741" y="16732"/>
                  </a:lnTo>
                  <a:close/>
                  <a:moveTo>
                    <a:pt x="121180" y="82916"/>
                  </a:moveTo>
                  <a:cubicBezTo>
                    <a:pt x="146739" y="77602"/>
                    <a:pt x="176852" y="60694"/>
                    <a:pt x="176852" y="36298"/>
                  </a:cubicBezTo>
                  <a:cubicBezTo>
                    <a:pt x="176852" y="15524"/>
                    <a:pt x="154077" y="65"/>
                    <a:pt x="120927" y="65"/>
                  </a:cubicBezTo>
                  <a:lnTo>
                    <a:pt x="48808" y="65"/>
                  </a:lnTo>
                  <a:cubicBezTo>
                    <a:pt x="43747" y="65"/>
                    <a:pt x="41469" y="65"/>
                    <a:pt x="41469" y="4896"/>
                  </a:cubicBezTo>
                  <a:cubicBezTo>
                    <a:pt x="41469" y="7553"/>
                    <a:pt x="43747" y="7553"/>
                    <a:pt x="48555" y="7553"/>
                  </a:cubicBezTo>
                  <a:cubicBezTo>
                    <a:pt x="49061" y="7553"/>
                    <a:pt x="53869" y="7553"/>
                    <a:pt x="58171" y="8036"/>
                  </a:cubicBezTo>
                  <a:cubicBezTo>
                    <a:pt x="62726" y="8519"/>
                    <a:pt x="65003" y="8761"/>
                    <a:pt x="65003" y="11901"/>
                  </a:cubicBezTo>
                  <a:cubicBezTo>
                    <a:pt x="65003" y="12867"/>
                    <a:pt x="64750" y="13592"/>
                    <a:pt x="63991" y="16491"/>
                  </a:cubicBezTo>
                  <a:lnTo>
                    <a:pt x="30082" y="146202"/>
                  </a:lnTo>
                  <a:cubicBezTo>
                    <a:pt x="27551" y="155623"/>
                    <a:pt x="27045" y="157555"/>
                    <a:pt x="7054" y="157555"/>
                  </a:cubicBezTo>
                  <a:cubicBezTo>
                    <a:pt x="2499" y="157555"/>
                    <a:pt x="222" y="157555"/>
                    <a:pt x="222" y="162386"/>
                  </a:cubicBezTo>
                  <a:cubicBezTo>
                    <a:pt x="222" y="165043"/>
                    <a:pt x="3259" y="165043"/>
                    <a:pt x="3765" y="165043"/>
                  </a:cubicBezTo>
                  <a:cubicBezTo>
                    <a:pt x="10850" y="165043"/>
                    <a:pt x="28564" y="164318"/>
                    <a:pt x="35649" y="164318"/>
                  </a:cubicBezTo>
                  <a:cubicBezTo>
                    <a:pt x="42735" y="164318"/>
                    <a:pt x="60701" y="165043"/>
                    <a:pt x="67787" y="165043"/>
                  </a:cubicBezTo>
                  <a:cubicBezTo>
                    <a:pt x="69811" y="165043"/>
                    <a:pt x="72848" y="165043"/>
                    <a:pt x="72848" y="160212"/>
                  </a:cubicBezTo>
                  <a:cubicBezTo>
                    <a:pt x="72848" y="157555"/>
                    <a:pt x="70570" y="157555"/>
                    <a:pt x="65762" y="157555"/>
                  </a:cubicBezTo>
                  <a:cubicBezTo>
                    <a:pt x="56399" y="157555"/>
                    <a:pt x="49314" y="157555"/>
                    <a:pt x="49314" y="153207"/>
                  </a:cubicBezTo>
                  <a:cubicBezTo>
                    <a:pt x="49314" y="151758"/>
                    <a:pt x="49820" y="150550"/>
                    <a:pt x="50073" y="149101"/>
                  </a:cubicBezTo>
                  <a:lnTo>
                    <a:pt x="66774" y="85090"/>
                  </a:lnTo>
                  <a:lnTo>
                    <a:pt x="96887" y="85090"/>
                  </a:lnTo>
                  <a:cubicBezTo>
                    <a:pt x="119915" y="85090"/>
                    <a:pt x="124470" y="98617"/>
                    <a:pt x="124470" y="107071"/>
                  </a:cubicBezTo>
                  <a:cubicBezTo>
                    <a:pt x="124470" y="110695"/>
                    <a:pt x="122446" y="118183"/>
                    <a:pt x="120927" y="123738"/>
                  </a:cubicBezTo>
                  <a:cubicBezTo>
                    <a:pt x="119156" y="130502"/>
                    <a:pt x="116878" y="139439"/>
                    <a:pt x="116878" y="144270"/>
                  </a:cubicBezTo>
                  <a:cubicBezTo>
                    <a:pt x="116878" y="170357"/>
                    <a:pt x="147245" y="170357"/>
                    <a:pt x="150534" y="170357"/>
                  </a:cubicBezTo>
                  <a:cubicBezTo>
                    <a:pt x="172044" y="170357"/>
                    <a:pt x="180900" y="145961"/>
                    <a:pt x="180900" y="142579"/>
                  </a:cubicBezTo>
                  <a:cubicBezTo>
                    <a:pt x="180900" y="139680"/>
                    <a:pt x="178117" y="139680"/>
                    <a:pt x="177864" y="139680"/>
                  </a:cubicBezTo>
                  <a:cubicBezTo>
                    <a:pt x="175586" y="139680"/>
                    <a:pt x="175080" y="141371"/>
                    <a:pt x="174574" y="143062"/>
                  </a:cubicBezTo>
                  <a:cubicBezTo>
                    <a:pt x="168248" y="160937"/>
                    <a:pt x="157367" y="165043"/>
                    <a:pt x="151546" y="165043"/>
                  </a:cubicBezTo>
                  <a:cubicBezTo>
                    <a:pt x="143196" y="165043"/>
                    <a:pt x="141424" y="159729"/>
                    <a:pt x="141424" y="150309"/>
                  </a:cubicBezTo>
                  <a:cubicBezTo>
                    <a:pt x="141424" y="142821"/>
                    <a:pt x="142943" y="130502"/>
                    <a:pt x="143955" y="122772"/>
                  </a:cubicBezTo>
                  <a:cubicBezTo>
                    <a:pt x="144461" y="119390"/>
                    <a:pt x="144967" y="114801"/>
                    <a:pt x="144967" y="111419"/>
                  </a:cubicBezTo>
                  <a:cubicBezTo>
                    <a:pt x="144967" y="92820"/>
                    <a:pt x="128013" y="85332"/>
                    <a:pt x="121180" y="82916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3BC206B-C4D9-82E7-2850-AF3F2C6052C4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6934773" y="4396746"/>
              <a:ext cx="108229" cy="76256"/>
            </a:xfrm>
            <a:custGeom>
              <a:avLst/>
              <a:gdLst>
                <a:gd name="csX0" fmla="*/ 13515 w 108229"/>
                <a:gd name="csY0" fmla="*/ 63981 h 76256"/>
                <a:gd name="csX1" fmla="*/ 11743 w 108229"/>
                <a:gd name="csY1" fmla="*/ 70913 h 76256"/>
                <a:gd name="csX2" fmla="*/ 17766 w 108229"/>
                <a:gd name="csY2" fmla="*/ 76324 h 76256"/>
                <a:gd name="csX3" fmla="*/ 24674 w 108229"/>
                <a:gd name="csY3" fmla="*/ 72604 h 76256"/>
                <a:gd name="csX4" fmla="*/ 27863 w 108229"/>
                <a:gd name="csY4" fmla="*/ 62121 h 76256"/>
                <a:gd name="csX5" fmla="*/ 31760 w 108229"/>
                <a:gd name="csY5" fmla="*/ 46903 h 76256"/>
                <a:gd name="csX6" fmla="*/ 34771 w 108229"/>
                <a:gd name="csY6" fmla="*/ 35574 h 76256"/>
                <a:gd name="csX7" fmla="*/ 42211 w 108229"/>
                <a:gd name="csY7" fmla="*/ 20357 h 76256"/>
                <a:gd name="csX8" fmla="*/ 68781 w 108229"/>
                <a:gd name="csY8" fmla="*/ 4801 h 76256"/>
                <a:gd name="csX9" fmla="*/ 79232 w 108229"/>
                <a:gd name="csY9" fmla="*/ 16637 h 76256"/>
                <a:gd name="csX10" fmla="*/ 68781 w 108229"/>
                <a:gd name="csY10" fmla="*/ 52652 h 76256"/>
                <a:gd name="csX11" fmla="*/ 66124 w 108229"/>
                <a:gd name="csY11" fmla="*/ 61782 h 76256"/>
                <a:gd name="csX12" fmla="*/ 82952 w 108229"/>
                <a:gd name="csY12" fmla="*/ 76324 h 76256"/>
                <a:gd name="csX13" fmla="*/ 108459 w 108229"/>
                <a:gd name="csY13" fmla="*/ 50454 h 76256"/>
                <a:gd name="csX14" fmla="*/ 105625 w 108229"/>
                <a:gd name="csY14" fmla="*/ 48256 h 76256"/>
                <a:gd name="csX15" fmla="*/ 102260 w 108229"/>
                <a:gd name="csY15" fmla="*/ 51130 h 76256"/>
                <a:gd name="csX16" fmla="*/ 83483 w 108229"/>
                <a:gd name="csY16" fmla="*/ 71589 h 76256"/>
                <a:gd name="csX17" fmla="*/ 79055 w 108229"/>
                <a:gd name="csY17" fmla="*/ 65671 h 76256"/>
                <a:gd name="csX18" fmla="*/ 83129 w 108229"/>
                <a:gd name="csY18" fmla="*/ 51976 h 76256"/>
                <a:gd name="csX19" fmla="*/ 92517 w 108229"/>
                <a:gd name="csY19" fmla="*/ 19342 h 76256"/>
                <a:gd name="csX20" fmla="*/ 69490 w 108229"/>
                <a:gd name="csY20" fmla="*/ 67 h 76256"/>
                <a:gd name="csX21" fmla="*/ 39554 w 108229"/>
                <a:gd name="csY21" fmla="*/ 15453 h 76256"/>
                <a:gd name="csX22" fmla="*/ 20600 w 108229"/>
                <a:gd name="csY22" fmla="*/ 67 h 76256"/>
                <a:gd name="csX23" fmla="*/ 6606 w 108229"/>
                <a:gd name="csY23" fmla="*/ 9197 h 76256"/>
                <a:gd name="csX24" fmla="*/ 229 w 108229"/>
                <a:gd name="csY24" fmla="*/ 25937 h 76256"/>
                <a:gd name="csX25" fmla="*/ 3241 w 108229"/>
                <a:gd name="csY25" fmla="*/ 28135 h 76256"/>
                <a:gd name="csX26" fmla="*/ 7138 w 108229"/>
                <a:gd name="csY26" fmla="*/ 23062 h 76256"/>
                <a:gd name="csX27" fmla="*/ 20069 w 108229"/>
                <a:gd name="csY27" fmla="*/ 4801 h 76256"/>
                <a:gd name="csX28" fmla="*/ 25914 w 108229"/>
                <a:gd name="csY28" fmla="*/ 13086 h 76256"/>
                <a:gd name="csX29" fmla="*/ 23080 w 108229"/>
                <a:gd name="csY29" fmla="*/ 27120 h 76256"/>
                <a:gd name="csX30" fmla="*/ 19183 w 108229"/>
                <a:gd name="csY30" fmla="*/ 42338 h 76256"/>
                <a:gd name="csX31" fmla="*/ 13515 w 108229"/>
                <a:gd name="csY31" fmla="*/ 63981 h 76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8229" h="76256">
                  <a:moveTo>
                    <a:pt x="13515" y="63981"/>
                  </a:moveTo>
                  <a:cubicBezTo>
                    <a:pt x="12806" y="66179"/>
                    <a:pt x="11743" y="70406"/>
                    <a:pt x="11743" y="70913"/>
                  </a:cubicBezTo>
                  <a:cubicBezTo>
                    <a:pt x="11743" y="74633"/>
                    <a:pt x="14932" y="76324"/>
                    <a:pt x="17766" y="76324"/>
                  </a:cubicBezTo>
                  <a:cubicBezTo>
                    <a:pt x="20954" y="76324"/>
                    <a:pt x="23789" y="74126"/>
                    <a:pt x="24674" y="72604"/>
                  </a:cubicBezTo>
                  <a:cubicBezTo>
                    <a:pt x="25560" y="71082"/>
                    <a:pt x="26977" y="65671"/>
                    <a:pt x="27863" y="62121"/>
                  </a:cubicBezTo>
                  <a:cubicBezTo>
                    <a:pt x="28748" y="58908"/>
                    <a:pt x="30697" y="51130"/>
                    <a:pt x="31760" y="46903"/>
                  </a:cubicBezTo>
                  <a:cubicBezTo>
                    <a:pt x="32822" y="43183"/>
                    <a:pt x="33885" y="39463"/>
                    <a:pt x="34771" y="35574"/>
                  </a:cubicBezTo>
                  <a:cubicBezTo>
                    <a:pt x="36719" y="28642"/>
                    <a:pt x="37074" y="27289"/>
                    <a:pt x="42211" y="20357"/>
                  </a:cubicBezTo>
                  <a:cubicBezTo>
                    <a:pt x="47170" y="13593"/>
                    <a:pt x="55496" y="4801"/>
                    <a:pt x="68781" y="4801"/>
                  </a:cubicBezTo>
                  <a:cubicBezTo>
                    <a:pt x="79055" y="4801"/>
                    <a:pt x="79232" y="13424"/>
                    <a:pt x="79232" y="16637"/>
                  </a:cubicBezTo>
                  <a:cubicBezTo>
                    <a:pt x="79232" y="26782"/>
                    <a:pt x="71615" y="45550"/>
                    <a:pt x="68781" y="52652"/>
                  </a:cubicBezTo>
                  <a:cubicBezTo>
                    <a:pt x="66833" y="57386"/>
                    <a:pt x="66124" y="58908"/>
                    <a:pt x="66124" y="61782"/>
                  </a:cubicBezTo>
                  <a:cubicBezTo>
                    <a:pt x="66124" y="70744"/>
                    <a:pt x="73918" y="76324"/>
                    <a:pt x="82952" y="76324"/>
                  </a:cubicBezTo>
                  <a:cubicBezTo>
                    <a:pt x="100665" y="76324"/>
                    <a:pt x="108459" y="52990"/>
                    <a:pt x="108459" y="50454"/>
                  </a:cubicBezTo>
                  <a:cubicBezTo>
                    <a:pt x="108459" y="48256"/>
                    <a:pt x="106157" y="48256"/>
                    <a:pt x="105625" y="48256"/>
                  </a:cubicBezTo>
                  <a:cubicBezTo>
                    <a:pt x="103145" y="48256"/>
                    <a:pt x="102968" y="49270"/>
                    <a:pt x="102260" y="51130"/>
                  </a:cubicBezTo>
                  <a:cubicBezTo>
                    <a:pt x="98186" y="64657"/>
                    <a:pt x="90569" y="71589"/>
                    <a:pt x="83483" y="71589"/>
                  </a:cubicBezTo>
                  <a:cubicBezTo>
                    <a:pt x="79763" y="71589"/>
                    <a:pt x="79055" y="69222"/>
                    <a:pt x="79055" y="65671"/>
                  </a:cubicBezTo>
                  <a:cubicBezTo>
                    <a:pt x="79055" y="61782"/>
                    <a:pt x="79941" y="59584"/>
                    <a:pt x="83129" y="51976"/>
                  </a:cubicBezTo>
                  <a:cubicBezTo>
                    <a:pt x="85255" y="46734"/>
                    <a:pt x="92517" y="28811"/>
                    <a:pt x="92517" y="19342"/>
                  </a:cubicBezTo>
                  <a:cubicBezTo>
                    <a:pt x="92517" y="2941"/>
                    <a:pt x="78878" y="67"/>
                    <a:pt x="69490" y="67"/>
                  </a:cubicBezTo>
                  <a:cubicBezTo>
                    <a:pt x="54787" y="67"/>
                    <a:pt x="44868" y="8690"/>
                    <a:pt x="39554" y="15453"/>
                  </a:cubicBezTo>
                  <a:cubicBezTo>
                    <a:pt x="38314" y="3787"/>
                    <a:pt x="27863" y="67"/>
                    <a:pt x="20600" y="67"/>
                  </a:cubicBezTo>
                  <a:cubicBezTo>
                    <a:pt x="12983" y="67"/>
                    <a:pt x="8909" y="5308"/>
                    <a:pt x="6606" y="9197"/>
                  </a:cubicBezTo>
                  <a:cubicBezTo>
                    <a:pt x="2709" y="15453"/>
                    <a:pt x="229" y="25091"/>
                    <a:pt x="229" y="25937"/>
                  </a:cubicBezTo>
                  <a:cubicBezTo>
                    <a:pt x="229" y="28135"/>
                    <a:pt x="2709" y="28135"/>
                    <a:pt x="3241" y="28135"/>
                  </a:cubicBezTo>
                  <a:cubicBezTo>
                    <a:pt x="5721" y="28135"/>
                    <a:pt x="5898" y="27627"/>
                    <a:pt x="7138" y="23062"/>
                  </a:cubicBezTo>
                  <a:cubicBezTo>
                    <a:pt x="9795" y="13086"/>
                    <a:pt x="13160" y="4801"/>
                    <a:pt x="20069" y="4801"/>
                  </a:cubicBezTo>
                  <a:cubicBezTo>
                    <a:pt x="24674" y="4801"/>
                    <a:pt x="25914" y="8521"/>
                    <a:pt x="25914" y="13086"/>
                  </a:cubicBezTo>
                  <a:cubicBezTo>
                    <a:pt x="25914" y="16299"/>
                    <a:pt x="24320" y="22555"/>
                    <a:pt x="23080" y="27120"/>
                  </a:cubicBezTo>
                  <a:cubicBezTo>
                    <a:pt x="21840" y="31685"/>
                    <a:pt x="20069" y="38618"/>
                    <a:pt x="19183" y="42338"/>
                  </a:cubicBezTo>
                  <a:lnTo>
                    <a:pt x="13515" y="6398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AF94935-BEA5-10BE-BC07-7E663EDE7E2D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7070670" y="4424814"/>
              <a:ext cx="119743" cy="8285"/>
            </a:xfrm>
            <a:custGeom>
              <a:avLst/>
              <a:gdLst>
                <a:gd name="csX0" fmla="*/ 112893 w 119743"/>
                <a:gd name="csY0" fmla="*/ 8352 h 8285"/>
                <a:gd name="csX1" fmla="*/ 119978 w 119743"/>
                <a:gd name="csY1" fmla="*/ 4294 h 8285"/>
                <a:gd name="csX2" fmla="*/ 112893 w 119743"/>
                <a:gd name="csY2" fmla="*/ 67 h 8285"/>
                <a:gd name="csX3" fmla="*/ 7320 w 119743"/>
                <a:gd name="csY3" fmla="*/ 67 h 8285"/>
                <a:gd name="csX4" fmla="*/ 234 w 119743"/>
                <a:gd name="csY4" fmla="*/ 4125 h 8285"/>
                <a:gd name="csX5" fmla="*/ 7320 w 119743"/>
                <a:gd name="csY5" fmla="*/ 8352 h 8285"/>
                <a:gd name="csX6" fmla="*/ 112893 w 119743"/>
                <a:gd name="csY6" fmla="*/ 8352 h 8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9743" h="8285">
                  <a:moveTo>
                    <a:pt x="112893" y="8352"/>
                  </a:moveTo>
                  <a:cubicBezTo>
                    <a:pt x="115727" y="8352"/>
                    <a:pt x="119978" y="8352"/>
                    <a:pt x="119978" y="4294"/>
                  </a:cubicBezTo>
                  <a:cubicBezTo>
                    <a:pt x="119978" y="67"/>
                    <a:pt x="115904" y="67"/>
                    <a:pt x="112893" y="67"/>
                  </a:cubicBezTo>
                  <a:lnTo>
                    <a:pt x="7320" y="67"/>
                  </a:lnTo>
                  <a:cubicBezTo>
                    <a:pt x="4486" y="67"/>
                    <a:pt x="234" y="67"/>
                    <a:pt x="234" y="4125"/>
                  </a:cubicBezTo>
                  <a:cubicBezTo>
                    <a:pt x="234" y="8352"/>
                    <a:pt x="4309" y="8352"/>
                    <a:pt x="7320" y="8352"/>
                  </a:cubicBezTo>
                  <a:lnTo>
                    <a:pt x="112893" y="835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EF3B36B-9188-3969-A1F2-633D5F5DDA81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7229005" y="4359040"/>
              <a:ext cx="64477" cy="112271"/>
            </a:xfrm>
            <a:custGeom>
              <a:avLst/>
              <a:gdLst>
                <a:gd name="csX0" fmla="*/ 40273 w 64477"/>
                <a:gd name="csY0" fmla="*/ 4801 h 112271"/>
                <a:gd name="csX1" fmla="*/ 34959 w 64477"/>
                <a:gd name="csY1" fmla="*/ 67 h 112271"/>
                <a:gd name="csX2" fmla="*/ 241 w 64477"/>
                <a:gd name="csY2" fmla="*/ 10888 h 112271"/>
                <a:gd name="csX3" fmla="*/ 241 w 64477"/>
                <a:gd name="csY3" fmla="*/ 16975 h 112271"/>
                <a:gd name="csX4" fmla="*/ 25925 w 64477"/>
                <a:gd name="csY4" fmla="*/ 12241 h 112271"/>
                <a:gd name="csX5" fmla="*/ 25925 w 64477"/>
                <a:gd name="csY5" fmla="*/ 98474 h 112271"/>
                <a:gd name="csX6" fmla="*/ 8212 w 64477"/>
                <a:gd name="csY6" fmla="*/ 106252 h 112271"/>
                <a:gd name="csX7" fmla="*/ 1481 w 64477"/>
                <a:gd name="csY7" fmla="*/ 106252 h 112271"/>
                <a:gd name="csX8" fmla="*/ 1481 w 64477"/>
                <a:gd name="csY8" fmla="*/ 112339 h 112271"/>
                <a:gd name="csX9" fmla="*/ 33011 w 64477"/>
                <a:gd name="csY9" fmla="*/ 111662 h 112271"/>
                <a:gd name="csX10" fmla="*/ 64718 w 64477"/>
                <a:gd name="csY10" fmla="*/ 112339 h 112271"/>
                <a:gd name="csX11" fmla="*/ 64718 w 64477"/>
                <a:gd name="csY11" fmla="*/ 106252 h 112271"/>
                <a:gd name="csX12" fmla="*/ 57987 w 64477"/>
                <a:gd name="csY12" fmla="*/ 106252 h 112271"/>
                <a:gd name="csX13" fmla="*/ 40273 w 64477"/>
                <a:gd name="csY13" fmla="*/ 98474 h 112271"/>
                <a:gd name="csX14" fmla="*/ 40273 w 64477"/>
                <a:gd name="csY14" fmla="*/ 4801 h 112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271">
                  <a:moveTo>
                    <a:pt x="40273" y="4801"/>
                  </a:moveTo>
                  <a:cubicBezTo>
                    <a:pt x="40273" y="236"/>
                    <a:pt x="39919" y="67"/>
                    <a:pt x="34959" y="67"/>
                  </a:cubicBezTo>
                  <a:cubicBezTo>
                    <a:pt x="23623" y="10719"/>
                    <a:pt x="7503" y="10888"/>
                    <a:pt x="241" y="10888"/>
                  </a:cubicBezTo>
                  <a:lnTo>
                    <a:pt x="241" y="16975"/>
                  </a:lnTo>
                  <a:cubicBezTo>
                    <a:pt x="4492" y="16975"/>
                    <a:pt x="16183" y="16975"/>
                    <a:pt x="25925" y="12241"/>
                  </a:cubicBezTo>
                  <a:lnTo>
                    <a:pt x="25925" y="98474"/>
                  </a:lnTo>
                  <a:cubicBezTo>
                    <a:pt x="25925" y="104053"/>
                    <a:pt x="25925" y="106252"/>
                    <a:pt x="8212" y="106252"/>
                  </a:cubicBezTo>
                  <a:lnTo>
                    <a:pt x="1481" y="106252"/>
                  </a:lnTo>
                  <a:lnTo>
                    <a:pt x="1481" y="112339"/>
                  </a:lnTo>
                  <a:cubicBezTo>
                    <a:pt x="4669" y="112170"/>
                    <a:pt x="26457" y="111662"/>
                    <a:pt x="33011" y="111662"/>
                  </a:cubicBezTo>
                  <a:cubicBezTo>
                    <a:pt x="38502" y="111662"/>
                    <a:pt x="60821" y="112170"/>
                    <a:pt x="64718" y="112339"/>
                  </a:cubicBezTo>
                  <a:lnTo>
                    <a:pt x="64718" y="106252"/>
                  </a:lnTo>
                  <a:lnTo>
                    <a:pt x="57987" y="106252"/>
                  </a:lnTo>
                  <a:cubicBezTo>
                    <a:pt x="40273" y="106252"/>
                    <a:pt x="40273" y="104053"/>
                    <a:pt x="40273" y="98474"/>
                  </a:cubicBezTo>
                  <a:lnTo>
                    <a:pt x="40273" y="480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16B4FB1-ED48-DFCF-50AF-B77D5358EE57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7348271" y="4253918"/>
              <a:ext cx="58707" cy="241548"/>
            </a:xfrm>
            <a:custGeom>
              <a:avLst/>
              <a:gdLst>
                <a:gd name="csX0" fmla="*/ 58953 w 58707"/>
                <a:gd name="csY0" fmla="*/ 239199 h 241548"/>
                <a:gd name="csX1" fmla="*/ 54651 w 58707"/>
                <a:gd name="csY1" fmla="*/ 233884 h 241548"/>
                <a:gd name="csX2" fmla="*/ 14922 w 58707"/>
                <a:gd name="csY2" fmla="*/ 120840 h 241548"/>
                <a:gd name="csX3" fmla="*/ 55663 w 58707"/>
                <a:gd name="csY3" fmla="*/ 6587 h 241548"/>
                <a:gd name="csX4" fmla="*/ 58953 w 58707"/>
                <a:gd name="csY4" fmla="*/ 2481 h 241548"/>
                <a:gd name="csX5" fmla="*/ 56422 w 58707"/>
                <a:gd name="csY5" fmla="*/ 65 h 241548"/>
                <a:gd name="csX6" fmla="*/ 16187 w 58707"/>
                <a:gd name="csY6" fmla="*/ 47167 h 241548"/>
                <a:gd name="csX7" fmla="*/ 245 w 58707"/>
                <a:gd name="csY7" fmla="*/ 120840 h 241548"/>
                <a:gd name="csX8" fmla="*/ 16946 w 58707"/>
                <a:gd name="csY8" fmla="*/ 196203 h 241548"/>
                <a:gd name="csX9" fmla="*/ 56422 w 58707"/>
                <a:gd name="csY9" fmla="*/ 241614 h 241548"/>
                <a:gd name="csX10" fmla="*/ 58953 w 58707"/>
                <a:gd name="csY10" fmla="*/ 239199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53" y="239199"/>
                  </a:moveTo>
                  <a:cubicBezTo>
                    <a:pt x="58953" y="238474"/>
                    <a:pt x="58953" y="237991"/>
                    <a:pt x="54651" y="233884"/>
                  </a:cubicBezTo>
                  <a:cubicBezTo>
                    <a:pt x="23020" y="203449"/>
                    <a:pt x="14922" y="157797"/>
                    <a:pt x="14922" y="120840"/>
                  </a:cubicBezTo>
                  <a:cubicBezTo>
                    <a:pt x="14922" y="78810"/>
                    <a:pt x="24538" y="36781"/>
                    <a:pt x="55663" y="6587"/>
                  </a:cubicBezTo>
                  <a:cubicBezTo>
                    <a:pt x="58953" y="3689"/>
                    <a:pt x="58953" y="3205"/>
                    <a:pt x="58953" y="2481"/>
                  </a:cubicBezTo>
                  <a:cubicBezTo>
                    <a:pt x="58953" y="790"/>
                    <a:pt x="57941" y="65"/>
                    <a:pt x="56422" y="65"/>
                  </a:cubicBezTo>
                  <a:cubicBezTo>
                    <a:pt x="53892" y="65"/>
                    <a:pt x="31117" y="16491"/>
                    <a:pt x="16187" y="47167"/>
                  </a:cubicBezTo>
                  <a:cubicBezTo>
                    <a:pt x="3282" y="73738"/>
                    <a:pt x="245" y="100550"/>
                    <a:pt x="245" y="120840"/>
                  </a:cubicBezTo>
                  <a:cubicBezTo>
                    <a:pt x="245" y="139680"/>
                    <a:pt x="3029" y="168908"/>
                    <a:pt x="16946" y="196203"/>
                  </a:cubicBezTo>
                  <a:cubicBezTo>
                    <a:pt x="32130" y="225913"/>
                    <a:pt x="53892" y="241614"/>
                    <a:pt x="56422" y="241614"/>
                  </a:cubicBezTo>
                  <a:cubicBezTo>
                    <a:pt x="57941" y="241614"/>
                    <a:pt x="58953" y="240889"/>
                    <a:pt x="58953" y="239199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1EA0181-EA56-87DB-A2E3-3DDB7A44468B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7427448" y="4283870"/>
              <a:ext cx="77686" cy="153866"/>
            </a:xfrm>
            <a:custGeom>
              <a:avLst/>
              <a:gdLst>
                <a:gd name="csX0" fmla="*/ 46557 w 77686"/>
                <a:gd name="csY0" fmla="*/ 54655 h 153866"/>
                <a:gd name="csX1" fmla="*/ 70344 w 77686"/>
                <a:gd name="csY1" fmla="*/ 54655 h 153866"/>
                <a:gd name="csX2" fmla="*/ 77936 w 77686"/>
                <a:gd name="csY2" fmla="*/ 49824 h 153866"/>
                <a:gd name="csX3" fmla="*/ 70850 w 77686"/>
                <a:gd name="csY3" fmla="*/ 47167 h 153866"/>
                <a:gd name="csX4" fmla="*/ 48582 w 77686"/>
                <a:gd name="csY4" fmla="*/ 47167 h 153866"/>
                <a:gd name="csX5" fmla="*/ 58957 w 77686"/>
                <a:gd name="csY5" fmla="*/ 6587 h 153866"/>
                <a:gd name="csX6" fmla="*/ 51618 w 77686"/>
                <a:gd name="csY6" fmla="*/ 65 h 153866"/>
                <a:gd name="csX7" fmla="*/ 41496 w 77686"/>
                <a:gd name="csY7" fmla="*/ 8761 h 153866"/>
                <a:gd name="csX8" fmla="*/ 31627 w 77686"/>
                <a:gd name="csY8" fmla="*/ 47167 h 153866"/>
                <a:gd name="csX9" fmla="*/ 7841 w 77686"/>
                <a:gd name="csY9" fmla="*/ 47167 h 153866"/>
                <a:gd name="csX10" fmla="*/ 249 w 77686"/>
                <a:gd name="csY10" fmla="*/ 51757 h 153866"/>
                <a:gd name="csX11" fmla="*/ 7334 w 77686"/>
                <a:gd name="csY11" fmla="*/ 54655 h 153866"/>
                <a:gd name="csX12" fmla="*/ 29603 w 77686"/>
                <a:gd name="csY12" fmla="*/ 54655 h 153866"/>
                <a:gd name="csX13" fmla="*/ 10371 w 77686"/>
                <a:gd name="csY13" fmla="*/ 131709 h 153866"/>
                <a:gd name="csX14" fmla="*/ 33652 w 77686"/>
                <a:gd name="csY14" fmla="*/ 153932 h 153866"/>
                <a:gd name="csX15" fmla="*/ 73887 w 77686"/>
                <a:gd name="csY15" fmla="*/ 116733 h 153866"/>
                <a:gd name="csX16" fmla="*/ 70850 w 77686"/>
                <a:gd name="csY16" fmla="*/ 114318 h 153866"/>
                <a:gd name="csX17" fmla="*/ 67054 w 77686"/>
                <a:gd name="csY17" fmla="*/ 117699 h 153866"/>
                <a:gd name="csX18" fmla="*/ 34158 w 77686"/>
                <a:gd name="csY18" fmla="*/ 148618 h 153866"/>
                <a:gd name="csX19" fmla="*/ 26313 w 77686"/>
                <a:gd name="csY19" fmla="*/ 137507 h 153866"/>
                <a:gd name="csX20" fmla="*/ 27832 w 77686"/>
                <a:gd name="csY20" fmla="*/ 125912 h 153866"/>
                <a:gd name="csX21" fmla="*/ 46557 w 77686"/>
                <a:gd name="csY21" fmla="*/ 54655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557" y="54655"/>
                  </a:moveTo>
                  <a:lnTo>
                    <a:pt x="70344" y="54655"/>
                  </a:lnTo>
                  <a:cubicBezTo>
                    <a:pt x="75405" y="54655"/>
                    <a:pt x="77936" y="54655"/>
                    <a:pt x="77936" y="49824"/>
                  </a:cubicBezTo>
                  <a:cubicBezTo>
                    <a:pt x="77936" y="47167"/>
                    <a:pt x="75405" y="47167"/>
                    <a:pt x="70850" y="47167"/>
                  </a:cubicBezTo>
                  <a:lnTo>
                    <a:pt x="48582" y="47167"/>
                  </a:lnTo>
                  <a:cubicBezTo>
                    <a:pt x="57692" y="12867"/>
                    <a:pt x="58957" y="8036"/>
                    <a:pt x="58957" y="6587"/>
                  </a:cubicBezTo>
                  <a:cubicBezTo>
                    <a:pt x="58957" y="2481"/>
                    <a:pt x="55920" y="65"/>
                    <a:pt x="51618" y="65"/>
                  </a:cubicBezTo>
                  <a:cubicBezTo>
                    <a:pt x="50859" y="65"/>
                    <a:pt x="43774" y="307"/>
                    <a:pt x="41496" y="8761"/>
                  </a:cubicBezTo>
                  <a:lnTo>
                    <a:pt x="31627" y="47167"/>
                  </a:lnTo>
                  <a:lnTo>
                    <a:pt x="7841" y="47167"/>
                  </a:lnTo>
                  <a:cubicBezTo>
                    <a:pt x="2779" y="47167"/>
                    <a:pt x="249" y="47167"/>
                    <a:pt x="249" y="51757"/>
                  </a:cubicBezTo>
                  <a:cubicBezTo>
                    <a:pt x="249" y="54655"/>
                    <a:pt x="2273" y="54655"/>
                    <a:pt x="7334" y="54655"/>
                  </a:cubicBezTo>
                  <a:lnTo>
                    <a:pt x="29603" y="54655"/>
                  </a:lnTo>
                  <a:cubicBezTo>
                    <a:pt x="11383" y="123255"/>
                    <a:pt x="10371" y="127361"/>
                    <a:pt x="10371" y="131709"/>
                  </a:cubicBezTo>
                  <a:cubicBezTo>
                    <a:pt x="10371" y="144753"/>
                    <a:pt x="19987" y="153932"/>
                    <a:pt x="33652" y="153932"/>
                  </a:cubicBezTo>
                  <a:cubicBezTo>
                    <a:pt x="59463" y="153932"/>
                    <a:pt x="73887" y="118666"/>
                    <a:pt x="73887" y="116733"/>
                  </a:cubicBezTo>
                  <a:cubicBezTo>
                    <a:pt x="73887" y="114318"/>
                    <a:pt x="71862" y="114318"/>
                    <a:pt x="70850" y="114318"/>
                  </a:cubicBezTo>
                  <a:cubicBezTo>
                    <a:pt x="68573" y="114318"/>
                    <a:pt x="68320" y="115042"/>
                    <a:pt x="67054" y="117699"/>
                  </a:cubicBezTo>
                  <a:cubicBezTo>
                    <a:pt x="56173" y="142821"/>
                    <a:pt x="42762" y="148618"/>
                    <a:pt x="34158" y="148618"/>
                  </a:cubicBezTo>
                  <a:cubicBezTo>
                    <a:pt x="28844" y="148618"/>
                    <a:pt x="26313" y="145478"/>
                    <a:pt x="26313" y="137507"/>
                  </a:cubicBezTo>
                  <a:cubicBezTo>
                    <a:pt x="26313" y="131709"/>
                    <a:pt x="26819" y="130018"/>
                    <a:pt x="27832" y="125912"/>
                  </a:cubicBezTo>
                  <a:lnTo>
                    <a:pt x="46557" y="54655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48C1A67-4BDA-B5B4-F8E7-C22D25015E93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7520852" y="4328315"/>
              <a:ext cx="142467" cy="156282"/>
            </a:xfrm>
            <a:custGeom>
              <a:avLst/>
              <a:gdLst>
                <a:gd name="csX0" fmla="*/ 139937 w 142467"/>
                <a:gd name="csY0" fmla="*/ 9486 h 156282"/>
                <a:gd name="csX1" fmla="*/ 142720 w 142467"/>
                <a:gd name="csY1" fmla="*/ 5621 h 156282"/>
                <a:gd name="csX2" fmla="*/ 139684 w 142467"/>
                <a:gd name="csY2" fmla="*/ 2722 h 156282"/>
                <a:gd name="csX3" fmla="*/ 135635 w 142467"/>
                <a:gd name="csY3" fmla="*/ 5621 h 156282"/>
                <a:gd name="csX4" fmla="*/ 77686 w 142467"/>
                <a:gd name="csY4" fmla="*/ 67216 h 156282"/>
                <a:gd name="csX5" fmla="*/ 59720 w 142467"/>
                <a:gd name="csY5" fmla="*/ 17698 h 156282"/>
                <a:gd name="csX6" fmla="*/ 29100 w 142467"/>
                <a:gd name="csY6" fmla="*/ 65 h 156282"/>
                <a:gd name="csX7" fmla="*/ 7844 w 142467"/>
                <a:gd name="csY7" fmla="*/ 16007 h 156282"/>
                <a:gd name="csX8" fmla="*/ 10881 w 142467"/>
                <a:gd name="csY8" fmla="*/ 18423 h 156282"/>
                <a:gd name="csX9" fmla="*/ 14170 w 142467"/>
                <a:gd name="csY9" fmla="*/ 15766 h 156282"/>
                <a:gd name="csX10" fmla="*/ 27582 w 142467"/>
                <a:gd name="csY10" fmla="*/ 5379 h 156282"/>
                <a:gd name="csX11" fmla="*/ 47067 w 142467"/>
                <a:gd name="csY11" fmla="*/ 34365 h 156282"/>
                <a:gd name="csX12" fmla="*/ 63262 w 142467"/>
                <a:gd name="csY12" fmla="*/ 82192 h 156282"/>
                <a:gd name="csX13" fmla="*/ 61238 w 142467"/>
                <a:gd name="csY13" fmla="*/ 84849 h 156282"/>
                <a:gd name="csX14" fmla="*/ 3036 w 142467"/>
                <a:gd name="csY14" fmla="*/ 146927 h 156282"/>
                <a:gd name="csX15" fmla="*/ 253 w 142467"/>
                <a:gd name="csY15" fmla="*/ 150792 h 156282"/>
                <a:gd name="csX16" fmla="*/ 3289 w 142467"/>
                <a:gd name="csY16" fmla="*/ 153690 h 156282"/>
                <a:gd name="csX17" fmla="*/ 7338 w 142467"/>
                <a:gd name="csY17" fmla="*/ 151033 h 156282"/>
                <a:gd name="csX18" fmla="*/ 65287 w 142467"/>
                <a:gd name="csY18" fmla="*/ 88955 h 156282"/>
                <a:gd name="csX19" fmla="*/ 82494 w 142467"/>
                <a:gd name="csY19" fmla="*/ 137023 h 156282"/>
                <a:gd name="csX20" fmla="*/ 113873 w 142467"/>
                <a:gd name="csY20" fmla="*/ 156347 h 156282"/>
                <a:gd name="csX21" fmla="*/ 135382 w 142467"/>
                <a:gd name="csY21" fmla="*/ 140647 h 156282"/>
                <a:gd name="csX22" fmla="*/ 132345 w 142467"/>
                <a:gd name="csY22" fmla="*/ 137990 h 156282"/>
                <a:gd name="csX23" fmla="*/ 128803 w 142467"/>
                <a:gd name="csY23" fmla="*/ 141371 h 156282"/>
                <a:gd name="csX24" fmla="*/ 115391 w 142467"/>
                <a:gd name="csY24" fmla="*/ 151033 h 156282"/>
                <a:gd name="csX25" fmla="*/ 79711 w 142467"/>
                <a:gd name="csY25" fmla="*/ 73979 h 156282"/>
                <a:gd name="csX26" fmla="*/ 139937 w 142467"/>
                <a:gd name="csY26" fmla="*/ 9486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39937" y="9486"/>
                  </a:moveTo>
                  <a:cubicBezTo>
                    <a:pt x="142720" y="6829"/>
                    <a:pt x="142720" y="6346"/>
                    <a:pt x="142720" y="5621"/>
                  </a:cubicBezTo>
                  <a:cubicBezTo>
                    <a:pt x="142720" y="4172"/>
                    <a:pt x="141708" y="2722"/>
                    <a:pt x="139684" y="2722"/>
                  </a:cubicBezTo>
                  <a:cubicBezTo>
                    <a:pt x="138165" y="2722"/>
                    <a:pt x="137153" y="3930"/>
                    <a:pt x="135635" y="5621"/>
                  </a:cubicBezTo>
                  <a:lnTo>
                    <a:pt x="77686" y="67216"/>
                  </a:lnTo>
                  <a:cubicBezTo>
                    <a:pt x="67564" y="36539"/>
                    <a:pt x="65540" y="30500"/>
                    <a:pt x="59720" y="17698"/>
                  </a:cubicBezTo>
                  <a:cubicBezTo>
                    <a:pt x="56936" y="12143"/>
                    <a:pt x="51369" y="65"/>
                    <a:pt x="29100" y="65"/>
                  </a:cubicBezTo>
                  <a:cubicBezTo>
                    <a:pt x="14423" y="65"/>
                    <a:pt x="7844" y="12626"/>
                    <a:pt x="7844" y="16007"/>
                  </a:cubicBezTo>
                  <a:cubicBezTo>
                    <a:pt x="7844" y="16249"/>
                    <a:pt x="7844" y="18423"/>
                    <a:pt x="10881" y="18423"/>
                  </a:cubicBezTo>
                  <a:cubicBezTo>
                    <a:pt x="13158" y="18423"/>
                    <a:pt x="13664" y="16974"/>
                    <a:pt x="14170" y="15766"/>
                  </a:cubicBezTo>
                  <a:cubicBezTo>
                    <a:pt x="17966" y="6346"/>
                    <a:pt x="26064" y="5379"/>
                    <a:pt x="27582" y="5379"/>
                  </a:cubicBezTo>
                  <a:cubicBezTo>
                    <a:pt x="35174" y="5379"/>
                    <a:pt x="42765" y="23737"/>
                    <a:pt x="47067" y="34365"/>
                  </a:cubicBezTo>
                  <a:cubicBezTo>
                    <a:pt x="55165" y="53448"/>
                    <a:pt x="63262" y="81467"/>
                    <a:pt x="63262" y="82192"/>
                  </a:cubicBezTo>
                  <a:cubicBezTo>
                    <a:pt x="63262" y="82433"/>
                    <a:pt x="63262" y="82916"/>
                    <a:pt x="61238" y="84849"/>
                  </a:cubicBezTo>
                  <a:lnTo>
                    <a:pt x="3036" y="146927"/>
                  </a:lnTo>
                  <a:cubicBezTo>
                    <a:pt x="253" y="149584"/>
                    <a:pt x="253" y="150067"/>
                    <a:pt x="253" y="150792"/>
                  </a:cubicBezTo>
                  <a:cubicBezTo>
                    <a:pt x="253" y="152241"/>
                    <a:pt x="1771" y="153690"/>
                    <a:pt x="3289" y="153690"/>
                  </a:cubicBezTo>
                  <a:cubicBezTo>
                    <a:pt x="5061" y="153690"/>
                    <a:pt x="6326" y="151999"/>
                    <a:pt x="7338" y="151033"/>
                  </a:cubicBezTo>
                  <a:lnTo>
                    <a:pt x="65287" y="88955"/>
                  </a:lnTo>
                  <a:cubicBezTo>
                    <a:pt x="73384" y="114076"/>
                    <a:pt x="76421" y="123497"/>
                    <a:pt x="82494" y="137023"/>
                  </a:cubicBezTo>
                  <a:cubicBezTo>
                    <a:pt x="85784" y="144270"/>
                    <a:pt x="91351" y="156347"/>
                    <a:pt x="113873" y="156347"/>
                  </a:cubicBezTo>
                  <a:cubicBezTo>
                    <a:pt x="128549" y="156347"/>
                    <a:pt x="135382" y="143787"/>
                    <a:pt x="135382" y="140647"/>
                  </a:cubicBezTo>
                  <a:cubicBezTo>
                    <a:pt x="135382" y="139439"/>
                    <a:pt x="134876" y="137990"/>
                    <a:pt x="132345" y="137990"/>
                  </a:cubicBezTo>
                  <a:cubicBezTo>
                    <a:pt x="129815" y="137990"/>
                    <a:pt x="129562" y="138956"/>
                    <a:pt x="128803" y="141371"/>
                  </a:cubicBezTo>
                  <a:cubicBezTo>
                    <a:pt x="126525" y="147168"/>
                    <a:pt x="120199" y="151033"/>
                    <a:pt x="115391" y="151033"/>
                  </a:cubicBezTo>
                  <a:cubicBezTo>
                    <a:pt x="102485" y="151033"/>
                    <a:pt x="85278" y="92578"/>
                    <a:pt x="79711" y="73979"/>
                  </a:cubicBezTo>
                  <a:lnTo>
                    <a:pt x="139937" y="9486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0A26E80-B2AA-F6CF-D12A-AC72A674A19F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7685764" y="4253918"/>
              <a:ext cx="58707" cy="241548"/>
            </a:xfrm>
            <a:custGeom>
              <a:avLst/>
              <a:gdLst>
                <a:gd name="csX0" fmla="*/ 58967 w 58707"/>
                <a:gd name="csY0" fmla="*/ 120840 h 241548"/>
                <a:gd name="csX1" fmla="*/ 42265 w 58707"/>
                <a:gd name="csY1" fmla="*/ 45476 h 241548"/>
                <a:gd name="csX2" fmla="*/ 2789 w 58707"/>
                <a:gd name="csY2" fmla="*/ 65 h 241548"/>
                <a:gd name="csX3" fmla="*/ 259 w 58707"/>
                <a:gd name="csY3" fmla="*/ 2481 h 241548"/>
                <a:gd name="csX4" fmla="*/ 5067 w 58707"/>
                <a:gd name="csY4" fmla="*/ 8036 h 241548"/>
                <a:gd name="csX5" fmla="*/ 44290 w 58707"/>
                <a:gd name="csY5" fmla="*/ 120840 h 241548"/>
                <a:gd name="csX6" fmla="*/ 3548 w 58707"/>
                <a:gd name="csY6" fmla="*/ 235092 h 241548"/>
                <a:gd name="csX7" fmla="*/ 259 w 58707"/>
                <a:gd name="csY7" fmla="*/ 239199 h 241548"/>
                <a:gd name="csX8" fmla="*/ 2789 w 58707"/>
                <a:gd name="csY8" fmla="*/ 241614 h 241548"/>
                <a:gd name="csX9" fmla="*/ 43024 w 58707"/>
                <a:gd name="csY9" fmla="*/ 194512 h 241548"/>
                <a:gd name="csX10" fmla="*/ 58967 w 58707"/>
                <a:gd name="csY10" fmla="*/ 120840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67" y="120840"/>
                  </a:moveTo>
                  <a:cubicBezTo>
                    <a:pt x="58967" y="101999"/>
                    <a:pt x="56183" y="72771"/>
                    <a:pt x="42265" y="45476"/>
                  </a:cubicBezTo>
                  <a:cubicBezTo>
                    <a:pt x="27082" y="15766"/>
                    <a:pt x="5320" y="65"/>
                    <a:pt x="2789" y="65"/>
                  </a:cubicBezTo>
                  <a:cubicBezTo>
                    <a:pt x="1271" y="65"/>
                    <a:pt x="259" y="1031"/>
                    <a:pt x="259" y="2481"/>
                  </a:cubicBezTo>
                  <a:cubicBezTo>
                    <a:pt x="259" y="3205"/>
                    <a:pt x="259" y="3689"/>
                    <a:pt x="5067" y="8036"/>
                  </a:cubicBezTo>
                  <a:cubicBezTo>
                    <a:pt x="29866" y="31950"/>
                    <a:pt x="44290" y="70356"/>
                    <a:pt x="44290" y="120840"/>
                  </a:cubicBezTo>
                  <a:cubicBezTo>
                    <a:pt x="44290" y="162144"/>
                    <a:pt x="34927" y="204657"/>
                    <a:pt x="3548" y="235092"/>
                  </a:cubicBezTo>
                  <a:cubicBezTo>
                    <a:pt x="259" y="237991"/>
                    <a:pt x="259" y="238474"/>
                    <a:pt x="259" y="239199"/>
                  </a:cubicBezTo>
                  <a:cubicBezTo>
                    <a:pt x="259" y="240648"/>
                    <a:pt x="1271" y="241614"/>
                    <a:pt x="2789" y="241614"/>
                  </a:cubicBezTo>
                  <a:cubicBezTo>
                    <a:pt x="5320" y="241614"/>
                    <a:pt x="28094" y="225189"/>
                    <a:pt x="43024" y="194512"/>
                  </a:cubicBezTo>
                  <a:cubicBezTo>
                    <a:pt x="55930" y="167942"/>
                    <a:pt x="58967" y="141130"/>
                    <a:pt x="58967" y="12084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EAF8320-B8E7-75CA-8943-54C03F3F1DD6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5251842" y="4533271"/>
              <a:ext cx="2517905" cy="9661"/>
            </a:xfrm>
            <a:prstGeom prst="rect">
              <a:avLst/>
            </a:pr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26A69C8B-2268-E871-D818-BEEEC8EED71F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6184149" y="4612970"/>
              <a:ext cx="77686" cy="153866"/>
            </a:xfrm>
            <a:custGeom>
              <a:avLst/>
              <a:gdLst>
                <a:gd name="csX0" fmla="*/ 46508 w 77686"/>
                <a:gd name="csY0" fmla="*/ 54669 h 153866"/>
                <a:gd name="csX1" fmla="*/ 70295 w 77686"/>
                <a:gd name="csY1" fmla="*/ 54669 h 153866"/>
                <a:gd name="csX2" fmla="*/ 77887 w 77686"/>
                <a:gd name="csY2" fmla="*/ 49838 h 153866"/>
                <a:gd name="csX3" fmla="*/ 70801 w 77686"/>
                <a:gd name="csY3" fmla="*/ 47181 h 153866"/>
                <a:gd name="csX4" fmla="*/ 48533 w 77686"/>
                <a:gd name="csY4" fmla="*/ 47181 h 153866"/>
                <a:gd name="csX5" fmla="*/ 58908 w 77686"/>
                <a:gd name="csY5" fmla="*/ 6601 h 153866"/>
                <a:gd name="csX6" fmla="*/ 51569 w 77686"/>
                <a:gd name="csY6" fmla="*/ 79 h 153866"/>
                <a:gd name="csX7" fmla="*/ 41447 w 77686"/>
                <a:gd name="csY7" fmla="*/ 8775 h 153866"/>
                <a:gd name="csX8" fmla="*/ 31578 w 77686"/>
                <a:gd name="csY8" fmla="*/ 47181 h 153866"/>
                <a:gd name="csX9" fmla="*/ 7792 w 77686"/>
                <a:gd name="csY9" fmla="*/ 47181 h 153866"/>
                <a:gd name="csX10" fmla="*/ 200 w 77686"/>
                <a:gd name="csY10" fmla="*/ 51770 h 153866"/>
                <a:gd name="csX11" fmla="*/ 7285 w 77686"/>
                <a:gd name="csY11" fmla="*/ 54669 h 153866"/>
                <a:gd name="csX12" fmla="*/ 29554 w 77686"/>
                <a:gd name="csY12" fmla="*/ 54669 h 153866"/>
                <a:gd name="csX13" fmla="*/ 10322 w 77686"/>
                <a:gd name="csY13" fmla="*/ 131723 h 153866"/>
                <a:gd name="csX14" fmla="*/ 33603 w 77686"/>
                <a:gd name="csY14" fmla="*/ 153945 h 153866"/>
                <a:gd name="csX15" fmla="*/ 73838 w 77686"/>
                <a:gd name="csY15" fmla="*/ 116747 h 153866"/>
                <a:gd name="csX16" fmla="*/ 70801 w 77686"/>
                <a:gd name="csY16" fmla="*/ 114331 h 153866"/>
                <a:gd name="csX17" fmla="*/ 67006 w 77686"/>
                <a:gd name="csY17" fmla="*/ 117713 h 153866"/>
                <a:gd name="csX18" fmla="*/ 34109 w 77686"/>
                <a:gd name="csY18" fmla="*/ 148631 h 153866"/>
                <a:gd name="csX19" fmla="*/ 26264 w 77686"/>
                <a:gd name="csY19" fmla="*/ 137520 h 153866"/>
                <a:gd name="csX20" fmla="*/ 27783 w 77686"/>
                <a:gd name="csY20" fmla="*/ 125926 h 153866"/>
                <a:gd name="csX21" fmla="*/ 46508 w 77686"/>
                <a:gd name="csY21" fmla="*/ 54669 h 153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7686" h="153866">
                  <a:moveTo>
                    <a:pt x="46508" y="54669"/>
                  </a:moveTo>
                  <a:lnTo>
                    <a:pt x="70295" y="54669"/>
                  </a:lnTo>
                  <a:cubicBezTo>
                    <a:pt x="75356" y="54669"/>
                    <a:pt x="77887" y="54669"/>
                    <a:pt x="77887" y="49838"/>
                  </a:cubicBezTo>
                  <a:cubicBezTo>
                    <a:pt x="77887" y="47181"/>
                    <a:pt x="75356" y="47181"/>
                    <a:pt x="70801" y="47181"/>
                  </a:cubicBezTo>
                  <a:lnTo>
                    <a:pt x="48533" y="47181"/>
                  </a:lnTo>
                  <a:cubicBezTo>
                    <a:pt x="57643" y="12881"/>
                    <a:pt x="58908" y="8050"/>
                    <a:pt x="58908" y="6601"/>
                  </a:cubicBezTo>
                  <a:cubicBezTo>
                    <a:pt x="58908" y="2494"/>
                    <a:pt x="55871" y="79"/>
                    <a:pt x="51569" y="79"/>
                  </a:cubicBezTo>
                  <a:cubicBezTo>
                    <a:pt x="50810" y="79"/>
                    <a:pt x="43725" y="320"/>
                    <a:pt x="41447" y="8775"/>
                  </a:cubicBezTo>
                  <a:lnTo>
                    <a:pt x="31578" y="47181"/>
                  </a:lnTo>
                  <a:lnTo>
                    <a:pt x="7792" y="47181"/>
                  </a:lnTo>
                  <a:cubicBezTo>
                    <a:pt x="2731" y="47181"/>
                    <a:pt x="200" y="47181"/>
                    <a:pt x="200" y="51770"/>
                  </a:cubicBezTo>
                  <a:cubicBezTo>
                    <a:pt x="200" y="54669"/>
                    <a:pt x="2224" y="54669"/>
                    <a:pt x="7285" y="54669"/>
                  </a:cubicBezTo>
                  <a:lnTo>
                    <a:pt x="29554" y="54669"/>
                  </a:lnTo>
                  <a:cubicBezTo>
                    <a:pt x="11334" y="123269"/>
                    <a:pt x="10322" y="127375"/>
                    <a:pt x="10322" y="131723"/>
                  </a:cubicBezTo>
                  <a:cubicBezTo>
                    <a:pt x="10322" y="144767"/>
                    <a:pt x="19938" y="153945"/>
                    <a:pt x="33603" y="153945"/>
                  </a:cubicBezTo>
                  <a:cubicBezTo>
                    <a:pt x="59414" y="153945"/>
                    <a:pt x="73838" y="118679"/>
                    <a:pt x="73838" y="116747"/>
                  </a:cubicBezTo>
                  <a:cubicBezTo>
                    <a:pt x="73838" y="114331"/>
                    <a:pt x="71813" y="114331"/>
                    <a:pt x="70801" y="114331"/>
                  </a:cubicBezTo>
                  <a:cubicBezTo>
                    <a:pt x="68524" y="114331"/>
                    <a:pt x="68271" y="115056"/>
                    <a:pt x="67006" y="117713"/>
                  </a:cubicBezTo>
                  <a:cubicBezTo>
                    <a:pt x="56124" y="142834"/>
                    <a:pt x="42713" y="148631"/>
                    <a:pt x="34109" y="148631"/>
                  </a:cubicBezTo>
                  <a:cubicBezTo>
                    <a:pt x="28795" y="148631"/>
                    <a:pt x="26264" y="145491"/>
                    <a:pt x="26264" y="137520"/>
                  </a:cubicBezTo>
                  <a:cubicBezTo>
                    <a:pt x="26264" y="131723"/>
                    <a:pt x="26770" y="130032"/>
                    <a:pt x="27783" y="125926"/>
                  </a:cubicBezTo>
                  <a:lnTo>
                    <a:pt x="46508" y="54669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356AF280-0453-43FC-29C8-BD25EAF0692C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6278034" y="4619833"/>
              <a:ext cx="108229" cy="76256"/>
            </a:xfrm>
            <a:custGeom>
              <a:avLst/>
              <a:gdLst>
                <a:gd name="csX0" fmla="*/ 13489 w 108229"/>
                <a:gd name="csY0" fmla="*/ 63990 h 76256"/>
                <a:gd name="csX1" fmla="*/ 11717 w 108229"/>
                <a:gd name="csY1" fmla="*/ 70922 h 76256"/>
                <a:gd name="csX2" fmla="*/ 17740 w 108229"/>
                <a:gd name="csY2" fmla="*/ 76333 h 76256"/>
                <a:gd name="csX3" fmla="*/ 24648 w 108229"/>
                <a:gd name="csY3" fmla="*/ 72613 h 76256"/>
                <a:gd name="csX4" fmla="*/ 27837 w 108229"/>
                <a:gd name="csY4" fmla="*/ 62130 h 76256"/>
                <a:gd name="csX5" fmla="*/ 31734 w 108229"/>
                <a:gd name="csY5" fmla="*/ 46912 h 76256"/>
                <a:gd name="csX6" fmla="*/ 34745 w 108229"/>
                <a:gd name="csY6" fmla="*/ 35584 h 76256"/>
                <a:gd name="csX7" fmla="*/ 42185 w 108229"/>
                <a:gd name="csY7" fmla="*/ 20366 h 76256"/>
                <a:gd name="csX8" fmla="*/ 68755 w 108229"/>
                <a:gd name="csY8" fmla="*/ 4810 h 76256"/>
                <a:gd name="csX9" fmla="*/ 79206 w 108229"/>
                <a:gd name="csY9" fmla="*/ 16646 h 76256"/>
                <a:gd name="csX10" fmla="*/ 68755 w 108229"/>
                <a:gd name="csY10" fmla="*/ 52661 h 76256"/>
                <a:gd name="csX11" fmla="*/ 66098 w 108229"/>
                <a:gd name="csY11" fmla="*/ 61792 h 76256"/>
                <a:gd name="csX12" fmla="*/ 82926 w 108229"/>
                <a:gd name="csY12" fmla="*/ 76333 h 76256"/>
                <a:gd name="csX13" fmla="*/ 108434 w 108229"/>
                <a:gd name="csY13" fmla="*/ 50463 h 76256"/>
                <a:gd name="csX14" fmla="*/ 105599 w 108229"/>
                <a:gd name="csY14" fmla="*/ 48265 h 76256"/>
                <a:gd name="csX15" fmla="*/ 102234 w 108229"/>
                <a:gd name="csY15" fmla="*/ 51139 h 76256"/>
                <a:gd name="csX16" fmla="*/ 83457 w 108229"/>
                <a:gd name="csY16" fmla="*/ 71599 h 76256"/>
                <a:gd name="csX17" fmla="*/ 79029 w 108229"/>
                <a:gd name="csY17" fmla="*/ 65681 h 76256"/>
                <a:gd name="csX18" fmla="*/ 83103 w 108229"/>
                <a:gd name="csY18" fmla="*/ 51985 h 76256"/>
                <a:gd name="csX19" fmla="*/ 92491 w 108229"/>
                <a:gd name="csY19" fmla="*/ 19352 h 76256"/>
                <a:gd name="csX20" fmla="*/ 69464 w 108229"/>
                <a:gd name="csY20" fmla="*/ 76 h 76256"/>
                <a:gd name="csX21" fmla="*/ 39528 w 108229"/>
                <a:gd name="csY21" fmla="*/ 15463 h 76256"/>
                <a:gd name="csX22" fmla="*/ 20574 w 108229"/>
                <a:gd name="csY22" fmla="*/ 76 h 76256"/>
                <a:gd name="csX23" fmla="*/ 6580 w 108229"/>
                <a:gd name="csY23" fmla="*/ 9207 h 76256"/>
                <a:gd name="csX24" fmla="*/ 204 w 108229"/>
                <a:gd name="csY24" fmla="*/ 25946 h 76256"/>
                <a:gd name="csX25" fmla="*/ 3215 w 108229"/>
                <a:gd name="csY25" fmla="*/ 28144 h 76256"/>
                <a:gd name="csX26" fmla="*/ 7112 w 108229"/>
                <a:gd name="csY26" fmla="*/ 23071 h 76256"/>
                <a:gd name="csX27" fmla="*/ 20043 w 108229"/>
                <a:gd name="csY27" fmla="*/ 4810 h 76256"/>
                <a:gd name="csX28" fmla="*/ 25888 w 108229"/>
                <a:gd name="csY28" fmla="*/ 13095 h 76256"/>
                <a:gd name="csX29" fmla="*/ 23054 w 108229"/>
                <a:gd name="csY29" fmla="*/ 27129 h 76256"/>
                <a:gd name="csX30" fmla="*/ 19157 w 108229"/>
                <a:gd name="csY30" fmla="*/ 42347 h 76256"/>
                <a:gd name="csX31" fmla="*/ 13489 w 108229"/>
                <a:gd name="csY31" fmla="*/ 63990 h 76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8229" h="76256">
                  <a:moveTo>
                    <a:pt x="13489" y="63990"/>
                  </a:moveTo>
                  <a:cubicBezTo>
                    <a:pt x="12780" y="66188"/>
                    <a:pt x="11717" y="70415"/>
                    <a:pt x="11717" y="70922"/>
                  </a:cubicBezTo>
                  <a:cubicBezTo>
                    <a:pt x="11717" y="74642"/>
                    <a:pt x="14906" y="76333"/>
                    <a:pt x="17740" y="76333"/>
                  </a:cubicBezTo>
                  <a:cubicBezTo>
                    <a:pt x="20929" y="76333"/>
                    <a:pt x="23763" y="74135"/>
                    <a:pt x="24648" y="72613"/>
                  </a:cubicBezTo>
                  <a:cubicBezTo>
                    <a:pt x="25534" y="71091"/>
                    <a:pt x="26951" y="65681"/>
                    <a:pt x="27837" y="62130"/>
                  </a:cubicBezTo>
                  <a:cubicBezTo>
                    <a:pt x="28722" y="58917"/>
                    <a:pt x="30671" y="51139"/>
                    <a:pt x="31734" y="46912"/>
                  </a:cubicBezTo>
                  <a:cubicBezTo>
                    <a:pt x="32797" y="43192"/>
                    <a:pt x="33859" y="39473"/>
                    <a:pt x="34745" y="35584"/>
                  </a:cubicBezTo>
                  <a:cubicBezTo>
                    <a:pt x="36694" y="28651"/>
                    <a:pt x="37048" y="27299"/>
                    <a:pt x="42185" y="20366"/>
                  </a:cubicBezTo>
                  <a:cubicBezTo>
                    <a:pt x="47145" y="13603"/>
                    <a:pt x="55470" y="4810"/>
                    <a:pt x="68755" y="4810"/>
                  </a:cubicBezTo>
                  <a:cubicBezTo>
                    <a:pt x="79029" y="4810"/>
                    <a:pt x="79206" y="13434"/>
                    <a:pt x="79206" y="16646"/>
                  </a:cubicBezTo>
                  <a:cubicBezTo>
                    <a:pt x="79206" y="26791"/>
                    <a:pt x="71589" y="45560"/>
                    <a:pt x="68755" y="52661"/>
                  </a:cubicBezTo>
                  <a:cubicBezTo>
                    <a:pt x="66807" y="57395"/>
                    <a:pt x="66098" y="58917"/>
                    <a:pt x="66098" y="61792"/>
                  </a:cubicBezTo>
                  <a:cubicBezTo>
                    <a:pt x="66098" y="70753"/>
                    <a:pt x="73892" y="76333"/>
                    <a:pt x="82926" y="76333"/>
                  </a:cubicBezTo>
                  <a:cubicBezTo>
                    <a:pt x="100640" y="76333"/>
                    <a:pt x="108434" y="52999"/>
                    <a:pt x="108434" y="50463"/>
                  </a:cubicBezTo>
                  <a:cubicBezTo>
                    <a:pt x="108434" y="48265"/>
                    <a:pt x="106131" y="48265"/>
                    <a:pt x="105599" y="48265"/>
                  </a:cubicBezTo>
                  <a:cubicBezTo>
                    <a:pt x="103120" y="48265"/>
                    <a:pt x="102942" y="49279"/>
                    <a:pt x="102234" y="51139"/>
                  </a:cubicBezTo>
                  <a:cubicBezTo>
                    <a:pt x="98160" y="64666"/>
                    <a:pt x="90543" y="71599"/>
                    <a:pt x="83457" y="71599"/>
                  </a:cubicBezTo>
                  <a:cubicBezTo>
                    <a:pt x="79738" y="71599"/>
                    <a:pt x="79029" y="69231"/>
                    <a:pt x="79029" y="65681"/>
                  </a:cubicBezTo>
                  <a:cubicBezTo>
                    <a:pt x="79029" y="61792"/>
                    <a:pt x="79915" y="59594"/>
                    <a:pt x="83103" y="51985"/>
                  </a:cubicBezTo>
                  <a:cubicBezTo>
                    <a:pt x="85229" y="46743"/>
                    <a:pt x="92491" y="28820"/>
                    <a:pt x="92491" y="19352"/>
                  </a:cubicBezTo>
                  <a:cubicBezTo>
                    <a:pt x="92491" y="2950"/>
                    <a:pt x="78852" y="76"/>
                    <a:pt x="69464" y="76"/>
                  </a:cubicBezTo>
                  <a:cubicBezTo>
                    <a:pt x="54761" y="76"/>
                    <a:pt x="44842" y="8699"/>
                    <a:pt x="39528" y="15463"/>
                  </a:cubicBezTo>
                  <a:cubicBezTo>
                    <a:pt x="38288" y="3796"/>
                    <a:pt x="27837" y="76"/>
                    <a:pt x="20574" y="76"/>
                  </a:cubicBezTo>
                  <a:cubicBezTo>
                    <a:pt x="12957" y="76"/>
                    <a:pt x="8883" y="5318"/>
                    <a:pt x="6580" y="9207"/>
                  </a:cubicBezTo>
                  <a:cubicBezTo>
                    <a:pt x="2684" y="15463"/>
                    <a:pt x="204" y="25100"/>
                    <a:pt x="204" y="25946"/>
                  </a:cubicBezTo>
                  <a:cubicBezTo>
                    <a:pt x="204" y="28144"/>
                    <a:pt x="2684" y="28144"/>
                    <a:pt x="3215" y="28144"/>
                  </a:cubicBezTo>
                  <a:cubicBezTo>
                    <a:pt x="5695" y="28144"/>
                    <a:pt x="5872" y="27637"/>
                    <a:pt x="7112" y="23071"/>
                  </a:cubicBezTo>
                  <a:cubicBezTo>
                    <a:pt x="9769" y="13095"/>
                    <a:pt x="13135" y="4810"/>
                    <a:pt x="20043" y="4810"/>
                  </a:cubicBezTo>
                  <a:cubicBezTo>
                    <a:pt x="24648" y="4810"/>
                    <a:pt x="25888" y="8530"/>
                    <a:pt x="25888" y="13095"/>
                  </a:cubicBezTo>
                  <a:cubicBezTo>
                    <a:pt x="25888" y="16308"/>
                    <a:pt x="24294" y="22564"/>
                    <a:pt x="23054" y="27129"/>
                  </a:cubicBezTo>
                  <a:cubicBezTo>
                    <a:pt x="21814" y="31695"/>
                    <a:pt x="20043" y="38627"/>
                    <a:pt x="19157" y="42347"/>
                  </a:cubicBezTo>
                  <a:lnTo>
                    <a:pt x="13489" y="63990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E995D182-260B-CBAD-6308-C1E8335A83CF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6484688" y="4698961"/>
              <a:ext cx="154614" cy="9661"/>
            </a:xfrm>
            <a:custGeom>
              <a:avLst/>
              <a:gdLst>
                <a:gd name="csX0" fmla="*/ 145969 w 154614"/>
                <a:gd name="csY0" fmla="*/ 9741 h 9661"/>
                <a:gd name="csX1" fmla="*/ 154825 w 154614"/>
                <a:gd name="csY1" fmla="*/ 4910 h 9661"/>
                <a:gd name="csX2" fmla="*/ 145969 w 154614"/>
                <a:gd name="csY2" fmla="*/ 79 h 9661"/>
                <a:gd name="csX3" fmla="*/ 9068 w 154614"/>
                <a:gd name="csY3" fmla="*/ 79 h 9661"/>
                <a:gd name="csX4" fmla="*/ 211 w 154614"/>
                <a:gd name="csY4" fmla="*/ 4910 h 9661"/>
                <a:gd name="csX5" fmla="*/ 9068 w 154614"/>
                <a:gd name="csY5" fmla="*/ 9741 h 9661"/>
                <a:gd name="csX6" fmla="*/ 145969 w 154614"/>
                <a:gd name="csY6" fmla="*/ 9741 h 9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9661">
                  <a:moveTo>
                    <a:pt x="145969" y="9741"/>
                  </a:moveTo>
                  <a:cubicBezTo>
                    <a:pt x="150271" y="9741"/>
                    <a:pt x="154825" y="9741"/>
                    <a:pt x="154825" y="4910"/>
                  </a:cubicBezTo>
                  <a:cubicBezTo>
                    <a:pt x="154825" y="79"/>
                    <a:pt x="150271" y="79"/>
                    <a:pt x="145969" y="79"/>
                  </a:cubicBezTo>
                  <a:lnTo>
                    <a:pt x="9068" y="79"/>
                  </a:lnTo>
                  <a:cubicBezTo>
                    <a:pt x="4766" y="79"/>
                    <a:pt x="211" y="79"/>
                    <a:pt x="211" y="4910"/>
                  </a:cubicBezTo>
                  <a:cubicBezTo>
                    <a:pt x="211" y="9741"/>
                    <a:pt x="4766" y="9741"/>
                    <a:pt x="9068" y="9741"/>
                  </a:cubicBezTo>
                  <a:lnTo>
                    <a:pt x="145969" y="974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45EE432-3173-1463-CCDA-E50C5DAA3923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6739257" y="4603308"/>
              <a:ext cx="83506" cy="160871"/>
            </a:xfrm>
            <a:custGeom>
              <a:avLst/>
              <a:gdLst>
                <a:gd name="csX0" fmla="*/ 52097 w 83506"/>
                <a:gd name="csY0" fmla="*/ 6359 h 160871"/>
                <a:gd name="csX1" fmla="*/ 46277 w 83506"/>
                <a:gd name="csY1" fmla="*/ 79 h 160871"/>
                <a:gd name="csX2" fmla="*/ 221 w 83506"/>
                <a:gd name="csY2" fmla="*/ 15538 h 160871"/>
                <a:gd name="csX3" fmla="*/ 221 w 83506"/>
                <a:gd name="csY3" fmla="*/ 23026 h 160871"/>
                <a:gd name="csX4" fmla="*/ 33371 w 83506"/>
                <a:gd name="csY4" fmla="*/ 16746 h 160871"/>
                <a:gd name="csX5" fmla="*/ 33371 w 83506"/>
                <a:gd name="csY5" fmla="*/ 141868 h 160871"/>
                <a:gd name="csX6" fmla="*/ 9837 w 83506"/>
                <a:gd name="csY6" fmla="*/ 153462 h 160871"/>
                <a:gd name="csX7" fmla="*/ 1740 w 83506"/>
                <a:gd name="csY7" fmla="*/ 153462 h 160871"/>
                <a:gd name="csX8" fmla="*/ 1740 w 83506"/>
                <a:gd name="csY8" fmla="*/ 160950 h 160871"/>
                <a:gd name="csX9" fmla="*/ 42734 w 83506"/>
                <a:gd name="csY9" fmla="*/ 160226 h 160871"/>
                <a:gd name="csX10" fmla="*/ 83728 w 83506"/>
                <a:gd name="csY10" fmla="*/ 160950 h 160871"/>
                <a:gd name="csX11" fmla="*/ 83728 w 83506"/>
                <a:gd name="csY11" fmla="*/ 153462 h 160871"/>
                <a:gd name="csX12" fmla="*/ 75630 w 83506"/>
                <a:gd name="csY12" fmla="*/ 153462 h 160871"/>
                <a:gd name="csX13" fmla="*/ 52097 w 83506"/>
                <a:gd name="csY13" fmla="*/ 141868 h 160871"/>
                <a:gd name="csX14" fmla="*/ 52097 w 83506"/>
                <a:gd name="csY14" fmla="*/ 6359 h 160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506" h="160871">
                  <a:moveTo>
                    <a:pt x="52097" y="6359"/>
                  </a:moveTo>
                  <a:cubicBezTo>
                    <a:pt x="52097" y="562"/>
                    <a:pt x="52097" y="79"/>
                    <a:pt x="46277" y="79"/>
                  </a:cubicBezTo>
                  <a:cubicBezTo>
                    <a:pt x="30587" y="15538"/>
                    <a:pt x="8319" y="15538"/>
                    <a:pt x="221" y="15538"/>
                  </a:cubicBezTo>
                  <a:lnTo>
                    <a:pt x="221" y="23026"/>
                  </a:lnTo>
                  <a:cubicBezTo>
                    <a:pt x="5282" y="23026"/>
                    <a:pt x="20212" y="23026"/>
                    <a:pt x="33371" y="16746"/>
                  </a:cubicBezTo>
                  <a:lnTo>
                    <a:pt x="33371" y="141868"/>
                  </a:lnTo>
                  <a:cubicBezTo>
                    <a:pt x="33371" y="150564"/>
                    <a:pt x="32612" y="153462"/>
                    <a:pt x="9837" y="153462"/>
                  </a:cubicBezTo>
                  <a:lnTo>
                    <a:pt x="1740" y="153462"/>
                  </a:lnTo>
                  <a:lnTo>
                    <a:pt x="1740" y="160950"/>
                  </a:lnTo>
                  <a:cubicBezTo>
                    <a:pt x="10596" y="160226"/>
                    <a:pt x="32612" y="160226"/>
                    <a:pt x="42734" y="160226"/>
                  </a:cubicBezTo>
                  <a:cubicBezTo>
                    <a:pt x="52856" y="160226"/>
                    <a:pt x="74871" y="160226"/>
                    <a:pt x="83728" y="160950"/>
                  </a:cubicBezTo>
                  <a:lnTo>
                    <a:pt x="83728" y="153462"/>
                  </a:lnTo>
                  <a:lnTo>
                    <a:pt x="75630" y="153462"/>
                  </a:lnTo>
                  <a:cubicBezTo>
                    <a:pt x="52856" y="153462"/>
                    <a:pt x="52097" y="150805"/>
                    <a:pt x="52097" y="141868"/>
                  </a:cubicBezTo>
                  <a:lnTo>
                    <a:pt x="52097" y="6359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69E76A3B-417C-BFC2-8F16-359BA37B3449}"/>
                </a:ext>
              </a:extLst>
            </p:cNvPr>
            <p:cNvSpPr/>
            <p:nvPr>
              <p:custDataLst>
                <p:tags r:id="rId109"/>
              </p:custDataLst>
            </p:nvPr>
          </p:nvSpPr>
          <p:spPr>
            <a:xfrm>
              <a:off x="7884575" y="4509841"/>
              <a:ext cx="168278" cy="56522"/>
            </a:xfrm>
            <a:custGeom>
              <a:avLst/>
              <a:gdLst>
                <a:gd name="csX0" fmla="*/ 159942 w 168278"/>
                <a:gd name="csY0" fmla="*/ 9734 h 56522"/>
                <a:gd name="csX1" fmla="*/ 168546 w 168278"/>
                <a:gd name="csY1" fmla="*/ 4903 h 56522"/>
                <a:gd name="csX2" fmla="*/ 160195 w 168278"/>
                <a:gd name="csY2" fmla="*/ 72 h 56522"/>
                <a:gd name="csX3" fmla="*/ 8617 w 168278"/>
                <a:gd name="csY3" fmla="*/ 72 h 56522"/>
                <a:gd name="csX4" fmla="*/ 267 w 168278"/>
                <a:gd name="csY4" fmla="*/ 4903 h 56522"/>
                <a:gd name="csX5" fmla="*/ 8870 w 168278"/>
                <a:gd name="csY5" fmla="*/ 9734 h 56522"/>
                <a:gd name="csX6" fmla="*/ 159942 w 168278"/>
                <a:gd name="csY6" fmla="*/ 9734 h 56522"/>
                <a:gd name="csX7" fmla="*/ 160195 w 168278"/>
                <a:gd name="csY7" fmla="*/ 56594 h 56522"/>
                <a:gd name="csX8" fmla="*/ 168546 w 168278"/>
                <a:gd name="csY8" fmla="*/ 51763 h 56522"/>
                <a:gd name="csX9" fmla="*/ 159942 w 168278"/>
                <a:gd name="csY9" fmla="*/ 46932 h 56522"/>
                <a:gd name="csX10" fmla="*/ 8870 w 168278"/>
                <a:gd name="csY10" fmla="*/ 46932 h 56522"/>
                <a:gd name="csX11" fmla="*/ 267 w 168278"/>
                <a:gd name="csY11" fmla="*/ 51763 h 56522"/>
                <a:gd name="csX12" fmla="*/ 8617 w 168278"/>
                <a:gd name="csY12" fmla="*/ 56594 h 56522"/>
                <a:gd name="csX13" fmla="*/ 160195 w 168278"/>
                <a:gd name="csY13" fmla="*/ 56594 h 56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6522">
                  <a:moveTo>
                    <a:pt x="159942" y="9734"/>
                  </a:moveTo>
                  <a:cubicBezTo>
                    <a:pt x="163738" y="9734"/>
                    <a:pt x="168546" y="9734"/>
                    <a:pt x="168546" y="4903"/>
                  </a:cubicBezTo>
                  <a:cubicBezTo>
                    <a:pt x="168546" y="72"/>
                    <a:pt x="163738" y="72"/>
                    <a:pt x="160195" y="72"/>
                  </a:cubicBezTo>
                  <a:lnTo>
                    <a:pt x="8617" y="72"/>
                  </a:lnTo>
                  <a:cubicBezTo>
                    <a:pt x="5075" y="72"/>
                    <a:pt x="267" y="72"/>
                    <a:pt x="267" y="4903"/>
                  </a:cubicBezTo>
                  <a:cubicBezTo>
                    <a:pt x="267" y="9734"/>
                    <a:pt x="5075" y="9734"/>
                    <a:pt x="8870" y="9734"/>
                  </a:cubicBezTo>
                  <a:lnTo>
                    <a:pt x="159942" y="9734"/>
                  </a:lnTo>
                  <a:close/>
                  <a:moveTo>
                    <a:pt x="160195" y="56594"/>
                  </a:moveTo>
                  <a:cubicBezTo>
                    <a:pt x="163738" y="56594"/>
                    <a:pt x="168546" y="56594"/>
                    <a:pt x="168546" y="51763"/>
                  </a:cubicBezTo>
                  <a:cubicBezTo>
                    <a:pt x="168546" y="46932"/>
                    <a:pt x="163738" y="46932"/>
                    <a:pt x="159942" y="46932"/>
                  </a:cubicBezTo>
                  <a:lnTo>
                    <a:pt x="8870" y="46932"/>
                  </a:lnTo>
                  <a:cubicBezTo>
                    <a:pt x="5075" y="46932"/>
                    <a:pt x="267" y="46932"/>
                    <a:pt x="267" y="51763"/>
                  </a:cubicBezTo>
                  <a:cubicBezTo>
                    <a:pt x="267" y="56594"/>
                    <a:pt x="5075" y="56594"/>
                    <a:pt x="8617" y="56594"/>
                  </a:cubicBezTo>
                  <a:lnTo>
                    <a:pt x="160195" y="56594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DCC97BA-EC0B-EA0B-5FAC-DE4A54FB91A4}"/>
                </a:ext>
              </a:extLst>
            </p:cNvPr>
            <p:cNvSpPr/>
            <p:nvPr>
              <p:custDataLst>
                <p:tags r:id="rId110"/>
              </p:custDataLst>
            </p:nvPr>
          </p:nvSpPr>
          <p:spPr>
            <a:xfrm>
              <a:off x="8146116" y="4433511"/>
              <a:ext cx="117162" cy="164977"/>
            </a:xfrm>
            <a:custGeom>
              <a:avLst/>
              <a:gdLst>
                <a:gd name="csX0" fmla="*/ 86315 w 117162"/>
                <a:gd name="csY0" fmla="*/ 18671 h 164977"/>
                <a:gd name="csX1" fmla="*/ 109342 w 117162"/>
                <a:gd name="csY1" fmla="*/ 7560 h 164977"/>
                <a:gd name="csX2" fmla="*/ 117440 w 117162"/>
                <a:gd name="csY2" fmla="*/ 2971 h 164977"/>
                <a:gd name="csX3" fmla="*/ 113644 w 117162"/>
                <a:gd name="csY3" fmla="*/ 72 h 164977"/>
                <a:gd name="csX4" fmla="*/ 80241 w 117162"/>
                <a:gd name="csY4" fmla="*/ 797 h 164977"/>
                <a:gd name="csX5" fmla="*/ 46586 w 117162"/>
                <a:gd name="csY5" fmla="*/ 72 h 164977"/>
                <a:gd name="csX6" fmla="*/ 41524 w 117162"/>
                <a:gd name="csY6" fmla="*/ 4903 h 164977"/>
                <a:gd name="csX7" fmla="*/ 48610 w 117162"/>
                <a:gd name="csY7" fmla="*/ 7560 h 164977"/>
                <a:gd name="csX8" fmla="*/ 66070 w 117162"/>
                <a:gd name="csY8" fmla="*/ 12149 h 164977"/>
                <a:gd name="csX9" fmla="*/ 65564 w 117162"/>
                <a:gd name="csY9" fmla="*/ 16014 h 164977"/>
                <a:gd name="csX10" fmla="*/ 31402 w 117162"/>
                <a:gd name="csY10" fmla="*/ 146209 h 164977"/>
                <a:gd name="csX11" fmla="*/ 8375 w 117162"/>
                <a:gd name="csY11" fmla="*/ 157562 h 164977"/>
                <a:gd name="csX12" fmla="*/ 277 w 117162"/>
                <a:gd name="csY12" fmla="*/ 162393 h 164977"/>
                <a:gd name="csX13" fmla="*/ 4073 w 117162"/>
                <a:gd name="csY13" fmla="*/ 165050 h 164977"/>
                <a:gd name="csX14" fmla="*/ 37223 w 117162"/>
                <a:gd name="csY14" fmla="*/ 164325 h 164977"/>
                <a:gd name="csX15" fmla="*/ 71131 w 117162"/>
                <a:gd name="csY15" fmla="*/ 165050 h 164977"/>
                <a:gd name="csX16" fmla="*/ 76192 w 117162"/>
                <a:gd name="csY16" fmla="*/ 160460 h 164977"/>
                <a:gd name="csX17" fmla="*/ 68601 w 117162"/>
                <a:gd name="csY17" fmla="*/ 157562 h 164977"/>
                <a:gd name="csX18" fmla="*/ 57720 w 117162"/>
                <a:gd name="csY18" fmla="*/ 157079 h 164977"/>
                <a:gd name="csX19" fmla="*/ 51393 w 117162"/>
                <a:gd name="csY19" fmla="*/ 152972 h 164977"/>
                <a:gd name="csX20" fmla="*/ 52406 w 117162"/>
                <a:gd name="csY20" fmla="*/ 147417 h 164977"/>
                <a:gd name="csX21" fmla="*/ 86315 w 117162"/>
                <a:gd name="csY21" fmla="*/ 18671 h 164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64977">
                  <a:moveTo>
                    <a:pt x="86315" y="18671"/>
                  </a:moveTo>
                  <a:cubicBezTo>
                    <a:pt x="88592" y="9975"/>
                    <a:pt x="89351" y="7560"/>
                    <a:pt x="109342" y="7560"/>
                  </a:cubicBezTo>
                  <a:cubicBezTo>
                    <a:pt x="115415" y="7560"/>
                    <a:pt x="117440" y="7560"/>
                    <a:pt x="117440" y="2971"/>
                  </a:cubicBezTo>
                  <a:cubicBezTo>
                    <a:pt x="117440" y="72"/>
                    <a:pt x="114656" y="72"/>
                    <a:pt x="113644" y="72"/>
                  </a:cubicBezTo>
                  <a:cubicBezTo>
                    <a:pt x="106306" y="72"/>
                    <a:pt x="87580" y="797"/>
                    <a:pt x="80241" y="797"/>
                  </a:cubicBezTo>
                  <a:cubicBezTo>
                    <a:pt x="72650" y="797"/>
                    <a:pt x="54177" y="72"/>
                    <a:pt x="46586" y="72"/>
                  </a:cubicBezTo>
                  <a:cubicBezTo>
                    <a:pt x="44814" y="72"/>
                    <a:pt x="41524" y="72"/>
                    <a:pt x="41524" y="4903"/>
                  </a:cubicBezTo>
                  <a:cubicBezTo>
                    <a:pt x="41524" y="7560"/>
                    <a:pt x="43802" y="7560"/>
                    <a:pt x="48610" y="7560"/>
                  </a:cubicBezTo>
                  <a:cubicBezTo>
                    <a:pt x="59238" y="7560"/>
                    <a:pt x="66070" y="7560"/>
                    <a:pt x="66070" y="12149"/>
                  </a:cubicBezTo>
                  <a:cubicBezTo>
                    <a:pt x="66070" y="13357"/>
                    <a:pt x="66070" y="13840"/>
                    <a:pt x="65564" y="16014"/>
                  </a:cubicBezTo>
                  <a:lnTo>
                    <a:pt x="31402" y="146209"/>
                  </a:lnTo>
                  <a:cubicBezTo>
                    <a:pt x="29125" y="155146"/>
                    <a:pt x="28366" y="157562"/>
                    <a:pt x="8375" y="157562"/>
                  </a:cubicBezTo>
                  <a:cubicBezTo>
                    <a:pt x="2555" y="157562"/>
                    <a:pt x="277" y="157562"/>
                    <a:pt x="277" y="162393"/>
                  </a:cubicBezTo>
                  <a:cubicBezTo>
                    <a:pt x="277" y="165050"/>
                    <a:pt x="3314" y="165050"/>
                    <a:pt x="4073" y="165050"/>
                  </a:cubicBezTo>
                  <a:cubicBezTo>
                    <a:pt x="11411" y="165050"/>
                    <a:pt x="29884" y="164325"/>
                    <a:pt x="37223" y="164325"/>
                  </a:cubicBezTo>
                  <a:cubicBezTo>
                    <a:pt x="44814" y="164325"/>
                    <a:pt x="63540" y="165050"/>
                    <a:pt x="71131" y="165050"/>
                  </a:cubicBezTo>
                  <a:cubicBezTo>
                    <a:pt x="73156" y="165050"/>
                    <a:pt x="76192" y="165050"/>
                    <a:pt x="76192" y="160460"/>
                  </a:cubicBezTo>
                  <a:cubicBezTo>
                    <a:pt x="76192" y="157562"/>
                    <a:pt x="74168" y="157562"/>
                    <a:pt x="68601" y="157562"/>
                  </a:cubicBezTo>
                  <a:cubicBezTo>
                    <a:pt x="64046" y="157562"/>
                    <a:pt x="62781" y="157562"/>
                    <a:pt x="57720" y="157079"/>
                  </a:cubicBezTo>
                  <a:cubicBezTo>
                    <a:pt x="52406" y="156596"/>
                    <a:pt x="51393" y="155629"/>
                    <a:pt x="51393" y="152972"/>
                  </a:cubicBezTo>
                  <a:cubicBezTo>
                    <a:pt x="51393" y="151040"/>
                    <a:pt x="51900" y="149108"/>
                    <a:pt x="52406" y="147417"/>
                  </a:cubicBezTo>
                  <a:lnTo>
                    <a:pt x="86315" y="18671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E0EB328-5175-CF5B-445C-C2FC9B0F9460}"/>
                </a:ext>
              </a:extLst>
            </p:cNvPr>
            <p:cNvSpPr/>
            <p:nvPr>
              <p:custDataLst>
                <p:tags r:id="rId111"/>
              </p:custDataLst>
            </p:nvPr>
          </p:nvSpPr>
          <p:spPr>
            <a:xfrm>
              <a:off x="8293659" y="4417328"/>
              <a:ext cx="58707" cy="241548"/>
            </a:xfrm>
            <a:custGeom>
              <a:avLst/>
              <a:gdLst>
                <a:gd name="csX0" fmla="*/ 58990 w 58707"/>
                <a:gd name="csY0" fmla="*/ 239205 h 241548"/>
                <a:gd name="csX1" fmla="*/ 54688 w 58707"/>
                <a:gd name="csY1" fmla="*/ 233891 h 241548"/>
                <a:gd name="csX2" fmla="*/ 14959 w 58707"/>
                <a:gd name="csY2" fmla="*/ 120846 h 241548"/>
                <a:gd name="csX3" fmla="*/ 55701 w 58707"/>
                <a:gd name="csY3" fmla="*/ 6594 h 241548"/>
                <a:gd name="csX4" fmla="*/ 58990 w 58707"/>
                <a:gd name="csY4" fmla="*/ 2487 h 241548"/>
                <a:gd name="csX5" fmla="*/ 56460 w 58707"/>
                <a:gd name="csY5" fmla="*/ 72 h 241548"/>
                <a:gd name="csX6" fmla="*/ 16225 w 58707"/>
                <a:gd name="csY6" fmla="*/ 47174 h 241548"/>
                <a:gd name="csX7" fmla="*/ 282 w 58707"/>
                <a:gd name="csY7" fmla="*/ 120846 h 241548"/>
                <a:gd name="csX8" fmla="*/ 16984 w 58707"/>
                <a:gd name="csY8" fmla="*/ 196210 h 241548"/>
                <a:gd name="csX9" fmla="*/ 56460 w 58707"/>
                <a:gd name="csY9" fmla="*/ 241621 h 241548"/>
                <a:gd name="csX10" fmla="*/ 58990 w 58707"/>
                <a:gd name="csY10" fmla="*/ 239205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90" y="239205"/>
                  </a:moveTo>
                  <a:cubicBezTo>
                    <a:pt x="58990" y="238481"/>
                    <a:pt x="58990" y="237997"/>
                    <a:pt x="54688" y="233891"/>
                  </a:cubicBezTo>
                  <a:cubicBezTo>
                    <a:pt x="23057" y="203456"/>
                    <a:pt x="14959" y="157803"/>
                    <a:pt x="14959" y="120846"/>
                  </a:cubicBezTo>
                  <a:cubicBezTo>
                    <a:pt x="14959" y="78817"/>
                    <a:pt x="24575" y="36787"/>
                    <a:pt x="55701" y="6594"/>
                  </a:cubicBezTo>
                  <a:cubicBezTo>
                    <a:pt x="58990" y="3695"/>
                    <a:pt x="58990" y="3212"/>
                    <a:pt x="58990" y="2487"/>
                  </a:cubicBezTo>
                  <a:cubicBezTo>
                    <a:pt x="58990" y="797"/>
                    <a:pt x="57978" y="72"/>
                    <a:pt x="56460" y="72"/>
                  </a:cubicBezTo>
                  <a:cubicBezTo>
                    <a:pt x="53929" y="72"/>
                    <a:pt x="31155" y="16497"/>
                    <a:pt x="16225" y="47174"/>
                  </a:cubicBezTo>
                  <a:cubicBezTo>
                    <a:pt x="3319" y="73744"/>
                    <a:pt x="282" y="100556"/>
                    <a:pt x="282" y="120846"/>
                  </a:cubicBezTo>
                  <a:cubicBezTo>
                    <a:pt x="282" y="139687"/>
                    <a:pt x="3066" y="168915"/>
                    <a:pt x="16984" y="196210"/>
                  </a:cubicBezTo>
                  <a:cubicBezTo>
                    <a:pt x="32167" y="225920"/>
                    <a:pt x="53929" y="241621"/>
                    <a:pt x="56460" y="241621"/>
                  </a:cubicBezTo>
                  <a:cubicBezTo>
                    <a:pt x="57978" y="241621"/>
                    <a:pt x="58990" y="240896"/>
                    <a:pt x="58990" y="239205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A27E3A4-0B4E-B55C-73D2-F0BEFDAE473F}"/>
                </a:ext>
              </a:extLst>
            </p:cNvPr>
            <p:cNvSpPr/>
            <p:nvPr>
              <p:custDataLst>
                <p:tags r:id="rId112"/>
              </p:custDataLst>
            </p:nvPr>
          </p:nvSpPr>
          <p:spPr>
            <a:xfrm>
              <a:off x="8376885" y="4437618"/>
              <a:ext cx="106534" cy="166185"/>
            </a:xfrm>
            <a:custGeom>
              <a:avLst/>
              <a:gdLst>
                <a:gd name="csX0" fmla="*/ 106821 w 106534"/>
                <a:gd name="csY0" fmla="*/ 83648 h 166185"/>
                <a:gd name="csX1" fmla="*/ 96699 w 106534"/>
                <a:gd name="csY1" fmla="*/ 27125 h 166185"/>
                <a:gd name="csX2" fmla="*/ 53680 w 106534"/>
                <a:gd name="csY2" fmla="*/ 72 h 166185"/>
                <a:gd name="csX3" fmla="*/ 9649 w 106534"/>
                <a:gd name="csY3" fmla="*/ 28816 h 166185"/>
                <a:gd name="csX4" fmla="*/ 286 w 106534"/>
                <a:gd name="csY4" fmla="*/ 83648 h 166185"/>
                <a:gd name="csX5" fmla="*/ 11673 w 106534"/>
                <a:gd name="csY5" fmla="*/ 141861 h 166185"/>
                <a:gd name="csX6" fmla="*/ 53427 w 106534"/>
                <a:gd name="csY6" fmla="*/ 166258 h 166185"/>
                <a:gd name="csX7" fmla="*/ 97458 w 106534"/>
                <a:gd name="csY7" fmla="*/ 138238 h 166185"/>
                <a:gd name="csX8" fmla="*/ 106821 w 106534"/>
                <a:gd name="csY8" fmla="*/ 83648 h 166185"/>
                <a:gd name="csX9" fmla="*/ 53427 w 106534"/>
                <a:gd name="csY9" fmla="*/ 160943 h 166185"/>
                <a:gd name="csX10" fmla="*/ 24073 w 106534"/>
                <a:gd name="csY10" fmla="*/ 131716 h 166185"/>
                <a:gd name="csX11" fmla="*/ 21289 w 106534"/>
                <a:gd name="csY11" fmla="*/ 80749 h 166185"/>
                <a:gd name="csX12" fmla="*/ 23314 w 106534"/>
                <a:gd name="csY12" fmla="*/ 36304 h 166185"/>
                <a:gd name="csX13" fmla="*/ 53427 w 106534"/>
                <a:gd name="csY13" fmla="*/ 5386 h 166185"/>
                <a:gd name="csX14" fmla="*/ 83287 w 106534"/>
                <a:gd name="csY14" fmla="*/ 33647 h 166185"/>
                <a:gd name="csX15" fmla="*/ 85817 w 106534"/>
                <a:gd name="csY15" fmla="*/ 80749 h 166185"/>
                <a:gd name="csX16" fmla="*/ 83034 w 106534"/>
                <a:gd name="csY16" fmla="*/ 130750 h 166185"/>
                <a:gd name="csX17" fmla="*/ 53427 w 106534"/>
                <a:gd name="csY17" fmla="*/ 160943 h 1661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6534" h="166185">
                  <a:moveTo>
                    <a:pt x="106821" y="83648"/>
                  </a:moveTo>
                  <a:cubicBezTo>
                    <a:pt x="106821" y="64324"/>
                    <a:pt x="105555" y="45000"/>
                    <a:pt x="96699" y="27125"/>
                  </a:cubicBezTo>
                  <a:cubicBezTo>
                    <a:pt x="85058" y="3937"/>
                    <a:pt x="64308" y="72"/>
                    <a:pt x="53680" y="72"/>
                  </a:cubicBezTo>
                  <a:cubicBezTo>
                    <a:pt x="38497" y="72"/>
                    <a:pt x="20024" y="6352"/>
                    <a:pt x="9649" y="28816"/>
                  </a:cubicBezTo>
                  <a:cubicBezTo>
                    <a:pt x="1551" y="45483"/>
                    <a:pt x="286" y="64324"/>
                    <a:pt x="286" y="83648"/>
                  </a:cubicBezTo>
                  <a:cubicBezTo>
                    <a:pt x="286" y="101764"/>
                    <a:pt x="1298" y="123503"/>
                    <a:pt x="11673" y="141861"/>
                  </a:cubicBezTo>
                  <a:cubicBezTo>
                    <a:pt x="22555" y="161427"/>
                    <a:pt x="41027" y="166258"/>
                    <a:pt x="53427" y="166258"/>
                  </a:cubicBezTo>
                  <a:cubicBezTo>
                    <a:pt x="67092" y="166258"/>
                    <a:pt x="86324" y="161185"/>
                    <a:pt x="97458" y="138238"/>
                  </a:cubicBezTo>
                  <a:cubicBezTo>
                    <a:pt x="105555" y="121571"/>
                    <a:pt x="106821" y="102730"/>
                    <a:pt x="106821" y="83648"/>
                  </a:cubicBezTo>
                  <a:close/>
                  <a:moveTo>
                    <a:pt x="53427" y="160943"/>
                  </a:moveTo>
                  <a:cubicBezTo>
                    <a:pt x="43558" y="160943"/>
                    <a:pt x="28628" y="154905"/>
                    <a:pt x="24073" y="131716"/>
                  </a:cubicBezTo>
                  <a:cubicBezTo>
                    <a:pt x="21289" y="117223"/>
                    <a:pt x="21289" y="95001"/>
                    <a:pt x="21289" y="80749"/>
                  </a:cubicBezTo>
                  <a:cubicBezTo>
                    <a:pt x="21289" y="65290"/>
                    <a:pt x="21289" y="49348"/>
                    <a:pt x="23314" y="36304"/>
                  </a:cubicBezTo>
                  <a:cubicBezTo>
                    <a:pt x="28122" y="7560"/>
                    <a:pt x="47101" y="5386"/>
                    <a:pt x="53427" y="5386"/>
                  </a:cubicBezTo>
                  <a:cubicBezTo>
                    <a:pt x="61778" y="5386"/>
                    <a:pt x="78479" y="9734"/>
                    <a:pt x="83287" y="33647"/>
                  </a:cubicBezTo>
                  <a:cubicBezTo>
                    <a:pt x="85817" y="47174"/>
                    <a:pt x="85817" y="65532"/>
                    <a:pt x="85817" y="80749"/>
                  </a:cubicBezTo>
                  <a:cubicBezTo>
                    <a:pt x="85817" y="98865"/>
                    <a:pt x="85817" y="115291"/>
                    <a:pt x="83034" y="130750"/>
                  </a:cubicBezTo>
                  <a:cubicBezTo>
                    <a:pt x="79238" y="153697"/>
                    <a:pt x="64814" y="160943"/>
                    <a:pt x="53427" y="160943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C4A8991D-DC93-BEA6-B0FC-AC9472808223}"/>
                </a:ext>
              </a:extLst>
            </p:cNvPr>
            <p:cNvSpPr/>
            <p:nvPr>
              <p:custDataLst>
                <p:tags r:id="rId113"/>
              </p:custDataLst>
            </p:nvPr>
          </p:nvSpPr>
          <p:spPr>
            <a:xfrm>
              <a:off x="8507966" y="4417328"/>
              <a:ext cx="58707" cy="241548"/>
            </a:xfrm>
            <a:custGeom>
              <a:avLst/>
              <a:gdLst>
                <a:gd name="csX0" fmla="*/ 58999 w 58707"/>
                <a:gd name="csY0" fmla="*/ 120846 h 241548"/>
                <a:gd name="csX1" fmla="*/ 42298 w 58707"/>
                <a:gd name="csY1" fmla="*/ 45483 h 241548"/>
                <a:gd name="csX2" fmla="*/ 2822 w 58707"/>
                <a:gd name="csY2" fmla="*/ 72 h 241548"/>
                <a:gd name="csX3" fmla="*/ 291 w 58707"/>
                <a:gd name="csY3" fmla="*/ 2487 h 241548"/>
                <a:gd name="csX4" fmla="*/ 5099 w 58707"/>
                <a:gd name="csY4" fmla="*/ 8043 h 241548"/>
                <a:gd name="csX5" fmla="*/ 44322 w 58707"/>
                <a:gd name="csY5" fmla="*/ 120846 h 241548"/>
                <a:gd name="csX6" fmla="*/ 3581 w 58707"/>
                <a:gd name="csY6" fmla="*/ 235099 h 241548"/>
                <a:gd name="csX7" fmla="*/ 291 w 58707"/>
                <a:gd name="csY7" fmla="*/ 239205 h 241548"/>
                <a:gd name="csX8" fmla="*/ 2822 w 58707"/>
                <a:gd name="csY8" fmla="*/ 241621 h 241548"/>
                <a:gd name="csX9" fmla="*/ 43057 w 58707"/>
                <a:gd name="csY9" fmla="*/ 194519 h 241548"/>
                <a:gd name="csX10" fmla="*/ 58999 w 58707"/>
                <a:gd name="csY10" fmla="*/ 120846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8999" y="120846"/>
                  </a:moveTo>
                  <a:cubicBezTo>
                    <a:pt x="58999" y="102006"/>
                    <a:pt x="56215" y="72778"/>
                    <a:pt x="42298" y="45483"/>
                  </a:cubicBezTo>
                  <a:cubicBezTo>
                    <a:pt x="27115" y="15773"/>
                    <a:pt x="5352" y="72"/>
                    <a:pt x="2822" y="72"/>
                  </a:cubicBezTo>
                  <a:cubicBezTo>
                    <a:pt x="1303" y="72"/>
                    <a:pt x="291" y="1038"/>
                    <a:pt x="291" y="2487"/>
                  </a:cubicBezTo>
                  <a:cubicBezTo>
                    <a:pt x="291" y="3212"/>
                    <a:pt x="291" y="3695"/>
                    <a:pt x="5099" y="8043"/>
                  </a:cubicBezTo>
                  <a:cubicBezTo>
                    <a:pt x="29898" y="31956"/>
                    <a:pt x="44322" y="70363"/>
                    <a:pt x="44322" y="120846"/>
                  </a:cubicBezTo>
                  <a:cubicBezTo>
                    <a:pt x="44322" y="162151"/>
                    <a:pt x="34959" y="204664"/>
                    <a:pt x="3581" y="235099"/>
                  </a:cubicBezTo>
                  <a:cubicBezTo>
                    <a:pt x="291" y="237997"/>
                    <a:pt x="291" y="238481"/>
                    <a:pt x="291" y="239205"/>
                  </a:cubicBezTo>
                  <a:cubicBezTo>
                    <a:pt x="291" y="240655"/>
                    <a:pt x="1303" y="241621"/>
                    <a:pt x="2822" y="241621"/>
                  </a:cubicBezTo>
                  <a:cubicBezTo>
                    <a:pt x="5352" y="241621"/>
                    <a:pt x="28127" y="225195"/>
                    <a:pt x="43057" y="194519"/>
                  </a:cubicBezTo>
                  <a:cubicBezTo>
                    <a:pt x="55962" y="167948"/>
                    <a:pt x="58999" y="141136"/>
                    <a:pt x="58999" y="120846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6A31D187-C48C-2BE8-DB93-0953E3E4C2D7}"/>
                </a:ext>
              </a:extLst>
            </p:cNvPr>
            <p:cNvSpPr/>
            <p:nvPr>
              <p:custDataLst>
                <p:tags r:id="rId114"/>
              </p:custDataLst>
            </p:nvPr>
          </p:nvSpPr>
          <p:spPr>
            <a:xfrm>
              <a:off x="8662354" y="4457666"/>
              <a:ext cx="168278" cy="160871"/>
            </a:xfrm>
            <a:custGeom>
              <a:avLst/>
              <a:gdLst>
                <a:gd name="csX0" fmla="*/ 89624 w 168278"/>
                <a:gd name="csY0" fmla="*/ 85339 h 160871"/>
                <a:gd name="csX1" fmla="*/ 160226 w 168278"/>
                <a:gd name="csY1" fmla="*/ 85339 h 160871"/>
                <a:gd name="csX2" fmla="*/ 168576 w 168278"/>
                <a:gd name="csY2" fmla="*/ 80508 h 160871"/>
                <a:gd name="csX3" fmla="*/ 160226 w 168278"/>
                <a:gd name="csY3" fmla="*/ 75677 h 160871"/>
                <a:gd name="csX4" fmla="*/ 89624 w 168278"/>
                <a:gd name="csY4" fmla="*/ 75677 h 160871"/>
                <a:gd name="csX5" fmla="*/ 89624 w 168278"/>
                <a:gd name="csY5" fmla="*/ 8043 h 160871"/>
                <a:gd name="csX6" fmla="*/ 84563 w 168278"/>
                <a:gd name="csY6" fmla="*/ 72 h 160871"/>
                <a:gd name="csX7" fmla="*/ 79502 w 168278"/>
                <a:gd name="csY7" fmla="*/ 8043 h 160871"/>
                <a:gd name="csX8" fmla="*/ 79502 w 168278"/>
                <a:gd name="csY8" fmla="*/ 75677 h 160871"/>
                <a:gd name="csX9" fmla="*/ 8648 w 168278"/>
                <a:gd name="csY9" fmla="*/ 75677 h 160871"/>
                <a:gd name="csX10" fmla="*/ 297 w 168278"/>
                <a:gd name="csY10" fmla="*/ 80508 h 160871"/>
                <a:gd name="csX11" fmla="*/ 8648 w 168278"/>
                <a:gd name="csY11" fmla="*/ 85339 h 160871"/>
                <a:gd name="csX12" fmla="*/ 79502 w 168278"/>
                <a:gd name="csY12" fmla="*/ 85339 h 160871"/>
                <a:gd name="csX13" fmla="*/ 79502 w 168278"/>
                <a:gd name="csY13" fmla="*/ 152972 h 160871"/>
                <a:gd name="csX14" fmla="*/ 84563 w 168278"/>
                <a:gd name="csY14" fmla="*/ 160943 h 160871"/>
                <a:gd name="csX15" fmla="*/ 89624 w 168278"/>
                <a:gd name="csY15" fmla="*/ 152972 h 160871"/>
                <a:gd name="csX16" fmla="*/ 89624 w 168278"/>
                <a:gd name="csY16" fmla="*/ 85339 h 1608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0871">
                  <a:moveTo>
                    <a:pt x="89624" y="85339"/>
                  </a:moveTo>
                  <a:lnTo>
                    <a:pt x="160226" y="85339"/>
                  </a:lnTo>
                  <a:cubicBezTo>
                    <a:pt x="163768" y="85339"/>
                    <a:pt x="168576" y="85339"/>
                    <a:pt x="168576" y="80508"/>
                  </a:cubicBezTo>
                  <a:cubicBezTo>
                    <a:pt x="168576" y="75677"/>
                    <a:pt x="163768" y="75677"/>
                    <a:pt x="160226" y="75677"/>
                  </a:cubicBezTo>
                  <a:lnTo>
                    <a:pt x="89624" y="75677"/>
                  </a:lnTo>
                  <a:lnTo>
                    <a:pt x="89624" y="8043"/>
                  </a:lnTo>
                  <a:cubicBezTo>
                    <a:pt x="89624" y="4661"/>
                    <a:pt x="89624" y="72"/>
                    <a:pt x="84563" y="72"/>
                  </a:cubicBezTo>
                  <a:cubicBezTo>
                    <a:pt x="79502" y="72"/>
                    <a:pt x="79502" y="4661"/>
                    <a:pt x="79502" y="8043"/>
                  </a:cubicBezTo>
                  <a:lnTo>
                    <a:pt x="79502" y="75677"/>
                  </a:lnTo>
                  <a:lnTo>
                    <a:pt x="8648" y="75677"/>
                  </a:lnTo>
                  <a:cubicBezTo>
                    <a:pt x="5105" y="75677"/>
                    <a:pt x="297" y="75677"/>
                    <a:pt x="297" y="80508"/>
                  </a:cubicBezTo>
                  <a:cubicBezTo>
                    <a:pt x="297" y="85339"/>
                    <a:pt x="5105" y="85339"/>
                    <a:pt x="8648" y="85339"/>
                  </a:cubicBezTo>
                  <a:lnTo>
                    <a:pt x="79502" y="85339"/>
                  </a:lnTo>
                  <a:lnTo>
                    <a:pt x="79502" y="152972"/>
                  </a:lnTo>
                  <a:cubicBezTo>
                    <a:pt x="79502" y="156354"/>
                    <a:pt x="79502" y="160943"/>
                    <a:pt x="84563" y="160943"/>
                  </a:cubicBezTo>
                  <a:cubicBezTo>
                    <a:pt x="89624" y="160943"/>
                    <a:pt x="89624" y="156354"/>
                    <a:pt x="89624" y="152972"/>
                  </a:cubicBezTo>
                  <a:lnTo>
                    <a:pt x="89624" y="85339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77106F0E-F733-80DC-9FFB-0BE4AE4005EB}"/>
                </a:ext>
              </a:extLst>
            </p:cNvPr>
            <p:cNvSpPr/>
            <p:nvPr>
              <p:custDataLst>
                <p:tags r:id="rId115"/>
              </p:custDataLst>
            </p:nvPr>
          </p:nvSpPr>
          <p:spPr>
            <a:xfrm>
              <a:off x="8915657" y="4428197"/>
              <a:ext cx="182196" cy="175605"/>
            </a:xfrm>
            <a:custGeom>
              <a:avLst/>
              <a:gdLst>
                <a:gd name="csX0" fmla="*/ 182504 w 182196"/>
                <a:gd name="csY0" fmla="*/ 53937 h 175605"/>
                <a:gd name="csX1" fmla="*/ 137461 w 182196"/>
                <a:gd name="csY1" fmla="*/ 72 h 175605"/>
                <a:gd name="csX2" fmla="*/ 87104 w 182196"/>
                <a:gd name="csY2" fmla="*/ 21811 h 175605"/>
                <a:gd name="csX3" fmla="*/ 59268 w 182196"/>
                <a:gd name="csY3" fmla="*/ 63116 h 175605"/>
                <a:gd name="csX4" fmla="*/ 61799 w 182196"/>
                <a:gd name="csY4" fmla="*/ 64807 h 175605"/>
                <a:gd name="csX5" fmla="*/ 74451 w 182196"/>
                <a:gd name="csY5" fmla="*/ 59735 h 175605"/>
                <a:gd name="csX6" fmla="*/ 82043 w 182196"/>
                <a:gd name="csY6" fmla="*/ 50314 h 175605"/>
                <a:gd name="csX7" fmla="*/ 99503 w 182196"/>
                <a:gd name="csY7" fmla="*/ 23502 h 175605"/>
                <a:gd name="csX8" fmla="*/ 120760 w 182196"/>
                <a:gd name="csY8" fmla="*/ 13357 h 175605"/>
                <a:gd name="csX9" fmla="*/ 160995 w 182196"/>
                <a:gd name="csY9" fmla="*/ 64324 h 175605"/>
                <a:gd name="csX10" fmla="*/ 77488 w 182196"/>
                <a:gd name="csY10" fmla="*/ 162393 h 175605"/>
                <a:gd name="csX11" fmla="*/ 21817 w 182196"/>
                <a:gd name="csY11" fmla="*/ 100556 h 175605"/>
                <a:gd name="csX12" fmla="*/ 76476 w 182196"/>
                <a:gd name="csY12" fmla="*/ 10700 h 175605"/>
                <a:gd name="csX13" fmla="*/ 86598 w 182196"/>
                <a:gd name="csY13" fmla="*/ 1763 h 175605"/>
                <a:gd name="csX14" fmla="*/ 84067 w 182196"/>
                <a:gd name="csY14" fmla="*/ 72 h 175605"/>
                <a:gd name="csX15" fmla="*/ 307 w 182196"/>
                <a:gd name="csY15" fmla="*/ 110943 h 175605"/>
                <a:gd name="csX16" fmla="*/ 60786 w 182196"/>
                <a:gd name="csY16" fmla="*/ 175678 h 175605"/>
                <a:gd name="csX17" fmla="*/ 182504 w 182196"/>
                <a:gd name="csY17" fmla="*/ 53937 h 175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82196" h="175605">
                  <a:moveTo>
                    <a:pt x="182504" y="53937"/>
                  </a:moveTo>
                  <a:cubicBezTo>
                    <a:pt x="182504" y="23261"/>
                    <a:pt x="168333" y="72"/>
                    <a:pt x="137461" y="72"/>
                  </a:cubicBezTo>
                  <a:cubicBezTo>
                    <a:pt x="111144" y="72"/>
                    <a:pt x="88875" y="20362"/>
                    <a:pt x="87104" y="21811"/>
                  </a:cubicBezTo>
                  <a:cubicBezTo>
                    <a:pt x="66860" y="40894"/>
                    <a:pt x="59268" y="62633"/>
                    <a:pt x="59268" y="63116"/>
                  </a:cubicBezTo>
                  <a:cubicBezTo>
                    <a:pt x="59268" y="64566"/>
                    <a:pt x="60533" y="64807"/>
                    <a:pt x="61799" y="64807"/>
                  </a:cubicBezTo>
                  <a:cubicBezTo>
                    <a:pt x="66607" y="64807"/>
                    <a:pt x="70655" y="62392"/>
                    <a:pt x="74451" y="59735"/>
                  </a:cubicBezTo>
                  <a:cubicBezTo>
                    <a:pt x="79006" y="56594"/>
                    <a:pt x="79259" y="55870"/>
                    <a:pt x="82043" y="50314"/>
                  </a:cubicBezTo>
                  <a:cubicBezTo>
                    <a:pt x="84320" y="45483"/>
                    <a:pt x="90140" y="33647"/>
                    <a:pt x="99503" y="23502"/>
                  </a:cubicBezTo>
                  <a:cubicBezTo>
                    <a:pt x="105577" y="16980"/>
                    <a:pt x="110638" y="13357"/>
                    <a:pt x="120760" y="13357"/>
                  </a:cubicBezTo>
                  <a:cubicBezTo>
                    <a:pt x="145306" y="13357"/>
                    <a:pt x="160995" y="32681"/>
                    <a:pt x="160995" y="64324"/>
                  </a:cubicBezTo>
                  <a:cubicBezTo>
                    <a:pt x="160995" y="113600"/>
                    <a:pt x="124302" y="162393"/>
                    <a:pt x="77488" y="162393"/>
                  </a:cubicBezTo>
                  <a:cubicBezTo>
                    <a:pt x="41555" y="162393"/>
                    <a:pt x="21817" y="135098"/>
                    <a:pt x="21817" y="100556"/>
                  </a:cubicBezTo>
                  <a:cubicBezTo>
                    <a:pt x="21817" y="67706"/>
                    <a:pt x="39530" y="31473"/>
                    <a:pt x="76476" y="10700"/>
                  </a:cubicBezTo>
                  <a:cubicBezTo>
                    <a:pt x="79006" y="9251"/>
                    <a:pt x="86598" y="4903"/>
                    <a:pt x="86598" y="1763"/>
                  </a:cubicBezTo>
                  <a:cubicBezTo>
                    <a:pt x="86598" y="72"/>
                    <a:pt x="84573" y="72"/>
                    <a:pt x="84067" y="72"/>
                  </a:cubicBezTo>
                  <a:cubicBezTo>
                    <a:pt x="75210" y="72"/>
                    <a:pt x="307" y="38478"/>
                    <a:pt x="307" y="110943"/>
                  </a:cubicBezTo>
                  <a:cubicBezTo>
                    <a:pt x="307" y="144760"/>
                    <a:pt x="18780" y="175678"/>
                    <a:pt x="60786" y="175678"/>
                  </a:cubicBezTo>
                  <a:cubicBezTo>
                    <a:pt x="110131" y="175678"/>
                    <a:pt x="182504" y="128334"/>
                    <a:pt x="182504" y="53937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4CB5B52E-7F5E-2310-1639-DA695B40F5B5}"/>
                </a:ext>
              </a:extLst>
            </p:cNvPr>
            <p:cNvSpPr/>
            <p:nvPr>
              <p:custDataLst>
                <p:tags r:id="rId116"/>
              </p:custDataLst>
            </p:nvPr>
          </p:nvSpPr>
          <p:spPr>
            <a:xfrm>
              <a:off x="9134772" y="4417328"/>
              <a:ext cx="58707" cy="241548"/>
            </a:xfrm>
            <a:custGeom>
              <a:avLst/>
              <a:gdLst>
                <a:gd name="csX0" fmla="*/ 59023 w 58707"/>
                <a:gd name="csY0" fmla="*/ 239205 h 241548"/>
                <a:gd name="csX1" fmla="*/ 54721 w 58707"/>
                <a:gd name="csY1" fmla="*/ 233891 h 241548"/>
                <a:gd name="csX2" fmla="*/ 14992 w 58707"/>
                <a:gd name="csY2" fmla="*/ 120846 h 241548"/>
                <a:gd name="csX3" fmla="*/ 55734 w 58707"/>
                <a:gd name="csY3" fmla="*/ 6594 h 241548"/>
                <a:gd name="csX4" fmla="*/ 59023 w 58707"/>
                <a:gd name="csY4" fmla="*/ 2487 h 241548"/>
                <a:gd name="csX5" fmla="*/ 56493 w 58707"/>
                <a:gd name="csY5" fmla="*/ 72 h 241548"/>
                <a:gd name="csX6" fmla="*/ 16258 w 58707"/>
                <a:gd name="csY6" fmla="*/ 47174 h 241548"/>
                <a:gd name="csX7" fmla="*/ 315 w 58707"/>
                <a:gd name="csY7" fmla="*/ 120846 h 241548"/>
                <a:gd name="csX8" fmla="*/ 17017 w 58707"/>
                <a:gd name="csY8" fmla="*/ 196210 h 241548"/>
                <a:gd name="csX9" fmla="*/ 56493 w 58707"/>
                <a:gd name="csY9" fmla="*/ 241621 h 241548"/>
                <a:gd name="csX10" fmla="*/ 59023 w 58707"/>
                <a:gd name="csY10" fmla="*/ 239205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9023" y="239205"/>
                  </a:moveTo>
                  <a:cubicBezTo>
                    <a:pt x="59023" y="238481"/>
                    <a:pt x="59023" y="237997"/>
                    <a:pt x="54721" y="233891"/>
                  </a:cubicBezTo>
                  <a:cubicBezTo>
                    <a:pt x="23090" y="203456"/>
                    <a:pt x="14992" y="157803"/>
                    <a:pt x="14992" y="120846"/>
                  </a:cubicBezTo>
                  <a:cubicBezTo>
                    <a:pt x="14992" y="78817"/>
                    <a:pt x="24608" y="36787"/>
                    <a:pt x="55734" y="6594"/>
                  </a:cubicBezTo>
                  <a:cubicBezTo>
                    <a:pt x="59023" y="3695"/>
                    <a:pt x="59023" y="3212"/>
                    <a:pt x="59023" y="2487"/>
                  </a:cubicBezTo>
                  <a:cubicBezTo>
                    <a:pt x="59023" y="797"/>
                    <a:pt x="58011" y="72"/>
                    <a:pt x="56493" y="72"/>
                  </a:cubicBezTo>
                  <a:cubicBezTo>
                    <a:pt x="53962" y="72"/>
                    <a:pt x="31188" y="16497"/>
                    <a:pt x="16258" y="47174"/>
                  </a:cubicBezTo>
                  <a:cubicBezTo>
                    <a:pt x="3352" y="73744"/>
                    <a:pt x="315" y="100556"/>
                    <a:pt x="315" y="120846"/>
                  </a:cubicBezTo>
                  <a:cubicBezTo>
                    <a:pt x="315" y="139687"/>
                    <a:pt x="3099" y="168915"/>
                    <a:pt x="17017" y="196210"/>
                  </a:cubicBezTo>
                  <a:cubicBezTo>
                    <a:pt x="32200" y="225920"/>
                    <a:pt x="53962" y="241621"/>
                    <a:pt x="56493" y="241621"/>
                  </a:cubicBezTo>
                  <a:cubicBezTo>
                    <a:pt x="58011" y="241621"/>
                    <a:pt x="59023" y="240896"/>
                    <a:pt x="59023" y="239205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562F9CE4-1185-15A5-A72E-DE667705A2E9}"/>
                </a:ext>
              </a:extLst>
            </p:cNvPr>
            <p:cNvSpPr/>
            <p:nvPr>
              <p:custDataLst>
                <p:tags r:id="rId117"/>
              </p:custDataLst>
            </p:nvPr>
          </p:nvSpPr>
          <p:spPr>
            <a:xfrm>
              <a:off x="9215974" y="4491725"/>
              <a:ext cx="142467" cy="156282"/>
            </a:xfrm>
            <a:custGeom>
              <a:avLst/>
              <a:gdLst>
                <a:gd name="csX0" fmla="*/ 140004 w 142467"/>
                <a:gd name="csY0" fmla="*/ 9492 h 156282"/>
                <a:gd name="csX1" fmla="*/ 142787 w 142467"/>
                <a:gd name="csY1" fmla="*/ 5628 h 156282"/>
                <a:gd name="csX2" fmla="*/ 139750 w 142467"/>
                <a:gd name="csY2" fmla="*/ 2729 h 156282"/>
                <a:gd name="csX3" fmla="*/ 135702 w 142467"/>
                <a:gd name="csY3" fmla="*/ 5628 h 156282"/>
                <a:gd name="csX4" fmla="*/ 77753 w 142467"/>
                <a:gd name="csY4" fmla="*/ 67223 h 156282"/>
                <a:gd name="csX5" fmla="*/ 59786 w 142467"/>
                <a:gd name="csY5" fmla="*/ 17705 h 156282"/>
                <a:gd name="csX6" fmla="*/ 29167 w 142467"/>
                <a:gd name="csY6" fmla="*/ 72 h 156282"/>
                <a:gd name="csX7" fmla="*/ 7911 w 142467"/>
                <a:gd name="csY7" fmla="*/ 16014 h 156282"/>
                <a:gd name="csX8" fmla="*/ 10947 w 142467"/>
                <a:gd name="csY8" fmla="*/ 18430 h 156282"/>
                <a:gd name="csX9" fmla="*/ 14237 w 142467"/>
                <a:gd name="csY9" fmla="*/ 15773 h 156282"/>
                <a:gd name="csX10" fmla="*/ 27649 w 142467"/>
                <a:gd name="csY10" fmla="*/ 5386 h 156282"/>
                <a:gd name="csX11" fmla="*/ 47134 w 142467"/>
                <a:gd name="csY11" fmla="*/ 34372 h 156282"/>
                <a:gd name="csX12" fmla="*/ 63329 w 142467"/>
                <a:gd name="csY12" fmla="*/ 82199 h 156282"/>
                <a:gd name="csX13" fmla="*/ 61305 w 142467"/>
                <a:gd name="csY13" fmla="*/ 84856 h 156282"/>
                <a:gd name="csX14" fmla="*/ 3103 w 142467"/>
                <a:gd name="csY14" fmla="*/ 146934 h 156282"/>
                <a:gd name="csX15" fmla="*/ 319 w 142467"/>
                <a:gd name="csY15" fmla="*/ 150798 h 156282"/>
                <a:gd name="csX16" fmla="*/ 3356 w 142467"/>
                <a:gd name="csY16" fmla="*/ 153697 h 156282"/>
                <a:gd name="csX17" fmla="*/ 7405 w 142467"/>
                <a:gd name="csY17" fmla="*/ 151040 h 156282"/>
                <a:gd name="csX18" fmla="*/ 65353 w 142467"/>
                <a:gd name="csY18" fmla="*/ 88962 h 156282"/>
                <a:gd name="csX19" fmla="*/ 82561 w 142467"/>
                <a:gd name="csY19" fmla="*/ 137030 h 156282"/>
                <a:gd name="csX20" fmla="*/ 113939 w 142467"/>
                <a:gd name="csY20" fmla="*/ 156354 h 156282"/>
                <a:gd name="csX21" fmla="*/ 135449 w 142467"/>
                <a:gd name="csY21" fmla="*/ 140653 h 156282"/>
                <a:gd name="csX22" fmla="*/ 132412 w 142467"/>
                <a:gd name="csY22" fmla="*/ 137996 h 156282"/>
                <a:gd name="csX23" fmla="*/ 128869 w 142467"/>
                <a:gd name="csY23" fmla="*/ 141378 h 156282"/>
                <a:gd name="csX24" fmla="*/ 115458 w 142467"/>
                <a:gd name="csY24" fmla="*/ 151040 h 156282"/>
                <a:gd name="csX25" fmla="*/ 79777 w 142467"/>
                <a:gd name="csY25" fmla="*/ 73986 h 156282"/>
                <a:gd name="csX26" fmla="*/ 140004 w 142467"/>
                <a:gd name="csY26" fmla="*/ 9492 h 15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56282">
                  <a:moveTo>
                    <a:pt x="140004" y="9492"/>
                  </a:moveTo>
                  <a:cubicBezTo>
                    <a:pt x="142787" y="6835"/>
                    <a:pt x="142787" y="6352"/>
                    <a:pt x="142787" y="5628"/>
                  </a:cubicBezTo>
                  <a:cubicBezTo>
                    <a:pt x="142787" y="4178"/>
                    <a:pt x="141775" y="2729"/>
                    <a:pt x="139750" y="2729"/>
                  </a:cubicBezTo>
                  <a:cubicBezTo>
                    <a:pt x="138232" y="2729"/>
                    <a:pt x="137220" y="3937"/>
                    <a:pt x="135702" y="5628"/>
                  </a:cubicBezTo>
                  <a:lnTo>
                    <a:pt x="77753" y="67223"/>
                  </a:lnTo>
                  <a:cubicBezTo>
                    <a:pt x="67631" y="36546"/>
                    <a:pt x="65606" y="30507"/>
                    <a:pt x="59786" y="17705"/>
                  </a:cubicBezTo>
                  <a:cubicBezTo>
                    <a:pt x="57003" y="12149"/>
                    <a:pt x="51436" y="72"/>
                    <a:pt x="29167" y="72"/>
                  </a:cubicBezTo>
                  <a:cubicBezTo>
                    <a:pt x="14490" y="72"/>
                    <a:pt x="7911" y="12633"/>
                    <a:pt x="7911" y="16014"/>
                  </a:cubicBezTo>
                  <a:cubicBezTo>
                    <a:pt x="7911" y="16256"/>
                    <a:pt x="7911" y="18430"/>
                    <a:pt x="10947" y="18430"/>
                  </a:cubicBezTo>
                  <a:cubicBezTo>
                    <a:pt x="13225" y="18430"/>
                    <a:pt x="13731" y="16980"/>
                    <a:pt x="14237" y="15773"/>
                  </a:cubicBezTo>
                  <a:cubicBezTo>
                    <a:pt x="18033" y="6352"/>
                    <a:pt x="26131" y="5386"/>
                    <a:pt x="27649" y="5386"/>
                  </a:cubicBezTo>
                  <a:cubicBezTo>
                    <a:pt x="35240" y="5386"/>
                    <a:pt x="42832" y="23744"/>
                    <a:pt x="47134" y="34372"/>
                  </a:cubicBezTo>
                  <a:cubicBezTo>
                    <a:pt x="55231" y="53454"/>
                    <a:pt x="63329" y="81474"/>
                    <a:pt x="63329" y="82199"/>
                  </a:cubicBezTo>
                  <a:cubicBezTo>
                    <a:pt x="63329" y="82440"/>
                    <a:pt x="63329" y="82923"/>
                    <a:pt x="61305" y="84856"/>
                  </a:cubicBezTo>
                  <a:lnTo>
                    <a:pt x="3103" y="146934"/>
                  </a:lnTo>
                  <a:cubicBezTo>
                    <a:pt x="319" y="149591"/>
                    <a:pt x="319" y="150074"/>
                    <a:pt x="319" y="150798"/>
                  </a:cubicBezTo>
                  <a:cubicBezTo>
                    <a:pt x="319" y="152248"/>
                    <a:pt x="1838" y="153697"/>
                    <a:pt x="3356" y="153697"/>
                  </a:cubicBezTo>
                  <a:cubicBezTo>
                    <a:pt x="5127" y="153697"/>
                    <a:pt x="6393" y="152006"/>
                    <a:pt x="7405" y="151040"/>
                  </a:cubicBezTo>
                  <a:lnTo>
                    <a:pt x="65353" y="88962"/>
                  </a:lnTo>
                  <a:cubicBezTo>
                    <a:pt x="73451" y="114083"/>
                    <a:pt x="76488" y="123503"/>
                    <a:pt x="82561" y="137030"/>
                  </a:cubicBezTo>
                  <a:cubicBezTo>
                    <a:pt x="85851" y="144277"/>
                    <a:pt x="91418" y="156354"/>
                    <a:pt x="113939" y="156354"/>
                  </a:cubicBezTo>
                  <a:cubicBezTo>
                    <a:pt x="128616" y="156354"/>
                    <a:pt x="135449" y="143794"/>
                    <a:pt x="135449" y="140653"/>
                  </a:cubicBezTo>
                  <a:cubicBezTo>
                    <a:pt x="135449" y="139446"/>
                    <a:pt x="134942" y="137996"/>
                    <a:pt x="132412" y="137996"/>
                  </a:cubicBezTo>
                  <a:cubicBezTo>
                    <a:pt x="129881" y="137996"/>
                    <a:pt x="129628" y="138963"/>
                    <a:pt x="128869" y="141378"/>
                  </a:cubicBezTo>
                  <a:cubicBezTo>
                    <a:pt x="126592" y="147175"/>
                    <a:pt x="120266" y="151040"/>
                    <a:pt x="115458" y="151040"/>
                  </a:cubicBezTo>
                  <a:cubicBezTo>
                    <a:pt x="102552" y="151040"/>
                    <a:pt x="85344" y="92585"/>
                    <a:pt x="79777" y="73986"/>
                  </a:cubicBezTo>
                  <a:lnTo>
                    <a:pt x="140004" y="949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4051E601-4B6C-36A9-3935-A77F7DBE09B9}"/>
                </a:ext>
              </a:extLst>
            </p:cNvPr>
            <p:cNvSpPr/>
            <p:nvPr>
              <p:custDataLst>
                <p:tags r:id="rId118"/>
              </p:custDataLst>
            </p:nvPr>
          </p:nvSpPr>
          <p:spPr>
            <a:xfrm>
              <a:off x="9374787" y="4424190"/>
              <a:ext cx="108229" cy="76256"/>
            </a:xfrm>
            <a:custGeom>
              <a:avLst/>
              <a:gdLst>
                <a:gd name="csX0" fmla="*/ 13611 w 108229"/>
                <a:gd name="csY0" fmla="*/ 63982 h 76256"/>
                <a:gd name="csX1" fmla="*/ 11839 w 108229"/>
                <a:gd name="csY1" fmla="*/ 70914 h 76256"/>
                <a:gd name="csX2" fmla="*/ 17862 w 108229"/>
                <a:gd name="csY2" fmla="*/ 76325 h 76256"/>
                <a:gd name="csX3" fmla="*/ 24770 w 108229"/>
                <a:gd name="csY3" fmla="*/ 72605 h 76256"/>
                <a:gd name="csX4" fmla="*/ 27959 w 108229"/>
                <a:gd name="csY4" fmla="*/ 62122 h 76256"/>
                <a:gd name="csX5" fmla="*/ 31856 w 108229"/>
                <a:gd name="csY5" fmla="*/ 46904 h 76256"/>
                <a:gd name="csX6" fmla="*/ 34867 w 108229"/>
                <a:gd name="csY6" fmla="*/ 35576 h 76256"/>
                <a:gd name="csX7" fmla="*/ 42307 w 108229"/>
                <a:gd name="csY7" fmla="*/ 20358 h 76256"/>
                <a:gd name="csX8" fmla="*/ 68877 w 108229"/>
                <a:gd name="csY8" fmla="*/ 4802 h 76256"/>
                <a:gd name="csX9" fmla="*/ 79328 w 108229"/>
                <a:gd name="csY9" fmla="*/ 16638 h 76256"/>
                <a:gd name="csX10" fmla="*/ 68877 w 108229"/>
                <a:gd name="csY10" fmla="*/ 52653 h 76256"/>
                <a:gd name="csX11" fmla="*/ 66220 w 108229"/>
                <a:gd name="csY11" fmla="*/ 61784 h 76256"/>
                <a:gd name="csX12" fmla="*/ 83048 w 108229"/>
                <a:gd name="csY12" fmla="*/ 76325 h 76256"/>
                <a:gd name="csX13" fmla="*/ 108555 w 108229"/>
                <a:gd name="csY13" fmla="*/ 50455 h 76256"/>
                <a:gd name="csX14" fmla="*/ 105721 w 108229"/>
                <a:gd name="csY14" fmla="*/ 48257 h 76256"/>
                <a:gd name="csX15" fmla="*/ 102356 w 108229"/>
                <a:gd name="csY15" fmla="*/ 51131 h 76256"/>
                <a:gd name="csX16" fmla="*/ 83579 w 108229"/>
                <a:gd name="csY16" fmla="*/ 71590 h 76256"/>
                <a:gd name="csX17" fmla="*/ 79151 w 108229"/>
                <a:gd name="csY17" fmla="*/ 65673 h 76256"/>
                <a:gd name="csX18" fmla="*/ 83225 w 108229"/>
                <a:gd name="csY18" fmla="*/ 51977 h 76256"/>
                <a:gd name="csX19" fmla="*/ 92613 w 108229"/>
                <a:gd name="csY19" fmla="*/ 19343 h 76256"/>
                <a:gd name="csX20" fmla="*/ 69586 w 108229"/>
                <a:gd name="csY20" fmla="*/ 68 h 76256"/>
                <a:gd name="csX21" fmla="*/ 39650 w 108229"/>
                <a:gd name="csY21" fmla="*/ 15455 h 76256"/>
                <a:gd name="csX22" fmla="*/ 20696 w 108229"/>
                <a:gd name="csY22" fmla="*/ 68 h 76256"/>
                <a:gd name="csX23" fmla="*/ 6702 w 108229"/>
                <a:gd name="csY23" fmla="*/ 9198 h 76256"/>
                <a:gd name="csX24" fmla="*/ 326 w 108229"/>
                <a:gd name="csY24" fmla="*/ 25938 h 76256"/>
                <a:gd name="csX25" fmla="*/ 3337 w 108229"/>
                <a:gd name="csY25" fmla="*/ 28136 h 76256"/>
                <a:gd name="csX26" fmla="*/ 7234 w 108229"/>
                <a:gd name="csY26" fmla="*/ 23063 h 76256"/>
                <a:gd name="csX27" fmla="*/ 20165 w 108229"/>
                <a:gd name="csY27" fmla="*/ 4802 h 76256"/>
                <a:gd name="csX28" fmla="*/ 26010 w 108229"/>
                <a:gd name="csY28" fmla="*/ 13087 h 76256"/>
                <a:gd name="csX29" fmla="*/ 23176 w 108229"/>
                <a:gd name="csY29" fmla="*/ 27121 h 76256"/>
                <a:gd name="csX30" fmla="*/ 19279 w 108229"/>
                <a:gd name="csY30" fmla="*/ 42339 h 76256"/>
                <a:gd name="csX31" fmla="*/ 13611 w 108229"/>
                <a:gd name="csY31" fmla="*/ 63982 h 762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08229" h="76256">
                  <a:moveTo>
                    <a:pt x="13611" y="63982"/>
                  </a:moveTo>
                  <a:cubicBezTo>
                    <a:pt x="12902" y="66180"/>
                    <a:pt x="11839" y="70407"/>
                    <a:pt x="11839" y="70914"/>
                  </a:cubicBezTo>
                  <a:cubicBezTo>
                    <a:pt x="11839" y="74634"/>
                    <a:pt x="15028" y="76325"/>
                    <a:pt x="17862" y="76325"/>
                  </a:cubicBezTo>
                  <a:cubicBezTo>
                    <a:pt x="21050" y="76325"/>
                    <a:pt x="23885" y="74127"/>
                    <a:pt x="24770" y="72605"/>
                  </a:cubicBezTo>
                  <a:cubicBezTo>
                    <a:pt x="25656" y="71083"/>
                    <a:pt x="27073" y="65673"/>
                    <a:pt x="27959" y="62122"/>
                  </a:cubicBezTo>
                  <a:cubicBezTo>
                    <a:pt x="28844" y="58909"/>
                    <a:pt x="30793" y="51131"/>
                    <a:pt x="31856" y="46904"/>
                  </a:cubicBezTo>
                  <a:cubicBezTo>
                    <a:pt x="32919" y="43184"/>
                    <a:pt x="33981" y="39464"/>
                    <a:pt x="34867" y="35576"/>
                  </a:cubicBezTo>
                  <a:cubicBezTo>
                    <a:pt x="36816" y="28643"/>
                    <a:pt x="37170" y="27290"/>
                    <a:pt x="42307" y="20358"/>
                  </a:cubicBezTo>
                  <a:cubicBezTo>
                    <a:pt x="47267" y="13595"/>
                    <a:pt x="55592" y="4802"/>
                    <a:pt x="68877" y="4802"/>
                  </a:cubicBezTo>
                  <a:cubicBezTo>
                    <a:pt x="79151" y="4802"/>
                    <a:pt x="79328" y="13426"/>
                    <a:pt x="79328" y="16638"/>
                  </a:cubicBezTo>
                  <a:cubicBezTo>
                    <a:pt x="79328" y="26783"/>
                    <a:pt x="71711" y="45552"/>
                    <a:pt x="68877" y="52653"/>
                  </a:cubicBezTo>
                  <a:cubicBezTo>
                    <a:pt x="66929" y="57387"/>
                    <a:pt x="66220" y="58909"/>
                    <a:pt x="66220" y="61784"/>
                  </a:cubicBezTo>
                  <a:cubicBezTo>
                    <a:pt x="66220" y="70745"/>
                    <a:pt x="74014" y="76325"/>
                    <a:pt x="83048" y="76325"/>
                  </a:cubicBezTo>
                  <a:cubicBezTo>
                    <a:pt x="100762" y="76325"/>
                    <a:pt x="108555" y="52991"/>
                    <a:pt x="108555" y="50455"/>
                  </a:cubicBezTo>
                  <a:cubicBezTo>
                    <a:pt x="108555" y="48257"/>
                    <a:pt x="106253" y="48257"/>
                    <a:pt x="105721" y="48257"/>
                  </a:cubicBezTo>
                  <a:cubicBezTo>
                    <a:pt x="103241" y="48257"/>
                    <a:pt x="103064" y="49271"/>
                    <a:pt x="102356" y="51131"/>
                  </a:cubicBezTo>
                  <a:cubicBezTo>
                    <a:pt x="98282" y="64658"/>
                    <a:pt x="90665" y="71590"/>
                    <a:pt x="83579" y="71590"/>
                  </a:cubicBezTo>
                  <a:cubicBezTo>
                    <a:pt x="79860" y="71590"/>
                    <a:pt x="79151" y="69223"/>
                    <a:pt x="79151" y="65673"/>
                  </a:cubicBezTo>
                  <a:cubicBezTo>
                    <a:pt x="79151" y="61784"/>
                    <a:pt x="80037" y="59586"/>
                    <a:pt x="83225" y="51977"/>
                  </a:cubicBezTo>
                  <a:cubicBezTo>
                    <a:pt x="85351" y="46735"/>
                    <a:pt x="92613" y="28812"/>
                    <a:pt x="92613" y="19343"/>
                  </a:cubicBezTo>
                  <a:cubicBezTo>
                    <a:pt x="92613" y="2942"/>
                    <a:pt x="78974" y="68"/>
                    <a:pt x="69586" y="68"/>
                  </a:cubicBezTo>
                  <a:cubicBezTo>
                    <a:pt x="54883" y="68"/>
                    <a:pt x="44964" y="8691"/>
                    <a:pt x="39650" y="15455"/>
                  </a:cubicBezTo>
                  <a:cubicBezTo>
                    <a:pt x="38410" y="3788"/>
                    <a:pt x="27959" y="68"/>
                    <a:pt x="20696" y="68"/>
                  </a:cubicBezTo>
                  <a:cubicBezTo>
                    <a:pt x="13079" y="68"/>
                    <a:pt x="9005" y="5309"/>
                    <a:pt x="6702" y="9198"/>
                  </a:cubicBezTo>
                  <a:cubicBezTo>
                    <a:pt x="2805" y="15455"/>
                    <a:pt x="326" y="25092"/>
                    <a:pt x="326" y="25938"/>
                  </a:cubicBezTo>
                  <a:cubicBezTo>
                    <a:pt x="326" y="28136"/>
                    <a:pt x="2805" y="28136"/>
                    <a:pt x="3337" y="28136"/>
                  </a:cubicBezTo>
                  <a:cubicBezTo>
                    <a:pt x="5817" y="28136"/>
                    <a:pt x="5994" y="27629"/>
                    <a:pt x="7234" y="23063"/>
                  </a:cubicBezTo>
                  <a:cubicBezTo>
                    <a:pt x="9891" y="13087"/>
                    <a:pt x="13256" y="4802"/>
                    <a:pt x="20165" y="4802"/>
                  </a:cubicBezTo>
                  <a:cubicBezTo>
                    <a:pt x="24770" y="4802"/>
                    <a:pt x="26010" y="8522"/>
                    <a:pt x="26010" y="13087"/>
                  </a:cubicBezTo>
                  <a:cubicBezTo>
                    <a:pt x="26010" y="16300"/>
                    <a:pt x="24416" y="22556"/>
                    <a:pt x="23176" y="27121"/>
                  </a:cubicBezTo>
                  <a:cubicBezTo>
                    <a:pt x="21936" y="31687"/>
                    <a:pt x="20165" y="38619"/>
                    <a:pt x="19279" y="42339"/>
                  </a:cubicBezTo>
                  <a:lnTo>
                    <a:pt x="13611" y="6398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51105A5-5312-EFCD-F4F4-89BEEF358917}"/>
                </a:ext>
              </a:extLst>
            </p:cNvPr>
            <p:cNvSpPr/>
            <p:nvPr>
              <p:custDataLst>
                <p:tags r:id="rId119"/>
              </p:custDataLst>
            </p:nvPr>
          </p:nvSpPr>
          <p:spPr>
            <a:xfrm>
              <a:off x="9503953" y="4394093"/>
              <a:ext cx="130371" cy="124614"/>
            </a:xfrm>
            <a:custGeom>
              <a:avLst/>
              <a:gdLst>
                <a:gd name="csX0" fmla="*/ 69945 w 130371"/>
                <a:gd name="csY0" fmla="*/ 66518 h 124614"/>
                <a:gd name="csX1" fmla="*/ 124148 w 130371"/>
                <a:gd name="csY1" fmla="*/ 66518 h 124614"/>
                <a:gd name="csX2" fmla="*/ 130702 w 130371"/>
                <a:gd name="csY2" fmla="*/ 62460 h 124614"/>
                <a:gd name="csX3" fmla="*/ 124148 w 130371"/>
                <a:gd name="csY3" fmla="*/ 58233 h 124614"/>
                <a:gd name="csX4" fmla="*/ 69945 w 130371"/>
                <a:gd name="csY4" fmla="*/ 58233 h 124614"/>
                <a:gd name="csX5" fmla="*/ 69945 w 130371"/>
                <a:gd name="csY5" fmla="*/ 6324 h 124614"/>
                <a:gd name="csX6" fmla="*/ 65694 w 130371"/>
                <a:gd name="csY6" fmla="*/ 68 h 124614"/>
                <a:gd name="csX7" fmla="*/ 61265 w 130371"/>
                <a:gd name="csY7" fmla="*/ 6324 h 124614"/>
                <a:gd name="csX8" fmla="*/ 61265 w 130371"/>
                <a:gd name="csY8" fmla="*/ 58233 h 124614"/>
                <a:gd name="csX9" fmla="*/ 6885 w 130371"/>
                <a:gd name="csY9" fmla="*/ 58233 h 124614"/>
                <a:gd name="csX10" fmla="*/ 330 w 130371"/>
                <a:gd name="csY10" fmla="*/ 62291 h 124614"/>
                <a:gd name="csX11" fmla="*/ 6885 w 130371"/>
                <a:gd name="csY11" fmla="*/ 66518 h 124614"/>
                <a:gd name="csX12" fmla="*/ 61265 w 130371"/>
                <a:gd name="csY12" fmla="*/ 66518 h 124614"/>
                <a:gd name="csX13" fmla="*/ 61265 w 130371"/>
                <a:gd name="csY13" fmla="*/ 118427 h 124614"/>
                <a:gd name="csX14" fmla="*/ 65516 w 130371"/>
                <a:gd name="csY14" fmla="*/ 124683 h 124614"/>
                <a:gd name="csX15" fmla="*/ 69945 w 130371"/>
                <a:gd name="csY15" fmla="*/ 118427 h 124614"/>
                <a:gd name="csX16" fmla="*/ 69945 w 130371"/>
                <a:gd name="csY16" fmla="*/ 66518 h 124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30371" h="124614">
                  <a:moveTo>
                    <a:pt x="69945" y="66518"/>
                  </a:moveTo>
                  <a:lnTo>
                    <a:pt x="124148" y="66518"/>
                  </a:lnTo>
                  <a:cubicBezTo>
                    <a:pt x="126451" y="66518"/>
                    <a:pt x="130702" y="66518"/>
                    <a:pt x="130702" y="62460"/>
                  </a:cubicBezTo>
                  <a:cubicBezTo>
                    <a:pt x="130702" y="58233"/>
                    <a:pt x="126628" y="58233"/>
                    <a:pt x="124148" y="58233"/>
                  </a:cubicBezTo>
                  <a:lnTo>
                    <a:pt x="69945" y="58233"/>
                  </a:lnTo>
                  <a:lnTo>
                    <a:pt x="69945" y="6324"/>
                  </a:lnTo>
                  <a:cubicBezTo>
                    <a:pt x="69945" y="4126"/>
                    <a:pt x="69945" y="68"/>
                    <a:pt x="65694" y="68"/>
                  </a:cubicBezTo>
                  <a:cubicBezTo>
                    <a:pt x="61265" y="68"/>
                    <a:pt x="61265" y="3957"/>
                    <a:pt x="61265" y="6324"/>
                  </a:cubicBezTo>
                  <a:lnTo>
                    <a:pt x="61265" y="58233"/>
                  </a:lnTo>
                  <a:lnTo>
                    <a:pt x="6885" y="58233"/>
                  </a:lnTo>
                  <a:cubicBezTo>
                    <a:pt x="4582" y="58233"/>
                    <a:pt x="330" y="58233"/>
                    <a:pt x="330" y="62291"/>
                  </a:cubicBezTo>
                  <a:cubicBezTo>
                    <a:pt x="330" y="66518"/>
                    <a:pt x="4405" y="66518"/>
                    <a:pt x="6885" y="66518"/>
                  </a:cubicBezTo>
                  <a:lnTo>
                    <a:pt x="61265" y="66518"/>
                  </a:lnTo>
                  <a:lnTo>
                    <a:pt x="61265" y="118427"/>
                  </a:lnTo>
                  <a:cubicBezTo>
                    <a:pt x="61265" y="120625"/>
                    <a:pt x="61265" y="124683"/>
                    <a:pt x="65516" y="124683"/>
                  </a:cubicBezTo>
                  <a:cubicBezTo>
                    <a:pt x="69945" y="124683"/>
                    <a:pt x="69945" y="120794"/>
                    <a:pt x="69945" y="118427"/>
                  </a:cubicBezTo>
                  <a:lnTo>
                    <a:pt x="69945" y="66518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2854B5F5-D969-EB7A-CD1A-768E7767B95C}"/>
                </a:ext>
              </a:extLst>
            </p:cNvPr>
            <p:cNvSpPr/>
            <p:nvPr>
              <p:custDataLst>
                <p:tags r:id="rId120"/>
              </p:custDataLst>
            </p:nvPr>
          </p:nvSpPr>
          <p:spPr>
            <a:xfrm>
              <a:off x="9666207" y="4386484"/>
              <a:ext cx="64477" cy="112271"/>
            </a:xfrm>
            <a:custGeom>
              <a:avLst/>
              <a:gdLst>
                <a:gd name="csX0" fmla="*/ 40369 w 64477"/>
                <a:gd name="csY0" fmla="*/ 4802 h 112271"/>
                <a:gd name="csX1" fmla="*/ 35055 w 64477"/>
                <a:gd name="csY1" fmla="*/ 68 h 112271"/>
                <a:gd name="csX2" fmla="*/ 337 w 64477"/>
                <a:gd name="csY2" fmla="*/ 10889 h 112271"/>
                <a:gd name="csX3" fmla="*/ 337 w 64477"/>
                <a:gd name="csY3" fmla="*/ 16976 h 112271"/>
                <a:gd name="csX4" fmla="*/ 26021 w 64477"/>
                <a:gd name="csY4" fmla="*/ 12242 h 112271"/>
                <a:gd name="csX5" fmla="*/ 26021 w 64477"/>
                <a:gd name="csY5" fmla="*/ 98475 h 112271"/>
                <a:gd name="csX6" fmla="*/ 8308 w 64477"/>
                <a:gd name="csY6" fmla="*/ 106253 h 112271"/>
                <a:gd name="csX7" fmla="*/ 1577 w 64477"/>
                <a:gd name="csY7" fmla="*/ 106253 h 112271"/>
                <a:gd name="csX8" fmla="*/ 1577 w 64477"/>
                <a:gd name="csY8" fmla="*/ 112340 h 112271"/>
                <a:gd name="csX9" fmla="*/ 33107 w 64477"/>
                <a:gd name="csY9" fmla="*/ 111663 h 112271"/>
                <a:gd name="csX10" fmla="*/ 64814 w 64477"/>
                <a:gd name="csY10" fmla="*/ 112340 h 112271"/>
                <a:gd name="csX11" fmla="*/ 64814 w 64477"/>
                <a:gd name="csY11" fmla="*/ 106253 h 112271"/>
                <a:gd name="csX12" fmla="*/ 58083 w 64477"/>
                <a:gd name="csY12" fmla="*/ 106253 h 112271"/>
                <a:gd name="csX13" fmla="*/ 40369 w 64477"/>
                <a:gd name="csY13" fmla="*/ 98475 h 112271"/>
                <a:gd name="csX14" fmla="*/ 40369 w 64477"/>
                <a:gd name="csY14" fmla="*/ 4802 h 112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2271">
                  <a:moveTo>
                    <a:pt x="40369" y="4802"/>
                  </a:moveTo>
                  <a:cubicBezTo>
                    <a:pt x="40369" y="237"/>
                    <a:pt x="40015" y="68"/>
                    <a:pt x="35055" y="68"/>
                  </a:cubicBezTo>
                  <a:cubicBezTo>
                    <a:pt x="23719" y="10720"/>
                    <a:pt x="7599" y="10889"/>
                    <a:pt x="337" y="10889"/>
                  </a:cubicBezTo>
                  <a:lnTo>
                    <a:pt x="337" y="16976"/>
                  </a:lnTo>
                  <a:cubicBezTo>
                    <a:pt x="4588" y="16976"/>
                    <a:pt x="16279" y="16976"/>
                    <a:pt x="26021" y="12242"/>
                  </a:cubicBezTo>
                  <a:lnTo>
                    <a:pt x="26021" y="98475"/>
                  </a:lnTo>
                  <a:cubicBezTo>
                    <a:pt x="26021" y="104055"/>
                    <a:pt x="26021" y="106253"/>
                    <a:pt x="8308" y="106253"/>
                  </a:cubicBezTo>
                  <a:lnTo>
                    <a:pt x="1577" y="106253"/>
                  </a:lnTo>
                  <a:lnTo>
                    <a:pt x="1577" y="112340"/>
                  </a:lnTo>
                  <a:cubicBezTo>
                    <a:pt x="4765" y="112171"/>
                    <a:pt x="26553" y="111663"/>
                    <a:pt x="33107" y="111663"/>
                  </a:cubicBezTo>
                  <a:cubicBezTo>
                    <a:pt x="38598" y="111663"/>
                    <a:pt x="60917" y="112171"/>
                    <a:pt x="64814" y="112340"/>
                  </a:cubicBezTo>
                  <a:lnTo>
                    <a:pt x="64814" y="106253"/>
                  </a:lnTo>
                  <a:lnTo>
                    <a:pt x="58083" y="106253"/>
                  </a:lnTo>
                  <a:cubicBezTo>
                    <a:pt x="40369" y="106253"/>
                    <a:pt x="40369" y="104055"/>
                    <a:pt x="40369" y="98475"/>
                  </a:cubicBezTo>
                  <a:lnTo>
                    <a:pt x="40369" y="4802"/>
                  </a:ln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501F2CD4-8A05-0D44-ABF0-5C515734F832}"/>
                </a:ext>
              </a:extLst>
            </p:cNvPr>
            <p:cNvSpPr/>
            <p:nvPr>
              <p:custDataLst>
                <p:tags r:id="rId121"/>
              </p:custDataLst>
            </p:nvPr>
          </p:nvSpPr>
          <p:spPr>
            <a:xfrm>
              <a:off x="9774845" y="4417328"/>
              <a:ext cx="58707" cy="241548"/>
            </a:xfrm>
            <a:custGeom>
              <a:avLst/>
              <a:gdLst>
                <a:gd name="csX0" fmla="*/ 59049 w 58707"/>
                <a:gd name="csY0" fmla="*/ 120846 h 241548"/>
                <a:gd name="csX1" fmla="*/ 42348 w 58707"/>
                <a:gd name="csY1" fmla="*/ 45483 h 241548"/>
                <a:gd name="csX2" fmla="*/ 2872 w 58707"/>
                <a:gd name="csY2" fmla="*/ 72 h 241548"/>
                <a:gd name="csX3" fmla="*/ 341 w 58707"/>
                <a:gd name="csY3" fmla="*/ 2487 h 241548"/>
                <a:gd name="csX4" fmla="*/ 5149 w 58707"/>
                <a:gd name="csY4" fmla="*/ 8043 h 241548"/>
                <a:gd name="csX5" fmla="*/ 44372 w 58707"/>
                <a:gd name="csY5" fmla="*/ 120846 h 241548"/>
                <a:gd name="csX6" fmla="*/ 3631 w 58707"/>
                <a:gd name="csY6" fmla="*/ 235099 h 241548"/>
                <a:gd name="csX7" fmla="*/ 341 w 58707"/>
                <a:gd name="csY7" fmla="*/ 239205 h 241548"/>
                <a:gd name="csX8" fmla="*/ 2872 w 58707"/>
                <a:gd name="csY8" fmla="*/ 241621 h 241548"/>
                <a:gd name="csX9" fmla="*/ 43107 w 58707"/>
                <a:gd name="csY9" fmla="*/ 194519 h 241548"/>
                <a:gd name="csX10" fmla="*/ 59049 w 58707"/>
                <a:gd name="csY10" fmla="*/ 120846 h 2415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41548">
                  <a:moveTo>
                    <a:pt x="59049" y="120846"/>
                  </a:moveTo>
                  <a:cubicBezTo>
                    <a:pt x="59049" y="102006"/>
                    <a:pt x="56265" y="72778"/>
                    <a:pt x="42348" y="45483"/>
                  </a:cubicBezTo>
                  <a:cubicBezTo>
                    <a:pt x="27164" y="15773"/>
                    <a:pt x="5402" y="72"/>
                    <a:pt x="2872" y="72"/>
                  </a:cubicBezTo>
                  <a:cubicBezTo>
                    <a:pt x="1353" y="72"/>
                    <a:pt x="341" y="1038"/>
                    <a:pt x="341" y="2487"/>
                  </a:cubicBezTo>
                  <a:cubicBezTo>
                    <a:pt x="341" y="3212"/>
                    <a:pt x="341" y="3695"/>
                    <a:pt x="5149" y="8043"/>
                  </a:cubicBezTo>
                  <a:cubicBezTo>
                    <a:pt x="29948" y="31956"/>
                    <a:pt x="44372" y="70363"/>
                    <a:pt x="44372" y="120846"/>
                  </a:cubicBezTo>
                  <a:cubicBezTo>
                    <a:pt x="44372" y="162151"/>
                    <a:pt x="35009" y="204664"/>
                    <a:pt x="3631" y="235099"/>
                  </a:cubicBezTo>
                  <a:cubicBezTo>
                    <a:pt x="341" y="237997"/>
                    <a:pt x="341" y="238481"/>
                    <a:pt x="341" y="239205"/>
                  </a:cubicBezTo>
                  <a:cubicBezTo>
                    <a:pt x="341" y="240655"/>
                    <a:pt x="1353" y="241621"/>
                    <a:pt x="2872" y="241621"/>
                  </a:cubicBezTo>
                  <a:cubicBezTo>
                    <a:pt x="5402" y="241621"/>
                    <a:pt x="28177" y="225195"/>
                    <a:pt x="43107" y="194519"/>
                  </a:cubicBezTo>
                  <a:cubicBezTo>
                    <a:pt x="56012" y="167948"/>
                    <a:pt x="59049" y="141136"/>
                    <a:pt x="59049" y="120846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310" name="Picture 309">
            <a:extLst>
              <a:ext uri="{FF2B5EF4-FFF2-40B4-BE49-F238E27FC236}">
                <a16:creationId xmlns:a16="http://schemas.microsoft.com/office/drawing/2014/main" id="{EDEF7BF8-F9B1-0939-A02E-3D4AF2A38B57}"/>
              </a:ext>
            </a:extLst>
          </p:cNvPr>
          <p:cNvPicPr>
            <a:picLocks noChangeAspect="1"/>
          </p:cNvPicPr>
          <p:nvPr/>
        </p:nvPicPr>
        <p:blipFill>
          <a:blip r:embed="rId171"/>
          <a:stretch>
            <a:fillRect/>
          </a:stretch>
        </p:blipFill>
        <p:spPr>
          <a:xfrm>
            <a:off x="7011922" y="854875"/>
            <a:ext cx="4700572" cy="4842452"/>
          </a:xfrm>
          <a:prstGeom prst="rect">
            <a:avLst/>
          </a:prstGeom>
        </p:spPr>
      </p:pic>
      <p:sp>
        <p:nvSpPr>
          <p:cNvPr id="420" name="TextBox 419">
            <a:extLst>
              <a:ext uri="{FF2B5EF4-FFF2-40B4-BE49-F238E27FC236}">
                <a16:creationId xmlns:a16="http://schemas.microsoft.com/office/drawing/2014/main" id="{532839A2-037A-3057-41CF-A8011869B64E}"/>
              </a:ext>
            </a:extLst>
          </p:cNvPr>
          <p:cNvSpPr txBox="1"/>
          <p:nvPr/>
        </p:nvSpPr>
        <p:spPr>
          <a:xfrm>
            <a:off x="1000461" y="1645920"/>
            <a:ext cx="545643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Feynman integrals are now </a:t>
            </a:r>
            <a:r>
              <a:rPr lang="en-GB" sz="2000" b="1" dirty="0"/>
              <a:t>regulator dependent</a:t>
            </a:r>
            <a:r>
              <a:rPr lang="en-GB" sz="2000" dirty="0"/>
              <a:t>:</a:t>
            </a:r>
          </a:p>
        </p:txBody>
      </p:sp>
      <p:grpSp>
        <p:nvGrpSpPr>
          <p:cNvPr id="640" name="Group 639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1}(\chi,2)=2 I(\chi)-I(2 \chi) =I(0)+\mathcal{O}(\chi^{2})&#10;\end{align*}&#10;&#10;&#10;\end{document}" title="IguanaTex Shape Display">
            <a:extLst>
              <a:ext uri="{FF2B5EF4-FFF2-40B4-BE49-F238E27FC236}">
                <a16:creationId xmlns:a16="http://schemas.microsoft.com/office/drawing/2014/main" id="{F1B49997-660B-823E-D27D-BDE76437E626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1077293" y="4650614"/>
            <a:ext cx="4514651" cy="285364"/>
            <a:chOff x="4275722" y="5387667"/>
            <a:chExt cx="4514651" cy="285364"/>
          </a:xfrm>
        </p:grpSpPr>
        <p:sp>
          <p:nvSpPr>
            <p:cNvPr id="610" name="Freeform 609">
              <a:extLst>
                <a:ext uri="{FF2B5EF4-FFF2-40B4-BE49-F238E27FC236}">
                  <a16:creationId xmlns:a16="http://schemas.microsoft.com/office/drawing/2014/main" id="{F055A4C5-6C36-292E-CD10-1C1357B69B91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4275722" y="5436934"/>
              <a:ext cx="180678" cy="178400"/>
            </a:xfrm>
            <a:custGeom>
              <a:avLst/>
              <a:gdLst>
                <a:gd name="csX0" fmla="*/ 84659 w 180678"/>
                <a:gd name="csY0" fmla="*/ 17529 h 178400"/>
                <a:gd name="csX1" fmla="*/ 91744 w 180678"/>
                <a:gd name="csY1" fmla="*/ 8166 h 178400"/>
                <a:gd name="csX2" fmla="*/ 107181 w 180678"/>
                <a:gd name="csY2" fmla="*/ 7913 h 178400"/>
                <a:gd name="csX3" fmla="*/ 153236 w 180678"/>
                <a:gd name="csY3" fmla="*/ 32965 h 178400"/>
                <a:gd name="csX4" fmla="*/ 139318 w 180678"/>
                <a:gd name="csY4" fmla="*/ 68899 h 178400"/>
                <a:gd name="csX5" fmla="*/ 96552 w 180678"/>
                <a:gd name="csY5" fmla="*/ 83576 h 178400"/>
                <a:gd name="csX6" fmla="*/ 68211 w 180678"/>
                <a:gd name="csY6" fmla="*/ 83576 h 178400"/>
                <a:gd name="csX7" fmla="*/ 84659 w 180678"/>
                <a:gd name="csY7" fmla="*/ 17529 h 178400"/>
                <a:gd name="csX8" fmla="*/ 121098 w 180678"/>
                <a:gd name="csY8" fmla="*/ 86865 h 178400"/>
                <a:gd name="csX9" fmla="*/ 176770 w 180678"/>
                <a:gd name="csY9" fmla="*/ 38026 h 178400"/>
                <a:gd name="csX10" fmla="*/ 120845 w 180678"/>
                <a:gd name="csY10" fmla="*/ 69 h 178400"/>
                <a:gd name="csX11" fmla="*/ 48726 w 180678"/>
                <a:gd name="csY11" fmla="*/ 69 h 178400"/>
                <a:gd name="csX12" fmla="*/ 41387 w 180678"/>
                <a:gd name="csY12" fmla="*/ 5130 h 178400"/>
                <a:gd name="csX13" fmla="*/ 48473 w 180678"/>
                <a:gd name="csY13" fmla="*/ 7913 h 178400"/>
                <a:gd name="csX14" fmla="*/ 58089 w 180678"/>
                <a:gd name="csY14" fmla="*/ 8419 h 178400"/>
                <a:gd name="csX15" fmla="*/ 64921 w 180678"/>
                <a:gd name="csY15" fmla="*/ 12468 h 178400"/>
                <a:gd name="csX16" fmla="*/ 63909 w 180678"/>
                <a:gd name="csY16" fmla="*/ 17276 h 178400"/>
                <a:gd name="csX17" fmla="*/ 30000 w 180678"/>
                <a:gd name="csY17" fmla="*/ 153165 h 178400"/>
                <a:gd name="csX18" fmla="*/ 6972 w 180678"/>
                <a:gd name="csY18" fmla="*/ 165058 h 178400"/>
                <a:gd name="csX19" fmla="*/ 140 w 180678"/>
                <a:gd name="csY19" fmla="*/ 170119 h 178400"/>
                <a:gd name="csX20" fmla="*/ 3683 w 180678"/>
                <a:gd name="csY20" fmla="*/ 172903 h 178400"/>
                <a:gd name="csX21" fmla="*/ 35567 w 180678"/>
                <a:gd name="csY21" fmla="*/ 172143 h 178400"/>
                <a:gd name="csX22" fmla="*/ 67705 w 180678"/>
                <a:gd name="csY22" fmla="*/ 172903 h 178400"/>
                <a:gd name="csX23" fmla="*/ 72766 w 180678"/>
                <a:gd name="csY23" fmla="*/ 167842 h 178400"/>
                <a:gd name="csX24" fmla="*/ 65680 w 180678"/>
                <a:gd name="csY24" fmla="*/ 165058 h 178400"/>
                <a:gd name="csX25" fmla="*/ 49232 w 180678"/>
                <a:gd name="csY25" fmla="*/ 160503 h 178400"/>
                <a:gd name="csX26" fmla="*/ 49991 w 180678"/>
                <a:gd name="csY26" fmla="*/ 156201 h 178400"/>
                <a:gd name="csX27" fmla="*/ 66692 w 180678"/>
                <a:gd name="csY27" fmla="*/ 89143 h 178400"/>
                <a:gd name="csX28" fmla="*/ 96805 w 180678"/>
                <a:gd name="csY28" fmla="*/ 89143 h 178400"/>
                <a:gd name="csX29" fmla="*/ 124388 w 180678"/>
                <a:gd name="csY29" fmla="*/ 112170 h 178400"/>
                <a:gd name="csX30" fmla="*/ 120845 w 180678"/>
                <a:gd name="csY30" fmla="*/ 129631 h 178400"/>
                <a:gd name="csX31" fmla="*/ 116796 w 180678"/>
                <a:gd name="csY31" fmla="*/ 151140 h 178400"/>
                <a:gd name="csX32" fmla="*/ 150452 w 180678"/>
                <a:gd name="csY32" fmla="*/ 178470 h 178400"/>
                <a:gd name="csX33" fmla="*/ 180818 w 180678"/>
                <a:gd name="csY33" fmla="*/ 149369 h 178400"/>
                <a:gd name="csX34" fmla="*/ 177782 w 180678"/>
                <a:gd name="csY34" fmla="*/ 146332 h 178400"/>
                <a:gd name="csX35" fmla="*/ 174492 w 180678"/>
                <a:gd name="csY35" fmla="*/ 149875 h 178400"/>
                <a:gd name="csX36" fmla="*/ 151464 w 180678"/>
                <a:gd name="csY36" fmla="*/ 172903 h 178400"/>
                <a:gd name="csX37" fmla="*/ 141342 w 180678"/>
                <a:gd name="csY37" fmla="*/ 157467 h 178400"/>
                <a:gd name="csX38" fmla="*/ 143873 w 180678"/>
                <a:gd name="csY38" fmla="*/ 128619 h 178400"/>
                <a:gd name="csX39" fmla="*/ 144885 w 180678"/>
                <a:gd name="csY39" fmla="*/ 116725 h 178400"/>
                <a:gd name="csX40" fmla="*/ 121098 w 180678"/>
                <a:gd name="csY40" fmla="*/ 86865 h 17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80678" h="178400">
                  <a:moveTo>
                    <a:pt x="84659" y="17529"/>
                  </a:moveTo>
                  <a:cubicBezTo>
                    <a:pt x="86177" y="11456"/>
                    <a:pt x="86936" y="8926"/>
                    <a:pt x="91744" y="8166"/>
                  </a:cubicBezTo>
                  <a:cubicBezTo>
                    <a:pt x="94022" y="7913"/>
                    <a:pt x="102119" y="7913"/>
                    <a:pt x="107181" y="7913"/>
                  </a:cubicBezTo>
                  <a:cubicBezTo>
                    <a:pt x="125147" y="7913"/>
                    <a:pt x="153236" y="7913"/>
                    <a:pt x="153236" y="32965"/>
                  </a:cubicBezTo>
                  <a:cubicBezTo>
                    <a:pt x="153236" y="41569"/>
                    <a:pt x="149187" y="59030"/>
                    <a:pt x="139318" y="68899"/>
                  </a:cubicBezTo>
                  <a:cubicBezTo>
                    <a:pt x="132739" y="75478"/>
                    <a:pt x="119327" y="83576"/>
                    <a:pt x="96552" y="83576"/>
                  </a:cubicBezTo>
                  <a:lnTo>
                    <a:pt x="68211" y="83576"/>
                  </a:lnTo>
                  <a:lnTo>
                    <a:pt x="84659" y="17529"/>
                  </a:lnTo>
                  <a:close/>
                  <a:moveTo>
                    <a:pt x="121098" y="86865"/>
                  </a:moveTo>
                  <a:cubicBezTo>
                    <a:pt x="146656" y="81298"/>
                    <a:pt x="176770" y="63585"/>
                    <a:pt x="176770" y="38026"/>
                  </a:cubicBezTo>
                  <a:cubicBezTo>
                    <a:pt x="176770" y="16264"/>
                    <a:pt x="153995" y="69"/>
                    <a:pt x="120845" y="69"/>
                  </a:cubicBezTo>
                  <a:lnTo>
                    <a:pt x="48726" y="69"/>
                  </a:lnTo>
                  <a:cubicBezTo>
                    <a:pt x="43665" y="69"/>
                    <a:pt x="41387" y="69"/>
                    <a:pt x="41387" y="5130"/>
                  </a:cubicBezTo>
                  <a:cubicBezTo>
                    <a:pt x="41387" y="7913"/>
                    <a:pt x="43665" y="7913"/>
                    <a:pt x="48473" y="7913"/>
                  </a:cubicBezTo>
                  <a:cubicBezTo>
                    <a:pt x="48979" y="7913"/>
                    <a:pt x="53787" y="7913"/>
                    <a:pt x="58089" y="8419"/>
                  </a:cubicBezTo>
                  <a:cubicBezTo>
                    <a:pt x="62644" y="8926"/>
                    <a:pt x="64921" y="9179"/>
                    <a:pt x="64921" y="12468"/>
                  </a:cubicBezTo>
                  <a:cubicBezTo>
                    <a:pt x="64921" y="13480"/>
                    <a:pt x="64668" y="14240"/>
                    <a:pt x="63909" y="17276"/>
                  </a:cubicBezTo>
                  <a:lnTo>
                    <a:pt x="30000" y="153165"/>
                  </a:lnTo>
                  <a:cubicBezTo>
                    <a:pt x="27469" y="163034"/>
                    <a:pt x="26963" y="165058"/>
                    <a:pt x="6972" y="165058"/>
                  </a:cubicBezTo>
                  <a:cubicBezTo>
                    <a:pt x="2417" y="165058"/>
                    <a:pt x="140" y="165058"/>
                    <a:pt x="140" y="170119"/>
                  </a:cubicBezTo>
                  <a:cubicBezTo>
                    <a:pt x="140" y="172903"/>
                    <a:pt x="3177" y="172903"/>
                    <a:pt x="3683" y="172903"/>
                  </a:cubicBezTo>
                  <a:cubicBezTo>
                    <a:pt x="10768" y="172903"/>
                    <a:pt x="28482" y="172143"/>
                    <a:pt x="35567" y="172143"/>
                  </a:cubicBezTo>
                  <a:cubicBezTo>
                    <a:pt x="42653" y="172143"/>
                    <a:pt x="60619" y="172903"/>
                    <a:pt x="67705" y="172903"/>
                  </a:cubicBezTo>
                  <a:cubicBezTo>
                    <a:pt x="69729" y="172903"/>
                    <a:pt x="72766" y="172903"/>
                    <a:pt x="72766" y="167842"/>
                  </a:cubicBezTo>
                  <a:cubicBezTo>
                    <a:pt x="72766" y="165058"/>
                    <a:pt x="70488" y="165058"/>
                    <a:pt x="65680" y="165058"/>
                  </a:cubicBezTo>
                  <a:cubicBezTo>
                    <a:pt x="56317" y="165058"/>
                    <a:pt x="49232" y="165058"/>
                    <a:pt x="49232" y="160503"/>
                  </a:cubicBezTo>
                  <a:cubicBezTo>
                    <a:pt x="49232" y="158985"/>
                    <a:pt x="49738" y="157720"/>
                    <a:pt x="49991" y="156201"/>
                  </a:cubicBezTo>
                  <a:lnTo>
                    <a:pt x="66692" y="89143"/>
                  </a:lnTo>
                  <a:lnTo>
                    <a:pt x="96805" y="89143"/>
                  </a:lnTo>
                  <a:cubicBezTo>
                    <a:pt x="119833" y="89143"/>
                    <a:pt x="124388" y="103314"/>
                    <a:pt x="124388" y="112170"/>
                  </a:cubicBezTo>
                  <a:cubicBezTo>
                    <a:pt x="124388" y="115966"/>
                    <a:pt x="122364" y="123811"/>
                    <a:pt x="120845" y="129631"/>
                  </a:cubicBezTo>
                  <a:cubicBezTo>
                    <a:pt x="119074" y="136716"/>
                    <a:pt x="116796" y="146079"/>
                    <a:pt x="116796" y="151140"/>
                  </a:cubicBezTo>
                  <a:cubicBezTo>
                    <a:pt x="116796" y="178470"/>
                    <a:pt x="147163" y="178470"/>
                    <a:pt x="150452" y="178470"/>
                  </a:cubicBezTo>
                  <a:cubicBezTo>
                    <a:pt x="171962" y="178470"/>
                    <a:pt x="180818" y="152912"/>
                    <a:pt x="180818" y="149369"/>
                  </a:cubicBezTo>
                  <a:cubicBezTo>
                    <a:pt x="180818" y="146332"/>
                    <a:pt x="178035" y="146332"/>
                    <a:pt x="177782" y="146332"/>
                  </a:cubicBezTo>
                  <a:cubicBezTo>
                    <a:pt x="175504" y="146332"/>
                    <a:pt x="174998" y="148104"/>
                    <a:pt x="174492" y="149875"/>
                  </a:cubicBezTo>
                  <a:cubicBezTo>
                    <a:pt x="168166" y="168601"/>
                    <a:pt x="157285" y="172903"/>
                    <a:pt x="151464" y="172903"/>
                  </a:cubicBezTo>
                  <a:cubicBezTo>
                    <a:pt x="143114" y="172903"/>
                    <a:pt x="141342" y="167335"/>
                    <a:pt x="141342" y="157467"/>
                  </a:cubicBezTo>
                  <a:cubicBezTo>
                    <a:pt x="141342" y="149622"/>
                    <a:pt x="142861" y="136716"/>
                    <a:pt x="143873" y="128619"/>
                  </a:cubicBezTo>
                  <a:cubicBezTo>
                    <a:pt x="144379" y="125076"/>
                    <a:pt x="144885" y="120268"/>
                    <a:pt x="144885" y="116725"/>
                  </a:cubicBezTo>
                  <a:cubicBezTo>
                    <a:pt x="144885" y="97240"/>
                    <a:pt x="127931" y="89396"/>
                    <a:pt x="121098" y="86865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1" name="Freeform 610">
              <a:extLst>
                <a:ext uri="{FF2B5EF4-FFF2-40B4-BE49-F238E27FC236}">
                  <a16:creationId xmlns:a16="http://schemas.microsoft.com/office/drawing/2014/main" id="{BF15607E-075F-F37D-9D50-8EE5AA8D271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4476794" y="5530107"/>
              <a:ext cx="64477" cy="117618"/>
            </a:xfrm>
            <a:custGeom>
              <a:avLst/>
              <a:gdLst>
                <a:gd name="csX0" fmla="*/ 40180 w 64477"/>
                <a:gd name="csY0" fmla="*/ 5030 h 117618"/>
                <a:gd name="csX1" fmla="*/ 34866 w 64477"/>
                <a:gd name="csY1" fmla="*/ 70 h 117618"/>
                <a:gd name="csX2" fmla="*/ 147 w 64477"/>
                <a:gd name="csY2" fmla="*/ 11407 h 117618"/>
                <a:gd name="csX3" fmla="*/ 147 w 64477"/>
                <a:gd name="csY3" fmla="*/ 17784 h 117618"/>
                <a:gd name="csX4" fmla="*/ 25832 w 64477"/>
                <a:gd name="csY4" fmla="*/ 12824 h 117618"/>
                <a:gd name="csX5" fmla="*/ 25832 w 64477"/>
                <a:gd name="csY5" fmla="*/ 103163 h 117618"/>
                <a:gd name="csX6" fmla="*/ 8119 w 64477"/>
                <a:gd name="csY6" fmla="*/ 111311 h 117618"/>
                <a:gd name="csX7" fmla="*/ 1387 w 64477"/>
                <a:gd name="csY7" fmla="*/ 111311 h 117618"/>
                <a:gd name="csX8" fmla="*/ 1387 w 64477"/>
                <a:gd name="csY8" fmla="*/ 117688 h 117618"/>
                <a:gd name="csX9" fmla="*/ 32918 w 64477"/>
                <a:gd name="csY9" fmla="*/ 116980 h 117618"/>
                <a:gd name="csX10" fmla="*/ 64625 w 64477"/>
                <a:gd name="csY10" fmla="*/ 117688 h 117618"/>
                <a:gd name="csX11" fmla="*/ 64625 w 64477"/>
                <a:gd name="csY11" fmla="*/ 111311 h 117618"/>
                <a:gd name="csX12" fmla="*/ 57894 w 64477"/>
                <a:gd name="csY12" fmla="*/ 111311 h 117618"/>
                <a:gd name="csX13" fmla="*/ 40180 w 64477"/>
                <a:gd name="csY13" fmla="*/ 103163 h 117618"/>
                <a:gd name="csX14" fmla="*/ 40180 w 64477"/>
                <a:gd name="csY14" fmla="*/ 5030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64477" h="117618">
                  <a:moveTo>
                    <a:pt x="40180" y="5030"/>
                  </a:moveTo>
                  <a:cubicBezTo>
                    <a:pt x="40180" y="247"/>
                    <a:pt x="39826" y="70"/>
                    <a:pt x="34866" y="70"/>
                  </a:cubicBezTo>
                  <a:cubicBezTo>
                    <a:pt x="23529" y="11230"/>
                    <a:pt x="7410" y="11407"/>
                    <a:pt x="147" y="11407"/>
                  </a:cubicBezTo>
                  <a:lnTo>
                    <a:pt x="147" y="17784"/>
                  </a:lnTo>
                  <a:cubicBezTo>
                    <a:pt x="4399" y="17784"/>
                    <a:pt x="16090" y="17784"/>
                    <a:pt x="25832" y="12824"/>
                  </a:cubicBezTo>
                  <a:lnTo>
                    <a:pt x="25832" y="103163"/>
                  </a:lnTo>
                  <a:cubicBezTo>
                    <a:pt x="25832" y="109009"/>
                    <a:pt x="25832" y="111311"/>
                    <a:pt x="8119" y="111311"/>
                  </a:cubicBezTo>
                  <a:lnTo>
                    <a:pt x="1387" y="111311"/>
                  </a:lnTo>
                  <a:lnTo>
                    <a:pt x="1387" y="117688"/>
                  </a:lnTo>
                  <a:cubicBezTo>
                    <a:pt x="4576" y="117511"/>
                    <a:pt x="26364" y="116980"/>
                    <a:pt x="32918" y="116980"/>
                  </a:cubicBezTo>
                  <a:cubicBezTo>
                    <a:pt x="38409" y="116980"/>
                    <a:pt x="60728" y="117511"/>
                    <a:pt x="64625" y="117688"/>
                  </a:cubicBezTo>
                  <a:lnTo>
                    <a:pt x="64625" y="111311"/>
                  </a:lnTo>
                  <a:lnTo>
                    <a:pt x="57894" y="111311"/>
                  </a:lnTo>
                  <a:cubicBezTo>
                    <a:pt x="40180" y="111311"/>
                    <a:pt x="40180" y="109009"/>
                    <a:pt x="40180" y="103163"/>
                  </a:cubicBezTo>
                  <a:lnTo>
                    <a:pt x="40180" y="5030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2" name="Freeform 611">
              <a:extLst>
                <a:ext uri="{FF2B5EF4-FFF2-40B4-BE49-F238E27FC236}">
                  <a16:creationId xmlns:a16="http://schemas.microsoft.com/office/drawing/2014/main" id="{235B92BC-9FCB-2D35-03B2-DCDC4DCB502B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4596060" y="5419980"/>
              <a:ext cx="58707" cy="253051"/>
            </a:xfrm>
            <a:custGeom>
              <a:avLst/>
              <a:gdLst>
                <a:gd name="csX0" fmla="*/ 58860 w 58707"/>
                <a:gd name="csY0" fmla="*/ 250589 h 253051"/>
                <a:gd name="csX1" fmla="*/ 54558 w 58707"/>
                <a:gd name="csY1" fmla="*/ 245022 h 253051"/>
                <a:gd name="csX2" fmla="*/ 14829 w 58707"/>
                <a:gd name="csY2" fmla="*/ 126594 h 253051"/>
                <a:gd name="csX3" fmla="*/ 55570 w 58707"/>
                <a:gd name="csY3" fmla="*/ 6901 h 253051"/>
                <a:gd name="csX4" fmla="*/ 58860 w 58707"/>
                <a:gd name="csY4" fmla="*/ 2599 h 253051"/>
                <a:gd name="csX5" fmla="*/ 56329 w 58707"/>
                <a:gd name="csY5" fmla="*/ 69 h 253051"/>
                <a:gd name="csX6" fmla="*/ 16094 w 58707"/>
                <a:gd name="csY6" fmla="*/ 49414 h 253051"/>
                <a:gd name="csX7" fmla="*/ 152 w 58707"/>
                <a:gd name="csY7" fmla="*/ 126594 h 253051"/>
                <a:gd name="csX8" fmla="*/ 16853 w 58707"/>
                <a:gd name="csY8" fmla="*/ 205546 h 253051"/>
                <a:gd name="csX9" fmla="*/ 56329 w 58707"/>
                <a:gd name="csY9" fmla="*/ 253120 h 253051"/>
                <a:gd name="csX10" fmla="*/ 58860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860" y="250589"/>
                  </a:moveTo>
                  <a:cubicBezTo>
                    <a:pt x="58860" y="249830"/>
                    <a:pt x="58860" y="249324"/>
                    <a:pt x="54558" y="245022"/>
                  </a:cubicBezTo>
                  <a:cubicBezTo>
                    <a:pt x="22927" y="213138"/>
                    <a:pt x="14829" y="165311"/>
                    <a:pt x="14829" y="126594"/>
                  </a:cubicBezTo>
                  <a:cubicBezTo>
                    <a:pt x="14829" y="82563"/>
                    <a:pt x="24445" y="38533"/>
                    <a:pt x="55570" y="6901"/>
                  </a:cubicBezTo>
                  <a:cubicBezTo>
                    <a:pt x="58860" y="3865"/>
                    <a:pt x="58860" y="3358"/>
                    <a:pt x="58860" y="2599"/>
                  </a:cubicBezTo>
                  <a:cubicBezTo>
                    <a:pt x="58860" y="828"/>
                    <a:pt x="57848" y="69"/>
                    <a:pt x="56329" y="69"/>
                  </a:cubicBezTo>
                  <a:cubicBezTo>
                    <a:pt x="53799" y="69"/>
                    <a:pt x="31024" y="17276"/>
                    <a:pt x="16094" y="49414"/>
                  </a:cubicBezTo>
                  <a:cubicBezTo>
                    <a:pt x="3189" y="77249"/>
                    <a:pt x="152" y="105338"/>
                    <a:pt x="152" y="126594"/>
                  </a:cubicBezTo>
                  <a:cubicBezTo>
                    <a:pt x="152" y="146332"/>
                    <a:pt x="2936" y="176951"/>
                    <a:pt x="16853" y="205546"/>
                  </a:cubicBezTo>
                  <a:cubicBezTo>
                    <a:pt x="32036" y="236671"/>
                    <a:pt x="53799" y="253120"/>
                    <a:pt x="56329" y="253120"/>
                  </a:cubicBezTo>
                  <a:cubicBezTo>
                    <a:pt x="57848" y="253120"/>
                    <a:pt x="58860" y="252361"/>
                    <a:pt x="58860" y="25058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3" name="Freeform 612">
              <a:extLst>
                <a:ext uri="{FF2B5EF4-FFF2-40B4-BE49-F238E27FC236}">
                  <a16:creationId xmlns:a16="http://schemas.microsoft.com/office/drawing/2014/main" id="{1915563E-E2A3-CD3D-C04E-1C5CD68C1A2B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4677262" y="5497919"/>
              <a:ext cx="142467" cy="163724"/>
            </a:xfrm>
            <a:custGeom>
              <a:avLst/>
              <a:gdLst>
                <a:gd name="csX0" fmla="*/ 139840 w 142467"/>
                <a:gd name="csY0" fmla="*/ 9938 h 163724"/>
                <a:gd name="csX1" fmla="*/ 142624 w 142467"/>
                <a:gd name="csY1" fmla="*/ 5889 h 163724"/>
                <a:gd name="csX2" fmla="*/ 139587 w 142467"/>
                <a:gd name="csY2" fmla="*/ 2852 h 163724"/>
                <a:gd name="csX3" fmla="*/ 135538 w 142467"/>
                <a:gd name="csY3" fmla="*/ 5889 h 163724"/>
                <a:gd name="csX4" fmla="*/ 77589 w 142467"/>
                <a:gd name="csY4" fmla="*/ 70417 h 163724"/>
                <a:gd name="csX5" fmla="*/ 59623 w 142467"/>
                <a:gd name="csY5" fmla="*/ 18541 h 163724"/>
                <a:gd name="csX6" fmla="*/ 29004 w 142467"/>
                <a:gd name="csY6" fmla="*/ 69 h 163724"/>
                <a:gd name="csX7" fmla="*/ 7747 w 142467"/>
                <a:gd name="csY7" fmla="*/ 16770 h 163724"/>
                <a:gd name="csX8" fmla="*/ 10784 w 142467"/>
                <a:gd name="csY8" fmla="*/ 19301 h 163724"/>
                <a:gd name="csX9" fmla="*/ 14074 w 142467"/>
                <a:gd name="csY9" fmla="*/ 16517 h 163724"/>
                <a:gd name="csX10" fmla="*/ 27485 w 142467"/>
                <a:gd name="csY10" fmla="*/ 5636 h 163724"/>
                <a:gd name="csX11" fmla="*/ 46970 w 142467"/>
                <a:gd name="csY11" fmla="*/ 36002 h 163724"/>
                <a:gd name="csX12" fmla="*/ 63166 w 142467"/>
                <a:gd name="csY12" fmla="*/ 86106 h 163724"/>
                <a:gd name="csX13" fmla="*/ 61141 w 142467"/>
                <a:gd name="csY13" fmla="*/ 88890 h 163724"/>
                <a:gd name="csX14" fmla="*/ 2939 w 142467"/>
                <a:gd name="csY14" fmla="*/ 153924 h 163724"/>
                <a:gd name="csX15" fmla="*/ 156 w 142467"/>
                <a:gd name="csY15" fmla="*/ 157973 h 163724"/>
                <a:gd name="csX16" fmla="*/ 3192 w 142467"/>
                <a:gd name="csY16" fmla="*/ 161009 h 163724"/>
                <a:gd name="csX17" fmla="*/ 7241 w 142467"/>
                <a:gd name="csY17" fmla="*/ 158226 h 163724"/>
                <a:gd name="csX18" fmla="*/ 65190 w 142467"/>
                <a:gd name="csY18" fmla="*/ 93192 h 163724"/>
                <a:gd name="csX19" fmla="*/ 82397 w 142467"/>
                <a:gd name="csY19" fmla="*/ 143549 h 163724"/>
                <a:gd name="csX20" fmla="*/ 113776 w 142467"/>
                <a:gd name="csY20" fmla="*/ 163793 h 163724"/>
                <a:gd name="csX21" fmla="*/ 135285 w 142467"/>
                <a:gd name="csY21" fmla="*/ 147344 h 163724"/>
                <a:gd name="csX22" fmla="*/ 132248 w 142467"/>
                <a:gd name="csY22" fmla="*/ 144561 h 163724"/>
                <a:gd name="csX23" fmla="*/ 128706 w 142467"/>
                <a:gd name="csY23" fmla="*/ 148104 h 163724"/>
                <a:gd name="csX24" fmla="*/ 115294 w 142467"/>
                <a:gd name="csY24" fmla="*/ 158226 h 163724"/>
                <a:gd name="csX25" fmla="*/ 79614 w 142467"/>
                <a:gd name="csY25" fmla="*/ 77502 h 163724"/>
                <a:gd name="csX26" fmla="*/ 139840 w 142467"/>
                <a:gd name="csY26" fmla="*/ 9938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63724">
                  <a:moveTo>
                    <a:pt x="139840" y="9938"/>
                  </a:moveTo>
                  <a:cubicBezTo>
                    <a:pt x="142624" y="7154"/>
                    <a:pt x="142624" y="6648"/>
                    <a:pt x="142624" y="5889"/>
                  </a:cubicBezTo>
                  <a:cubicBezTo>
                    <a:pt x="142624" y="4371"/>
                    <a:pt x="141611" y="2852"/>
                    <a:pt x="139587" y="2852"/>
                  </a:cubicBezTo>
                  <a:cubicBezTo>
                    <a:pt x="138069" y="2852"/>
                    <a:pt x="137056" y="4118"/>
                    <a:pt x="135538" y="5889"/>
                  </a:cubicBezTo>
                  <a:lnTo>
                    <a:pt x="77589" y="70417"/>
                  </a:lnTo>
                  <a:cubicBezTo>
                    <a:pt x="67467" y="38279"/>
                    <a:pt x="65443" y="31953"/>
                    <a:pt x="59623" y="18541"/>
                  </a:cubicBezTo>
                  <a:cubicBezTo>
                    <a:pt x="56839" y="12721"/>
                    <a:pt x="51272" y="69"/>
                    <a:pt x="29004" y="69"/>
                  </a:cubicBezTo>
                  <a:cubicBezTo>
                    <a:pt x="14327" y="69"/>
                    <a:pt x="7747" y="13227"/>
                    <a:pt x="7747" y="16770"/>
                  </a:cubicBezTo>
                  <a:cubicBezTo>
                    <a:pt x="7747" y="17023"/>
                    <a:pt x="7747" y="19301"/>
                    <a:pt x="10784" y="19301"/>
                  </a:cubicBezTo>
                  <a:cubicBezTo>
                    <a:pt x="13061" y="19301"/>
                    <a:pt x="13568" y="17782"/>
                    <a:pt x="14074" y="16517"/>
                  </a:cubicBezTo>
                  <a:cubicBezTo>
                    <a:pt x="17869" y="6648"/>
                    <a:pt x="25967" y="5636"/>
                    <a:pt x="27485" y="5636"/>
                  </a:cubicBezTo>
                  <a:cubicBezTo>
                    <a:pt x="35077" y="5636"/>
                    <a:pt x="42668" y="24868"/>
                    <a:pt x="46970" y="36002"/>
                  </a:cubicBezTo>
                  <a:cubicBezTo>
                    <a:pt x="55068" y="55993"/>
                    <a:pt x="63166" y="85347"/>
                    <a:pt x="63166" y="86106"/>
                  </a:cubicBezTo>
                  <a:cubicBezTo>
                    <a:pt x="63166" y="86359"/>
                    <a:pt x="63166" y="86865"/>
                    <a:pt x="61141" y="88890"/>
                  </a:cubicBezTo>
                  <a:lnTo>
                    <a:pt x="2939" y="153924"/>
                  </a:lnTo>
                  <a:cubicBezTo>
                    <a:pt x="156" y="156707"/>
                    <a:pt x="156" y="157213"/>
                    <a:pt x="156" y="157973"/>
                  </a:cubicBezTo>
                  <a:cubicBezTo>
                    <a:pt x="156" y="159491"/>
                    <a:pt x="1674" y="161009"/>
                    <a:pt x="3192" y="161009"/>
                  </a:cubicBezTo>
                  <a:cubicBezTo>
                    <a:pt x="4964" y="161009"/>
                    <a:pt x="6229" y="159238"/>
                    <a:pt x="7241" y="158226"/>
                  </a:cubicBezTo>
                  <a:lnTo>
                    <a:pt x="65190" y="93192"/>
                  </a:lnTo>
                  <a:cubicBezTo>
                    <a:pt x="73288" y="119509"/>
                    <a:pt x="76324" y="129378"/>
                    <a:pt x="82397" y="143549"/>
                  </a:cubicBezTo>
                  <a:cubicBezTo>
                    <a:pt x="85687" y="151140"/>
                    <a:pt x="91254" y="163793"/>
                    <a:pt x="113776" y="163793"/>
                  </a:cubicBezTo>
                  <a:cubicBezTo>
                    <a:pt x="128453" y="163793"/>
                    <a:pt x="135285" y="150634"/>
                    <a:pt x="135285" y="147344"/>
                  </a:cubicBezTo>
                  <a:cubicBezTo>
                    <a:pt x="135285" y="146079"/>
                    <a:pt x="134779" y="144561"/>
                    <a:pt x="132248" y="144561"/>
                  </a:cubicBezTo>
                  <a:cubicBezTo>
                    <a:pt x="129718" y="144561"/>
                    <a:pt x="129465" y="145573"/>
                    <a:pt x="128706" y="148104"/>
                  </a:cubicBezTo>
                  <a:cubicBezTo>
                    <a:pt x="126428" y="154177"/>
                    <a:pt x="120102" y="158226"/>
                    <a:pt x="115294" y="158226"/>
                  </a:cubicBezTo>
                  <a:cubicBezTo>
                    <a:pt x="102388" y="158226"/>
                    <a:pt x="85181" y="96987"/>
                    <a:pt x="79614" y="77502"/>
                  </a:cubicBezTo>
                  <a:lnTo>
                    <a:pt x="139840" y="993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4" name="Freeform 613">
              <a:extLst>
                <a:ext uri="{FF2B5EF4-FFF2-40B4-BE49-F238E27FC236}">
                  <a16:creationId xmlns:a16="http://schemas.microsoft.com/office/drawing/2014/main" id="{04B877D1-196B-C238-DBA2-7A7DCAAE90D9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4849512" y="5582944"/>
              <a:ext cx="29606" cy="75662"/>
            </a:xfrm>
            <a:custGeom>
              <a:avLst/>
              <a:gdLst>
                <a:gd name="csX0" fmla="*/ 29769 w 29606"/>
                <a:gd name="csY0" fmla="*/ 26639 h 75662"/>
                <a:gd name="csX1" fmla="*/ 13574 w 29606"/>
                <a:gd name="csY1" fmla="*/ 69 h 75662"/>
                <a:gd name="csX2" fmla="*/ 162 w 29606"/>
                <a:gd name="csY2" fmla="*/ 13480 h 75662"/>
                <a:gd name="csX3" fmla="*/ 13574 w 29606"/>
                <a:gd name="csY3" fmla="*/ 26892 h 75662"/>
                <a:gd name="csX4" fmla="*/ 22431 w 29606"/>
                <a:gd name="csY4" fmla="*/ 23603 h 75662"/>
                <a:gd name="csX5" fmla="*/ 23696 w 29606"/>
                <a:gd name="csY5" fmla="*/ 22843 h 75662"/>
                <a:gd name="csX6" fmla="*/ 24202 w 29606"/>
                <a:gd name="csY6" fmla="*/ 26639 h 75662"/>
                <a:gd name="csX7" fmla="*/ 6994 w 29606"/>
                <a:gd name="csY7" fmla="*/ 68899 h 75662"/>
                <a:gd name="csX8" fmla="*/ 4211 w 29606"/>
                <a:gd name="csY8" fmla="*/ 72947 h 75662"/>
                <a:gd name="csX9" fmla="*/ 6741 w 29606"/>
                <a:gd name="csY9" fmla="*/ 75731 h 75662"/>
                <a:gd name="csX10" fmla="*/ 29769 w 29606"/>
                <a:gd name="csY10" fmla="*/ 26639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606" h="75662">
                  <a:moveTo>
                    <a:pt x="29769" y="26639"/>
                  </a:moveTo>
                  <a:cubicBezTo>
                    <a:pt x="29769" y="9938"/>
                    <a:pt x="23443" y="69"/>
                    <a:pt x="13574" y="69"/>
                  </a:cubicBezTo>
                  <a:cubicBezTo>
                    <a:pt x="5223" y="69"/>
                    <a:pt x="162" y="6395"/>
                    <a:pt x="162" y="13480"/>
                  </a:cubicBezTo>
                  <a:cubicBezTo>
                    <a:pt x="162" y="20313"/>
                    <a:pt x="5223" y="26892"/>
                    <a:pt x="13574" y="26892"/>
                  </a:cubicBezTo>
                  <a:cubicBezTo>
                    <a:pt x="16610" y="26892"/>
                    <a:pt x="19900" y="25880"/>
                    <a:pt x="22431" y="23603"/>
                  </a:cubicBezTo>
                  <a:cubicBezTo>
                    <a:pt x="23190" y="23096"/>
                    <a:pt x="23443" y="22843"/>
                    <a:pt x="23696" y="22843"/>
                  </a:cubicBezTo>
                  <a:cubicBezTo>
                    <a:pt x="23949" y="22843"/>
                    <a:pt x="24202" y="23096"/>
                    <a:pt x="24202" y="26639"/>
                  </a:cubicBezTo>
                  <a:cubicBezTo>
                    <a:pt x="24202" y="45365"/>
                    <a:pt x="15345" y="60548"/>
                    <a:pt x="6994" y="68899"/>
                  </a:cubicBezTo>
                  <a:cubicBezTo>
                    <a:pt x="4211" y="71682"/>
                    <a:pt x="4211" y="72188"/>
                    <a:pt x="4211" y="72947"/>
                  </a:cubicBezTo>
                  <a:cubicBezTo>
                    <a:pt x="4211" y="74719"/>
                    <a:pt x="5476" y="75731"/>
                    <a:pt x="6741" y="75731"/>
                  </a:cubicBezTo>
                  <a:cubicBezTo>
                    <a:pt x="9525" y="75731"/>
                    <a:pt x="29769" y="56246"/>
                    <a:pt x="29769" y="2663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5" name="Freeform 614">
              <a:extLst>
                <a:ext uri="{FF2B5EF4-FFF2-40B4-BE49-F238E27FC236}">
                  <a16:creationId xmlns:a16="http://schemas.microsoft.com/office/drawing/2014/main" id="{22B9221D-BB36-DE7E-821B-C811F6F1139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4952868" y="5441236"/>
              <a:ext cx="100967" cy="168531"/>
            </a:xfrm>
            <a:custGeom>
              <a:avLst/>
              <a:gdLst>
                <a:gd name="csX0" fmla="*/ 19651 w 100967"/>
                <a:gd name="csY0" fmla="*/ 149116 h 168531"/>
                <a:gd name="csX1" fmla="*/ 46475 w 100967"/>
                <a:gd name="csY1" fmla="*/ 123052 h 168531"/>
                <a:gd name="csX2" fmla="*/ 101134 w 100967"/>
                <a:gd name="csY2" fmla="*/ 49161 h 168531"/>
                <a:gd name="csX3" fmla="*/ 47487 w 100967"/>
                <a:gd name="csY3" fmla="*/ 69 h 168531"/>
                <a:gd name="csX4" fmla="*/ 166 w 100967"/>
                <a:gd name="csY4" fmla="*/ 45871 h 168531"/>
                <a:gd name="csX5" fmla="*/ 13578 w 100967"/>
                <a:gd name="csY5" fmla="*/ 60042 h 168531"/>
                <a:gd name="csX6" fmla="*/ 26737 w 100967"/>
                <a:gd name="csY6" fmla="*/ 46630 h 168531"/>
                <a:gd name="csX7" fmla="*/ 13325 w 100967"/>
                <a:gd name="csY7" fmla="*/ 33471 h 168531"/>
                <a:gd name="csX8" fmla="*/ 10035 w 100967"/>
                <a:gd name="csY8" fmla="*/ 33725 h 168531"/>
                <a:gd name="csX9" fmla="*/ 44197 w 100967"/>
                <a:gd name="csY9" fmla="*/ 7913 h 168531"/>
                <a:gd name="csX10" fmla="*/ 78106 w 100967"/>
                <a:gd name="csY10" fmla="*/ 49161 h 168531"/>
                <a:gd name="csX11" fmla="*/ 51536 w 100967"/>
                <a:gd name="csY11" fmla="*/ 105085 h 168531"/>
                <a:gd name="csX12" fmla="*/ 2950 w 100967"/>
                <a:gd name="csY12" fmla="*/ 159238 h 168531"/>
                <a:gd name="csX13" fmla="*/ 166 w 100967"/>
                <a:gd name="csY13" fmla="*/ 168601 h 168531"/>
                <a:gd name="csX14" fmla="*/ 94048 w 100967"/>
                <a:gd name="csY14" fmla="*/ 168601 h 168531"/>
                <a:gd name="csX15" fmla="*/ 101134 w 100967"/>
                <a:gd name="csY15" fmla="*/ 124570 h 168531"/>
                <a:gd name="csX16" fmla="*/ 94808 w 100967"/>
                <a:gd name="csY16" fmla="*/ 124570 h 168531"/>
                <a:gd name="csX17" fmla="*/ 89240 w 100967"/>
                <a:gd name="csY17" fmla="*/ 147091 h 168531"/>
                <a:gd name="csX18" fmla="*/ 65201 w 100967"/>
                <a:gd name="csY18" fmla="*/ 149116 h 168531"/>
                <a:gd name="csX19" fmla="*/ 19651 w 100967"/>
                <a:gd name="csY19" fmla="*/ 14911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8531">
                  <a:moveTo>
                    <a:pt x="19651" y="149116"/>
                  </a:moveTo>
                  <a:lnTo>
                    <a:pt x="46475" y="123052"/>
                  </a:lnTo>
                  <a:cubicBezTo>
                    <a:pt x="85951" y="88130"/>
                    <a:pt x="101134" y="74466"/>
                    <a:pt x="101134" y="49161"/>
                  </a:cubicBezTo>
                  <a:cubicBezTo>
                    <a:pt x="101134" y="20313"/>
                    <a:pt x="78359" y="69"/>
                    <a:pt x="47487" y="69"/>
                  </a:cubicBezTo>
                  <a:cubicBezTo>
                    <a:pt x="18892" y="69"/>
                    <a:pt x="166" y="23349"/>
                    <a:pt x="166" y="45871"/>
                  </a:cubicBezTo>
                  <a:cubicBezTo>
                    <a:pt x="166" y="60042"/>
                    <a:pt x="12819" y="60042"/>
                    <a:pt x="13578" y="60042"/>
                  </a:cubicBezTo>
                  <a:cubicBezTo>
                    <a:pt x="17880" y="60042"/>
                    <a:pt x="26737" y="57005"/>
                    <a:pt x="26737" y="46630"/>
                  </a:cubicBezTo>
                  <a:cubicBezTo>
                    <a:pt x="26737" y="40051"/>
                    <a:pt x="22182" y="33471"/>
                    <a:pt x="13325" y="33471"/>
                  </a:cubicBezTo>
                  <a:cubicBezTo>
                    <a:pt x="11301" y="33471"/>
                    <a:pt x="10795" y="33471"/>
                    <a:pt x="10035" y="33725"/>
                  </a:cubicBezTo>
                  <a:cubicBezTo>
                    <a:pt x="15856" y="17276"/>
                    <a:pt x="29520" y="7913"/>
                    <a:pt x="44197" y="7913"/>
                  </a:cubicBezTo>
                  <a:cubicBezTo>
                    <a:pt x="67225" y="7913"/>
                    <a:pt x="78106" y="28410"/>
                    <a:pt x="78106" y="49161"/>
                  </a:cubicBezTo>
                  <a:cubicBezTo>
                    <a:pt x="78106" y="69405"/>
                    <a:pt x="65454" y="89396"/>
                    <a:pt x="51536" y="105085"/>
                  </a:cubicBezTo>
                  <a:lnTo>
                    <a:pt x="2950" y="159238"/>
                  </a:lnTo>
                  <a:cubicBezTo>
                    <a:pt x="166" y="162021"/>
                    <a:pt x="166" y="162528"/>
                    <a:pt x="166" y="168601"/>
                  </a:cubicBezTo>
                  <a:lnTo>
                    <a:pt x="94048" y="168601"/>
                  </a:lnTo>
                  <a:lnTo>
                    <a:pt x="101134" y="124570"/>
                  </a:lnTo>
                  <a:lnTo>
                    <a:pt x="94808" y="124570"/>
                  </a:lnTo>
                  <a:cubicBezTo>
                    <a:pt x="93542" y="132161"/>
                    <a:pt x="91771" y="143296"/>
                    <a:pt x="89240" y="147091"/>
                  </a:cubicBezTo>
                  <a:cubicBezTo>
                    <a:pt x="87469" y="149116"/>
                    <a:pt x="70768" y="149116"/>
                    <a:pt x="65201" y="149116"/>
                  </a:cubicBezTo>
                  <a:lnTo>
                    <a:pt x="19651" y="14911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6" name="Freeform 615">
              <a:extLst>
                <a:ext uri="{FF2B5EF4-FFF2-40B4-BE49-F238E27FC236}">
                  <a16:creationId xmlns:a16="http://schemas.microsoft.com/office/drawing/2014/main" id="{2E51C732-8850-B99C-D028-AB4CBAF7043F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5081165" y="5419980"/>
              <a:ext cx="58707" cy="253051"/>
            </a:xfrm>
            <a:custGeom>
              <a:avLst/>
              <a:gdLst>
                <a:gd name="csX0" fmla="*/ 58879 w 58707"/>
                <a:gd name="csY0" fmla="*/ 126594 h 253051"/>
                <a:gd name="csX1" fmla="*/ 42178 w 58707"/>
                <a:gd name="csY1" fmla="*/ 47642 h 253051"/>
                <a:gd name="csX2" fmla="*/ 2702 w 58707"/>
                <a:gd name="csY2" fmla="*/ 69 h 253051"/>
                <a:gd name="csX3" fmla="*/ 171 w 58707"/>
                <a:gd name="csY3" fmla="*/ 2599 h 253051"/>
                <a:gd name="csX4" fmla="*/ 4979 w 58707"/>
                <a:gd name="csY4" fmla="*/ 8419 h 253051"/>
                <a:gd name="csX5" fmla="*/ 44202 w 58707"/>
                <a:gd name="csY5" fmla="*/ 126594 h 253051"/>
                <a:gd name="csX6" fmla="*/ 3461 w 58707"/>
                <a:gd name="csY6" fmla="*/ 246287 h 253051"/>
                <a:gd name="csX7" fmla="*/ 171 w 58707"/>
                <a:gd name="csY7" fmla="*/ 250589 h 253051"/>
                <a:gd name="csX8" fmla="*/ 2702 w 58707"/>
                <a:gd name="csY8" fmla="*/ 253120 h 253051"/>
                <a:gd name="csX9" fmla="*/ 42937 w 58707"/>
                <a:gd name="csY9" fmla="*/ 203775 h 253051"/>
                <a:gd name="csX10" fmla="*/ 58879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879" y="126594"/>
                  </a:moveTo>
                  <a:cubicBezTo>
                    <a:pt x="58879" y="106856"/>
                    <a:pt x="56096" y="76237"/>
                    <a:pt x="42178" y="47642"/>
                  </a:cubicBezTo>
                  <a:cubicBezTo>
                    <a:pt x="26995" y="16517"/>
                    <a:pt x="5233" y="69"/>
                    <a:pt x="2702" y="69"/>
                  </a:cubicBezTo>
                  <a:cubicBezTo>
                    <a:pt x="1184" y="69"/>
                    <a:pt x="171" y="1081"/>
                    <a:pt x="171" y="2599"/>
                  </a:cubicBezTo>
                  <a:cubicBezTo>
                    <a:pt x="171" y="3358"/>
                    <a:pt x="171" y="3865"/>
                    <a:pt x="4979" y="8419"/>
                  </a:cubicBezTo>
                  <a:cubicBezTo>
                    <a:pt x="29778" y="33471"/>
                    <a:pt x="44202" y="73707"/>
                    <a:pt x="44202" y="126594"/>
                  </a:cubicBezTo>
                  <a:cubicBezTo>
                    <a:pt x="44202" y="169866"/>
                    <a:pt x="34839" y="214403"/>
                    <a:pt x="3461" y="246287"/>
                  </a:cubicBezTo>
                  <a:cubicBezTo>
                    <a:pt x="171" y="249324"/>
                    <a:pt x="171" y="249830"/>
                    <a:pt x="171" y="250589"/>
                  </a:cubicBezTo>
                  <a:cubicBezTo>
                    <a:pt x="171" y="252108"/>
                    <a:pt x="1184" y="253120"/>
                    <a:pt x="2702" y="253120"/>
                  </a:cubicBezTo>
                  <a:cubicBezTo>
                    <a:pt x="5233" y="253120"/>
                    <a:pt x="28007" y="235912"/>
                    <a:pt x="42937" y="203775"/>
                  </a:cubicBezTo>
                  <a:cubicBezTo>
                    <a:pt x="55843" y="175939"/>
                    <a:pt x="58879" y="147851"/>
                    <a:pt x="58879" y="126594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7" name="Freeform 616">
              <a:extLst>
                <a:ext uri="{FF2B5EF4-FFF2-40B4-BE49-F238E27FC236}">
                  <a16:creationId xmlns:a16="http://schemas.microsoft.com/office/drawing/2014/main" id="{0AD4FEA7-C0B7-E0EF-9C64-C4FEDFFA87DB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5249612" y="5516898"/>
              <a:ext cx="168278" cy="59213"/>
            </a:xfrm>
            <a:custGeom>
              <a:avLst/>
              <a:gdLst>
                <a:gd name="csX0" fmla="*/ 159853 w 168278"/>
                <a:gd name="csY0" fmla="*/ 10191 h 59213"/>
                <a:gd name="csX1" fmla="*/ 168457 w 168278"/>
                <a:gd name="csY1" fmla="*/ 5130 h 59213"/>
                <a:gd name="csX2" fmla="*/ 160106 w 168278"/>
                <a:gd name="csY2" fmla="*/ 69 h 59213"/>
                <a:gd name="csX3" fmla="*/ 8529 w 168278"/>
                <a:gd name="csY3" fmla="*/ 69 h 59213"/>
                <a:gd name="csX4" fmla="*/ 178 w 168278"/>
                <a:gd name="csY4" fmla="*/ 5130 h 59213"/>
                <a:gd name="csX5" fmla="*/ 8782 w 168278"/>
                <a:gd name="csY5" fmla="*/ 10191 h 59213"/>
                <a:gd name="csX6" fmla="*/ 159853 w 168278"/>
                <a:gd name="csY6" fmla="*/ 10191 h 59213"/>
                <a:gd name="csX7" fmla="*/ 160106 w 168278"/>
                <a:gd name="csY7" fmla="*/ 59283 h 59213"/>
                <a:gd name="csX8" fmla="*/ 168457 w 168278"/>
                <a:gd name="csY8" fmla="*/ 54222 h 59213"/>
                <a:gd name="csX9" fmla="*/ 159853 w 168278"/>
                <a:gd name="csY9" fmla="*/ 49161 h 59213"/>
                <a:gd name="csX10" fmla="*/ 8782 w 168278"/>
                <a:gd name="csY10" fmla="*/ 49161 h 59213"/>
                <a:gd name="csX11" fmla="*/ 178 w 168278"/>
                <a:gd name="csY11" fmla="*/ 54222 h 59213"/>
                <a:gd name="csX12" fmla="*/ 8529 w 168278"/>
                <a:gd name="csY12" fmla="*/ 59283 h 59213"/>
                <a:gd name="csX13" fmla="*/ 160106 w 168278"/>
                <a:gd name="csY13" fmla="*/ 59283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853" y="10191"/>
                  </a:moveTo>
                  <a:cubicBezTo>
                    <a:pt x="163649" y="10191"/>
                    <a:pt x="168457" y="10191"/>
                    <a:pt x="168457" y="5130"/>
                  </a:cubicBezTo>
                  <a:cubicBezTo>
                    <a:pt x="168457" y="69"/>
                    <a:pt x="163649" y="69"/>
                    <a:pt x="160106" y="69"/>
                  </a:cubicBezTo>
                  <a:lnTo>
                    <a:pt x="8529" y="69"/>
                  </a:lnTo>
                  <a:cubicBezTo>
                    <a:pt x="4986" y="69"/>
                    <a:pt x="178" y="69"/>
                    <a:pt x="178" y="5130"/>
                  </a:cubicBezTo>
                  <a:cubicBezTo>
                    <a:pt x="178" y="10191"/>
                    <a:pt x="4986" y="10191"/>
                    <a:pt x="8782" y="10191"/>
                  </a:cubicBezTo>
                  <a:lnTo>
                    <a:pt x="159853" y="10191"/>
                  </a:lnTo>
                  <a:close/>
                  <a:moveTo>
                    <a:pt x="160106" y="59283"/>
                  </a:moveTo>
                  <a:cubicBezTo>
                    <a:pt x="163649" y="59283"/>
                    <a:pt x="168457" y="59283"/>
                    <a:pt x="168457" y="54222"/>
                  </a:cubicBezTo>
                  <a:cubicBezTo>
                    <a:pt x="168457" y="49161"/>
                    <a:pt x="163649" y="49161"/>
                    <a:pt x="159853" y="49161"/>
                  </a:cubicBezTo>
                  <a:lnTo>
                    <a:pt x="8782" y="49161"/>
                  </a:lnTo>
                  <a:cubicBezTo>
                    <a:pt x="4986" y="49161"/>
                    <a:pt x="178" y="49161"/>
                    <a:pt x="178" y="54222"/>
                  </a:cubicBezTo>
                  <a:cubicBezTo>
                    <a:pt x="178" y="59283"/>
                    <a:pt x="4986" y="59283"/>
                    <a:pt x="8529" y="59283"/>
                  </a:cubicBezTo>
                  <a:lnTo>
                    <a:pt x="160106" y="59283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8" name="Freeform 617">
              <a:extLst>
                <a:ext uri="{FF2B5EF4-FFF2-40B4-BE49-F238E27FC236}">
                  <a16:creationId xmlns:a16="http://schemas.microsoft.com/office/drawing/2014/main" id="{40697BB9-16B6-9C6C-1D74-ACB411186585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5515202" y="5441236"/>
              <a:ext cx="100967" cy="168531"/>
            </a:xfrm>
            <a:custGeom>
              <a:avLst/>
              <a:gdLst>
                <a:gd name="csX0" fmla="*/ 19674 w 100967"/>
                <a:gd name="csY0" fmla="*/ 149116 h 168531"/>
                <a:gd name="csX1" fmla="*/ 46497 w 100967"/>
                <a:gd name="csY1" fmla="*/ 123052 h 168531"/>
                <a:gd name="csX2" fmla="*/ 101156 w 100967"/>
                <a:gd name="csY2" fmla="*/ 49161 h 168531"/>
                <a:gd name="csX3" fmla="*/ 47509 w 100967"/>
                <a:gd name="csY3" fmla="*/ 69 h 168531"/>
                <a:gd name="csX4" fmla="*/ 189 w 100967"/>
                <a:gd name="csY4" fmla="*/ 45871 h 168531"/>
                <a:gd name="csX5" fmla="*/ 13600 w 100967"/>
                <a:gd name="csY5" fmla="*/ 60042 h 168531"/>
                <a:gd name="csX6" fmla="*/ 26759 w 100967"/>
                <a:gd name="csY6" fmla="*/ 46630 h 168531"/>
                <a:gd name="csX7" fmla="*/ 13347 w 100967"/>
                <a:gd name="csY7" fmla="*/ 33471 h 168531"/>
                <a:gd name="csX8" fmla="*/ 10058 w 100967"/>
                <a:gd name="csY8" fmla="*/ 33725 h 168531"/>
                <a:gd name="csX9" fmla="*/ 44220 w 100967"/>
                <a:gd name="csY9" fmla="*/ 7913 h 168531"/>
                <a:gd name="csX10" fmla="*/ 78128 w 100967"/>
                <a:gd name="csY10" fmla="*/ 49161 h 168531"/>
                <a:gd name="csX11" fmla="*/ 51558 w 100967"/>
                <a:gd name="csY11" fmla="*/ 105085 h 168531"/>
                <a:gd name="csX12" fmla="*/ 2972 w 100967"/>
                <a:gd name="csY12" fmla="*/ 159238 h 168531"/>
                <a:gd name="csX13" fmla="*/ 189 w 100967"/>
                <a:gd name="csY13" fmla="*/ 168601 h 168531"/>
                <a:gd name="csX14" fmla="*/ 94071 w 100967"/>
                <a:gd name="csY14" fmla="*/ 168601 h 168531"/>
                <a:gd name="csX15" fmla="*/ 101156 w 100967"/>
                <a:gd name="csY15" fmla="*/ 124570 h 168531"/>
                <a:gd name="csX16" fmla="*/ 94830 w 100967"/>
                <a:gd name="csY16" fmla="*/ 124570 h 168531"/>
                <a:gd name="csX17" fmla="*/ 89263 w 100967"/>
                <a:gd name="csY17" fmla="*/ 147091 h 168531"/>
                <a:gd name="csX18" fmla="*/ 65223 w 100967"/>
                <a:gd name="csY18" fmla="*/ 149116 h 168531"/>
                <a:gd name="csX19" fmla="*/ 19674 w 100967"/>
                <a:gd name="csY19" fmla="*/ 14911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8531">
                  <a:moveTo>
                    <a:pt x="19674" y="149116"/>
                  </a:moveTo>
                  <a:lnTo>
                    <a:pt x="46497" y="123052"/>
                  </a:lnTo>
                  <a:cubicBezTo>
                    <a:pt x="85973" y="88130"/>
                    <a:pt x="101156" y="74466"/>
                    <a:pt x="101156" y="49161"/>
                  </a:cubicBezTo>
                  <a:cubicBezTo>
                    <a:pt x="101156" y="20313"/>
                    <a:pt x="78381" y="69"/>
                    <a:pt x="47509" y="69"/>
                  </a:cubicBezTo>
                  <a:cubicBezTo>
                    <a:pt x="18914" y="69"/>
                    <a:pt x="189" y="23349"/>
                    <a:pt x="189" y="45871"/>
                  </a:cubicBezTo>
                  <a:cubicBezTo>
                    <a:pt x="189" y="60042"/>
                    <a:pt x="12841" y="60042"/>
                    <a:pt x="13600" y="60042"/>
                  </a:cubicBezTo>
                  <a:cubicBezTo>
                    <a:pt x="17902" y="60042"/>
                    <a:pt x="26759" y="57005"/>
                    <a:pt x="26759" y="46630"/>
                  </a:cubicBezTo>
                  <a:cubicBezTo>
                    <a:pt x="26759" y="40051"/>
                    <a:pt x="22204" y="33471"/>
                    <a:pt x="13347" y="33471"/>
                  </a:cubicBezTo>
                  <a:cubicBezTo>
                    <a:pt x="11323" y="33471"/>
                    <a:pt x="10817" y="33471"/>
                    <a:pt x="10058" y="33725"/>
                  </a:cubicBezTo>
                  <a:cubicBezTo>
                    <a:pt x="15878" y="17276"/>
                    <a:pt x="29543" y="7913"/>
                    <a:pt x="44220" y="7913"/>
                  </a:cubicBezTo>
                  <a:cubicBezTo>
                    <a:pt x="67247" y="7913"/>
                    <a:pt x="78128" y="28410"/>
                    <a:pt x="78128" y="49161"/>
                  </a:cubicBezTo>
                  <a:cubicBezTo>
                    <a:pt x="78128" y="69405"/>
                    <a:pt x="65476" y="89396"/>
                    <a:pt x="51558" y="105085"/>
                  </a:cubicBezTo>
                  <a:lnTo>
                    <a:pt x="2972" y="159238"/>
                  </a:lnTo>
                  <a:cubicBezTo>
                    <a:pt x="189" y="162021"/>
                    <a:pt x="189" y="162528"/>
                    <a:pt x="189" y="168601"/>
                  </a:cubicBezTo>
                  <a:lnTo>
                    <a:pt x="94071" y="168601"/>
                  </a:lnTo>
                  <a:lnTo>
                    <a:pt x="101156" y="124570"/>
                  </a:lnTo>
                  <a:lnTo>
                    <a:pt x="94830" y="124570"/>
                  </a:lnTo>
                  <a:cubicBezTo>
                    <a:pt x="93564" y="132161"/>
                    <a:pt x="91793" y="143296"/>
                    <a:pt x="89263" y="147091"/>
                  </a:cubicBezTo>
                  <a:cubicBezTo>
                    <a:pt x="87491" y="149116"/>
                    <a:pt x="70790" y="149116"/>
                    <a:pt x="65223" y="149116"/>
                  </a:cubicBezTo>
                  <a:lnTo>
                    <a:pt x="19674" y="14911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9" name="Freeform 618">
              <a:extLst>
                <a:ext uri="{FF2B5EF4-FFF2-40B4-BE49-F238E27FC236}">
                  <a16:creationId xmlns:a16="http://schemas.microsoft.com/office/drawing/2014/main" id="{7E60B397-F514-4417-D134-5F3E296D6E7E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5637679" y="5436934"/>
              <a:ext cx="117162" cy="172833"/>
            </a:xfrm>
            <a:custGeom>
              <a:avLst/>
              <a:gdLst>
                <a:gd name="csX0" fmla="*/ 86231 w 117162"/>
                <a:gd name="csY0" fmla="*/ 19554 h 172833"/>
                <a:gd name="csX1" fmla="*/ 109259 w 117162"/>
                <a:gd name="csY1" fmla="*/ 7913 h 172833"/>
                <a:gd name="csX2" fmla="*/ 117356 w 117162"/>
                <a:gd name="csY2" fmla="*/ 3105 h 172833"/>
                <a:gd name="csX3" fmla="*/ 113560 w 117162"/>
                <a:gd name="csY3" fmla="*/ 69 h 172833"/>
                <a:gd name="csX4" fmla="*/ 80158 w 117162"/>
                <a:gd name="csY4" fmla="*/ 828 h 172833"/>
                <a:gd name="csX5" fmla="*/ 46502 w 117162"/>
                <a:gd name="csY5" fmla="*/ 69 h 172833"/>
                <a:gd name="csX6" fmla="*/ 41441 w 117162"/>
                <a:gd name="csY6" fmla="*/ 5130 h 172833"/>
                <a:gd name="csX7" fmla="*/ 48526 w 117162"/>
                <a:gd name="csY7" fmla="*/ 7913 h 172833"/>
                <a:gd name="csX8" fmla="*/ 65987 w 117162"/>
                <a:gd name="csY8" fmla="*/ 12721 h 172833"/>
                <a:gd name="csX9" fmla="*/ 65481 w 117162"/>
                <a:gd name="csY9" fmla="*/ 16770 h 172833"/>
                <a:gd name="csX10" fmla="*/ 31319 w 117162"/>
                <a:gd name="csY10" fmla="*/ 153165 h 172833"/>
                <a:gd name="csX11" fmla="*/ 8291 w 117162"/>
                <a:gd name="csY11" fmla="*/ 165058 h 172833"/>
                <a:gd name="csX12" fmla="*/ 194 w 117162"/>
                <a:gd name="csY12" fmla="*/ 170119 h 172833"/>
                <a:gd name="csX13" fmla="*/ 3989 w 117162"/>
                <a:gd name="csY13" fmla="*/ 172903 h 172833"/>
                <a:gd name="csX14" fmla="*/ 37139 w 117162"/>
                <a:gd name="csY14" fmla="*/ 172143 h 172833"/>
                <a:gd name="csX15" fmla="*/ 71048 w 117162"/>
                <a:gd name="csY15" fmla="*/ 172903 h 172833"/>
                <a:gd name="csX16" fmla="*/ 76109 w 117162"/>
                <a:gd name="csY16" fmla="*/ 168095 h 172833"/>
                <a:gd name="csX17" fmla="*/ 68517 w 117162"/>
                <a:gd name="csY17" fmla="*/ 165058 h 172833"/>
                <a:gd name="csX18" fmla="*/ 57636 w 117162"/>
                <a:gd name="csY18" fmla="*/ 164552 h 172833"/>
                <a:gd name="csX19" fmla="*/ 51310 w 117162"/>
                <a:gd name="csY19" fmla="*/ 160250 h 172833"/>
                <a:gd name="csX20" fmla="*/ 52322 w 117162"/>
                <a:gd name="csY20" fmla="*/ 154430 h 172833"/>
                <a:gd name="csX21" fmla="*/ 86231 w 117162"/>
                <a:gd name="csY21" fmla="*/ 19554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72833">
                  <a:moveTo>
                    <a:pt x="86231" y="19554"/>
                  </a:moveTo>
                  <a:cubicBezTo>
                    <a:pt x="88508" y="10444"/>
                    <a:pt x="89268" y="7913"/>
                    <a:pt x="109259" y="7913"/>
                  </a:cubicBezTo>
                  <a:cubicBezTo>
                    <a:pt x="115332" y="7913"/>
                    <a:pt x="117356" y="7913"/>
                    <a:pt x="117356" y="3105"/>
                  </a:cubicBezTo>
                  <a:cubicBezTo>
                    <a:pt x="117356" y="69"/>
                    <a:pt x="114573" y="69"/>
                    <a:pt x="113560" y="69"/>
                  </a:cubicBezTo>
                  <a:cubicBezTo>
                    <a:pt x="106222" y="69"/>
                    <a:pt x="87496" y="828"/>
                    <a:pt x="80158" y="828"/>
                  </a:cubicBezTo>
                  <a:cubicBezTo>
                    <a:pt x="72566" y="828"/>
                    <a:pt x="54093" y="69"/>
                    <a:pt x="46502" y="69"/>
                  </a:cubicBezTo>
                  <a:cubicBezTo>
                    <a:pt x="44731" y="69"/>
                    <a:pt x="41441" y="69"/>
                    <a:pt x="41441" y="5130"/>
                  </a:cubicBezTo>
                  <a:cubicBezTo>
                    <a:pt x="41441" y="7913"/>
                    <a:pt x="43718" y="7913"/>
                    <a:pt x="48526" y="7913"/>
                  </a:cubicBezTo>
                  <a:cubicBezTo>
                    <a:pt x="59154" y="7913"/>
                    <a:pt x="65987" y="7913"/>
                    <a:pt x="65987" y="12721"/>
                  </a:cubicBezTo>
                  <a:cubicBezTo>
                    <a:pt x="65987" y="13987"/>
                    <a:pt x="65987" y="14493"/>
                    <a:pt x="65481" y="16770"/>
                  </a:cubicBezTo>
                  <a:lnTo>
                    <a:pt x="31319" y="153165"/>
                  </a:lnTo>
                  <a:cubicBezTo>
                    <a:pt x="29041" y="162528"/>
                    <a:pt x="28282" y="165058"/>
                    <a:pt x="8291" y="165058"/>
                  </a:cubicBezTo>
                  <a:cubicBezTo>
                    <a:pt x="2471" y="165058"/>
                    <a:pt x="194" y="165058"/>
                    <a:pt x="194" y="170119"/>
                  </a:cubicBezTo>
                  <a:cubicBezTo>
                    <a:pt x="194" y="172903"/>
                    <a:pt x="3230" y="172903"/>
                    <a:pt x="3989" y="172903"/>
                  </a:cubicBezTo>
                  <a:cubicBezTo>
                    <a:pt x="11328" y="172903"/>
                    <a:pt x="29801" y="172143"/>
                    <a:pt x="37139" y="172143"/>
                  </a:cubicBezTo>
                  <a:cubicBezTo>
                    <a:pt x="44731" y="172143"/>
                    <a:pt x="63456" y="172903"/>
                    <a:pt x="71048" y="172903"/>
                  </a:cubicBezTo>
                  <a:cubicBezTo>
                    <a:pt x="73072" y="172903"/>
                    <a:pt x="76109" y="172903"/>
                    <a:pt x="76109" y="168095"/>
                  </a:cubicBezTo>
                  <a:cubicBezTo>
                    <a:pt x="76109" y="165058"/>
                    <a:pt x="74085" y="165058"/>
                    <a:pt x="68517" y="165058"/>
                  </a:cubicBezTo>
                  <a:cubicBezTo>
                    <a:pt x="63962" y="165058"/>
                    <a:pt x="62697" y="165058"/>
                    <a:pt x="57636" y="164552"/>
                  </a:cubicBezTo>
                  <a:cubicBezTo>
                    <a:pt x="52322" y="164046"/>
                    <a:pt x="51310" y="163034"/>
                    <a:pt x="51310" y="160250"/>
                  </a:cubicBezTo>
                  <a:cubicBezTo>
                    <a:pt x="51310" y="158226"/>
                    <a:pt x="51816" y="156201"/>
                    <a:pt x="52322" y="154430"/>
                  </a:cubicBezTo>
                  <a:lnTo>
                    <a:pt x="86231" y="19554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0" name="Freeform 619">
              <a:extLst>
                <a:ext uri="{FF2B5EF4-FFF2-40B4-BE49-F238E27FC236}">
                  <a16:creationId xmlns:a16="http://schemas.microsoft.com/office/drawing/2014/main" id="{C2CD41CF-76BC-81B7-685C-2E56CDE02761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5785221" y="5419980"/>
              <a:ext cx="58707" cy="253051"/>
            </a:xfrm>
            <a:custGeom>
              <a:avLst/>
              <a:gdLst>
                <a:gd name="csX0" fmla="*/ 58907 w 58707"/>
                <a:gd name="csY0" fmla="*/ 250589 h 253051"/>
                <a:gd name="csX1" fmla="*/ 54605 w 58707"/>
                <a:gd name="csY1" fmla="*/ 245022 h 253051"/>
                <a:gd name="csX2" fmla="*/ 14876 w 58707"/>
                <a:gd name="csY2" fmla="*/ 126594 h 253051"/>
                <a:gd name="csX3" fmla="*/ 55617 w 58707"/>
                <a:gd name="csY3" fmla="*/ 6901 h 253051"/>
                <a:gd name="csX4" fmla="*/ 58907 w 58707"/>
                <a:gd name="csY4" fmla="*/ 2599 h 253051"/>
                <a:gd name="csX5" fmla="*/ 56376 w 58707"/>
                <a:gd name="csY5" fmla="*/ 69 h 253051"/>
                <a:gd name="csX6" fmla="*/ 16141 w 58707"/>
                <a:gd name="csY6" fmla="*/ 49414 h 253051"/>
                <a:gd name="csX7" fmla="*/ 199 w 58707"/>
                <a:gd name="csY7" fmla="*/ 126594 h 253051"/>
                <a:gd name="csX8" fmla="*/ 16900 w 58707"/>
                <a:gd name="csY8" fmla="*/ 205546 h 253051"/>
                <a:gd name="csX9" fmla="*/ 56376 w 58707"/>
                <a:gd name="csY9" fmla="*/ 253120 h 253051"/>
                <a:gd name="csX10" fmla="*/ 58907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07" y="250589"/>
                  </a:moveTo>
                  <a:cubicBezTo>
                    <a:pt x="58907" y="249830"/>
                    <a:pt x="58907" y="249324"/>
                    <a:pt x="54605" y="245022"/>
                  </a:cubicBezTo>
                  <a:cubicBezTo>
                    <a:pt x="22973" y="213138"/>
                    <a:pt x="14876" y="165311"/>
                    <a:pt x="14876" y="126594"/>
                  </a:cubicBezTo>
                  <a:cubicBezTo>
                    <a:pt x="14876" y="82563"/>
                    <a:pt x="24492" y="38533"/>
                    <a:pt x="55617" y="6901"/>
                  </a:cubicBezTo>
                  <a:cubicBezTo>
                    <a:pt x="58907" y="3865"/>
                    <a:pt x="58907" y="3358"/>
                    <a:pt x="58907" y="2599"/>
                  </a:cubicBezTo>
                  <a:cubicBezTo>
                    <a:pt x="58907" y="828"/>
                    <a:pt x="57894" y="69"/>
                    <a:pt x="56376" y="69"/>
                  </a:cubicBezTo>
                  <a:cubicBezTo>
                    <a:pt x="53846" y="69"/>
                    <a:pt x="31071" y="17276"/>
                    <a:pt x="16141" y="49414"/>
                  </a:cubicBezTo>
                  <a:cubicBezTo>
                    <a:pt x="3235" y="77249"/>
                    <a:pt x="199" y="105338"/>
                    <a:pt x="199" y="126594"/>
                  </a:cubicBezTo>
                  <a:cubicBezTo>
                    <a:pt x="199" y="146332"/>
                    <a:pt x="2982" y="176951"/>
                    <a:pt x="16900" y="205546"/>
                  </a:cubicBezTo>
                  <a:cubicBezTo>
                    <a:pt x="32083" y="236671"/>
                    <a:pt x="53846" y="253120"/>
                    <a:pt x="56376" y="253120"/>
                  </a:cubicBezTo>
                  <a:cubicBezTo>
                    <a:pt x="57894" y="253120"/>
                    <a:pt x="58907" y="252361"/>
                    <a:pt x="58907" y="25058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1" name="Freeform 620">
              <a:extLst>
                <a:ext uri="{FF2B5EF4-FFF2-40B4-BE49-F238E27FC236}">
                  <a16:creationId xmlns:a16="http://schemas.microsoft.com/office/drawing/2014/main" id="{2FEBEE8E-A656-11DE-3812-F4DEF2A53EE9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5866423" y="5497919"/>
              <a:ext cx="142467" cy="163724"/>
            </a:xfrm>
            <a:custGeom>
              <a:avLst/>
              <a:gdLst>
                <a:gd name="csX0" fmla="*/ 139887 w 142467"/>
                <a:gd name="csY0" fmla="*/ 9938 h 163724"/>
                <a:gd name="csX1" fmla="*/ 142670 w 142467"/>
                <a:gd name="csY1" fmla="*/ 5889 h 163724"/>
                <a:gd name="csX2" fmla="*/ 139634 w 142467"/>
                <a:gd name="csY2" fmla="*/ 2852 h 163724"/>
                <a:gd name="csX3" fmla="*/ 135585 w 142467"/>
                <a:gd name="csY3" fmla="*/ 5889 h 163724"/>
                <a:gd name="csX4" fmla="*/ 77636 w 142467"/>
                <a:gd name="csY4" fmla="*/ 70417 h 163724"/>
                <a:gd name="csX5" fmla="*/ 59670 w 142467"/>
                <a:gd name="csY5" fmla="*/ 18541 h 163724"/>
                <a:gd name="csX6" fmla="*/ 29050 w 142467"/>
                <a:gd name="csY6" fmla="*/ 69 h 163724"/>
                <a:gd name="csX7" fmla="*/ 7794 w 142467"/>
                <a:gd name="csY7" fmla="*/ 16770 h 163724"/>
                <a:gd name="csX8" fmla="*/ 10831 w 142467"/>
                <a:gd name="csY8" fmla="*/ 19301 h 163724"/>
                <a:gd name="csX9" fmla="*/ 14120 w 142467"/>
                <a:gd name="csY9" fmla="*/ 16517 h 163724"/>
                <a:gd name="csX10" fmla="*/ 27532 w 142467"/>
                <a:gd name="csY10" fmla="*/ 5636 h 163724"/>
                <a:gd name="csX11" fmla="*/ 47017 w 142467"/>
                <a:gd name="csY11" fmla="*/ 36002 h 163724"/>
                <a:gd name="csX12" fmla="*/ 63212 w 142467"/>
                <a:gd name="csY12" fmla="*/ 86106 h 163724"/>
                <a:gd name="csX13" fmla="*/ 61188 w 142467"/>
                <a:gd name="csY13" fmla="*/ 88890 h 163724"/>
                <a:gd name="csX14" fmla="*/ 2986 w 142467"/>
                <a:gd name="csY14" fmla="*/ 153924 h 163724"/>
                <a:gd name="csX15" fmla="*/ 203 w 142467"/>
                <a:gd name="csY15" fmla="*/ 157973 h 163724"/>
                <a:gd name="csX16" fmla="*/ 3239 w 142467"/>
                <a:gd name="csY16" fmla="*/ 161009 h 163724"/>
                <a:gd name="csX17" fmla="*/ 7288 w 142467"/>
                <a:gd name="csY17" fmla="*/ 158226 h 163724"/>
                <a:gd name="csX18" fmla="*/ 65237 w 142467"/>
                <a:gd name="csY18" fmla="*/ 93192 h 163724"/>
                <a:gd name="csX19" fmla="*/ 82444 w 142467"/>
                <a:gd name="csY19" fmla="*/ 143549 h 163724"/>
                <a:gd name="csX20" fmla="*/ 113823 w 142467"/>
                <a:gd name="csY20" fmla="*/ 163793 h 163724"/>
                <a:gd name="csX21" fmla="*/ 135332 w 142467"/>
                <a:gd name="csY21" fmla="*/ 147344 h 163724"/>
                <a:gd name="csX22" fmla="*/ 132295 w 142467"/>
                <a:gd name="csY22" fmla="*/ 144561 h 163724"/>
                <a:gd name="csX23" fmla="*/ 128753 w 142467"/>
                <a:gd name="csY23" fmla="*/ 148104 h 163724"/>
                <a:gd name="csX24" fmla="*/ 115341 w 142467"/>
                <a:gd name="csY24" fmla="*/ 158226 h 163724"/>
                <a:gd name="csX25" fmla="*/ 79661 w 142467"/>
                <a:gd name="csY25" fmla="*/ 77502 h 163724"/>
                <a:gd name="csX26" fmla="*/ 139887 w 142467"/>
                <a:gd name="csY26" fmla="*/ 9938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63724">
                  <a:moveTo>
                    <a:pt x="139887" y="9938"/>
                  </a:moveTo>
                  <a:cubicBezTo>
                    <a:pt x="142670" y="7154"/>
                    <a:pt x="142670" y="6648"/>
                    <a:pt x="142670" y="5889"/>
                  </a:cubicBezTo>
                  <a:cubicBezTo>
                    <a:pt x="142670" y="4371"/>
                    <a:pt x="141658" y="2852"/>
                    <a:pt x="139634" y="2852"/>
                  </a:cubicBezTo>
                  <a:cubicBezTo>
                    <a:pt x="138115" y="2852"/>
                    <a:pt x="137103" y="4118"/>
                    <a:pt x="135585" y="5889"/>
                  </a:cubicBezTo>
                  <a:lnTo>
                    <a:pt x="77636" y="70417"/>
                  </a:lnTo>
                  <a:cubicBezTo>
                    <a:pt x="67514" y="38279"/>
                    <a:pt x="65490" y="31953"/>
                    <a:pt x="59670" y="18541"/>
                  </a:cubicBezTo>
                  <a:cubicBezTo>
                    <a:pt x="56886" y="12721"/>
                    <a:pt x="51319" y="69"/>
                    <a:pt x="29050" y="69"/>
                  </a:cubicBezTo>
                  <a:cubicBezTo>
                    <a:pt x="14374" y="69"/>
                    <a:pt x="7794" y="13227"/>
                    <a:pt x="7794" y="16770"/>
                  </a:cubicBezTo>
                  <a:cubicBezTo>
                    <a:pt x="7794" y="17023"/>
                    <a:pt x="7794" y="19301"/>
                    <a:pt x="10831" y="19301"/>
                  </a:cubicBezTo>
                  <a:cubicBezTo>
                    <a:pt x="13108" y="19301"/>
                    <a:pt x="13614" y="17782"/>
                    <a:pt x="14120" y="16517"/>
                  </a:cubicBezTo>
                  <a:cubicBezTo>
                    <a:pt x="17916" y="6648"/>
                    <a:pt x="26014" y="5636"/>
                    <a:pt x="27532" y="5636"/>
                  </a:cubicBezTo>
                  <a:cubicBezTo>
                    <a:pt x="35124" y="5636"/>
                    <a:pt x="42715" y="24868"/>
                    <a:pt x="47017" y="36002"/>
                  </a:cubicBezTo>
                  <a:cubicBezTo>
                    <a:pt x="55115" y="55993"/>
                    <a:pt x="63212" y="85347"/>
                    <a:pt x="63212" y="86106"/>
                  </a:cubicBezTo>
                  <a:cubicBezTo>
                    <a:pt x="63212" y="86359"/>
                    <a:pt x="63212" y="86865"/>
                    <a:pt x="61188" y="88890"/>
                  </a:cubicBezTo>
                  <a:lnTo>
                    <a:pt x="2986" y="153924"/>
                  </a:lnTo>
                  <a:cubicBezTo>
                    <a:pt x="203" y="156707"/>
                    <a:pt x="203" y="157213"/>
                    <a:pt x="203" y="157973"/>
                  </a:cubicBezTo>
                  <a:cubicBezTo>
                    <a:pt x="203" y="159491"/>
                    <a:pt x="1721" y="161009"/>
                    <a:pt x="3239" y="161009"/>
                  </a:cubicBezTo>
                  <a:cubicBezTo>
                    <a:pt x="5011" y="161009"/>
                    <a:pt x="6276" y="159238"/>
                    <a:pt x="7288" y="158226"/>
                  </a:cubicBezTo>
                  <a:lnTo>
                    <a:pt x="65237" y="93192"/>
                  </a:lnTo>
                  <a:cubicBezTo>
                    <a:pt x="73334" y="119509"/>
                    <a:pt x="76371" y="129378"/>
                    <a:pt x="82444" y="143549"/>
                  </a:cubicBezTo>
                  <a:cubicBezTo>
                    <a:pt x="85734" y="151140"/>
                    <a:pt x="91301" y="163793"/>
                    <a:pt x="113823" y="163793"/>
                  </a:cubicBezTo>
                  <a:cubicBezTo>
                    <a:pt x="128500" y="163793"/>
                    <a:pt x="135332" y="150634"/>
                    <a:pt x="135332" y="147344"/>
                  </a:cubicBezTo>
                  <a:cubicBezTo>
                    <a:pt x="135332" y="146079"/>
                    <a:pt x="134826" y="144561"/>
                    <a:pt x="132295" y="144561"/>
                  </a:cubicBezTo>
                  <a:cubicBezTo>
                    <a:pt x="129765" y="144561"/>
                    <a:pt x="129512" y="145573"/>
                    <a:pt x="128753" y="148104"/>
                  </a:cubicBezTo>
                  <a:cubicBezTo>
                    <a:pt x="126475" y="154177"/>
                    <a:pt x="120149" y="158226"/>
                    <a:pt x="115341" y="158226"/>
                  </a:cubicBezTo>
                  <a:cubicBezTo>
                    <a:pt x="102435" y="158226"/>
                    <a:pt x="85228" y="96987"/>
                    <a:pt x="79661" y="77502"/>
                  </a:cubicBezTo>
                  <a:lnTo>
                    <a:pt x="139887" y="993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2" name="Freeform 621">
              <a:extLst>
                <a:ext uri="{FF2B5EF4-FFF2-40B4-BE49-F238E27FC236}">
                  <a16:creationId xmlns:a16="http://schemas.microsoft.com/office/drawing/2014/main" id="{CE5604D7-BEB8-F972-BC2A-22FEBC5979D0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6031334" y="5419980"/>
              <a:ext cx="58707" cy="253051"/>
            </a:xfrm>
            <a:custGeom>
              <a:avLst/>
              <a:gdLst>
                <a:gd name="csX0" fmla="*/ 58917 w 58707"/>
                <a:gd name="csY0" fmla="*/ 126594 h 253051"/>
                <a:gd name="csX1" fmla="*/ 42215 w 58707"/>
                <a:gd name="csY1" fmla="*/ 47642 h 253051"/>
                <a:gd name="csX2" fmla="*/ 2739 w 58707"/>
                <a:gd name="csY2" fmla="*/ 69 h 253051"/>
                <a:gd name="csX3" fmla="*/ 209 w 58707"/>
                <a:gd name="csY3" fmla="*/ 2599 h 253051"/>
                <a:gd name="csX4" fmla="*/ 5017 w 58707"/>
                <a:gd name="csY4" fmla="*/ 8419 h 253051"/>
                <a:gd name="csX5" fmla="*/ 44240 w 58707"/>
                <a:gd name="csY5" fmla="*/ 126594 h 253051"/>
                <a:gd name="csX6" fmla="*/ 3499 w 58707"/>
                <a:gd name="csY6" fmla="*/ 246287 h 253051"/>
                <a:gd name="csX7" fmla="*/ 209 w 58707"/>
                <a:gd name="csY7" fmla="*/ 250589 h 253051"/>
                <a:gd name="csX8" fmla="*/ 2739 w 58707"/>
                <a:gd name="csY8" fmla="*/ 253120 h 253051"/>
                <a:gd name="csX9" fmla="*/ 42975 w 58707"/>
                <a:gd name="csY9" fmla="*/ 203775 h 253051"/>
                <a:gd name="csX10" fmla="*/ 58917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17" y="126594"/>
                  </a:moveTo>
                  <a:cubicBezTo>
                    <a:pt x="58917" y="106856"/>
                    <a:pt x="56133" y="76237"/>
                    <a:pt x="42215" y="47642"/>
                  </a:cubicBezTo>
                  <a:cubicBezTo>
                    <a:pt x="27032" y="16517"/>
                    <a:pt x="5270" y="69"/>
                    <a:pt x="2739" y="69"/>
                  </a:cubicBezTo>
                  <a:cubicBezTo>
                    <a:pt x="1221" y="69"/>
                    <a:pt x="209" y="1081"/>
                    <a:pt x="209" y="2599"/>
                  </a:cubicBezTo>
                  <a:cubicBezTo>
                    <a:pt x="209" y="3358"/>
                    <a:pt x="209" y="3865"/>
                    <a:pt x="5017" y="8419"/>
                  </a:cubicBezTo>
                  <a:cubicBezTo>
                    <a:pt x="29816" y="33471"/>
                    <a:pt x="44240" y="73707"/>
                    <a:pt x="44240" y="126594"/>
                  </a:cubicBezTo>
                  <a:cubicBezTo>
                    <a:pt x="44240" y="169866"/>
                    <a:pt x="34877" y="214403"/>
                    <a:pt x="3499" y="246287"/>
                  </a:cubicBezTo>
                  <a:cubicBezTo>
                    <a:pt x="209" y="249324"/>
                    <a:pt x="209" y="249830"/>
                    <a:pt x="209" y="250589"/>
                  </a:cubicBezTo>
                  <a:cubicBezTo>
                    <a:pt x="209" y="252108"/>
                    <a:pt x="1221" y="253120"/>
                    <a:pt x="2739" y="253120"/>
                  </a:cubicBezTo>
                  <a:cubicBezTo>
                    <a:pt x="5270" y="253120"/>
                    <a:pt x="28045" y="235912"/>
                    <a:pt x="42975" y="203775"/>
                  </a:cubicBezTo>
                  <a:cubicBezTo>
                    <a:pt x="55880" y="175939"/>
                    <a:pt x="58917" y="147851"/>
                    <a:pt x="58917" y="126594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3" name="Freeform 622">
              <a:extLst>
                <a:ext uri="{FF2B5EF4-FFF2-40B4-BE49-F238E27FC236}">
                  <a16:creationId xmlns:a16="http://schemas.microsoft.com/office/drawing/2014/main" id="{FEBEE97C-F863-99C5-E2C3-414B3AD86824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6192555" y="5541444"/>
              <a:ext cx="154614" cy="10122"/>
            </a:xfrm>
            <a:custGeom>
              <a:avLst/>
              <a:gdLst>
                <a:gd name="csX0" fmla="*/ 145972 w 154614"/>
                <a:gd name="csY0" fmla="*/ 10191 h 10122"/>
                <a:gd name="csX1" fmla="*/ 154829 w 154614"/>
                <a:gd name="csY1" fmla="*/ 5130 h 10122"/>
                <a:gd name="csX2" fmla="*/ 145972 w 154614"/>
                <a:gd name="csY2" fmla="*/ 69 h 10122"/>
                <a:gd name="csX3" fmla="*/ 9072 w 154614"/>
                <a:gd name="csY3" fmla="*/ 69 h 10122"/>
                <a:gd name="csX4" fmla="*/ 215 w 154614"/>
                <a:gd name="csY4" fmla="*/ 5130 h 10122"/>
                <a:gd name="csX5" fmla="*/ 9072 w 154614"/>
                <a:gd name="csY5" fmla="*/ 10191 h 10122"/>
                <a:gd name="csX6" fmla="*/ 145972 w 154614"/>
                <a:gd name="csY6" fmla="*/ 10191 h 1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614" h="10122">
                  <a:moveTo>
                    <a:pt x="145972" y="10191"/>
                  </a:moveTo>
                  <a:cubicBezTo>
                    <a:pt x="150274" y="10191"/>
                    <a:pt x="154829" y="10191"/>
                    <a:pt x="154829" y="5130"/>
                  </a:cubicBezTo>
                  <a:cubicBezTo>
                    <a:pt x="154829" y="69"/>
                    <a:pt x="150274" y="69"/>
                    <a:pt x="145972" y="69"/>
                  </a:cubicBezTo>
                  <a:lnTo>
                    <a:pt x="9072" y="69"/>
                  </a:lnTo>
                  <a:cubicBezTo>
                    <a:pt x="4770" y="69"/>
                    <a:pt x="215" y="69"/>
                    <a:pt x="215" y="5130"/>
                  </a:cubicBezTo>
                  <a:cubicBezTo>
                    <a:pt x="215" y="10191"/>
                    <a:pt x="4770" y="10191"/>
                    <a:pt x="9072" y="10191"/>
                  </a:cubicBezTo>
                  <a:lnTo>
                    <a:pt x="145972" y="10191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4" name="Freeform 623">
              <a:extLst>
                <a:ext uri="{FF2B5EF4-FFF2-40B4-BE49-F238E27FC236}">
                  <a16:creationId xmlns:a16="http://schemas.microsoft.com/office/drawing/2014/main" id="{E947376E-3815-2269-12D3-CD70A2D7A9E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6433206" y="5436934"/>
              <a:ext cx="117162" cy="172833"/>
            </a:xfrm>
            <a:custGeom>
              <a:avLst/>
              <a:gdLst>
                <a:gd name="csX0" fmla="*/ 86262 w 117162"/>
                <a:gd name="csY0" fmla="*/ 19554 h 172833"/>
                <a:gd name="csX1" fmla="*/ 109290 w 117162"/>
                <a:gd name="csY1" fmla="*/ 7913 h 172833"/>
                <a:gd name="csX2" fmla="*/ 117388 w 117162"/>
                <a:gd name="csY2" fmla="*/ 3105 h 172833"/>
                <a:gd name="csX3" fmla="*/ 113592 w 117162"/>
                <a:gd name="csY3" fmla="*/ 69 h 172833"/>
                <a:gd name="csX4" fmla="*/ 80189 w 117162"/>
                <a:gd name="csY4" fmla="*/ 828 h 172833"/>
                <a:gd name="csX5" fmla="*/ 46533 w 117162"/>
                <a:gd name="csY5" fmla="*/ 69 h 172833"/>
                <a:gd name="csX6" fmla="*/ 41472 w 117162"/>
                <a:gd name="csY6" fmla="*/ 5130 h 172833"/>
                <a:gd name="csX7" fmla="*/ 48558 w 117162"/>
                <a:gd name="csY7" fmla="*/ 7913 h 172833"/>
                <a:gd name="csX8" fmla="*/ 66018 w 117162"/>
                <a:gd name="csY8" fmla="*/ 12721 h 172833"/>
                <a:gd name="csX9" fmla="*/ 65512 w 117162"/>
                <a:gd name="csY9" fmla="*/ 16770 h 172833"/>
                <a:gd name="csX10" fmla="*/ 31350 w 117162"/>
                <a:gd name="csY10" fmla="*/ 153165 h 172833"/>
                <a:gd name="csX11" fmla="*/ 8323 w 117162"/>
                <a:gd name="csY11" fmla="*/ 165058 h 172833"/>
                <a:gd name="csX12" fmla="*/ 225 w 117162"/>
                <a:gd name="csY12" fmla="*/ 170119 h 172833"/>
                <a:gd name="csX13" fmla="*/ 4021 w 117162"/>
                <a:gd name="csY13" fmla="*/ 172903 h 172833"/>
                <a:gd name="csX14" fmla="*/ 37170 w 117162"/>
                <a:gd name="csY14" fmla="*/ 172143 h 172833"/>
                <a:gd name="csX15" fmla="*/ 71079 w 117162"/>
                <a:gd name="csY15" fmla="*/ 172903 h 172833"/>
                <a:gd name="csX16" fmla="*/ 76140 w 117162"/>
                <a:gd name="csY16" fmla="*/ 168095 h 172833"/>
                <a:gd name="csX17" fmla="*/ 68549 w 117162"/>
                <a:gd name="csY17" fmla="*/ 165058 h 172833"/>
                <a:gd name="csX18" fmla="*/ 57668 w 117162"/>
                <a:gd name="csY18" fmla="*/ 164552 h 172833"/>
                <a:gd name="csX19" fmla="*/ 51341 w 117162"/>
                <a:gd name="csY19" fmla="*/ 160250 h 172833"/>
                <a:gd name="csX20" fmla="*/ 52353 w 117162"/>
                <a:gd name="csY20" fmla="*/ 154430 h 172833"/>
                <a:gd name="csX21" fmla="*/ 86262 w 117162"/>
                <a:gd name="csY21" fmla="*/ 19554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72833">
                  <a:moveTo>
                    <a:pt x="86262" y="19554"/>
                  </a:moveTo>
                  <a:cubicBezTo>
                    <a:pt x="88540" y="10444"/>
                    <a:pt x="89299" y="7913"/>
                    <a:pt x="109290" y="7913"/>
                  </a:cubicBezTo>
                  <a:cubicBezTo>
                    <a:pt x="115363" y="7913"/>
                    <a:pt x="117388" y="7913"/>
                    <a:pt x="117388" y="3105"/>
                  </a:cubicBezTo>
                  <a:cubicBezTo>
                    <a:pt x="117388" y="69"/>
                    <a:pt x="114604" y="69"/>
                    <a:pt x="113592" y="69"/>
                  </a:cubicBezTo>
                  <a:cubicBezTo>
                    <a:pt x="106253" y="69"/>
                    <a:pt x="87528" y="828"/>
                    <a:pt x="80189" y="828"/>
                  </a:cubicBezTo>
                  <a:cubicBezTo>
                    <a:pt x="72598" y="828"/>
                    <a:pt x="54125" y="69"/>
                    <a:pt x="46533" y="69"/>
                  </a:cubicBezTo>
                  <a:cubicBezTo>
                    <a:pt x="44762" y="69"/>
                    <a:pt x="41472" y="69"/>
                    <a:pt x="41472" y="5130"/>
                  </a:cubicBezTo>
                  <a:cubicBezTo>
                    <a:pt x="41472" y="7913"/>
                    <a:pt x="43750" y="7913"/>
                    <a:pt x="48558" y="7913"/>
                  </a:cubicBezTo>
                  <a:cubicBezTo>
                    <a:pt x="59186" y="7913"/>
                    <a:pt x="66018" y="7913"/>
                    <a:pt x="66018" y="12721"/>
                  </a:cubicBezTo>
                  <a:cubicBezTo>
                    <a:pt x="66018" y="13987"/>
                    <a:pt x="66018" y="14493"/>
                    <a:pt x="65512" y="16770"/>
                  </a:cubicBezTo>
                  <a:lnTo>
                    <a:pt x="31350" y="153165"/>
                  </a:lnTo>
                  <a:cubicBezTo>
                    <a:pt x="29073" y="162528"/>
                    <a:pt x="28314" y="165058"/>
                    <a:pt x="8323" y="165058"/>
                  </a:cubicBezTo>
                  <a:cubicBezTo>
                    <a:pt x="2502" y="165058"/>
                    <a:pt x="225" y="165058"/>
                    <a:pt x="225" y="170119"/>
                  </a:cubicBezTo>
                  <a:cubicBezTo>
                    <a:pt x="225" y="172903"/>
                    <a:pt x="3262" y="172903"/>
                    <a:pt x="4021" y="172903"/>
                  </a:cubicBezTo>
                  <a:cubicBezTo>
                    <a:pt x="11359" y="172903"/>
                    <a:pt x="29832" y="172143"/>
                    <a:pt x="37170" y="172143"/>
                  </a:cubicBezTo>
                  <a:cubicBezTo>
                    <a:pt x="44762" y="172143"/>
                    <a:pt x="63488" y="172903"/>
                    <a:pt x="71079" y="172903"/>
                  </a:cubicBezTo>
                  <a:cubicBezTo>
                    <a:pt x="73104" y="172903"/>
                    <a:pt x="76140" y="172903"/>
                    <a:pt x="76140" y="168095"/>
                  </a:cubicBezTo>
                  <a:cubicBezTo>
                    <a:pt x="76140" y="165058"/>
                    <a:pt x="74116" y="165058"/>
                    <a:pt x="68549" y="165058"/>
                  </a:cubicBezTo>
                  <a:cubicBezTo>
                    <a:pt x="63994" y="165058"/>
                    <a:pt x="62729" y="165058"/>
                    <a:pt x="57668" y="164552"/>
                  </a:cubicBezTo>
                  <a:cubicBezTo>
                    <a:pt x="52353" y="164046"/>
                    <a:pt x="51341" y="163034"/>
                    <a:pt x="51341" y="160250"/>
                  </a:cubicBezTo>
                  <a:cubicBezTo>
                    <a:pt x="51341" y="158226"/>
                    <a:pt x="51847" y="156201"/>
                    <a:pt x="52353" y="154430"/>
                  </a:cubicBezTo>
                  <a:lnTo>
                    <a:pt x="86262" y="19554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5" name="Freeform 624">
              <a:extLst>
                <a:ext uri="{FF2B5EF4-FFF2-40B4-BE49-F238E27FC236}">
                  <a16:creationId xmlns:a16="http://schemas.microsoft.com/office/drawing/2014/main" id="{04533C2D-5C99-F82C-67DE-DAC8861FCB86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6580748" y="5419980"/>
              <a:ext cx="58707" cy="253051"/>
            </a:xfrm>
            <a:custGeom>
              <a:avLst/>
              <a:gdLst>
                <a:gd name="csX0" fmla="*/ 58938 w 58707"/>
                <a:gd name="csY0" fmla="*/ 250589 h 253051"/>
                <a:gd name="csX1" fmla="*/ 54636 w 58707"/>
                <a:gd name="csY1" fmla="*/ 245022 h 253051"/>
                <a:gd name="csX2" fmla="*/ 14907 w 58707"/>
                <a:gd name="csY2" fmla="*/ 126594 h 253051"/>
                <a:gd name="csX3" fmla="*/ 55648 w 58707"/>
                <a:gd name="csY3" fmla="*/ 6901 h 253051"/>
                <a:gd name="csX4" fmla="*/ 58938 w 58707"/>
                <a:gd name="csY4" fmla="*/ 2599 h 253051"/>
                <a:gd name="csX5" fmla="*/ 56407 w 58707"/>
                <a:gd name="csY5" fmla="*/ 69 h 253051"/>
                <a:gd name="csX6" fmla="*/ 16172 w 58707"/>
                <a:gd name="csY6" fmla="*/ 49414 h 253051"/>
                <a:gd name="csX7" fmla="*/ 230 w 58707"/>
                <a:gd name="csY7" fmla="*/ 126594 h 253051"/>
                <a:gd name="csX8" fmla="*/ 16931 w 58707"/>
                <a:gd name="csY8" fmla="*/ 205546 h 253051"/>
                <a:gd name="csX9" fmla="*/ 56407 w 58707"/>
                <a:gd name="csY9" fmla="*/ 253120 h 253051"/>
                <a:gd name="csX10" fmla="*/ 58938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38" y="250589"/>
                  </a:moveTo>
                  <a:cubicBezTo>
                    <a:pt x="58938" y="249830"/>
                    <a:pt x="58938" y="249324"/>
                    <a:pt x="54636" y="245022"/>
                  </a:cubicBezTo>
                  <a:cubicBezTo>
                    <a:pt x="23005" y="213138"/>
                    <a:pt x="14907" y="165311"/>
                    <a:pt x="14907" y="126594"/>
                  </a:cubicBezTo>
                  <a:cubicBezTo>
                    <a:pt x="14907" y="82563"/>
                    <a:pt x="24523" y="38533"/>
                    <a:pt x="55648" y="6901"/>
                  </a:cubicBezTo>
                  <a:cubicBezTo>
                    <a:pt x="58938" y="3865"/>
                    <a:pt x="58938" y="3358"/>
                    <a:pt x="58938" y="2599"/>
                  </a:cubicBezTo>
                  <a:cubicBezTo>
                    <a:pt x="58938" y="828"/>
                    <a:pt x="57926" y="69"/>
                    <a:pt x="56407" y="69"/>
                  </a:cubicBezTo>
                  <a:cubicBezTo>
                    <a:pt x="53877" y="69"/>
                    <a:pt x="31102" y="17276"/>
                    <a:pt x="16172" y="49414"/>
                  </a:cubicBezTo>
                  <a:cubicBezTo>
                    <a:pt x="3267" y="77249"/>
                    <a:pt x="230" y="105338"/>
                    <a:pt x="230" y="126594"/>
                  </a:cubicBezTo>
                  <a:cubicBezTo>
                    <a:pt x="230" y="146332"/>
                    <a:pt x="3014" y="176951"/>
                    <a:pt x="16931" y="205546"/>
                  </a:cubicBezTo>
                  <a:cubicBezTo>
                    <a:pt x="32115" y="236671"/>
                    <a:pt x="53877" y="253120"/>
                    <a:pt x="56407" y="253120"/>
                  </a:cubicBezTo>
                  <a:cubicBezTo>
                    <a:pt x="57926" y="253120"/>
                    <a:pt x="58938" y="252361"/>
                    <a:pt x="58938" y="25058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6" name="Freeform 625">
              <a:extLst>
                <a:ext uri="{FF2B5EF4-FFF2-40B4-BE49-F238E27FC236}">
                  <a16:creationId xmlns:a16="http://schemas.microsoft.com/office/drawing/2014/main" id="{D770AE2B-3E51-B98E-11D1-3244955B0037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6666758" y="5441236"/>
              <a:ext cx="100967" cy="168531"/>
            </a:xfrm>
            <a:custGeom>
              <a:avLst/>
              <a:gdLst>
                <a:gd name="csX0" fmla="*/ 19719 w 100967"/>
                <a:gd name="csY0" fmla="*/ 149116 h 168531"/>
                <a:gd name="csX1" fmla="*/ 46542 w 100967"/>
                <a:gd name="csY1" fmla="*/ 123052 h 168531"/>
                <a:gd name="csX2" fmla="*/ 101201 w 100967"/>
                <a:gd name="csY2" fmla="*/ 49161 h 168531"/>
                <a:gd name="csX3" fmla="*/ 47555 w 100967"/>
                <a:gd name="csY3" fmla="*/ 69 h 168531"/>
                <a:gd name="csX4" fmla="*/ 234 w 100967"/>
                <a:gd name="csY4" fmla="*/ 45871 h 168531"/>
                <a:gd name="csX5" fmla="*/ 13646 w 100967"/>
                <a:gd name="csY5" fmla="*/ 60042 h 168531"/>
                <a:gd name="csX6" fmla="*/ 26804 w 100967"/>
                <a:gd name="csY6" fmla="*/ 46630 h 168531"/>
                <a:gd name="csX7" fmla="*/ 13393 w 100967"/>
                <a:gd name="csY7" fmla="*/ 33471 h 168531"/>
                <a:gd name="csX8" fmla="*/ 10103 w 100967"/>
                <a:gd name="csY8" fmla="*/ 33725 h 168531"/>
                <a:gd name="csX9" fmla="*/ 44265 w 100967"/>
                <a:gd name="csY9" fmla="*/ 7913 h 168531"/>
                <a:gd name="csX10" fmla="*/ 78174 w 100967"/>
                <a:gd name="csY10" fmla="*/ 49161 h 168531"/>
                <a:gd name="csX11" fmla="*/ 51603 w 100967"/>
                <a:gd name="csY11" fmla="*/ 105085 h 168531"/>
                <a:gd name="csX12" fmla="*/ 3018 w 100967"/>
                <a:gd name="csY12" fmla="*/ 159238 h 168531"/>
                <a:gd name="csX13" fmla="*/ 234 w 100967"/>
                <a:gd name="csY13" fmla="*/ 168601 h 168531"/>
                <a:gd name="csX14" fmla="*/ 94116 w 100967"/>
                <a:gd name="csY14" fmla="*/ 168601 h 168531"/>
                <a:gd name="csX15" fmla="*/ 101201 w 100967"/>
                <a:gd name="csY15" fmla="*/ 124570 h 168531"/>
                <a:gd name="csX16" fmla="*/ 94875 w 100967"/>
                <a:gd name="csY16" fmla="*/ 124570 h 168531"/>
                <a:gd name="csX17" fmla="*/ 89308 w 100967"/>
                <a:gd name="csY17" fmla="*/ 147091 h 168531"/>
                <a:gd name="csX18" fmla="*/ 65268 w 100967"/>
                <a:gd name="csY18" fmla="*/ 149116 h 168531"/>
                <a:gd name="csX19" fmla="*/ 19719 w 100967"/>
                <a:gd name="csY19" fmla="*/ 14911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967" h="168531">
                  <a:moveTo>
                    <a:pt x="19719" y="149116"/>
                  </a:moveTo>
                  <a:lnTo>
                    <a:pt x="46542" y="123052"/>
                  </a:lnTo>
                  <a:cubicBezTo>
                    <a:pt x="86018" y="88130"/>
                    <a:pt x="101201" y="74466"/>
                    <a:pt x="101201" y="49161"/>
                  </a:cubicBezTo>
                  <a:cubicBezTo>
                    <a:pt x="101201" y="20313"/>
                    <a:pt x="78427" y="69"/>
                    <a:pt x="47555" y="69"/>
                  </a:cubicBezTo>
                  <a:cubicBezTo>
                    <a:pt x="18960" y="69"/>
                    <a:pt x="234" y="23349"/>
                    <a:pt x="234" y="45871"/>
                  </a:cubicBezTo>
                  <a:cubicBezTo>
                    <a:pt x="234" y="60042"/>
                    <a:pt x="12887" y="60042"/>
                    <a:pt x="13646" y="60042"/>
                  </a:cubicBezTo>
                  <a:cubicBezTo>
                    <a:pt x="17948" y="60042"/>
                    <a:pt x="26804" y="57005"/>
                    <a:pt x="26804" y="46630"/>
                  </a:cubicBezTo>
                  <a:cubicBezTo>
                    <a:pt x="26804" y="40051"/>
                    <a:pt x="22249" y="33471"/>
                    <a:pt x="13393" y="33471"/>
                  </a:cubicBezTo>
                  <a:cubicBezTo>
                    <a:pt x="11368" y="33471"/>
                    <a:pt x="10862" y="33471"/>
                    <a:pt x="10103" y="33725"/>
                  </a:cubicBezTo>
                  <a:cubicBezTo>
                    <a:pt x="15923" y="17276"/>
                    <a:pt x="29588" y="7913"/>
                    <a:pt x="44265" y="7913"/>
                  </a:cubicBezTo>
                  <a:cubicBezTo>
                    <a:pt x="67293" y="7913"/>
                    <a:pt x="78174" y="28410"/>
                    <a:pt x="78174" y="49161"/>
                  </a:cubicBezTo>
                  <a:cubicBezTo>
                    <a:pt x="78174" y="69405"/>
                    <a:pt x="65521" y="89396"/>
                    <a:pt x="51603" y="105085"/>
                  </a:cubicBezTo>
                  <a:lnTo>
                    <a:pt x="3018" y="159238"/>
                  </a:lnTo>
                  <a:cubicBezTo>
                    <a:pt x="234" y="162021"/>
                    <a:pt x="234" y="162528"/>
                    <a:pt x="234" y="168601"/>
                  </a:cubicBezTo>
                  <a:lnTo>
                    <a:pt x="94116" y="168601"/>
                  </a:lnTo>
                  <a:lnTo>
                    <a:pt x="101201" y="124570"/>
                  </a:lnTo>
                  <a:lnTo>
                    <a:pt x="94875" y="124570"/>
                  </a:lnTo>
                  <a:cubicBezTo>
                    <a:pt x="93610" y="132161"/>
                    <a:pt x="91838" y="143296"/>
                    <a:pt x="89308" y="147091"/>
                  </a:cubicBezTo>
                  <a:cubicBezTo>
                    <a:pt x="87537" y="149116"/>
                    <a:pt x="70835" y="149116"/>
                    <a:pt x="65268" y="149116"/>
                  </a:cubicBezTo>
                  <a:lnTo>
                    <a:pt x="19719" y="14911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7" name="Freeform 626">
              <a:extLst>
                <a:ext uri="{FF2B5EF4-FFF2-40B4-BE49-F238E27FC236}">
                  <a16:creationId xmlns:a16="http://schemas.microsoft.com/office/drawing/2014/main" id="{999C75A7-6E90-9FBC-E1AF-025E80079181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6788476" y="5497919"/>
              <a:ext cx="142467" cy="163724"/>
            </a:xfrm>
            <a:custGeom>
              <a:avLst/>
              <a:gdLst>
                <a:gd name="csX0" fmla="*/ 139923 w 142467"/>
                <a:gd name="csY0" fmla="*/ 9938 h 163724"/>
                <a:gd name="csX1" fmla="*/ 142707 w 142467"/>
                <a:gd name="csY1" fmla="*/ 5889 h 163724"/>
                <a:gd name="csX2" fmla="*/ 139670 w 142467"/>
                <a:gd name="csY2" fmla="*/ 2852 h 163724"/>
                <a:gd name="csX3" fmla="*/ 135621 w 142467"/>
                <a:gd name="csY3" fmla="*/ 5889 h 163724"/>
                <a:gd name="csX4" fmla="*/ 77673 w 142467"/>
                <a:gd name="csY4" fmla="*/ 70417 h 163724"/>
                <a:gd name="csX5" fmla="*/ 59706 w 142467"/>
                <a:gd name="csY5" fmla="*/ 18541 h 163724"/>
                <a:gd name="csX6" fmla="*/ 29087 w 142467"/>
                <a:gd name="csY6" fmla="*/ 69 h 163724"/>
                <a:gd name="csX7" fmla="*/ 7830 w 142467"/>
                <a:gd name="csY7" fmla="*/ 16770 h 163724"/>
                <a:gd name="csX8" fmla="*/ 10867 w 142467"/>
                <a:gd name="csY8" fmla="*/ 19301 h 163724"/>
                <a:gd name="csX9" fmla="*/ 14157 w 142467"/>
                <a:gd name="csY9" fmla="*/ 16517 h 163724"/>
                <a:gd name="csX10" fmla="*/ 27568 w 142467"/>
                <a:gd name="csY10" fmla="*/ 5636 h 163724"/>
                <a:gd name="csX11" fmla="*/ 47053 w 142467"/>
                <a:gd name="csY11" fmla="*/ 36002 h 163724"/>
                <a:gd name="csX12" fmla="*/ 63249 w 142467"/>
                <a:gd name="csY12" fmla="*/ 86106 h 163724"/>
                <a:gd name="csX13" fmla="*/ 61224 w 142467"/>
                <a:gd name="csY13" fmla="*/ 88890 h 163724"/>
                <a:gd name="csX14" fmla="*/ 3023 w 142467"/>
                <a:gd name="csY14" fmla="*/ 153924 h 163724"/>
                <a:gd name="csX15" fmla="*/ 239 w 142467"/>
                <a:gd name="csY15" fmla="*/ 157973 h 163724"/>
                <a:gd name="csX16" fmla="*/ 3276 w 142467"/>
                <a:gd name="csY16" fmla="*/ 161009 h 163724"/>
                <a:gd name="csX17" fmla="*/ 7324 w 142467"/>
                <a:gd name="csY17" fmla="*/ 158226 h 163724"/>
                <a:gd name="csX18" fmla="*/ 65273 w 142467"/>
                <a:gd name="csY18" fmla="*/ 93192 h 163724"/>
                <a:gd name="csX19" fmla="*/ 82481 w 142467"/>
                <a:gd name="csY19" fmla="*/ 143549 h 163724"/>
                <a:gd name="csX20" fmla="*/ 113859 w 142467"/>
                <a:gd name="csY20" fmla="*/ 163793 h 163724"/>
                <a:gd name="csX21" fmla="*/ 135368 w 142467"/>
                <a:gd name="csY21" fmla="*/ 147344 h 163724"/>
                <a:gd name="csX22" fmla="*/ 132332 w 142467"/>
                <a:gd name="csY22" fmla="*/ 144561 h 163724"/>
                <a:gd name="csX23" fmla="*/ 128789 w 142467"/>
                <a:gd name="csY23" fmla="*/ 148104 h 163724"/>
                <a:gd name="csX24" fmla="*/ 115377 w 142467"/>
                <a:gd name="csY24" fmla="*/ 158226 h 163724"/>
                <a:gd name="csX25" fmla="*/ 79697 w 142467"/>
                <a:gd name="csY25" fmla="*/ 77502 h 163724"/>
                <a:gd name="csX26" fmla="*/ 139923 w 142467"/>
                <a:gd name="csY26" fmla="*/ 9938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63724">
                  <a:moveTo>
                    <a:pt x="139923" y="9938"/>
                  </a:moveTo>
                  <a:cubicBezTo>
                    <a:pt x="142707" y="7154"/>
                    <a:pt x="142707" y="6648"/>
                    <a:pt x="142707" y="5889"/>
                  </a:cubicBezTo>
                  <a:cubicBezTo>
                    <a:pt x="142707" y="4371"/>
                    <a:pt x="141694" y="2852"/>
                    <a:pt x="139670" y="2852"/>
                  </a:cubicBezTo>
                  <a:cubicBezTo>
                    <a:pt x="138152" y="2852"/>
                    <a:pt x="137140" y="4118"/>
                    <a:pt x="135621" y="5889"/>
                  </a:cubicBezTo>
                  <a:lnTo>
                    <a:pt x="77673" y="70417"/>
                  </a:lnTo>
                  <a:cubicBezTo>
                    <a:pt x="67551" y="38279"/>
                    <a:pt x="65526" y="31953"/>
                    <a:pt x="59706" y="18541"/>
                  </a:cubicBezTo>
                  <a:cubicBezTo>
                    <a:pt x="56922" y="12721"/>
                    <a:pt x="51355" y="69"/>
                    <a:pt x="29087" y="69"/>
                  </a:cubicBezTo>
                  <a:cubicBezTo>
                    <a:pt x="14410" y="69"/>
                    <a:pt x="7830" y="13227"/>
                    <a:pt x="7830" y="16770"/>
                  </a:cubicBezTo>
                  <a:cubicBezTo>
                    <a:pt x="7830" y="17023"/>
                    <a:pt x="7830" y="19301"/>
                    <a:pt x="10867" y="19301"/>
                  </a:cubicBezTo>
                  <a:cubicBezTo>
                    <a:pt x="13145" y="19301"/>
                    <a:pt x="13651" y="17782"/>
                    <a:pt x="14157" y="16517"/>
                  </a:cubicBezTo>
                  <a:cubicBezTo>
                    <a:pt x="17953" y="6648"/>
                    <a:pt x="26050" y="5636"/>
                    <a:pt x="27568" y="5636"/>
                  </a:cubicBezTo>
                  <a:cubicBezTo>
                    <a:pt x="35160" y="5636"/>
                    <a:pt x="42752" y="24868"/>
                    <a:pt x="47053" y="36002"/>
                  </a:cubicBezTo>
                  <a:cubicBezTo>
                    <a:pt x="55151" y="55993"/>
                    <a:pt x="63249" y="85347"/>
                    <a:pt x="63249" y="86106"/>
                  </a:cubicBezTo>
                  <a:cubicBezTo>
                    <a:pt x="63249" y="86359"/>
                    <a:pt x="63249" y="86865"/>
                    <a:pt x="61224" y="88890"/>
                  </a:cubicBezTo>
                  <a:lnTo>
                    <a:pt x="3023" y="153924"/>
                  </a:lnTo>
                  <a:cubicBezTo>
                    <a:pt x="239" y="156707"/>
                    <a:pt x="239" y="157213"/>
                    <a:pt x="239" y="157973"/>
                  </a:cubicBezTo>
                  <a:cubicBezTo>
                    <a:pt x="239" y="159491"/>
                    <a:pt x="1757" y="161009"/>
                    <a:pt x="3276" y="161009"/>
                  </a:cubicBezTo>
                  <a:cubicBezTo>
                    <a:pt x="5047" y="161009"/>
                    <a:pt x="6312" y="159238"/>
                    <a:pt x="7324" y="158226"/>
                  </a:cubicBezTo>
                  <a:lnTo>
                    <a:pt x="65273" y="93192"/>
                  </a:lnTo>
                  <a:cubicBezTo>
                    <a:pt x="73371" y="119509"/>
                    <a:pt x="76407" y="129378"/>
                    <a:pt x="82481" y="143549"/>
                  </a:cubicBezTo>
                  <a:cubicBezTo>
                    <a:pt x="85770" y="151140"/>
                    <a:pt x="91337" y="163793"/>
                    <a:pt x="113859" y="163793"/>
                  </a:cubicBezTo>
                  <a:cubicBezTo>
                    <a:pt x="128536" y="163793"/>
                    <a:pt x="135368" y="150634"/>
                    <a:pt x="135368" y="147344"/>
                  </a:cubicBezTo>
                  <a:cubicBezTo>
                    <a:pt x="135368" y="146079"/>
                    <a:pt x="134862" y="144561"/>
                    <a:pt x="132332" y="144561"/>
                  </a:cubicBezTo>
                  <a:cubicBezTo>
                    <a:pt x="129801" y="144561"/>
                    <a:pt x="129548" y="145573"/>
                    <a:pt x="128789" y="148104"/>
                  </a:cubicBezTo>
                  <a:cubicBezTo>
                    <a:pt x="126511" y="154177"/>
                    <a:pt x="120185" y="158226"/>
                    <a:pt x="115377" y="158226"/>
                  </a:cubicBezTo>
                  <a:cubicBezTo>
                    <a:pt x="102472" y="158226"/>
                    <a:pt x="85264" y="96987"/>
                    <a:pt x="79697" y="77502"/>
                  </a:cubicBezTo>
                  <a:lnTo>
                    <a:pt x="139923" y="993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8" name="Freeform 627">
              <a:extLst>
                <a:ext uri="{FF2B5EF4-FFF2-40B4-BE49-F238E27FC236}">
                  <a16:creationId xmlns:a16="http://schemas.microsoft.com/office/drawing/2014/main" id="{FE353948-FEBE-41B9-6F98-2E646B71F71B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6953387" y="5419980"/>
              <a:ext cx="58707" cy="253051"/>
            </a:xfrm>
            <a:custGeom>
              <a:avLst/>
              <a:gdLst>
                <a:gd name="csX0" fmla="*/ 58953 w 58707"/>
                <a:gd name="csY0" fmla="*/ 126594 h 253051"/>
                <a:gd name="csX1" fmla="*/ 42252 w 58707"/>
                <a:gd name="csY1" fmla="*/ 47642 h 253051"/>
                <a:gd name="csX2" fmla="*/ 2776 w 58707"/>
                <a:gd name="csY2" fmla="*/ 69 h 253051"/>
                <a:gd name="csX3" fmla="*/ 245 w 58707"/>
                <a:gd name="csY3" fmla="*/ 2599 h 253051"/>
                <a:gd name="csX4" fmla="*/ 5053 w 58707"/>
                <a:gd name="csY4" fmla="*/ 8419 h 253051"/>
                <a:gd name="csX5" fmla="*/ 44276 w 58707"/>
                <a:gd name="csY5" fmla="*/ 126594 h 253051"/>
                <a:gd name="csX6" fmla="*/ 3535 w 58707"/>
                <a:gd name="csY6" fmla="*/ 246287 h 253051"/>
                <a:gd name="csX7" fmla="*/ 245 w 58707"/>
                <a:gd name="csY7" fmla="*/ 250589 h 253051"/>
                <a:gd name="csX8" fmla="*/ 2776 w 58707"/>
                <a:gd name="csY8" fmla="*/ 253120 h 253051"/>
                <a:gd name="csX9" fmla="*/ 43011 w 58707"/>
                <a:gd name="csY9" fmla="*/ 203775 h 253051"/>
                <a:gd name="csX10" fmla="*/ 58953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53" y="126594"/>
                  </a:moveTo>
                  <a:cubicBezTo>
                    <a:pt x="58953" y="106856"/>
                    <a:pt x="56169" y="76237"/>
                    <a:pt x="42252" y="47642"/>
                  </a:cubicBezTo>
                  <a:cubicBezTo>
                    <a:pt x="27069" y="16517"/>
                    <a:pt x="5306" y="69"/>
                    <a:pt x="2776" y="69"/>
                  </a:cubicBezTo>
                  <a:cubicBezTo>
                    <a:pt x="1257" y="69"/>
                    <a:pt x="245" y="1081"/>
                    <a:pt x="245" y="2599"/>
                  </a:cubicBezTo>
                  <a:cubicBezTo>
                    <a:pt x="245" y="3358"/>
                    <a:pt x="245" y="3865"/>
                    <a:pt x="5053" y="8419"/>
                  </a:cubicBezTo>
                  <a:cubicBezTo>
                    <a:pt x="29852" y="33471"/>
                    <a:pt x="44276" y="73707"/>
                    <a:pt x="44276" y="126594"/>
                  </a:cubicBezTo>
                  <a:cubicBezTo>
                    <a:pt x="44276" y="169866"/>
                    <a:pt x="34913" y="214403"/>
                    <a:pt x="3535" y="246287"/>
                  </a:cubicBezTo>
                  <a:cubicBezTo>
                    <a:pt x="245" y="249324"/>
                    <a:pt x="245" y="249830"/>
                    <a:pt x="245" y="250589"/>
                  </a:cubicBezTo>
                  <a:cubicBezTo>
                    <a:pt x="245" y="252108"/>
                    <a:pt x="1257" y="253120"/>
                    <a:pt x="2776" y="253120"/>
                  </a:cubicBezTo>
                  <a:cubicBezTo>
                    <a:pt x="5306" y="253120"/>
                    <a:pt x="28081" y="235912"/>
                    <a:pt x="43011" y="203775"/>
                  </a:cubicBezTo>
                  <a:cubicBezTo>
                    <a:pt x="55916" y="175939"/>
                    <a:pt x="58953" y="147851"/>
                    <a:pt x="58953" y="126594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9" name="Freeform 628">
              <a:extLst>
                <a:ext uri="{FF2B5EF4-FFF2-40B4-BE49-F238E27FC236}">
                  <a16:creationId xmlns:a16="http://schemas.microsoft.com/office/drawing/2014/main" id="{EBBB248C-3533-E613-2050-38004700084D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121834" y="5516898"/>
              <a:ext cx="168278" cy="59213"/>
            </a:xfrm>
            <a:custGeom>
              <a:avLst/>
              <a:gdLst>
                <a:gd name="csX0" fmla="*/ 159927 w 168278"/>
                <a:gd name="csY0" fmla="*/ 10191 h 59213"/>
                <a:gd name="csX1" fmla="*/ 168531 w 168278"/>
                <a:gd name="csY1" fmla="*/ 5130 h 59213"/>
                <a:gd name="csX2" fmla="*/ 160180 w 168278"/>
                <a:gd name="csY2" fmla="*/ 69 h 59213"/>
                <a:gd name="csX3" fmla="*/ 8603 w 168278"/>
                <a:gd name="csY3" fmla="*/ 69 h 59213"/>
                <a:gd name="csX4" fmla="*/ 252 w 168278"/>
                <a:gd name="csY4" fmla="*/ 5130 h 59213"/>
                <a:gd name="csX5" fmla="*/ 8856 w 168278"/>
                <a:gd name="csY5" fmla="*/ 10191 h 59213"/>
                <a:gd name="csX6" fmla="*/ 159927 w 168278"/>
                <a:gd name="csY6" fmla="*/ 10191 h 59213"/>
                <a:gd name="csX7" fmla="*/ 160180 w 168278"/>
                <a:gd name="csY7" fmla="*/ 59283 h 59213"/>
                <a:gd name="csX8" fmla="*/ 168531 w 168278"/>
                <a:gd name="csY8" fmla="*/ 54222 h 59213"/>
                <a:gd name="csX9" fmla="*/ 159927 w 168278"/>
                <a:gd name="csY9" fmla="*/ 49161 h 59213"/>
                <a:gd name="csX10" fmla="*/ 8856 w 168278"/>
                <a:gd name="csY10" fmla="*/ 49161 h 59213"/>
                <a:gd name="csX11" fmla="*/ 252 w 168278"/>
                <a:gd name="csY11" fmla="*/ 54222 h 59213"/>
                <a:gd name="csX12" fmla="*/ 8603 w 168278"/>
                <a:gd name="csY12" fmla="*/ 59283 h 59213"/>
                <a:gd name="csX13" fmla="*/ 160180 w 168278"/>
                <a:gd name="csY13" fmla="*/ 59283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278" h="59213">
                  <a:moveTo>
                    <a:pt x="159927" y="10191"/>
                  </a:moveTo>
                  <a:cubicBezTo>
                    <a:pt x="163723" y="10191"/>
                    <a:pt x="168531" y="10191"/>
                    <a:pt x="168531" y="5130"/>
                  </a:cubicBezTo>
                  <a:cubicBezTo>
                    <a:pt x="168531" y="69"/>
                    <a:pt x="163723" y="69"/>
                    <a:pt x="160180" y="69"/>
                  </a:cubicBezTo>
                  <a:lnTo>
                    <a:pt x="8603" y="69"/>
                  </a:lnTo>
                  <a:cubicBezTo>
                    <a:pt x="5060" y="69"/>
                    <a:pt x="252" y="69"/>
                    <a:pt x="252" y="5130"/>
                  </a:cubicBezTo>
                  <a:cubicBezTo>
                    <a:pt x="252" y="10191"/>
                    <a:pt x="5060" y="10191"/>
                    <a:pt x="8856" y="10191"/>
                  </a:cubicBezTo>
                  <a:lnTo>
                    <a:pt x="159927" y="10191"/>
                  </a:lnTo>
                  <a:close/>
                  <a:moveTo>
                    <a:pt x="160180" y="59283"/>
                  </a:moveTo>
                  <a:cubicBezTo>
                    <a:pt x="163723" y="59283"/>
                    <a:pt x="168531" y="59283"/>
                    <a:pt x="168531" y="54222"/>
                  </a:cubicBezTo>
                  <a:cubicBezTo>
                    <a:pt x="168531" y="49161"/>
                    <a:pt x="163723" y="49161"/>
                    <a:pt x="159927" y="49161"/>
                  </a:cubicBezTo>
                  <a:lnTo>
                    <a:pt x="8856" y="49161"/>
                  </a:lnTo>
                  <a:cubicBezTo>
                    <a:pt x="5060" y="49161"/>
                    <a:pt x="252" y="49161"/>
                    <a:pt x="252" y="54222"/>
                  </a:cubicBezTo>
                  <a:cubicBezTo>
                    <a:pt x="252" y="59283"/>
                    <a:pt x="5060" y="59283"/>
                    <a:pt x="8603" y="59283"/>
                  </a:cubicBezTo>
                  <a:lnTo>
                    <a:pt x="160180" y="59283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0" name="Freeform 629">
              <a:extLst>
                <a:ext uri="{FF2B5EF4-FFF2-40B4-BE49-F238E27FC236}">
                  <a16:creationId xmlns:a16="http://schemas.microsoft.com/office/drawing/2014/main" id="{458D8796-1902-02A3-F184-871E6CF71498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7383375" y="5436934"/>
              <a:ext cx="117162" cy="172833"/>
            </a:xfrm>
            <a:custGeom>
              <a:avLst/>
              <a:gdLst>
                <a:gd name="csX0" fmla="*/ 86300 w 117162"/>
                <a:gd name="csY0" fmla="*/ 19554 h 172833"/>
                <a:gd name="csX1" fmla="*/ 109327 w 117162"/>
                <a:gd name="csY1" fmla="*/ 7913 h 172833"/>
                <a:gd name="csX2" fmla="*/ 117425 w 117162"/>
                <a:gd name="csY2" fmla="*/ 3105 h 172833"/>
                <a:gd name="csX3" fmla="*/ 113629 w 117162"/>
                <a:gd name="csY3" fmla="*/ 69 h 172833"/>
                <a:gd name="csX4" fmla="*/ 80226 w 117162"/>
                <a:gd name="csY4" fmla="*/ 828 h 172833"/>
                <a:gd name="csX5" fmla="*/ 46571 w 117162"/>
                <a:gd name="csY5" fmla="*/ 69 h 172833"/>
                <a:gd name="csX6" fmla="*/ 41510 w 117162"/>
                <a:gd name="csY6" fmla="*/ 5130 h 172833"/>
                <a:gd name="csX7" fmla="*/ 48595 w 117162"/>
                <a:gd name="csY7" fmla="*/ 7913 h 172833"/>
                <a:gd name="csX8" fmla="*/ 66056 w 117162"/>
                <a:gd name="csY8" fmla="*/ 12721 h 172833"/>
                <a:gd name="csX9" fmla="*/ 65550 w 117162"/>
                <a:gd name="csY9" fmla="*/ 16770 h 172833"/>
                <a:gd name="csX10" fmla="*/ 31388 w 117162"/>
                <a:gd name="csY10" fmla="*/ 153165 h 172833"/>
                <a:gd name="csX11" fmla="*/ 8360 w 117162"/>
                <a:gd name="csY11" fmla="*/ 165058 h 172833"/>
                <a:gd name="csX12" fmla="*/ 262 w 117162"/>
                <a:gd name="csY12" fmla="*/ 170119 h 172833"/>
                <a:gd name="csX13" fmla="*/ 4058 w 117162"/>
                <a:gd name="csY13" fmla="*/ 172903 h 172833"/>
                <a:gd name="csX14" fmla="*/ 37208 w 117162"/>
                <a:gd name="csY14" fmla="*/ 172143 h 172833"/>
                <a:gd name="csX15" fmla="*/ 71117 w 117162"/>
                <a:gd name="csY15" fmla="*/ 172903 h 172833"/>
                <a:gd name="csX16" fmla="*/ 76178 w 117162"/>
                <a:gd name="csY16" fmla="*/ 168095 h 172833"/>
                <a:gd name="csX17" fmla="*/ 68586 w 117162"/>
                <a:gd name="csY17" fmla="*/ 165058 h 172833"/>
                <a:gd name="csX18" fmla="*/ 57705 w 117162"/>
                <a:gd name="csY18" fmla="*/ 164552 h 172833"/>
                <a:gd name="csX19" fmla="*/ 51379 w 117162"/>
                <a:gd name="csY19" fmla="*/ 160250 h 172833"/>
                <a:gd name="csX20" fmla="*/ 52391 w 117162"/>
                <a:gd name="csY20" fmla="*/ 154430 h 172833"/>
                <a:gd name="csX21" fmla="*/ 86300 w 117162"/>
                <a:gd name="csY21" fmla="*/ 19554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7162" h="172833">
                  <a:moveTo>
                    <a:pt x="86300" y="19554"/>
                  </a:moveTo>
                  <a:cubicBezTo>
                    <a:pt x="88577" y="10444"/>
                    <a:pt x="89336" y="7913"/>
                    <a:pt x="109327" y="7913"/>
                  </a:cubicBezTo>
                  <a:cubicBezTo>
                    <a:pt x="115401" y="7913"/>
                    <a:pt x="117425" y="7913"/>
                    <a:pt x="117425" y="3105"/>
                  </a:cubicBezTo>
                  <a:cubicBezTo>
                    <a:pt x="117425" y="69"/>
                    <a:pt x="114641" y="69"/>
                    <a:pt x="113629" y="69"/>
                  </a:cubicBezTo>
                  <a:cubicBezTo>
                    <a:pt x="106291" y="69"/>
                    <a:pt x="87565" y="828"/>
                    <a:pt x="80226" y="828"/>
                  </a:cubicBezTo>
                  <a:cubicBezTo>
                    <a:pt x="72635" y="828"/>
                    <a:pt x="54162" y="69"/>
                    <a:pt x="46571" y="69"/>
                  </a:cubicBezTo>
                  <a:cubicBezTo>
                    <a:pt x="44799" y="69"/>
                    <a:pt x="41510" y="69"/>
                    <a:pt x="41510" y="5130"/>
                  </a:cubicBezTo>
                  <a:cubicBezTo>
                    <a:pt x="41510" y="7913"/>
                    <a:pt x="43787" y="7913"/>
                    <a:pt x="48595" y="7913"/>
                  </a:cubicBezTo>
                  <a:cubicBezTo>
                    <a:pt x="59223" y="7913"/>
                    <a:pt x="66056" y="7913"/>
                    <a:pt x="66056" y="12721"/>
                  </a:cubicBezTo>
                  <a:cubicBezTo>
                    <a:pt x="66056" y="13987"/>
                    <a:pt x="66056" y="14493"/>
                    <a:pt x="65550" y="16770"/>
                  </a:cubicBezTo>
                  <a:lnTo>
                    <a:pt x="31388" y="153165"/>
                  </a:lnTo>
                  <a:cubicBezTo>
                    <a:pt x="29110" y="162528"/>
                    <a:pt x="28351" y="165058"/>
                    <a:pt x="8360" y="165058"/>
                  </a:cubicBezTo>
                  <a:cubicBezTo>
                    <a:pt x="2540" y="165058"/>
                    <a:pt x="262" y="165058"/>
                    <a:pt x="262" y="170119"/>
                  </a:cubicBezTo>
                  <a:cubicBezTo>
                    <a:pt x="262" y="172903"/>
                    <a:pt x="3299" y="172903"/>
                    <a:pt x="4058" y="172903"/>
                  </a:cubicBezTo>
                  <a:cubicBezTo>
                    <a:pt x="11397" y="172903"/>
                    <a:pt x="29869" y="172143"/>
                    <a:pt x="37208" y="172143"/>
                  </a:cubicBezTo>
                  <a:cubicBezTo>
                    <a:pt x="44799" y="172143"/>
                    <a:pt x="63525" y="172903"/>
                    <a:pt x="71117" y="172903"/>
                  </a:cubicBezTo>
                  <a:cubicBezTo>
                    <a:pt x="73141" y="172903"/>
                    <a:pt x="76178" y="172903"/>
                    <a:pt x="76178" y="168095"/>
                  </a:cubicBezTo>
                  <a:cubicBezTo>
                    <a:pt x="76178" y="165058"/>
                    <a:pt x="74153" y="165058"/>
                    <a:pt x="68586" y="165058"/>
                  </a:cubicBezTo>
                  <a:cubicBezTo>
                    <a:pt x="64031" y="165058"/>
                    <a:pt x="62766" y="165058"/>
                    <a:pt x="57705" y="164552"/>
                  </a:cubicBezTo>
                  <a:cubicBezTo>
                    <a:pt x="52391" y="164046"/>
                    <a:pt x="51379" y="163034"/>
                    <a:pt x="51379" y="160250"/>
                  </a:cubicBezTo>
                  <a:cubicBezTo>
                    <a:pt x="51379" y="158226"/>
                    <a:pt x="51885" y="156201"/>
                    <a:pt x="52391" y="154430"/>
                  </a:cubicBezTo>
                  <a:lnTo>
                    <a:pt x="86300" y="19554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1" name="Freeform 630">
              <a:extLst>
                <a:ext uri="{FF2B5EF4-FFF2-40B4-BE49-F238E27FC236}">
                  <a16:creationId xmlns:a16="http://schemas.microsoft.com/office/drawing/2014/main" id="{77185D3D-35D9-4935-F22D-662D9D8C7890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7530917" y="5419980"/>
              <a:ext cx="58707" cy="253051"/>
            </a:xfrm>
            <a:custGeom>
              <a:avLst/>
              <a:gdLst>
                <a:gd name="csX0" fmla="*/ 58975 w 58707"/>
                <a:gd name="csY0" fmla="*/ 250589 h 253051"/>
                <a:gd name="csX1" fmla="*/ 54673 w 58707"/>
                <a:gd name="csY1" fmla="*/ 245022 h 253051"/>
                <a:gd name="csX2" fmla="*/ 14944 w 58707"/>
                <a:gd name="csY2" fmla="*/ 126594 h 253051"/>
                <a:gd name="csX3" fmla="*/ 55686 w 58707"/>
                <a:gd name="csY3" fmla="*/ 6901 h 253051"/>
                <a:gd name="csX4" fmla="*/ 58975 w 58707"/>
                <a:gd name="csY4" fmla="*/ 2599 h 253051"/>
                <a:gd name="csX5" fmla="*/ 56445 w 58707"/>
                <a:gd name="csY5" fmla="*/ 69 h 253051"/>
                <a:gd name="csX6" fmla="*/ 16210 w 58707"/>
                <a:gd name="csY6" fmla="*/ 49414 h 253051"/>
                <a:gd name="csX7" fmla="*/ 268 w 58707"/>
                <a:gd name="csY7" fmla="*/ 126594 h 253051"/>
                <a:gd name="csX8" fmla="*/ 16969 w 58707"/>
                <a:gd name="csY8" fmla="*/ 205546 h 253051"/>
                <a:gd name="csX9" fmla="*/ 56445 w 58707"/>
                <a:gd name="csY9" fmla="*/ 253120 h 253051"/>
                <a:gd name="csX10" fmla="*/ 58975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75" y="250589"/>
                  </a:moveTo>
                  <a:cubicBezTo>
                    <a:pt x="58975" y="249830"/>
                    <a:pt x="58975" y="249324"/>
                    <a:pt x="54673" y="245022"/>
                  </a:cubicBezTo>
                  <a:cubicBezTo>
                    <a:pt x="23042" y="213138"/>
                    <a:pt x="14944" y="165311"/>
                    <a:pt x="14944" y="126594"/>
                  </a:cubicBezTo>
                  <a:cubicBezTo>
                    <a:pt x="14944" y="82563"/>
                    <a:pt x="24560" y="38533"/>
                    <a:pt x="55686" y="6901"/>
                  </a:cubicBezTo>
                  <a:cubicBezTo>
                    <a:pt x="58975" y="3865"/>
                    <a:pt x="58975" y="3358"/>
                    <a:pt x="58975" y="2599"/>
                  </a:cubicBezTo>
                  <a:cubicBezTo>
                    <a:pt x="58975" y="828"/>
                    <a:pt x="57963" y="69"/>
                    <a:pt x="56445" y="69"/>
                  </a:cubicBezTo>
                  <a:cubicBezTo>
                    <a:pt x="53914" y="69"/>
                    <a:pt x="31140" y="17276"/>
                    <a:pt x="16210" y="49414"/>
                  </a:cubicBezTo>
                  <a:cubicBezTo>
                    <a:pt x="3304" y="77249"/>
                    <a:pt x="268" y="105338"/>
                    <a:pt x="268" y="126594"/>
                  </a:cubicBezTo>
                  <a:cubicBezTo>
                    <a:pt x="268" y="146332"/>
                    <a:pt x="3051" y="176951"/>
                    <a:pt x="16969" y="205546"/>
                  </a:cubicBezTo>
                  <a:cubicBezTo>
                    <a:pt x="32152" y="236671"/>
                    <a:pt x="53914" y="253120"/>
                    <a:pt x="56445" y="253120"/>
                  </a:cubicBezTo>
                  <a:cubicBezTo>
                    <a:pt x="57963" y="253120"/>
                    <a:pt x="58975" y="252361"/>
                    <a:pt x="58975" y="25058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2" name="Freeform 631">
              <a:extLst>
                <a:ext uri="{FF2B5EF4-FFF2-40B4-BE49-F238E27FC236}">
                  <a16:creationId xmlns:a16="http://schemas.microsoft.com/office/drawing/2014/main" id="{1B872F12-F183-ECC5-4C44-63C3200DC60A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7614143" y="5441236"/>
              <a:ext cx="106534" cy="174099"/>
            </a:xfrm>
            <a:custGeom>
              <a:avLst/>
              <a:gdLst>
                <a:gd name="csX0" fmla="*/ 106806 w 106534"/>
                <a:gd name="csY0" fmla="*/ 87624 h 174099"/>
                <a:gd name="csX1" fmla="*/ 96684 w 106534"/>
                <a:gd name="csY1" fmla="*/ 28410 h 174099"/>
                <a:gd name="csX2" fmla="*/ 53665 w 106534"/>
                <a:gd name="csY2" fmla="*/ 69 h 174099"/>
                <a:gd name="csX3" fmla="*/ 9634 w 106534"/>
                <a:gd name="csY3" fmla="*/ 30182 h 174099"/>
                <a:gd name="csX4" fmla="*/ 271 w 106534"/>
                <a:gd name="csY4" fmla="*/ 87624 h 174099"/>
                <a:gd name="csX5" fmla="*/ 11659 w 106534"/>
                <a:gd name="csY5" fmla="*/ 148610 h 174099"/>
                <a:gd name="csX6" fmla="*/ 53412 w 106534"/>
                <a:gd name="csY6" fmla="*/ 174168 h 174099"/>
                <a:gd name="csX7" fmla="*/ 97443 w 106534"/>
                <a:gd name="csY7" fmla="*/ 144814 h 174099"/>
                <a:gd name="csX8" fmla="*/ 106806 w 106534"/>
                <a:gd name="csY8" fmla="*/ 87624 h 174099"/>
                <a:gd name="csX9" fmla="*/ 53412 w 106534"/>
                <a:gd name="csY9" fmla="*/ 168601 h 174099"/>
                <a:gd name="csX10" fmla="*/ 24058 w 106534"/>
                <a:gd name="csY10" fmla="*/ 137982 h 174099"/>
                <a:gd name="csX11" fmla="*/ 21275 w 106534"/>
                <a:gd name="csY11" fmla="*/ 84588 h 174099"/>
                <a:gd name="csX12" fmla="*/ 23299 w 106534"/>
                <a:gd name="csY12" fmla="*/ 38026 h 174099"/>
                <a:gd name="csX13" fmla="*/ 53412 w 106534"/>
                <a:gd name="csY13" fmla="*/ 5636 h 174099"/>
                <a:gd name="csX14" fmla="*/ 83272 w 106534"/>
                <a:gd name="csY14" fmla="*/ 35243 h 174099"/>
                <a:gd name="csX15" fmla="*/ 85803 w 106534"/>
                <a:gd name="csY15" fmla="*/ 84588 h 174099"/>
                <a:gd name="csX16" fmla="*/ 83019 w 106534"/>
                <a:gd name="csY16" fmla="*/ 136969 h 174099"/>
                <a:gd name="csX17" fmla="*/ 53412 w 106534"/>
                <a:gd name="csY17" fmla="*/ 168601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6534" h="174099">
                  <a:moveTo>
                    <a:pt x="106806" y="87624"/>
                  </a:moveTo>
                  <a:cubicBezTo>
                    <a:pt x="106806" y="67380"/>
                    <a:pt x="105541" y="47136"/>
                    <a:pt x="96684" y="28410"/>
                  </a:cubicBezTo>
                  <a:cubicBezTo>
                    <a:pt x="85043" y="4118"/>
                    <a:pt x="64293" y="69"/>
                    <a:pt x="53665" y="69"/>
                  </a:cubicBezTo>
                  <a:cubicBezTo>
                    <a:pt x="38482" y="69"/>
                    <a:pt x="20009" y="6648"/>
                    <a:pt x="9634" y="30182"/>
                  </a:cubicBezTo>
                  <a:cubicBezTo>
                    <a:pt x="1537" y="47642"/>
                    <a:pt x="271" y="67380"/>
                    <a:pt x="271" y="87624"/>
                  </a:cubicBezTo>
                  <a:cubicBezTo>
                    <a:pt x="271" y="106603"/>
                    <a:pt x="1284" y="129378"/>
                    <a:pt x="11659" y="148610"/>
                  </a:cubicBezTo>
                  <a:cubicBezTo>
                    <a:pt x="22540" y="169107"/>
                    <a:pt x="41013" y="174168"/>
                    <a:pt x="53412" y="174168"/>
                  </a:cubicBezTo>
                  <a:cubicBezTo>
                    <a:pt x="67077" y="174168"/>
                    <a:pt x="86309" y="168854"/>
                    <a:pt x="97443" y="144814"/>
                  </a:cubicBezTo>
                  <a:cubicBezTo>
                    <a:pt x="105541" y="127353"/>
                    <a:pt x="106806" y="107615"/>
                    <a:pt x="106806" y="87624"/>
                  </a:cubicBezTo>
                  <a:close/>
                  <a:moveTo>
                    <a:pt x="53412" y="168601"/>
                  </a:moveTo>
                  <a:cubicBezTo>
                    <a:pt x="43543" y="168601"/>
                    <a:pt x="28613" y="162274"/>
                    <a:pt x="24058" y="137982"/>
                  </a:cubicBezTo>
                  <a:cubicBezTo>
                    <a:pt x="21275" y="122798"/>
                    <a:pt x="21275" y="99518"/>
                    <a:pt x="21275" y="84588"/>
                  </a:cubicBezTo>
                  <a:cubicBezTo>
                    <a:pt x="21275" y="68393"/>
                    <a:pt x="21275" y="51691"/>
                    <a:pt x="23299" y="38026"/>
                  </a:cubicBezTo>
                  <a:cubicBezTo>
                    <a:pt x="28107" y="7913"/>
                    <a:pt x="47086" y="5636"/>
                    <a:pt x="53412" y="5636"/>
                  </a:cubicBezTo>
                  <a:cubicBezTo>
                    <a:pt x="61763" y="5636"/>
                    <a:pt x="78464" y="10191"/>
                    <a:pt x="83272" y="35243"/>
                  </a:cubicBezTo>
                  <a:cubicBezTo>
                    <a:pt x="85803" y="49414"/>
                    <a:pt x="85803" y="68646"/>
                    <a:pt x="85803" y="84588"/>
                  </a:cubicBezTo>
                  <a:cubicBezTo>
                    <a:pt x="85803" y="103567"/>
                    <a:pt x="85803" y="120774"/>
                    <a:pt x="83019" y="136969"/>
                  </a:cubicBezTo>
                  <a:cubicBezTo>
                    <a:pt x="79223" y="161009"/>
                    <a:pt x="64799" y="168601"/>
                    <a:pt x="53412" y="168601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3" name="Freeform 632">
              <a:extLst>
                <a:ext uri="{FF2B5EF4-FFF2-40B4-BE49-F238E27FC236}">
                  <a16:creationId xmlns:a16="http://schemas.microsoft.com/office/drawing/2014/main" id="{230D3E83-C610-96A9-DCE9-004ED720CB38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745224" y="5419980"/>
              <a:ext cx="58707" cy="253051"/>
            </a:xfrm>
            <a:custGeom>
              <a:avLst/>
              <a:gdLst>
                <a:gd name="csX0" fmla="*/ 58984 w 58707"/>
                <a:gd name="csY0" fmla="*/ 126594 h 253051"/>
                <a:gd name="csX1" fmla="*/ 42283 w 58707"/>
                <a:gd name="csY1" fmla="*/ 47642 h 253051"/>
                <a:gd name="csX2" fmla="*/ 2807 w 58707"/>
                <a:gd name="csY2" fmla="*/ 69 h 253051"/>
                <a:gd name="csX3" fmla="*/ 276 w 58707"/>
                <a:gd name="csY3" fmla="*/ 2599 h 253051"/>
                <a:gd name="csX4" fmla="*/ 5084 w 58707"/>
                <a:gd name="csY4" fmla="*/ 8419 h 253051"/>
                <a:gd name="csX5" fmla="*/ 44307 w 58707"/>
                <a:gd name="csY5" fmla="*/ 126594 h 253051"/>
                <a:gd name="csX6" fmla="*/ 3566 w 58707"/>
                <a:gd name="csY6" fmla="*/ 246287 h 253051"/>
                <a:gd name="csX7" fmla="*/ 276 w 58707"/>
                <a:gd name="csY7" fmla="*/ 250589 h 253051"/>
                <a:gd name="csX8" fmla="*/ 2807 w 58707"/>
                <a:gd name="csY8" fmla="*/ 253120 h 253051"/>
                <a:gd name="csX9" fmla="*/ 43042 w 58707"/>
                <a:gd name="csY9" fmla="*/ 203775 h 253051"/>
                <a:gd name="csX10" fmla="*/ 58984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8984" y="126594"/>
                  </a:moveTo>
                  <a:cubicBezTo>
                    <a:pt x="58984" y="106856"/>
                    <a:pt x="56201" y="76237"/>
                    <a:pt x="42283" y="47642"/>
                  </a:cubicBezTo>
                  <a:cubicBezTo>
                    <a:pt x="27100" y="16517"/>
                    <a:pt x="5337" y="69"/>
                    <a:pt x="2807" y="69"/>
                  </a:cubicBezTo>
                  <a:cubicBezTo>
                    <a:pt x="1289" y="69"/>
                    <a:pt x="276" y="1081"/>
                    <a:pt x="276" y="2599"/>
                  </a:cubicBezTo>
                  <a:cubicBezTo>
                    <a:pt x="276" y="3358"/>
                    <a:pt x="276" y="3865"/>
                    <a:pt x="5084" y="8419"/>
                  </a:cubicBezTo>
                  <a:cubicBezTo>
                    <a:pt x="29883" y="33471"/>
                    <a:pt x="44307" y="73707"/>
                    <a:pt x="44307" y="126594"/>
                  </a:cubicBezTo>
                  <a:cubicBezTo>
                    <a:pt x="44307" y="169866"/>
                    <a:pt x="34944" y="214403"/>
                    <a:pt x="3566" y="246287"/>
                  </a:cubicBezTo>
                  <a:cubicBezTo>
                    <a:pt x="276" y="249324"/>
                    <a:pt x="276" y="249830"/>
                    <a:pt x="276" y="250589"/>
                  </a:cubicBezTo>
                  <a:cubicBezTo>
                    <a:pt x="276" y="252108"/>
                    <a:pt x="1289" y="253120"/>
                    <a:pt x="2807" y="253120"/>
                  </a:cubicBezTo>
                  <a:cubicBezTo>
                    <a:pt x="5337" y="253120"/>
                    <a:pt x="28112" y="235912"/>
                    <a:pt x="43042" y="203775"/>
                  </a:cubicBezTo>
                  <a:cubicBezTo>
                    <a:pt x="55948" y="175939"/>
                    <a:pt x="58984" y="147851"/>
                    <a:pt x="58984" y="126594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4" name="Freeform 633">
              <a:extLst>
                <a:ext uri="{FF2B5EF4-FFF2-40B4-BE49-F238E27FC236}">
                  <a16:creationId xmlns:a16="http://schemas.microsoft.com/office/drawing/2014/main" id="{3008240B-0DD2-1860-D0EC-B7780C7B31FA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7899613" y="5462239"/>
              <a:ext cx="168278" cy="168531"/>
            </a:xfrm>
            <a:custGeom>
              <a:avLst/>
              <a:gdLst>
                <a:gd name="csX0" fmla="*/ 89609 w 168278"/>
                <a:gd name="csY0" fmla="*/ 89396 h 168531"/>
                <a:gd name="csX1" fmla="*/ 160211 w 168278"/>
                <a:gd name="csY1" fmla="*/ 89396 h 168531"/>
                <a:gd name="csX2" fmla="*/ 168561 w 168278"/>
                <a:gd name="csY2" fmla="*/ 84335 h 168531"/>
                <a:gd name="csX3" fmla="*/ 160211 w 168278"/>
                <a:gd name="csY3" fmla="*/ 79274 h 168531"/>
                <a:gd name="csX4" fmla="*/ 89609 w 168278"/>
                <a:gd name="csY4" fmla="*/ 79274 h 168531"/>
                <a:gd name="csX5" fmla="*/ 89609 w 168278"/>
                <a:gd name="csY5" fmla="*/ 8419 h 168531"/>
                <a:gd name="csX6" fmla="*/ 84548 w 168278"/>
                <a:gd name="csY6" fmla="*/ 69 h 168531"/>
                <a:gd name="csX7" fmla="*/ 79487 w 168278"/>
                <a:gd name="csY7" fmla="*/ 8419 h 168531"/>
                <a:gd name="csX8" fmla="*/ 79487 w 168278"/>
                <a:gd name="csY8" fmla="*/ 79274 h 168531"/>
                <a:gd name="csX9" fmla="*/ 8633 w 168278"/>
                <a:gd name="csY9" fmla="*/ 79274 h 168531"/>
                <a:gd name="csX10" fmla="*/ 282 w 168278"/>
                <a:gd name="csY10" fmla="*/ 84335 h 168531"/>
                <a:gd name="csX11" fmla="*/ 8633 w 168278"/>
                <a:gd name="csY11" fmla="*/ 89396 h 168531"/>
                <a:gd name="csX12" fmla="*/ 79487 w 168278"/>
                <a:gd name="csY12" fmla="*/ 89396 h 168531"/>
                <a:gd name="csX13" fmla="*/ 79487 w 168278"/>
                <a:gd name="csY13" fmla="*/ 160250 h 168531"/>
                <a:gd name="csX14" fmla="*/ 84548 w 168278"/>
                <a:gd name="csY14" fmla="*/ 168601 h 168531"/>
                <a:gd name="csX15" fmla="*/ 89609 w 168278"/>
                <a:gd name="csY15" fmla="*/ 160250 h 168531"/>
                <a:gd name="csX16" fmla="*/ 89609 w 168278"/>
                <a:gd name="csY16" fmla="*/ 89396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8278" h="168531">
                  <a:moveTo>
                    <a:pt x="89609" y="89396"/>
                  </a:moveTo>
                  <a:lnTo>
                    <a:pt x="160211" y="89396"/>
                  </a:lnTo>
                  <a:cubicBezTo>
                    <a:pt x="163753" y="89396"/>
                    <a:pt x="168561" y="89396"/>
                    <a:pt x="168561" y="84335"/>
                  </a:cubicBezTo>
                  <a:cubicBezTo>
                    <a:pt x="168561" y="79274"/>
                    <a:pt x="163753" y="79274"/>
                    <a:pt x="160211" y="79274"/>
                  </a:cubicBezTo>
                  <a:lnTo>
                    <a:pt x="89609" y="79274"/>
                  </a:lnTo>
                  <a:lnTo>
                    <a:pt x="89609" y="8419"/>
                  </a:lnTo>
                  <a:cubicBezTo>
                    <a:pt x="89609" y="4877"/>
                    <a:pt x="89609" y="69"/>
                    <a:pt x="84548" y="69"/>
                  </a:cubicBezTo>
                  <a:cubicBezTo>
                    <a:pt x="79487" y="69"/>
                    <a:pt x="79487" y="4877"/>
                    <a:pt x="79487" y="8419"/>
                  </a:cubicBezTo>
                  <a:lnTo>
                    <a:pt x="79487" y="79274"/>
                  </a:lnTo>
                  <a:lnTo>
                    <a:pt x="8633" y="79274"/>
                  </a:lnTo>
                  <a:cubicBezTo>
                    <a:pt x="5090" y="79274"/>
                    <a:pt x="282" y="79274"/>
                    <a:pt x="282" y="84335"/>
                  </a:cubicBezTo>
                  <a:cubicBezTo>
                    <a:pt x="282" y="89396"/>
                    <a:pt x="5090" y="89396"/>
                    <a:pt x="8633" y="89396"/>
                  </a:cubicBezTo>
                  <a:lnTo>
                    <a:pt x="79487" y="89396"/>
                  </a:lnTo>
                  <a:lnTo>
                    <a:pt x="79487" y="160250"/>
                  </a:lnTo>
                  <a:cubicBezTo>
                    <a:pt x="79487" y="163793"/>
                    <a:pt x="79487" y="168601"/>
                    <a:pt x="84548" y="168601"/>
                  </a:cubicBezTo>
                  <a:cubicBezTo>
                    <a:pt x="89609" y="168601"/>
                    <a:pt x="89609" y="163793"/>
                    <a:pt x="89609" y="160250"/>
                  </a:cubicBezTo>
                  <a:lnTo>
                    <a:pt x="89609" y="8939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5" name="Freeform 634">
              <a:extLst>
                <a:ext uri="{FF2B5EF4-FFF2-40B4-BE49-F238E27FC236}">
                  <a16:creationId xmlns:a16="http://schemas.microsoft.com/office/drawing/2014/main" id="{748C4B10-68EF-D992-5E94-62A2D75BA859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8152916" y="5431367"/>
              <a:ext cx="182196" cy="183968"/>
            </a:xfrm>
            <a:custGeom>
              <a:avLst/>
              <a:gdLst>
                <a:gd name="csX0" fmla="*/ 182489 w 182196"/>
                <a:gd name="csY0" fmla="*/ 56499 h 183968"/>
                <a:gd name="csX1" fmla="*/ 137446 w 182196"/>
                <a:gd name="csY1" fmla="*/ 69 h 183968"/>
                <a:gd name="csX2" fmla="*/ 87089 w 182196"/>
                <a:gd name="csY2" fmla="*/ 22843 h 183968"/>
                <a:gd name="csX3" fmla="*/ 59253 w 182196"/>
                <a:gd name="csY3" fmla="*/ 66115 h 183968"/>
                <a:gd name="csX4" fmla="*/ 61784 w 182196"/>
                <a:gd name="csY4" fmla="*/ 67886 h 183968"/>
                <a:gd name="csX5" fmla="*/ 74436 w 182196"/>
                <a:gd name="csY5" fmla="*/ 62572 h 183968"/>
                <a:gd name="csX6" fmla="*/ 82028 w 182196"/>
                <a:gd name="csY6" fmla="*/ 52703 h 183968"/>
                <a:gd name="csX7" fmla="*/ 99488 w 182196"/>
                <a:gd name="csY7" fmla="*/ 24615 h 183968"/>
                <a:gd name="csX8" fmla="*/ 120745 w 182196"/>
                <a:gd name="csY8" fmla="*/ 13987 h 183968"/>
                <a:gd name="csX9" fmla="*/ 160980 w 182196"/>
                <a:gd name="csY9" fmla="*/ 67380 h 183968"/>
                <a:gd name="csX10" fmla="*/ 77473 w 182196"/>
                <a:gd name="csY10" fmla="*/ 170119 h 183968"/>
                <a:gd name="csX11" fmla="*/ 21802 w 182196"/>
                <a:gd name="csY11" fmla="*/ 105338 h 183968"/>
                <a:gd name="csX12" fmla="*/ 76461 w 182196"/>
                <a:gd name="csY12" fmla="*/ 11203 h 183968"/>
                <a:gd name="csX13" fmla="*/ 86583 w 182196"/>
                <a:gd name="csY13" fmla="*/ 1840 h 183968"/>
                <a:gd name="csX14" fmla="*/ 84052 w 182196"/>
                <a:gd name="csY14" fmla="*/ 69 h 183968"/>
                <a:gd name="csX15" fmla="*/ 292 w 182196"/>
                <a:gd name="csY15" fmla="*/ 116219 h 183968"/>
                <a:gd name="csX16" fmla="*/ 60772 w 182196"/>
                <a:gd name="csY16" fmla="*/ 184037 h 183968"/>
                <a:gd name="csX17" fmla="*/ 182489 w 182196"/>
                <a:gd name="csY17" fmla="*/ 56499 h 18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82196" h="183968">
                  <a:moveTo>
                    <a:pt x="182489" y="56499"/>
                  </a:moveTo>
                  <a:cubicBezTo>
                    <a:pt x="182489" y="24362"/>
                    <a:pt x="168318" y="69"/>
                    <a:pt x="137446" y="69"/>
                  </a:cubicBezTo>
                  <a:cubicBezTo>
                    <a:pt x="111129" y="69"/>
                    <a:pt x="88860" y="21325"/>
                    <a:pt x="87089" y="22843"/>
                  </a:cubicBezTo>
                  <a:cubicBezTo>
                    <a:pt x="66845" y="42834"/>
                    <a:pt x="59253" y="65609"/>
                    <a:pt x="59253" y="66115"/>
                  </a:cubicBezTo>
                  <a:cubicBezTo>
                    <a:pt x="59253" y="67633"/>
                    <a:pt x="60519" y="67886"/>
                    <a:pt x="61784" y="67886"/>
                  </a:cubicBezTo>
                  <a:cubicBezTo>
                    <a:pt x="66592" y="67886"/>
                    <a:pt x="70641" y="65356"/>
                    <a:pt x="74436" y="62572"/>
                  </a:cubicBezTo>
                  <a:cubicBezTo>
                    <a:pt x="78991" y="59283"/>
                    <a:pt x="79244" y="58524"/>
                    <a:pt x="82028" y="52703"/>
                  </a:cubicBezTo>
                  <a:cubicBezTo>
                    <a:pt x="84305" y="47642"/>
                    <a:pt x="90126" y="35243"/>
                    <a:pt x="99488" y="24615"/>
                  </a:cubicBezTo>
                  <a:cubicBezTo>
                    <a:pt x="105562" y="17782"/>
                    <a:pt x="110623" y="13987"/>
                    <a:pt x="120745" y="13987"/>
                  </a:cubicBezTo>
                  <a:cubicBezTo>
                    <a:pt x="145291" y="13987"/>
                    <a:pt x="160980" y="34231"/>
                    <a:pt x="160980" y="67380"/>
                  </a:cubicBezTo>
                  <a:cubicBezTo>
                    <a:pt x="160980" y="119003"/>
                    <a:pt x="124287" y="170119"/>
                    <a:pt x="77473" y="170119"/>
                  </a:cubicBezTo>
                  <a:cubicBezTo>
                    <a:pt x="41540" y="170119"/>
                    <a:pt x="21802" y="141524"/>
                    <a:pt x="21802" y="105338"/>
                  </a:cubicBezTo>
                  <a:cubicBezTo>
                    <a:pt x="21802" y="70923"/>
                    <a:pt x="39515" y="32965"/>
                    <a:pt x="76461" y="11203"/>
                  </a:cubicBezTo>
                  <a:cubicBezTo>
                    <a:pt x="78991" y="9685"/>
                    <a:pt x="86583" y="5130"/>
                    <a:pt x="86583" y="1840"/>
                  </a:cubicBezTo>
                  <a:cubicBezTo>
                    <a:pt x="86583" y="69"/>
                    <a:pt x="84558" y="69"/>
                    <a:pt x="84052" y="69"/>
                  </a:cubicBezTo>
                  <a:cubicBezTo>
                    <a:pt x="75196" y="69"/>
                    <a:pt x="292" y="40304"/>
                    <a:pt x="292" y="116219"/>
                  </a:cubicBezTo>
                  <a:cubicBezTo>
                    <a:pt x="292" y="151646"/>
                    <a:pt x="18765" y="184037"/>
                    <a:pt x="60772" y="184037"/>
                  </a:cubicBezTo>
                  <a:cubicBezTo>
                    <a:pt x="110117" y="184037"/>
                    <a:pt x="182489" y="134439"/>
                    <a:pt x="182489" y="5649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6" name="Freeform 635">
              <a:extLst>
                <a:ext uri="{FF2B5EF4-FFF2-40B4-BE49-F238E27FC236}">
                  <a16:creationId xmlns:a16="http://schemas.microsoft.com/office/drawing/2014/main" id="{A7D31C8A-30A1-0C64-1449-32CBD8AFF796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8372031" y="5419980"/>
              <a:ext cx="58707" cy="253051"/>
            </a:xfrm>
            <a:custGeom>
              <a:avLst/>
              <a:gdLst>
                <a:gd name="csX0" fmla="*/ 59008 w 58707"/>
                <a:gd name="csY0" fmla="*/ 250589 h 253051"/>
                <a:gd name="csX1" fmla="*/ 54707 w 58707"/>
                <a:gd name="csY1" fmla="*/ 245022 h 253051"/>
                <a:gd name="csX2" fmla="*/ 14978 w 58707"/>
                <a:gd name="csY2" fmla="*/ 126594 h 253051"/>
                <a:gd name="csX3" fmla="*/ 55719 w 58707"/>
                <a:gd name="csY3" fmla="*/ 6901 h 253051"/>
                <a:gd name="csX4" fmla="*/ 59008 w 58707"/>
                <a:gd name="csY4" fmla="*/ 2599 h 253051"/>
                <a:gd name="csX5" fmla="*/ 56478 w 58707"/>
                <a:gd name="csY5" fmla="*/ 69 h 253051"/>
                <a:gd name="csX6" fmla="*/ 16243 w 58707"/>
                <a:gd name="csY6" fmla="*/ 49414 h 253051"/>
                <a:gd name="csX7" fmla="*/ 301 w 58707"/>
                <a:gd name="csY7" fmla="*/ 126594 h 253051"/>
                <a:gd name="csX8" fmla="*/ 17002 w 58707"/>
                <a:gd name="csY8" fmla="*/ 205546 h 253051"/>
                <a:gd name="csX9" fmla="*/ 56478 w 58707"/>
                <a:gd name="csY9" fmla="*/ 253120 h 253051"/>
                <a:gd name="csX10" fmla="*/ 59008 w 58707"/>
                <a:gd name="csY10" fmla="*/ 250589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9008" y="250589"/>
                  </a:moveTo>
                  <a:cubicBezTo>
                    <a:pt x="59008" y="249830"/>
                    <a:pt x="59008" y="249324"/>
                    <a:pt x="54707" y="245022"/>
                  </a:cubicBezTo>
                  <a:cubicBezTo>
                    <a:pt x="23075" y="213138"/>
                    <a:pt x="14978" y="165311"/>
                    <a:pt x="14978" y="126594"/>
                  </a:cubicBezTo>
                  <a:cubicBezTo>
                    <a:pt x="14978" y="82563"/>
                    <a:pt x="24594" y="38533"/>
                    <a:pt x="55719" y="6901"/>
                  </a:cubicBezTo>
                  <a:cubicBezTo>
                    <a:pt x="59008" y="3865"/>
                    <a:pt x="59008" y="3358"/>
                    <a:pt x="59008" y="2599"/>
                  </a:cubicBezTo>
                  <a:cubicBezTo>
                    <a:pt x="59008" y="828"/>
                    <a:pt x="57996" y="69"/>
                    <a:pt x="56478" y="69"/>
                  </a:cubicBezTo>
                  <a:cubicBezTo>
                    <a:pt x="53947" y="69"/>
                    <a:pt x="31173" y="17276"/>
                    <a:pt x="16243" y="49414"/>
                  </a:cubicBezTo>
                  <a:cubicBezTo>
                    <a:pt x="3337" y="77249"/>
                    <a:pt x="301" y="105338"/>
                    <a:pt x="301" y="126594"/>
                  </a:cubicBezTo>
                  <a:cubicBezTo>
                    <a:pt x="301" y="146332"/>
                    <a:pt x="3084" y="176951"/>
                    <a:pt x="17002" y="205546"/>
                  </a:cubicBezTo>
                  <a:cubicBezTo>
                    <a:pt x="32185" y="236671"/>
                    <a:pt x="53947" y="253120"/>
                    <a:pt x="56478" y="253120"/>
                  </a:cubicBezTo>
                  <a:cubicBezTo>
                    <a:pt x="57996" y="253120"/>
                    <a:pt x="59008" y="252361"/>
                    <a:pt x="59008" y="250589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7" name="Freeform 636">
              <a:extLst>
                <a:ext uri="{FF2B5EF4-FFF2-40B4-BE49-F238E27FC236}">
                  <a16:creationId xmlns:a16="http://schemas.microsoft.com/office/drawing/2014/main" id="{43427856-5F20-3C56-714B-7F966DD9096A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8453233" y="5497919"/>
              <a:ext cx="142467" cy="163724"/>
            </a:xfrm>
            <a:custGeom>
              <a:avLst/>
              <a:gdLst>
                <a:gd name="csX0" fmla="*/ 139989 w 142467"/>
                <a:gd name="csY0" fmla="*/ 9938 h 163724"/>
                <a:gd name="csX1" fmla="*/ 142772 w 142467"/>
                <a:gd name="csY1" fmla="*/ 5889 h 163724"/>
                <a:gd name="csX2" fmla="*/ 139736 w 142467"/>
                <a:gd name="csY2" fmla="*/ 2852 h 163724"/>
                <a:gd name="csX3" fmla="*/ 135687 w 142467"/>
                <a:gd name="csY3" fmla="*/ 5889 h 163724"/>
                <a:gd name="csX4" fmla="*/ 77738 w 142467"/>
                <a:gd name="csY4" fmla="*/ 70417 h 163724"/>
                <a:gd name="csX5" fmla="*/ 59771 w 142467"/>
                <a:gd name="csY5" fmla="*/ 18541 h 163724"/>
                <a:gd name="csX6" fmla="*/ 29152 w 142467"/>
                <a:gd name="csY6" fmla="*/ 69 h 163724"/>
                <a:gd name="csX7" fmla="*/ 7896 w 142467"/>
                <a:gd name="csY7" fmla="*/ 16770 h 163724"/>
                <a:gd name="csX8" fmla="*/ 10933 w 142467"/>
                <a:gd name="csY8" fmla="*/ 19301 h 163724"/>
                <a:gd name="csX9" fmla="*/ 14222 w 142467"/>
                <a:gd name="csY9" fmla="*/ 16517 h 163724"/>
                <a:gd name="csX10" fmla="*/ 27634 w 142467"/>
                <a:gd name="csY10" fmla="*/ 5636 h 163724"/>
                <a:gd name="csX11" fmla="*/ 47119 w 142467"/>
                <a:gd name="csY11" fmla="*/ 36002 h 163724"/>
                <a:gd name="csX12" fmla="*/ 63314 w 142467"/>
                <a:gd name="csY12" fmla="*/ 86106 h 163724"/>
                <a:gd name="csX13" fmla="*/ 61290 w 142467"/>
                <a:gd name="csY13" fmla="*/ 88890 h 163724"/>
                <a:gd name="csX14" fmla="*/ 3088 w 142467"/>
                <a:gd name="csY14" fmla="*/ 153924 h 163724"/>
                <a:gd name="csX15" fmla="*/ 304 w 142467"/>
                <a:gd name="csY15" fmla="*/ 157973 h 163724"/>
                <a:gd name="csX16" fmla="*/ 3341 w 142467"/>
                <a:gd name="csY16" fmla="*/ 161009 h 163724"/>
                <a:gd name="csX17" fmla="*/ 7390 w 142467"/>
                <a:gd name="csY17" fmla="*/ 158226 h 163724"/>
                <a:gd name="csX18" fmla="*/ 65339 w 142467"/>
                <a:gd name="csY18" fmla="*/ 93192 h 163724"/>
                <a:gd name="csX19" fmla="*/ 82546 w 142467"/>
                <a:gd name="csY19" fmla="*/ 143549 h 163724"/>
                <a:gd name="csX20" fmla="*/ 113924 w 142467"/>
                <a:gd name="csY20" fmla="*/ 163793 h 163724"/>
                <a:gd name="csX21" fmla="*/ 135434 w 142467"/>
                <a:gd name="csY21" fmla="*/ 147344 h 163724"/>
                <a:gd name="csX22" fmla="*/ 132397 w 142467"/>
                <a:gd name="csY22" fmla="*/ 144561 h 163724"/>
                <a:gd name="csX23" fmla="*/ 128854 w 142467"/>
                <a:gd name="csY23" fmla="*/ 148104 h 163724"/>
                <a:gd name="csX24" fmla="*/ 115443 w 142467"/>
                <a:gd name="csY24" fmla="*/ 158226 h 163724"/>
                <a:gd name="csX25" fmla="*/ 79763 w 142467"/>
                <a:gd name="csY25" fmla="*/ 77502 h 163724"/>
                <a:gd name="csX26" fmla="*/ 139989 w 142467"/>
                <a:gd name="csY26" fmla="*/ 9938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2467" h="163724">
                  <a:moveTo>
                    <a:pt x="139989" y="9938"/>
                  </a:moveTo>
                  <a:cubicBezTo>
                    <a:pt x="142772" y="7154"/>
                    <a:pt x="142772" y="6648"/>
                    <a:pt x="142772" y="5889"/>
                  </a:cubicBezTo>
                  <a:cubicBezTo>
                    <a:pt x="142772" y="4371"/>
                    <a:pt x="141760" y="2852"/>
                    <a:pt x="139736" y="2852"/>
                  </a:cubicBezTo>
                  <a:cubicBezTo>
                    <a:pt x="138217" y="2852"/>
                    <a:pt x="137205" y="4118"/>
                    <a:pt x="135687" y="5889"/>
                  </a:cubicBezTo>
                  <a:lnTo>
                    <a:pt x="77738" y="70417"/>
                  </a:lnTo>
                  <a:cubicBezTo>
                    <a:pt x="67616" y="38279"/>
                    <a:pt x="65592" y="31953"/>
                    <a:pt x="59771" y="18541"/>
                  </a:cubicBezTo>
                  <a:cubicBezTo>
                    <a:pt x="56988" y="12721"/>
                    <a:pt x="51421" y="69"/>
                    <a:pt x="29152" y="69"/>
                  </a:cubicBezTo>
                  <a:cubicBezTo>
                    <a:pt x="14475" y="69"/>
                    <a:pt x="7896" y="13227"/>
                    <a:pt x="7896" y="16770"/>
                  </a:cubicBezTo>
                  <a:cubicBezTo>
                    <a:pt x="7896" y="17023"/>
                    <a:pt x="7896" y="19301"/>
                    <a:pt x="10933" y="19301"/>
                  </a:cubicBezTo>
                  <a:cubicBezTo>
                    <a:pt x="13210" y="19301"/>
                    <a:pt x="13716" y="17782"/>
                    <a:pt x="14222" y="16517"/>
                  </a:cubicBezTo>
                  <a:cubicBezTo>
                    <a:pt x="18018" y="6648"/>
                    <a:pt x="26116" y="5636"/>
                    <a:pt x="27634" y="5636"/>
                  </a:cubicBezTo>
                  <a:cubicBezTo>
                    <a:pt x="35226" y="5636"/>
                    <a:pt x="42817" y="24868"/>
                    <a:pt x="47119" y="36002"/>
                  </a:cubicBezTo>
                  <a:cubicBezTo>
                    <a:pt x="55217" y="55993"/>
                    <a:pt x="63314" y="85347"/>
                    <a:pt x="63314" y="86106"/>
                  </a:cubicBezTo>
                  <a:cubicBezTo>
                    <a:pt x="63314" y="86359"/>
                    <a:pt x="63314" y="86865"/>
                    <a:pt x="61290" y="88890"/>
                  </a:cubicBezTo>
                  <a:lnTo>
                    <a:pt x="3088" y="153924"/>
                  </a:lnTo>
                  <a:cubicBezTo>
                    <a:pt x="304" y="156707"/>
                    <a:pt x="304" y="157213"/>
                    <a:pt x="304" y="157973"/>
                  </a:cubicBezTo>
                  <a:cubicBezTo>
                    <a:pt x="304" y="159491"/>
                    <a:pt x="1823" y="161009"/>
                    <a:pt x="3341" y="161009"/>
                  </a:cubicBezTo>
                  <a:cubicBezTo>
                    <a:pt x="5112" y="161009"/>
                    <a:pt x="6378" y="159238"/>
                    <a:pt x="7390" y="158226"/>
                  </a:cubicBezTo>
                  <a:lnTo>
                    <a:pt x="65339" y="93192"/>
                  </a:lnTo>
                  <a:cubicBezTo>
                    <a:pt x="73436" y="119509"/>
                    <a:pt x="76473" y="129378"/>
                    <a:pt x="82546" y="143549"/>
                  </a:cubicBezTo>
                  <a:cubicBezTo>
                    <a:pt x="85836" y="151140"/>
                    <a:pt x="91403" y="163793"/>
                    <a:pt x="113924" y="163793"/>
                  </a:cubicBezTo>
                  <a:cubicBezTo>
                    <a:pt x="128601" y="163793"/>
                    <a:pt x="135434" y="150634"/>
                    <a:pt x="135434" y="147344"/>
                  </a:cubicBezTo>
                  <a:cubicBezTo>
                    <a:pt x="135434" y="146079"/>
                    <a:pt x="134928" y="144561"/>
                    <a:pt x="132397" y="144561"/>
                  </a:cubicBezTo>
                  <a:cubicBezTo>
                    <a:pt x="129867" y="144561"/>
                    <a:pt x="129614" y="145573"/>
                    <a:pt x="128854" y="148104"/>
                  </a:cubicBezTo>
                  <a:cubicBezTo>
                    <a:pt x="126577" y="154177"/>
                    <a:pt x="120251" y="158226"/>
                    <a:pt x="115443" y="158226"/>
                  </a:cubicBezTo>
                  <a:cubicBezTo>
                    <a:pt x="102537" y="158226"/>
                    <a:pt x="85330" y="96987"/>
                    <a:pt x="79763" y="77502"/>
                  </a:cubicBezTo>
                  <a:lnTo>
                    <a:pt x="139989" y="993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8" name="Freeform 637">
              <a:extLst>
                <a:ext uri="{FF2B5EF4-FFF2-40B4-BE49-F238E27FC236}">
                  <a16:creationId xmlns:a16="http://schemas.microsoft.com/office/drawing/2014/main" id="{BB258694-6FB6-B193-9631-AD8AAD286D4D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8614880" y="5387667"/>
              <a:ext cx="78293" cy="117618"/>
            </a:xfrm>
            <a:custGeom>
              <a:avLst/>
              <a:gdLst>
                <a:gd name="csX0" fmla="*/ 78605 w 78293"/>
                <a:gd name="csY0" fmla="*/ 85444 h 117618"/>
                <a:gd name="csX1" fmla="*/ 72582 w 78293"/>
                <a:gd name="csY1" fmla="*/ 85444 h 117618"/>
                <a:gd name="csX2" fmla="*/ 67977 w 78293"/>
                <a:gd name="csY2" fmla="*/ 101563 h 117618"/>
                <a:gd name="csX3" fmla="*/ 50440 w 78293"/>
                <a:gd name="csY3" fmla="*/ 102626 h 117618"/>
                <a:gd name="csX4" fmla="*/ 17847 w 78293"/>
                <a:gd name="csY4" fmla="*/ 102626 h 117618"/>
                <a:gd name="csX5" fmla="*/ 53274 w 78293"/>
                <a:gd name="csY5" fmla="*/ 72867 h 117618"/>
                <a:gd name="csX6" fmla="*/ 78605 w 78293"/>
                <a:gd name="csY6" fmla="*/ 34606 h 117618"/>
                <a:gd name="csX7" fmla="*/ 37155 w 78293"/>
                <a:gd name="csY7" fmla="*/ 65 h 117618"/>
                <a:gd name="csX8" fmla="*/ 311 w 78293"/>
                <a:gd name="csY8" fmla="*/ 31772 h 117618"/>
                <a:gd name="csX9" fmla="*/ 9699 w 78293"/>
                <a:gd name="csY9" fmla="*/ 41692 h 117618"/>
                <a:gd name="csX10" fmla="*/ 19087 w 78293"/>
                <a:gd name="csY10" fmla="*/ 32303 h 117618"/>
                <a:gd name="csX11" fmla="*/ 8636 w 78293"/>
                <a:gd name="csY11" fmla="*/ 22915 h 117618"/>
                <a:gd name="csX12" fmla="*/ 34498 w 78293"/>
                <a:gd name="csY12" fmla="*/ 6441 h 117618"/>
                <a:gd name="csX13" fmla="*/ 61423 w 78293"/>
                <a:gd name="csY13" fmla="*/ 34606 h 117618"/>
                <a:gd name="csX14" fmla="*/ 44772 w 78293"/>
                <a:gd name="csY14" fmla="*/ 68616 h 117618"/>
                <a:gd name="csX15" fmla="*/ 2082 w 78293"/>
                <a:gd name="csY15" fmla="*/ 110774 h 117618"/>
                <a:gd name="csX16" fmla="*/ 311 w 78293"/>
                <a:gd name="csY16" fmla="*/ 117683 h 117618"/>
                <a:gd name="csX17" fmla="*/ 73291 w 78293"/>
                <a:gd name="csY17" fmla="*/ 117683 h 117618"/>
                <a:gd name="csX18" fmla="*/ 78605 w 78293"/>
                <a:gd name="csY18" fmla="*/ 85444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8293" h="117618">
                  <a:moveTo>
                    <a:pt x="78605" y="85444"/>
                  </a:moveTo>
                  <a:lnTo>
                    <a:pt x="72582" y="85444"/>
                  </a:lnTo>
                  <a:cubicBezTo>
                    <a:pt x="72051" y="89341"/>
                    <a:pt x="70279" y="99792"/>
                    <a:pt x="67977" y="101563"/>
                  </a:cubicBezTo>
                  <a:cubicBezTo>
                    <a:pt x="66560" y="102626"/>
                    <a:pt x="52920" y="102626"/>
                    <a:pt x="50440" y="102626"/>
                  </a:cubicBezTo>
                  <a:lnTo>
                    <a:pt x="17847" y="102626"/>
                  </a:lnTo>
                  <a:cubicBezTo>
                    <a:pt x="36446" y="86153"/>
                    <a:pt x="42646" y="81193"/>
                    <a:pt x="53274" y="72867"/>
                  </a:cubicBezTo>
                  <a:cubicBezTo>
                    <a:pt x="66382" y="62416"/>
                    <a:pt x="78605" y="51434"/>
                    <a:pt x="78605" y="34606"/>
                  </a:cubicBezTo>
                  <a:cubicBezTo>
                    <a:pt x="78605" y="13173"/>
                    <a:pt x="59828" y="65"/>
                    <a:pt x="37155" y="65"/>
                  </a:cubicBezTo>
                  <a:cubicBezTo>
                    <a:pt x="15190" y="65"/>
                    <a:pt x="311" y="15475"/>
                    <a:pt x="311" y="31772"/>
                  </a:cubicBezTo>
                  <a:cubicBezTo>
                    <a:pt x="311" y="40806"/>
                    <a:pt x="7928" y="41692"/>
                    <a:pt x="9699" y="41692"/>
                  </a:cubicBezTo>
                  <a:cubicBezTo>
                    <a:pt x="13950" y="41692"/>
                    <a:pt x="19087" y="38680"/>
                    <a:pt x="19087" y="32303"/>
                  </a:cubicBezTo>
                  <a:cubicBezTo>
                    <a:pt x="19087" y="29115"/>
                    <a:pt x="17847" y="22915"/>
                    <a:pt x="8636" y="22915"/>
                  </a:cubicBezTo>
                  <a:cubicBezTo>
                    <a:pt x="14127" y="10338"/>
                    <a:pt x="26173" y="6441"/>
                    <a:pt x="34498" y="6441"/>
                  </a:cubicBezTo>
                  <a:cubicBezTo>
                    <a:pt x="52212" y="6441"/>
                    <a:pt x="61423" y="20258"/>
                    <a:pt x="61423" y="34606"/>
                  </a:cubicBezTo>
                  <a:cubicBezTo>
                    <a:pt x="61423" y="50017"/>
                    <a:pt x="50440" y="62239"/>
                    <a:pt x="44772" y="68616"/>
                  </a:cubicBezTo>
                  <a:lnTo>
                    <a:pt x="2082" y="110774"/>
                  </a:lnTo>
                  <a:cubicBezTo>
                    <a:pt x="311" y="112369"/>
                    <a:pt x="311" y="112723"/>
                    <a:pt x="311" y="117683"/>
                  </a:cubicBezTo>
                  <a:lnTo>
                    <a:pt x="73291" y="117683"/>
                  </a:lnTo>
                  <a:lnTo>
                    <a:pt x="78605" y="85444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9" name="Freeform 638">
              <a:extLst>
                <a:ext uri="{FF2B5EF4-FFF2-40B4-BE49-F238E27FC236}">
                  <a16:creationId xmlns:a16="http://schemas.microsoft.com/office/drawing/2014/main" id="{FA10A654-B7FF-39A6-0028-3F4F9101E13C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8731666" y="5419980"/>
              <a:ext cx="58707" cy="253051"/>
            </a:xfrm>
            <a:custGeom>
              <a:avLst/>
              <a:gdLst>
                <a:gd name="csX0" fmla="*/ 59023 w 58707"/>
                <a:gd name="csY0" fmla="*/ 126594 h 253051"/>
                <a:gd name="csX1" fmla="*/ 42322 w 58707"/>
                <a:gd name="csY1" fmla="*/ 47642 h 253051"/>
                <a:gd name="csX2" fmla="*/ 2846 w 58707"/>
                <a:gd name="csY2" fmla="*/ 69 h 253051"/>
                <a:gd name="csX3" fmla="*/ 315 w 58707"/>
                <a:gd name="csY3" fmla="*/ 2599 h 253051"/>
                <a:gd name="csX4" fmla="*/ 5123 w 58707"/>
                <a:gd name="csY4" fmla="*/ 8419 h 253051"/>
                <a:gd name="csX5" fmla="*/ 44346 w 58707"/>
                <a:gd name="csY5" fmla="*/ 126594 h 253051"/>
                <a:gd name="csX6" fmla="*/ 3605 w 58707"/>
                <a:gd name="csY6" fmla="*/ 246287 h 253051"/>
                <a:gd name="csX7" fmla="*/ 315 w 58707"/>
                <a:gd name="csY7" fmla="*/ 250589 h 253051"/>
                <a:gd name="csX8" fmla="*/ 2846 w 58707"/>
                <a:gd name="csY8" fmla="*/ 253120 h 253051"/>
                <a:gd name="csX9" fmla="*/ 43081 w 58707"/>
                <a:gd name="csY9" fmla="*/ 203775 h 253051"/>
                <a:gd name="csX10" fmla="*/ 59023 w 58707"/>
                <a:gd name="csY10" fmla="*/ 126594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707" h="253051">
                  <a:moveTo>
                    <a:pt x="59023" y="126594"/>
                  </a:moveTo>
                  <a:cubicBezTo>
                    <a:pt x="59023" y="106856"/>
                    <a:pt x="56239" y="76237"/>
                    <a:pt x="42322" y="47642"/>
                  </a:cubicBezTo>
                  <a:cubicBezTo>
                    <a:pt x="27139" y="16517"/>
                    <a:pt x="5376" y="69"/>
                    <a:pt x="2846" y="69"/>
                  </a:cubicBezTo>
                  <a:cubicBezTo>
                    <a:pt x="1327" y="69"/>
                    <a:pt x="315" y="1081"/>
                    <a:pt x="315" y="2599"/>
                  </a:cubicBezTo>
                  <a:cubicBezTo>
                    <a:pt x="315" y="3358"/>
                    <a:pt x="315" y="3865"/>
                    <a:pt x="5123" y="8419"/>
                  </a:cubicBezTo>
                  <a:cubicBezTo>
                    <a:pt x="29922" y="33471"/>
                    <a:pt x="44346" y="73707"/>
                    <a:pt x="44346" y="126594"/>
                  </a:cubicBezTo>
                  <a:cubicBezTo>
                    <a:pt x="44346" y="169866"/>
                    <a:pt x="34983" y="214403"/>
                    <a:pt x="3605" y="246287"/>
                  </a:cubicBezTo>
                  <a:cubicBezTo>
                    <a:pt x="315" y="249324"/>
                    <a:pt x="315" y="249830"/>
                    <a:pt x="315" y="250589"/>
                  </a:cubicBezTo>
                  <a:cubicBezTo>
                    <a:pt x="315" y="252108"/>
                    <a:pt x="1327" y="253120"/>
                    <a:pt x="2846" y="253120"/>
                  </a:cubicBezTo>
                  <a:cubicBezTo>
                    <a:pt x="5376" y="253120"/>
                    <a:pt x="28151" y="235912"/>
                    <a:pt x="43081" y="203775"/>
                  </a:cubicBezTo>
                  <a:cubicBezTo>
                    <a:pt x="55986" y="175939"/>
                    <a:pt x="59023" y="147851"/>
                    <a:pt x="59023" y="126594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34" name="Group 533" descr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2}(\chi,2)=\frac{1}{3} \left[8I(\chi)-6I(2 \chi) +I(4 \chi)\right] =I(0)+\mathcal{O}(\chi^{3})&#10;\end{align*}&#10;&#10;&#10;\end{document}" title="IguanaTex Shape Display">
            <a:extLst>
              <a:ext uri="{FF2B5EF4-FFF2-40B4-BE49-F238E27FC236}">
                <a16:creationId xmlns:a16="http://schemas.microsoft.com/office/drawing/2014/main" id="{097AE230-7090-6AA1-A8C5-702C0C2C05BF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1054100" y="5067300"/>
            <a:ext cx="5907996" cy="518870"/>
            <a:chOff x="3897175" y="6529541"/>
            <a:chExt cx="5907996" cy="518870"/>
          </a:xfrm>
        </p:grpSpPr>
        <p:sp>
          <p:nvSpPr>
            <p:cNvPr id="477" name="Freeform 476">
              <a:extLst>
                <a:ext uri="{FF2B5EF4-FFF2-40B4-BE49-F238E27FC236}">
                  <a16:creationId xmlns:a16="http://schemas.microsoft.com/office/drawing/2014/main" id="{AA321E95-6C12-2554-303B-BDE5E0376FE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3897175" y="6696430"/>
              <a:ext cx="179909" cy="178400"/>
            </a:xfrm>
            <a:custGeom>
              <a:avLst/>
              <a:gdLst>
                <a:gd name="csX0" fmla="*/ 84271 w 179909"/>
                <a:gd name="csY0" fmla="*/ 17531 h 178400"/>
                <a:gd name="csX1" fmla="*/ 91327 w 179909"/>
                <a:gd name="csY1" fmla="*/ 8169 h 178400"/>
                <a:gd name="csX2" fmla="*/ 106697 w 179909"/>
                <a:gd name="csY2" fmla="*/ 7916 h 178400"/>
                <a:gd name="csX3" fmla="*/ 152556 w 179909"/>
                <a:gd name="csY3" fmla="*/ 32968 h 178400"/>
                <a:gd name="csX4" fmla="*/ 138698 w 179909"/>
                <a:gd name="csY4" fmla="*/ 68901 h 178400"/>
                <a:gd name="csX5" fmla="*/ 96114 w 179909"/>
                <a:gd name="csY5" fmla="*/ 83578 h 178400"/>
                <a:gd name="csX6" fmla="*/ 67893 w 179909"/>
                <a:gd name="csY6" fmla="*/ 83578 h 178400"/>
                <a:gd name="csX7" fmla="*/ 84271 w 179909"/>
                <a:gd name="csY7" fmla="*/ 17531 h 178400"/>
                <a:gd name="csX8" fmla="*/ 120556 w 179909"/>
                <a:gd name="csY8" fmla="*/ 86867 h 178400"/>
                <a:gd name="csX9" fmla="*/ 175990 w 179909"/>
                <a:gd name="csY9" fmla="*/ 38029 h 178400"/>
                <a:gd name="csX10" fmla="*/ 120304 w 179909"/>
                <a:gd name="csY10" fmla="*/ 71 h 178400"/>
                <a:gd name="csX11" fmla="*/ 48491 w 179909"/>
                <a:gd name="csY11" fmla="*/ 71 h 178400"/>
                <a:gd name="csX12" fmla="*/ 41184 w 179909"/>
                <a:gd name="csY12" fmla="*/ 5132 h 178400"/>
                <a:gd name="csX13" fmla="*/ 48239 w 179909"/>
                <a:gd name="csY13" fmla="*/ 7916 h 178400"/>
                <a:gd name="csX14" fmla="*/ 57814 w 179909"/>
                <a:gd name="csY14" fmla="*/ 8422 h 178400"/>
                <a:gd name="csX15" fmla="*/ 64617 w 179909"/>
                <a:gd name="csY15" fmla="*/ 12470 h 178400"/>
                <a:gd name="csX16" fmla="*/ 63610 w 179909"/>
                <a:gd name="csY16" fmla="*/ 17278 h 178400"/>
                <a:gd name="csX17" fmla="*/ 29845 w 179909"/>
                <a:gd name="csY17" fmla="*/ 153167 h 178400"/>
                <a:gd name="csX18" fmla="*/ 6915 w 179909"/>
                <a:gd name="csY18" fmla="*/ 165060 h 178400"/>
                <a:gd name="csX19" fmla="*/ 112 w 179909"/>
                <a:gd name="csY19" fmla="*/ 170121 h 178400"/>
                <a:gd name="csX20" fmla="*/ 3640 w 179909"/>
                <a:gd name="csY20" fmla="*/ 172905 h 178400"/>
                <a:gd name="csX21" fmla="*/ 35388 w 179909"/>
                <a:gd name="csY21" fmla="*/ 172146 h 178400"/>
                <a:gd name="csX22" fmla="*/ 67389 w 179909"/>
                <a:gd name="csY22" fmla="*/ 172905 h 178400"/>
                <a:gd name="csX23" fmla="*/ 72429 w 179909"/>
                <a:gd name="csY23" fmla="*/ 167844 h 178400"/>
                <a:gd name="csX24" fmla="*/ 65373 w 179909"/>
                <a:gd name="csY24" fmla="*/ 165060 h 178400"/>
                <a:gd name="csX25" fmla="*/ 48995 w 179909"/>
                <a:gd name="csY25" fmla="*/ 160505 h 178400"/>
                <a:gd name="csX26" fmla="*/ 49751 w 179909"/>
                <a:gd name="csY26" fmla="*/ 156203 h 178400"/>
                <a:gd name="csX27" fmla="*/ 66381 w 179909"/>
                <a:gd name="csY27" fmla="*/ 89145 h 178400"/>
                <a:gd name="csX28" fmla="*/ 96366 w 179909"/>
                <a:gd name="csY28" fmla="*/ 89145 h 178400"/>
                <a:gd name="csX29" fmla="*/ 123831 w 179909"/>
                <a:gd name="csY29" fmla="*/ 112173 h 178400"/>
                <a:gd name="csX30" fmla="*/ 120304 w 179909"/>
                <a:gd name="csY30" fmla="*/ 129633 h 178400"/>
                <a:gd name="csX31" fmla="*/ 116272 w 179909"/>
                <a:gd name="csY31" fmla="*/ 151142 h 178400"/>
                <a:gd name="csX32" fmla="*/ 149785 w 179909"/>
                <a:gd name="csY32" fmla="*/ 178472 h 178400"/>
                <a:gd name="csX33" fmla="*/ 180022 w 179909"/>
                <a:gd name="csY33" fmla="*/ 149371 h 178400"/>
                <a:gd name="csX34" fmla="*/ 176998 w 179909"/>
                <a:gd name="csY34" fmla="*/ 146334 h 178400"/>
                <a:gd name="csX35" fmla="*/ 173722 w 179909"/>
                <a:gd name="csY35" fmla="*/ 149877 h 178400"/>
                <a:gd name="csX36" fmla="*/ 150793 w 179909"/>
                <a:gd name="csY36" fmla="*/ 172905 h 178400"/>
                <a:gd name="csX37" fmla="*/ 140714 w 179909"/>
                <a:gd name="csY37" fmla="*/ 157469 h 178400"/>
                <a:gd name="csX38" fmla="*/ 143233 w 179909"/>
                <a:gd name="csY38" fmla="*/ 128621 h 178400"/>
                <a:gd name="csX39" fmla="*/ 144241 w 179909"/>
                <a:gd name="csY39" fmla="*/ 116727 h 178400"/>
                <a:gd name="csX40" fmla="*/ 120556 w 179909"/>
                <a:gd name="csY40" fmla="*/ 86867 h 178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79909" h="178400">
                  <a:moveTo>
                    <a:pt x="84271" y="17531"/>
                  </a:moveTo>
                  <a:cubicBezTo>
                    <a:pt x="85783" y="11458"/>
                    <a:pt x="86539" y="8928"/>
                    <a:pt x="91327" y="8169"/>
                  </a:cubicBezTo>
                  <a:cubicBezTo>
                    <a:pt x="93594" y="7916"/>
                    <a:pt x="101658" y="7916"/>
                    <a:pt x="106697" y="7916"/>
                  </a:cubicBezTo>
                  <a:cubicBezTo>
                    <a:pt x="124587" y="7916"/>
                    <a:pt x="152556" y="7916"/>
                    <a:pt x="152556" y="32968"/>
                  </a:cubicBezTo>
                  <a:cubicBezTo>
                    <a:pt x="152556" y="41571"/>
                    <a:pt x="148525" y="59032"/>
                    <a:pt x="138698" y="68901"/>
                  </a:cubicBezTo>
                  <a:cubicBezTo>
                    <a:pt x="132146" y="75480"/>
                    <a:pt x="118792" y="83578"/>
                    <a:pt x="96114" y="83578"/>
                  </a:cubicBezTo>
                  <a:lnTo>
                    <a:pt x="67893" y="83578"/>
                  </a:lnTo>
                  <a:lnTo>
                    <a:pt x="84271" y="17531"/>
                  </a:lnTo>
                  <a:close/>
                  <a:moveTo>
                    <a:pt x="120556" y="86867"/>
                  </a:moveTo>
                  <a:cubicBezTo>
                    <a:pt x="146005" y="81300"/>
                    <a:pt x="175990" y="63587"/>
                    <a:pt x="175990" y="38029"/>
                  </a:cubicBezTo>
                  <a:cubicBezTo>
                    <a:pt x="175990" y="16266"/>
                    <a:pt x="153312" y="71"/>
                    <a:pt x="120304" y="71"/>
                  </a:cubicBezTo>
                  <a:lnTo>
                    <a:pt x="48491" y="71"/>
                  </a:lnTo>
                  <a:cubicBezTo>
                    <a:pt x="43452" y="71"/>
                    <a:pt x="41184" y="71"/>
                    <a:pt x="41184" y="5132"/>
                  </a:cubicBezTo>
                  <a:cubicBezTo>
                    <a:pt x="41184" y="7916"/>
                    <a:pt x="43452" y="7916"/>
                    <a:pt x="48239" y="7916"/>
                  </a:cubicBezTo>
                  <a:cubicBezTo>
                    <a:pt x="48743" y="7916"/>
                    <a:pt x="53531" y="7916"/>
                    <a:pt x="57814" y="8422"/>
                  </a:cubicBezTo>
                  <a:cubicBezTo>
                    <a:pt x="62350" y="8928"/>
                    <a:pt x="64617" y="9181"/>
                    <a:pt x="64617" y="12470"/>
                  </a:cubicBezTo>
                  <a:cubicBezTo>
                    <a:pt x="64617" y="13483"/>
                    <a:pt x="64365" y="14242"/>
                    <a:pt x="63610" y="17278"/>
                  </a:cubicBezTo>
                  <a:lnTo>
                    <a:pt x="29845" y="153167"/>
                  </a:lnTo>
                  <a:cubicBezTo>
                    <a:pt x="27325" y="163036"/>
                    <a:pt x="26821" y="165060"/>
                    <a:pt x="6915" y="165060"/>
                  </a:cubicBezTo>
                  <a:cubicBezTo>
                    <a:pt x="2380" y="165060"/>
                    <a:pt x="112" y="165060"/>
                    <a:pt x="112" y="170121"/>
                  </a:cubicBezTo>
                  <a:cubicBezTo>
                    <a:pt x="112" y="172905"/>
                    <a:pt x="3136" y="172905"/>
                    <a:pt x="3640" y="172905"/>
                  </a:cubicBezTo>
                  <a:cubicBezTo>
                    <a:pt x="10695" y="172905"/>
                    <a:pt x="28333" y="172146"/>
                    <a:pt x="35388" y="172146"/>
                  </a:cubicBezTo>
                  <a:cubicBezTo>
                    <a:pt x="42444" y="172146"/>
                    <a:pt x="60334" y="172905"/>
                    <a:pt x="67389" y="172905"/>
                  </a:cubicBezTo>
                  <a:cubicBezTo>
                    <a:pt x="69405" y="172905"/>
                    <a:pt x="72429" y="172905"/>
                    <a:pt x="72429" y="167844"/>
                  </a:cubicBezTo>
                  <a:cubicBezTo>
                    <a:pt x="72429" y="165060"/>
                    <a:pt x="70161" y="165060"/>
                    <a:pt x="65373" y="165060"/>
                  </a:cubicBezTo>
                  <a:cubicBezTo>
                    <a:pt x="56050" y="165060"/>
                    <a:pt x="48995" y="165060"/>
                    <a:pt x="48995" y="160505"/>
                  </a:cubicBezTo>
                  <a:cubicBezTo>
                    <a:pt x="48995" y="158987"/>
                    <a:pt x="49499" y="157722"/>
                    <a:pt x="49751" y="156203"/>
                  </a:cubicBezTo>
                  <a:lnTo>
                    <a:pt x="66381" y="89145"/>
                  </a:lnTo>
                  <a:lnTo>
                    <a:pt x="96366" y="89145"/>
                  </a:lnTo>
                  <a:cubicBezTo>
                    <a:pt x="119296" y="89145"/>
                    <a:pt x="123831" y="103316"/>
                    <a:pt x="123831" y="112173"/>
                  </a:cubicBezTo>
                  <a:cubicBezTo>
                    <a:pt x="123831" y="115968"/>
                    <a:pt x="121816" y="123813"/>
                    <a:pt x="120304" y="129633"/>
                  </a:cubicBezTo>
                  <a:cubicBezTo>
                    <a:pt x="118540" y="136719"/>
                    <a:pt x="116272" y="146081"/>
                    <a:pt x="116272" y="151142"/>
                  </a:cubicBezTo>
                  <a:cubicBezTo>
                    <a:pt x="116272" y="178472"/>
                    <a:pt x="146509" y="178472"/>
                    <a:pt x="149785" y="178472"/>
                  </a:cubicBezTo>
                  <a:cubicBezTo>
                    <a:pt x="171202" y="178472"/>
                    <a:pt x="180022" y="152914"/>
                    <a:pt x="180022" y="149371"/>
                  </a:cubicBezTo>
                  <a:cubicBezTo>
                    <a:pt x="180022" y="146334"/>
                    <a:pt x="177250" y="146334"/>
                    <a:pt x="176998" y="146334"/>
                  </a:cubicBezTo>
                  <a:cubicBezTo>
                    <a:pt x="174730" y="146334"/>
                    <a:pt x="174226" y="148106"/>
                    <a:pt x="173722" y="149877"/>
                  </a:cubicBezTo>
                  <a:cubicBezTo>
                    <a:pt x="167423" y="168603"/>
                    <a:pt x="156588" y="172905"/>
                    <a:pt x="150793" y="172905"/>
                  </a:cubicBezTo>
                  <a:cubicBezTo>
                    <a:pt x="142477" y="172905"/>
                    <a:pt x="140714" y="167338"/>
                    <a:pt x="140714" y="157469"/>
                  </a:cubicBezTo>
                  <a:cubicBezTo>
                    <a:pt x="140714" y="149624"/>
                    <a:pt x="142225" y="136719"/>
                    <a:pt x="143233" y="128621"/>
                  </a:cubicBezTo>
                  <a:cubicBezTo>
                    <a:pt x="143737" y="125078"/>
                    <a:pt x="144241" y="120270"/>
                    <a:pt x="144241" y="116727"/>
                  </a:cubicBezTo>
                  <a:cubicBezTo>
                    <a:pt x="144241" y="97243"/>
                    <a:pt x="127359" y="89398"/>
                    <a:pt x="120556" y="86867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8" name="Freeform 477">
              <a:extLst>
                <a:ext uri="{FF2B5EF4-FFF2-40B4-BE49-F238E27FC236}">
                  <a16:creationId xmlns:a16="http://schemas.microsoft.com/office/drawing/2014/main" id="{CE3558EC-CCC4-1069-0DDE-5BC1BC5C5A4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089277" y="6789603"/>
              <a:ext cx="77960" cy="117618"/>
            </a:xfrm>
            <a:custGeom>
              <a:avLst/>
              <a:gdLst>
                <a:gd name="csX0" fmla="*/ 78080 w 77960"/>
                <a:gd name="csY0" fmla="*/ 85452 h 117618"/>
                <a:gd name="csX1" fmla="*/ 72083 w 77960"/>
                <a:gd name="csY1" fmla="*/ 85452 h 117618"/>
                <a:gd name="csX2" fmla="*/ 67497 w 77960"/>
                <a:gd name="csY2" fmla="*/ 101571 h 117618"/>
                <a:gd name="csX3" fmla="*/ 50036 w 77960"/>
                <a:gd name="csY3" fmla="*/ 102634 h 117618"/>
                <a:gd name="csX4" fmla="*/ 17581 w 77960"/>
                <a:gd name="csY4" fmla="*/ 102634 h 117618"/>
                <a:gd name="csX5" fmla="*/ 52858 w 77960"/>
                <a:gd name="csY5" fmla="*/ 72875 h 117618"/>
                <a:gd name="csX6" fmla="*/ 78080 w 77960"/>
                <a:gd name="csY6" fmla="*/ 34614 h 117618"/>
                <a:gd name="csX7" fmla="*/ 36807 w 77960"/>
                <a:gd name="csY7" fmla="*/ 72 h 117618"/>
                <a:gd name="csX8" fmla="*/ 120 w 77960"/>
                <a:gd name="csY8" fmla="*/ 31780 h 117618"/>
                <a:gd name="csX9" fmla="*/ 9468 w 77960"/>
                <a:gd name="csY9" fmla="*/ 41699 h 117618"/>
                <a:gd name="csX10" fmla="*/ 18816 w 77960"/>
                <a:gd name="csY10" fmla="*/ 32311 h 117618"/>
                <a:gd name="csX11" fmla="*/ 8410 w 77960"/>
                <a:gd name="csY11" fmla="*/ 22923 h 117618"/>
                <a:gd name="csX12" fmla="*/ 34161 w 77960"/>
                <a:gd name="csY12" fmla="*/ 6449 h 117618"/>
                <a:gd name="csX13" fmla="*/ 60971 w 77960"/>
                <a:gd name="csY13" fmla="*/ 34614 h 117618"/>
                <a:gd name="csX14" fmla="*/ 44391 w 77960"/>
                <a:gd name="csY14" fmla="*/ 68624 h 117618"/>
                <a:gd name="csX15" fmla="*/ 1883 w 77960"/>
                <a:gd name="csY15" fmla="*/ 110782 h 117618"/>
                <a:gd name="csX16" fmla="*/ 120 w 77960"/>
                <a:gd name="csY16" fmla="*/ 117691 h 117618"/>
                <a:gd name="csX17" fmla="*/ 72789 w 77960"/>
                <a:gd name="csY17" fmla="*/ 117691 h 117618"/>
                <a:gd name="csX18" fmla="*/ 78080 w 77960"/>
                <a:gd name="csY18" fmla="*/ 85452 h 11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77960" h="117618">
                  <a:moveTo>
                    <a:pt x="78080" y="85452"/>
                  </a:moveTo>
                  <a:lnTo>
                    <a:pt x="72083" y="85452"/>
                  </a:lnTo>
                  <a:cubicBezTo>
                    <a:pt x="71554" y="89349"/>
                    <a:pt x="69790" y="99800"/>
                    <a:pt x="67497" y="101571"/>
                  </a:cubicBezTo>
                  <a:cubicBezTo>
                    <a:pt x="66086" y="102634"/>
                    <a:pt x="52505" y="102634"/>
                    <a:pt x="50036" y="102634"/>
                  </a:cubicBezTo>
                  <a:lnTo>
                    <a:pt x="17581" y="102634"/>
                  </a:lnTo>
                  <a:cubicBezTo>
                    <a:pt x="36101" y="86160"/>
                    <a:pt x="42275" y="81201"/>
                    <a:pt x="52858" y="72875"/>
                  </a:cubicBezTo>
                  <a:cubicBezTo>
                    <a:pt x="65910" y="62424"/>
                    <a:pt x="78080" y="51442"/>
                    <a:pt x="78080" y="34614"/>
                  </a:cubicBezTo>
                  <a:cubicBezTo>
                    <a:pt x="78080" y="13180"/>
                    <a:pt x="59384" y="72"/>
                    <a:pt x="36807" y="72"/>
                  </a:cubicBezTo>
                  <a:cubicBezTo>
                    <a:pt x="14936" y="72"/>
                    <a:pt x="120" y="15483"/>
                    <a:pt x="120" y="31780"/>
                  </a:cubicBezTo>
                  <a:cubicBezTo>
                    <a:pt x="120" y="40814"/>
                    <a:pt x="7704" y="41699"/>
                    <a:pt x="9468" y="41699"/>
                  </a:cubicBezTo>
                  <a:cubicBezTo>
                    <a:pt x="13701" y="41699"/>
                    <a:pt x="18816" y="38688"/>
                    <a:pt x="18816" y="32311"/>
                  </a:cubicBezTo>
                  <a:cubicBezTo>
                    <a:pt x="18816" y="29123"/>
                    <a:pt x="17581" y="22923"/>
                    <a:pt x="8410" y="22923"/>
                  </a:cubicBezTo>
                  <a:cubicBezTo>
                    <a:pt x="13877" y="10346"/>
                    <a:pt x="25871" y="6449"/>
                    <a:pt x="34161" y="6449"/>
                  </a:cubicBezTo>
                  <a:cubicBezTo>
                    <a:pt x="51799" y="6449"/>
                    <a:pt x="60971" y="20266"/>
                    <a:pt x="60971" y="34614"/>
                  </a:cubicBezTo>
                  <a:cubicBezTo>
                    <a:pt x="60971" y="50025"/>
                    <a:pt x="50036" y="62247"/>
                    <a:pt x="44391" y="68624"/>
                  </a:cubicBezTo>
                  <a:lnTo>
                    <a:pt x="1883" y="110782"/>
                  </a:lnTo>
                  <a:cubicBezTo>
                    <a:pt x="120" y="112377"/>
                    <a:pt x="120" y="112731"/>
                    <a:pt x="120" y="117691"/>
                  </a:cubicBezTo>
                  <a:lnTo>
                    <a:pt x="72789" y="117691"/>
                  </a:lnTo>
                  <a:lnTo>
                    <a:pt x="78080" y="85452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9" name="Freeform 478">
              <a:extLst>
                <a:ext uri="{FF2B5EF4-FFF2-40B4-BE49-F238E27FC236}">
                  <a16:creationId xmlns:a16="http://schemas.microsoft.com/office/drawing/2014/main" id="{EB5CFAA9-E321-46B8-1C74-8D231893980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216149" y="6679476"/>
              <a:ext cx="58458" cy="253051"/>
            </a:xfrm>
            <a:custGeom>
              <a:avLst/>
              <a:gdLst>
                <a:gd name="csX0" fmla="*/ 58582 w 58458"/>
                <a:gd name="csY0" fmla="*/ 250592 h 253051"/>
                <a:gd name="csX1" fmla="*/ 54298 w 58458"/>
                <a:gd name="csY1" fmla="*/ 245024 h 253051"/>
                <a:gd name="csX2" fmla="*/ 14739 w 58458"/>
                <a:gd name="csY2" fmla="*/ 126596 h 253051"/>
                <a:gd name="csX3" fmla="*/ 55306 w 58458"/>
                <a:gd name="csY3" fmla="*/ 6903 h 253051"/>
                <a:gd name="csX4" fmla="*/ 58582 w 58458"/>
                <a:gd name="csY4" fmla="*/ 2601 h 253051"/>
                <a:gd name="csX5" fmla="*/ 56062 w 58458"/>
                <a:gd name="csY5" fmla="*/ 71 h 253051"/>
                <a:gd name="csX6" fmla="*/ 15998 w 58458"/>
                <a:gd name="csY6" fmla="*/ 49416 h 253051"/>
                <a:gd name="csX7" fmla="*/ 124 w 58458"/>
                <a:gd name="csY7" fmla="*/ 126596 h 253051"/>
                <a:gd name="csX8" fmla="*/ 16754 w 58458"/>
                <a:gd name="csY8" fmla="*/ 205548 h 253051"/>
                <a:gd name="csX9" fmla="*/ 56062 w 58458"/>
                <a:gd name="csY9" fmla="*/ 253122 h 253051"/>
                <a:gd name="csX10" fmla="*/ 58582 w 58458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582" y="250592"/>
                  </a:moveTo>
                  <a:cubicBezTo>
                    <a:pt x="58582" y="249832"/>
                    <a:pt x="58582" y="249326"/>
                    <a:pt x="54298" y="245024"/>
                  </a:cubicBezTo>
                  <a:cubicBezTo>
                    <a:pt x="22802" y="213140"/>
                    <a:pt x="14739" y="165313"/>
                    <a:pt x="14739" y="126596"/>
                  </a:cubicBezTo>
                  <a:cubicBezTo>
                    <a:pt x="14739" y="82566"/>
                    <a:pt x="24314" y="38535"/>
                    <a:pt x="55306" y="6903"/>
                  </a:cubicBezTo>
                  <a:cubicBezTo>
                    <a:pt x="58582" y="3867"/>
                    <a:pt x="58582" y="3361"/>
                    <a:pt x="58582" y="2601"/>
                  </a:cubicBezTo>
                  <a:cubicBezTo>
                    <a:pt x="58582" y="830"/>
                    <a:pt x="57574" y="71"/>
                    <a:pt x="56062" y="71"/>
                  </a:cubicBezTo>
                  <a:cubicBezTo>
                    <a:pt x="53543" y="71"/>
                    <a:pt x="30865" y="17278"/>
                    <a:pt x="15998" y="49416"/>
                  </a:cubicBezTo>
                  <a:cubicBezTo>
                    <a:pt x="3148" y="77252"/>
                    <a:pt x="124" y="105340"/>
                    <a:pt x="124" y="126596"/>
                  </a:cubicBezTo>
                  <a:cubicBezTo>
                    <a:pt x="124" y="146334"/>
                    <a:pt x="2896" y="176954"/>
                    <a:pt x="16754" y="205548"/>
                  </a:cubicBezTo>
                  <a:cubicBezTo>
                    <a:pt x="31873" y="236674"/>
                    <a:pt x="53543" y="253122"/>
                    <a:pt x="56062" y="253122"/>
                  </a:cubicBezTo>
                  <a:cubicBezTo>
                    <a:pt x="57574" y="253122"/>
                    <a:pt x="58582" y="252363"/>
                    <a:pt x="58582" y="250592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0" name="Freeform 479">
              <a:extLst>
                <a:ext uri="{FF2B5EF4-FFF2-40B4-BE49-F238E27FC236}">
                  <a16:creationId xmlns:a16="http://schemas.microsoft.com/office/drawing/2014/main" id="{AE65FB90-1961-CCC8-3699-618302F4934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97006" y="6757415"/>
              <a:ext cx="141861" cy="163724"/>
            </a:xfrm>
            <a:custGeom>
              <a:avLst/>
              <a:gdLst>
                <a:gd name="csX0" fmla="*/ 139218 w 141861"/>
                <a:gd name="csY0" fmla="*/ 9940 h 163724"/>
                <a:gd name="csX1" fmla="*/ 141989 w 141861"/>
                <a:gd name="csY1" fmla="*/ 5891 h 163724"/>
                <a:gd name="csX2" fmla="*/ 138966 w 141861"/>
                <a:gd name="csY2" fmla="*/ 2855 h 163724"/>
                <a:gd name="csX3" fmla="*/ 134934 w 141861"/>
                <a:gd name="csY3" fmla="*/ 5891 h 163724"/>
                <a:gd name="csX4" fmla="*/ 77232 w 141861"/>
                <a:gd name="csY4" fmla="*/ 70419 h 163724"/>
                <a:gd name="csX5" fmla="*/ 59342 w 141861"/>
                <a:gd name="csY5" fmla="*/ 18544 h 163724"/>
                <a:gd name="csX6" fmla="*/ 28853 w 141861"/>
                <a:gd name="csY6" fmla="*/ 71 h 163724"/>
                <a:gd name="csX7" fmla="*/ 7687 w 141861"/>
                <a:gd name="csY7" fmla="*/ 16772 h 163724"/>
                <a:gd name="csX8" fmla="*/ 10711 w 141861"/>
                <a:gd name="csY8" fmla="*/ 19303 h 163724"/>
                <a:gd name="csX9" fmla="*/ 13986 w 141861"/>
                <a:gd name="csY9" fmla="*/ 16519 h 163724"/>
                <a:gd name="csX10" fmla="*/ 27341 w 141861"/>
                <a:gd name="csY10" fmla="*/ 5638 h 163724"/>
                <a:gd name="csX11" fmla="*/ 46743 w 141861"/>
                <a:gd name="csY11" fmla="*/ 36004 h 163724"/>
                <a:gd name="csX12" fmla="*/ 62869 w 141861"/>
                <a:gd name="csY12" fmla="*/ 86108 h 163724"/>
                <a:gd name="csX13" fmla="*/ 60854 w 141861"/>
                <a:gd name="csY13" fmla="*/ 88892 h 163724"/>
                <a:gd name="csX14" fmla="*/ 2900 w 141861"/>
                <a:gd name="csY14" fmla="*/ 153926 h 163724"/>
                <a:gd name="csX15" fmla="*/ 128 w 141861"/>
                <a:gd name="csY15" fmla="*/ 157975 h 163724"/>
                <a:gd name="csX16" fmla="*/ 3152 w 141861"/>
                <a:gd name="csY16" fmla="*/ 161011 h 163724"/>
                <a:gd name="csX17" fmla="*/ 7183 w 141861"/>
                <a:gd name="csY17" fmla="*/ 158228 h 163724"/>
                <a:gd name="csX18" fmla="*/ 64885 w 141861"/>
                <a:gd name="csY18" fmla="*/ 93194 h 163724"/>
                <a:gd name="csX19" fmla="*/ 82020 w 141861"/>
                <a:gd name="csY19" fmla="*/ 143551 h 163724"/>
                <a:gd name="csX20" fmla="*/ 113264 w 141861"/>
                <a:gd name="csY20" fmla="*/ 163795 h 163724"/>
                <a:gd name="csX21" fmla="*/ 134682 w 141861"/>
                <a:gd name="csY21" fmla="*/ 147347 h 163724"/>
                <a:gd name="csX22" fmla="*/ 131658 w 141861"/>
                <a:gd name="csY22" fmla="*/ 144563 h 163724"/>
                <a:gd name="csX23" fmla="*/ 128131 w 141861"/>
                <a:gd name="csY23" fmla="*/ 148106 h 163724"/>
                <a:gd name="csX24" fmla="*/ 114776 w 141861"/>
                <a:gd name="csY24" fmla="*/ 158228 h 163724"/>
                <a:gd name="csX25" fmla="*/ 79248 w 141861"/>
                <a:gd name="csY25" fmla="*/ 77505 h 163724"/>
                <a:gd name="csX26" fmla="*/ 139218 w 141861"/>
                <a:gd name="csY26" fmla="*/ 9940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1861" h="163724">
                  <a:moveTo>
                    <a:pt x="139218" y="9940"/>
                  </a:moveTo>
                  <a:cubicBezTo>
                    <a:pt x="141989" y="7156"/>
                    <a:pt x="141989" y="6650"/>
                    <a:pt x="141989" y="5891"/>
                  </a:cubicBezTo>
                  <a:cubicBezTo>
                    <a:pt x="141989" y="4373"/>
                    <a:pt x="140981" y="2855"/>
                    <a:pt x="138966" y="2855"/>
                  </a:cubicBezTo>
                  <a:cubicBezTo>
                    <a:pt x="137454" y="2855"/>
                    <a:pt x="136446" y="4120"/>
                    <a:pt x="134934" y="5891"/>
                  </a:cubicBezTo>
                  <a:lnTo>
                    <a:pt x="77232" y="70419"/>
                  </a:lnTo>
                  <a:cubicBezTo>
                    <a:pt x="67153" y="38282"/>
                    <a:pt x="65137" y="31955"/>
                    <a:pt x="59342" y="18544"/>
                  </a:cubicBezTo>
                  <a:cubicBezTo>
                    <a:pt x="56570" y="12724"/>
                    <a:pt x="51027" y="71"/>
                    <a:pt x="28853" y="71"/>
                  </a:cubicBezTo>
                  <a:cubicBezTo>
                    <a:pt x="14238" y="71"/>
                    <a:pt x="7687" y="13230"/>
                    <a:pt x="7687" y="16772"/>
                  </a:cubicBezTo>
                  <a:cubicBezTo>
                    <a:pt x="7687" y="17025"/>
                    <a:pt x="7687" y="19303"/>
                    <a:pt x="10711" y="19303"/>
                  </a:cubicBezTo>
                  <a:cubicBezTo>
                    <a:pt x="12979" y="19303"/>
                    <a:pt x="13483" y="17785"/>
                    <a:pt x="13986" y="16519"/>
                  </a:cubicBezTo>
                  <a:cubicBezTo>
                    <a:pt x="17766" y="6650"/>
                    <a:pt x="25829" y="5638"/>
                    <a:pt x="27341" y="5638"/>
                  </a:cubicBezTo>
                  <a:cubicBezTo>
                    <a:pt x="34900" y="5638"/>
                    <a:pt x="42460" y="24870"/>
                    <a:pt x="46743" y="36004"/>
                  </a:cubicBezTo>
                  <a:cubicBezTo>
                    <a:pt x="54806" y="55995"/>
                    <a:pt x="62869" y="85349"/>
                    <a:pt x="62869" y="86108"/>
                  </a:cubicBezTo>
                  <a:cubicBezTo>
                    <a:pt x="62869" y="86361"/>
                    <a:pt x="62869" y="86867"/>
                    <a:pt x="60854" y="88892"/>
                  </a:cubicBezTo>
                  <a:lnTo>
                    <a:pt x="2900" y="153926"/>
                  </a:lnTo>
                  <a:cubicBezTo>
                    <a:pt x="128" y="156710"/>
                    <a:pt x="128" y="157216"/>
                    <a:pt x="128" y="157975"/>
                  </a:cubicBezTo>
                  <a:cubicBezTo>
                    <a:pt x="128" y="159493"/>
                    <a:pt x="1640" y="161011"/>
                    <a:pt x="3152" y="161011"/>
                  </a:cubicBezTo>
                  <a:cubicBezTo>
                    <a:pt x="4915" y="161011"/>
                    <a:pt x="6175" y="159240"/>
                    <a:pt x="7183" y="158228"/>
                  </a:cubicBezTo>
                  <a:lnTo>
                    <a:pt x="64885" y="93194"/>
                  </a:lnTo>
                  <a:cubicBezTo>
                    <a:pt x="72948" y="119511"/>
                    <a:pt x="75972" y="129380"/>
                    <a:pt x="82020" y="143551"/>
                  </a:cubicBezTo>
                  <a:cubicBezTo>
                    <a:pt x="85295" y="151142"/>
                    <a:pt x="90839" y="163795"/>
                    <a:pt x="113264" y="163795"/>
                  </a:cubicBezTo>
                  <a:cubicBezTo>
                    <a:pt x="127879" y="163795"/>
                    <a:pt x="134682" y="150636"/>
                    <a:pt x="134682" y="147347"/>
                  </a:cubicBezTo>
                  <a:cubicBezTo>
                    <a:pt x="134682" y="146081"/>
                    <a:pt x="134178" y="144563"/>
                    <a:pt x="131658" y="144563"/>
                  </a:cubicBezTo>
                  <a:cubicBezTo>
                    <a:pt x="129139" y="144563"/>
                    <a:pt x="128887" y="145575"/>
                    <a:pt x="128131" y="148106"/>
                  </a:cubicBezTo>
                  <a:cubicBezTo>
                    <a:pt x="125863" y="154179"/>
                    <a:pt x="119564" y="158228"/>
                    <a:pt x="114776" y="158228"/>
                  </a:cubicBezTo>
                  <a:cubicBezTo>
                    <a:pt x="101925" y="158228"/>
                    <a:pt x="84791" y="96990"/>
                    <a:pt x="79248" y="77505"/>
                  </a:cubicBezTo>
                  <a:lnTo>
                    <a:pt x="139218" y="9940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1" name="Freeform 480">
              <a:extLst>
                <a:ext uri="{FF2B5EF4-FFF2-40B4-BE49-F238E27FC236}">
                  <a16:creationId xmlns:a16="http://schemas.microsoft.com/office/drawing/2014/main" id="{7BA0A9A7-3CB6-F151-C0EA-A84F0C3E36D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468522" y="6842440"/>
              <a:ext cx="29480" cy="75662"/>
            </a:xfrm>
            <a:custGeom>
              <a:avLst/>
              <a:gdLst>
                <a:gd name="csX0" fmla="*/ 29615 w 29480"/>
                <a:gd name="csY0" fmla="*/ 26641 h 75662"/>
                <a:gd name="csX1" fmla="*/ 13489 w 29480"/>
                <a:gd name="csY1" fmla="*/ 71 h 75662"/>
                <a:gd name="csX2" fmla="*/ 134 w 29480"/>
                <a:gd name="csY2" fmla="*/ 13483 h 75662"/>
                <a:gd name="csX3" fmla="*/ 13489 w 29480"/>
                <a:gd name="csY3" fmla="*/ 26894 h 75662"/>
                <a:gd name="csX4" fmla="*/ 22308 w 29480"/>
                <a:gd name="csY4" fmla="*/ 23605 h 75662"/>
                <a:gd name="csX5" fmla="*/ 23568 w 29480"/>
                <a:gd name="csY5" fmla="*/ 22846 h 75662"/>
                <a:gd name="csX6" fmla="*/ 24072 w 29480"/>
                <a:gd name="csY6" fmla="*/ 26641 h 75662"/>
                <a:gd name="csX7" fmla="*/ 6937 w 29480"/>
                <a:gd name="csY7" fmla="*/ 68901 h 75662"/>
                <a:gd name="csX8" fmla="*/ 4166 w 29480"/>
                <a:gd name="csY8" fmla="*/ 72950 h 75662"/>
                <a:gd name="csX9" fmla="*/ 6685 w 29480"/>
                <a:gd name="csY9" fmla="*/ 75733 h 75662"/>
                <a:gd name="csX10" fmla="*/ 29615 w 29480"/>
                <a:gd name="csY10" fmla="*/ 26641 h 75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9480" h="75662">
                  <a:moveTo>
                    <a:pt x="29615" y="26641"/>
                  </a:moveTo>
                  <a:cubicBezTo>
                    <a:pt x="29615" y="9940"/>
                    <a:pt x="23316" y="71"/>
                    <a:pt x="13489" y="71"/>
                  </a:cubicBezTo>
                  <a:cubicBezTo>
                    <a:pt x="5174" y="71"/>
                    <a:pt x="134" y="6397"/>
                    <a:pt x="134" y="13483"/>
                  </a:cubicBezTo>
                  <a:cubicBezTo>
                    <a:pt x="134" y="20315"/>
                    <a:pt x="5174" y="26894"/>
                    <a:pt x="13489" y="26894"/>
                  </a:cubicBezTo>
                  <a:cubicBezTo>
                    <a:pt x="16512" y="26894"/>
                    <a:pt x="19788" y="25882"/>
                    <a:pt x="22308" y="23605"/>
                  </a:cubicBezTo>
                  <a:cubicBezTo>
                    <a:pt x="23064" y="23099"/>
                    <a:pt x="23316" y="22846"/>
                    <a:pt x="23568" y="22846"/>
                  </a:cubicBezTo>
                  <a:cubicBezTo>
                    <a:pt x="23820" y="22846"/>
                    <a:pt x="24072" y="23099"/>
                    <a:pt x="24072" y="26641"/>
                  </a:cubicBezTo>
                  <a:cubicBezTo>
                    <a:pt x="24072" y="45367"/>
                    <a:pt x="15253" y="60550"/>
                    <a:pt x="6937" y="68901"/>
                  </a:cubicBezTo>
                  <a:cubicBezTo>
                    <a:pt x="4166" y="71684"/>
                    <a:pt x="4166" y="72191"/>
                    <a:pt x="4166" y="72950"/>
                  </a:cubicBezTo>
                  <a:cubicBezTo>
                    <a:pt x="4166" y="74721"/>
                    <a:pt x="5426" y="75733"/>
                    <a:pt x="6685" y="75733"/>
                  </a:cubicBezTo>
                  <a:cubicBezTo>
                    <a:pt x="9457" y="75733"/>
                    <a:pt x="29615" y="56248"/>
                    <a:pt x="29615" y="26641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2" name="Freeform 481">
              <a:extLst>
                <a:ext uri="{FF2B5EF4-FFF2-40B4-BE49-F238E27FC236}">
                  <a16:creationId xmlns:a16="http://schemas.microsoft.com/office/drawing/2014/main" id="{9B314239-8D7D-37D8-E3D1-8AE8DCA407A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571439" y="6700732"/>
              <a:ext cx="100537" cy="168531"/>
            </a:xfrm>
            <a:custGeom>
              <a:avLst/>
              <a:gdLst>
                <a:gd name="csX0" fmla="*/ 19541 w 100537"/>
                <a:gd name="csY0" fmla="*/ 149118 h 168531"/>
                <a:gd name="csX1" fmla="*/ 46250 w 100537"/>
                <a:gd name="csY1" fmla="*/ 123054 h 168531"/>
                <a:gd name="csX2" fmla="*/ 100676 w 100537"/>
                <a:gd name="csY2" fmla="*/ 49163 h 168531"/>
                <a:gd name="csX3" fmla="*/ 47258 w 100537"/>
                <a:gd name="csY3" fmla="*/ 71 h 168531"/>
                <a:gd name="csX4" fmla="*/ 139 w 100537"/>
                <a:gd name="csY4" fmla="*/ 45873 h 168531"/>
                <a:gd name="csX5" fmla="*/ 13493 w 100537"/>
                <a:gd name="csY5" fmla="*/ 60044 h 168531"/>
                <a:gd name="csX6" fmla="*/ 26596 w 100537"/>
                <a:gd name="csY6" fmla="*/ 46632 h 168531"/>
                <a:gd name="csX7" fmla="*/ 13241 w 100537"/>
                <a:gd name="csY7" fmla="*/ 33474 h 168531"/>
                <a:gd name="csX8" fmla="*/ 9966 w 100537"/>
                <a:gd name="csY8" fmla="*/ 33727 h 168531"/>
                <a:gd name="csX9" fmla="*/ 43982 w 100537"/>
                <a:gd name="csY9" fmla="*/ 7916 h 168531"/>
                <a:gd name="csX10" fmla="*/ 77747 w 100537"/>
                <a:gd name="csY10" fmla="*/ 49163 h 168531"/>
                <a:gd name="csX11" fmla="*/ 51289 w 100537"/>
                <a:gd name="csY11" fmla="*/ 105087 h 168531"/>
                <a:gd name="csX12" fmla="*/ 2910 w 100537"/>
                <a:gd name="csY12" fmla="*/ 159240 h 168531"/>
                <a:gd name="csX13" fmla="*/ 139 w 100537"/>
                <a:gd name="csY13" fmla="*/ 168603 h 168531"/>
                <a:gd name="csX14" fmla="*/ 93621 w 100537"/>
                <a:gd name="csY14" fmla="*/ 168603 h 168531"/>
                <a:gd name="csX15" fmla="*/ 100676 w 100537"/>
                <a:gd name="csY15" fmla="*/ 124572 h 168531"/>
                <a:gd name="csX16" fmla="*/ 94377 w 100537"/>
                <a:gd name="csY16" fmla="*/ 124572 h 168531"/>
                <a:gd name="csX17" fmla="*/ 88833 w 100537"/>
                <a:gd name="csY17" fmla="*/ 147094 h 168531"/>
                <a:gd name="csX18" fmla="*/ 64896 w 100537"/>
                <a:gd name="csY18" fmla="*/ 149118 h 168531"/>
                <a:gd name="csX19" fmla="*/ 19541 w 100537"/>
                <a:gd name="csY19" fmla="*/ 14911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537" h="168531">
                  <a:moveTo>
                    <a:pt x="19541" y="149118"/>
                  </a:moveTo>
                  <a:lnTo>
                    <a:pt x="46250" y="123054"/>
                  </a:lnTo>
                  <a:cubicBezTo>
                    <a:pt x="85558" y="88133"/>
                    <a:pt x="100676" y="74468"/>
                    <a:pt x="100676" y="49163"/>
                  </a:cubicBezTo>
                  <a:cubicBezTo>
                    <a:pt x="100676" y="20315"/>
                    <a:pt x="77999" y="71"/>
                    <a:pt x="47258" y="71"/>
                  </a:cubicBezTo>
                  <a:cubicBezTo>
                    <a:pt x="18785" y="71"/>
                    <a:pt x="139" y="23352"/>
                    <a:pt x="139" y="45873"/>
                  </a:cubicBezTo>
                  <a:cubicBezTo>
                    <a:pt x="139" y="60044"/>
                    <a:pt x="12737" y="60044"/>
                    <a:pt x="13493" y="60044"/>
                  </a:cubicBezTo>
                  <a:cubicBezTo>
                    <a:pt x="17777" y="60044"/>
                    <a:pt x="26596" y="57007"/>
                    <a:pt x="26596" y="46632"/>
                  </a:cubicBezTo>
                  <a:cubicBezTo>
                    <a:pt x="26596" y="40053"/>
                    <a:pt x="22060" y="33474"/>
                    <a:pt x="13241" y="33474"/>
                  </a:cubicBezTo>
                  <a:cubicBezTo>
                    <a:pt x="11225" y="33474"/>
                    <a:pt x="10721" y="33474"/>
                    <a:pt x="9966" y="33727"/>
                  </a:cubicBezTo>
                  <a:cubicBezTo>
                    <a:pt x="15761" y="17278"/>
                    <a:pt x="29368" y="7916"/>
                    <a:pt x="43982" y="7916"/>
                  </a:cubicBezTo>
                  <a:cubicBezTo>
                    <a:pt x="66912" y="7916"/>
                    <a:pt x="77747" y="28413"/>
                    <a:pt x="77747" y="49163"/>
                  </a:cubicBezTo>
                  <a:cubicBezTo>
                    <a:pt x="77747" y="69407"/>
                    <a:pt x="65148" y="89398"/>
                    <a:pt x="51289" y="105087"/>
                  </a:cubicBezTo>
                  <a:lnTo>
                    <a:pt x="2910" y="159240"/>
                  </a:lnTo>
                  <a:cubicBezTo>
                    <a:pt x="139" y="162024"/>
                    <a:pt x="139" y="162530"/>
                    <a:pt x="139" y="168603"/>
                  </a:cubicBezTo>
                  <a:lnTo>
                    <a:pt x="93621" y="168603"/>
                  </a:lnTo>
                  <a:lnTo>
                    <a:pt x="100676" y="124572"/>
                  </a:lnTo>
                  <a:lnTo>
                    <a:pt x="94377" y="124572"/>
                  </a:lnTo>
                  <a:cubicBezTo>
                    <a:pt x="93117" y="132164"/>
                    <a:pt x="91353" y="143298"/>
                    <a:pt x="88833" y="147094"/>
                  </a:cubicBezTo>
                  <a:cubicBezTo>
                    <a:pt x="87070" y="149118"/>
                    <a:pt x="70439" y="149118"/>
                    <a:pt x="64896" y="149118"/>
                  </a:cubicBezTo>
                  <a:lnTo>
                    <a:pt x="19541" y="14911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3" name="Freeform 482">
              <a:extLst>
                <a:ext uri="{FF2B5EF4-FFF2-40B4-BE49-F238E27FC236}">
                  <a16:creationId xmlns:a16="http://schemas.microsoft.com/office/drawing/2014/main" id="{F1FE04FA-3CF6-C1AF-ADAF-93A6829FF44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699190" y="6679476"/>
              <a:ext cx="58458" cy="253051"/>
            </a:xfrm>
            <a:custGeom>
              <a:avLst/>
              <a:gdLst>
                <a:gd name="csX0" fmla="*/ 58602 w 58458"/>
                <a:gd name="csY0" fmla="*/ 126596 h 253051"/>
                <a:gd name="csX1" fmla="*/ 41971 w 58458"/>
                <a:gd name="csY1" fmla="*/ 47645 h 253051"/>
                <a:gd name="csX2" fmla="*/ 2663 w 58458"/>
                <a:gd name="csY2" fmla="*/ 71 h 253051"/>
                <a:gd name="csX3" fmla="*/ 144 w 58458"/>
                <a:gd name="csY3" fmla="*/ 2601 h 253051"/>
                <a:gd name="csX4" fmla="*/ 4931 w 58458"/>
                <a:gd name="csY4" fmla="*/ 8422 h 253051"/>
                <a:gd name="csX5" fmla="*/ 43987 w 58458"/>
                <a:gd name="csY5" fmla="*/ 126596 h 253051"/>
                <a:gd name="csX6" fmla="*/ 3419 w 58458"/>
                <a:gd name="csY6" fmla="*/ 246290 h 253051"/>
                <a:gd name="csX7" fmla="*/ 144 w 58458"/>
                <a:gd name="csY7" fmla="*/ 250592 h 253051"/>
                <a:gd name="csX8" fmla="*/ 2663 w 58458"/>
                <a:gd name="csY8" fmla="*/ 253122 h 253051"/>
                <a:gd name="csX9" fmla="*/ 42727 w 58458"/>
                <a:gd name="csY9" fmla="*/ 203777 h 253051"/>
                <a:gd name="csX10" fmla="*/ 58602 w 58458"/>
                <a:gd name="csY10" fmla="*/ 126596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602" y="126596"/>
                  </a:moveTo>
                  <a:cubicBezTo>
                    <a:pt x="58602" y="106858"/>
                    <a:pt x="55830" y="76239"/>
                    <a:pt x="41971" y="47645"/>
                  </a:cubicBezTo>
                  <a:cubicBezTo>
                    <a:pt x="26853" y="16519"/>
                    <a:pt x="5183" y="71"/>
                    <a:pt x="2663" y="71"/>
                  </a:cubicBezTo>
                  <a:cubicBezTo>
                    <a:pt x="1151" y="71"/>
                    <a:pt x="144" y="1083"/>
                    <a:pt x="144" y="2601"/>
                  </a:cubicBezTo>
                  <a:cubicBezTo>
                    <a:pt x="144" y="3361"/>
                    <a:pt x="144" y="3867"/>
                    <a:pt x="4931" y="8422"/>
                  </a:cubicBezTo>
                  <a:cubicBezTo>
                    <a:pt x="29625" y="33474"/>
                    <a:pt x="43987" y="73709"/>
                    <a:pt x="43987" y="126596"/>
                  </a:cubicBezTo>
                  <a:cubicBezTo>
                    <a:pt x="43987" y="169868"/>
                    <a:pt x="34664" y="214405"/>
                    <a:pt x="3419" y="246290"/>
                  </a:cubicBezTo>
                  <a:cubicBezTo>
                    <a:pt x="144" y="249326"/>
                    <a:pt x="144" y="249832"/>
                    <a:pt x="144" y="250592"/>
                  </a:cubicBezTo>
                  <a:cubicBezTo>
                    <a:pt x="144" y="252110"/>
                    <a:pt x="1151" y="253122"/>
                    <a:pt x="2663" y="253122"/>
                  </a:cubicBezTo>
                  <a:cubicBezTo>
                    <a:pt x="5183" y="253122"/>
                    <a:pt x="27861" y="235915"/>
                    <a:pt x="42727" y="203777"/>
                  </a:cubicBezTo>
                  <a:cubicBezTo>
                    <a:pt x="55578" y="175941"/>
                    <a:pt x="58602" y="147853"/>
                    <a:pt x="58602" y="12659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4" name="Freeform 483">
              <a:extLst>
                <a:ext uri="{FF2B5EF4-FFF2-40B4-BE49-F238E27FC236}">
                  <a16:creationId xmlns:a16="http://schemas.microsoft.com/office/drawing/2014/main" id="{7BE55AF1-67FD-2222-125E-9ABD7498652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866920" y="6776394"/>
              <a:ext cx="167562" cy="59213"/>
            </a:xfrm>
            <a:custGeom>
              <a:avLst/>
              <a:gdLst>
                <a:gd name="csX0" fmla="*/ 159146 w 167562"/>
                <a:gd name="csY0" fmla="*/ 10193 h 59213"/>
                <a:gd name="csX1" fmla="*/ 167713 w 167562"/>
                <a:gd name="csY1" fmla="*/ 5132 h 59213"/>
                <a:gd name="csX2" fmla="*/ 159398 w 167562"/>
                <a:gd name="csY2" fmla="*/ 71 h 59213"/>
                <a:gd name="csX3" fmla="*/ 8465 w 167562"/>
                <a:gd name="csY3" fmla="*/ 71 h 59213"/>
                <a:gd name="csX4" fmla="*/ 150 w 167562"/>
                <a:gd name="csY4" fmla="*/ 5132 h 59213"/>
                <a:gd name="csX5" fmla="*/ 8717 w 167562"/>
                <a:gd name="csY5" fmla="*/ 10193 h 59213"/>
                <a:gd name="csX6" fmla="*/ 159146 w 167562"/>
                <a:gd name="csY6" fmla="*/ 10193 h 59213"/>
                <a:gd name="csX7" fmla="*/ 159398 w 167562"/>
                <a:gd name="csY7" fmla="*/ 59285 h 59213"/>
                <a:gd name="csX8" fmla="*/ 167713 w 167562"/>
                <a:gd name="csY8" fmla="*/ 54224 h 59213"/>
                <a:gd name="csX9" fmla="*/ 159146 w 167562"/>
                <a:gd name="csY9" fmla="*/ 49163 h 59213"/>
                <a:gd name="csX10" fmla="*/ 8717 w 167562"/>
                <a:gd name="csY10" fmla="*/ 49163 h 59213"/>
                <a:gd name="csX11" fmla="*/ 150 w 167562"/>
                <a:gd name="csY11" fmla="*/ 54224 h 59213"/>
                <a:gd name="csX12" fmla="*/ 8465 w 167562"/>
                <a:gd name="csY12" fmla="*/ 59285 h 59213"/>
                <a:gd name="csX13" fmla="*/ 159398 w 167562"/>
                <a:gd name="csY13" fmla="*/ 59285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7562" h="59213">
                  <a:moveTo>
                    <a:pt x="159146" y="10193"/>
                  </a:moveTo>
                  <a:cubicBezTo>
                    <a:pt x="162925" y="10193"/>
                    <a:pt x="167713" y="10193"/>
                    <a:pt x="167713" y="5132"/>
                  </a:cubicBezTo>
                  <a:cubicBezTo>
                    <a:pt x="167713" y="71"/>
                    <a:pt x="162925" y="71"/>
                    <a:pt x="159398" y="71"/>
                  </a:cubicBezTo>
                  <a:lnTo>
                    <a:pt x="8465" y="71"/>
                  </a:lnTo>
                  <a:cubicBezTo>
                    <a:pt x="4938" y="71"/>
                    <a:pt x="150" y="71"/>
                    <a:pt x="150" y="5132"/>
                  </a:cubicBezTo>
                  <a:cubicBezTo>
                    <a:pt x="150" y="10193"/>
                    <a:pt x="4938" y="10193"/>
                    <a:pt x="8717" y="10193"/>
                  </a:cubicBezTo>
                  <a:lnTo>
                    <a:pt x="159146" y="10193"/>
                  </a:lnTo>
                  <a:close/>
                  <a:moveTo>
                    <a:pt x="159398" y="59285"/>
                  </a:moveTo>
                  <a:cubicBezTo>
                    <a:pt x="162925" y="59285"/>
                    <a:pt x="167713" y="59285"/>
                    <a:pt x="167713" y="54224"/>
                  </a:cubicBezTo>
                  <a:cubicBezTo>
                    <a:pt x="167713" y="49163"/>
                    <a:pt x="162925" y="49163"/>
                    <a:pt x="159146" y="49163"/>
                  </a:cubicBezTo>
                  <a:lnTo>
                    <a:pt x="8717" y="49163"/>
                  </a:lnTo>
                  <a:cubicBezTo>
                    <a:pt x="4938" y="49163"/>
                    <a:pt x="150" y="49163"/>
                    <a:pt x="150" y="54224"/>
                  </a:cubicBezTo>
                  <a:cubicBezTo>
                    <a:pt x="150" y="59285"/>
                    <a:pt x="4938" y="59285"/>
                    <a:pt x="8465" y="59285"/>
                  </a:cubicBezTo>
                  <a:lnTo>
                    <a:pt x="159398" y="59285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5" name="Freeform 484">
              <a:extLst>
                <a:ext uri="{FF2B5EF4-FFF2-40B4-BE49-F238E27FC236}">
                  <a16:creationId xmlns:a16="http://schemas.microsoft.com/office/drawing/2014/main" id="{564C933E-E324-EA32-BA64-899A3A6DA0B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171444" y="6529541"/>
              <a:ext cx="83151" cy="168531"/>
            </a:xfrm>
            <a:custGeom>
              <a:avLst/>
              <a:gdLst>
                <a:gd name="csX0" fmla="*/ 51817 w 83151"/>
                <a:gd name="csY0" fmla="*/ 6644 h 168531"/>
                <a:gd name="csX1" fmla="*/ 46021 w 83151"/>
                <a:gd name="csY1" fmla="*/ 64 h 168531"/>
                <a:gd name="csX2" fmla="*/ 162 w 83151"/>
                <a:gd name="csY2" fmla="*/ 16259 h 168531"/>
                <a:gd name="csX3" fmla="*/ 162 w 83151"/>
                <a:gd name="csY3" fmla="*/ 24104 h 168531"/>
                <a:gd name="csX4" fmla="*/ 33171 w 83151"/>
                <a:gd name="csY4" fmla="*/ 17525 h 168531"/>
                <a:gd name="csX5" fmla="*/ 33171 w 83151"/>
                <a:gd name="csY5" fmla="*/ 148605 h 168531"/>
                <a:gd name="csX6" fmla="*/ 9737 w 83151"/>
                <a:gd name="csY6" fmla="*/ 160752 h 168531"/>
                <a:gd name="csX7" fmla="*/ 1674 w 83151"/>
                <a:gd name="csY7" fmla="*/ 160752 h 168531"/>
                <a:gd name="csX8" fmla="*/ 1674 w 83151"/>
                <a:gd name="csY8" fmla="*/ 168596 h 168531"/>
                <a:gd name="csX9" fmla="*/ 42494 w 83151"/>
                <a:gd name="csY9" fmla="*/ 167837 h 168531"/>
                <a:gd name="csX10" fmla="*/ 83313 w 83151"/>
                <a:gd name="csY10" fmla="*/ 168596 h 168531"/>
                <a:gd name="csX11" fmla="*/ 83313 w 83151"/>
                <a:gd name="csY11" fmla="*/ 160752 h 168531"/>
                <a:gd name="csX12" fmla="*/ 75250 w 83151"/>
                <a:gd name="csY12" fmla="*/ 160752 h 168531"/>
                <a:gd name="csX13" fmla="*/ 51817 w 83151"/>
                <a:gd name="csY13" fmla="*/ 148605 h 168531"/>
                <a:gd name="csX14" fmla="*/ 51817 w 83151"/>
                <a:gd name="csY14" fmla="*/ 6644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151" h="168531">
                  <a:moveTo>
                    <a:pt x="51817" y="6644"/>
                  </a:moveTo>
                  <a:cubicBezTo>
                    <a:pt x="51817" y="570"/>
                    <a:pt x="51817" y="64"/>
                    <a:pt x="46021" y="64"/>
                  </a:cubicBezTo>
                  <a:cubicBezTo>
                    <a:pt x="30399" y="16259"/>
                    <a:pt x="8225" y="16259"/>
                    <a:pt x="162" y="16259"/>
                  </a:cubicBezTo>
                  <a:lnTo>
                    <a:pt x="162" y="24104"/>
                  </a:lnTo>
                  <a:cubicBezTo>
                    <a:pt x="5201" y="24104"/>
                    <a:pt x="20068" y="24104"/>
                    <a:pt x="33171" y="17525"/>
                  </a:cubicBezTo>
                  <a:lnTo>
                    <a:pt x="33171" y="148605"/>
                  </a:lnTo>
                  <a:cubicBezTo>
                    <a:pt x="33171" y="157715"/>
                    <a:pt x="32415" y="160752"/>
                    <a:pt x="9737" y="160752"/>
                  </a:cubicBezTo>
                  <a:lnTo>
                    <a:pt x="1674" y="160752"/>
                  </a:lnTo>
                  <a:lnTo>
                    <a:pt x="1674" y="168596"/>
                  </a:lnTo>
                  <a:cubicBezTo>
                    <a:pt x="10493" y="167837"/>
                    <a:pt x="32415" y="167837"/>
                    <a:pt x="42494" y="167837"/>
                  </a:cubicBezTo>
                  <a:cubicBezTo>
                    <a:pt x="52573" y="167837"/>
                    <a:pt x="74494" y="167837"/>
                    <a:pt x="83313" y="168596"/>
                  </a:cubicBezTo>
                  <a:lnTo>
                    <a:pt x="83313" y="160752"/>
                  </a:lnTo>
                  <a:lnTo>
                    <a:pt x="75250" y="160752"/>
                  </a:lnTo>
                  <a:cubicBezTo>
                    <a:pt x="52573" y="160752"/>
                    <a:pt x="51817" y="157968"/>
                    <a:pt x="51817" y="148605"/>
                  </a:cubicBezTo>
                  <a:lnTo>
                    <a:pt x="51817" y="6644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6" name="Rectangle 485">
              <a:extLst>
                <a:ext uri="{FF2B5EF4-FFF2-40B4-BE49-F238E27FC236}">
                  <a16:creationId xmlns:a16="http://schemas.microsoft.com/office/drawing/2014/main" id="{96854188-8650-44AA-13B9-274F04F255B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149018" y="6800940"/>
              <a:ext cx="125987" cy="10121"/>
            </a:xfrm>
            <a:prstGeom prst="rect">
              <a:avLst/>
            </a:pr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7" name="Freeform 486">
              <a:extLst>
                <a:ext uri="{FF2B5EF4-FFF2-40B4-BE49-F238E27FC236}">
                  <a16:creationId xmlns:a16="http://schemas.microsoft.com/office/drawing/2014/main" id="{785E67FD-B8EF-65F4-EBB7-B06697FBA3B4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159601" y="6874312"/>
              <a:ext cx="104569" cy="174099"/>
            </a:xfrm>
            <a:custGeom>
              <a:avLst/>
              <a:gdLst>
                <a:gd name="csX0" fmla="*/ 62652 w 104569"/>
                <a:gd name="csY0" fmla="*/ 79536 h 174099"/>
                <a:gd name="csX1" fmla="*/ 97928 w 104569"/>
                <a:gd name="csY1" fmla="*/ 34999 h 174099"/>
                <a:gd name="csX2" fmla="*/ 51565 w 104569"/>
                <a:gd name="csY2" fmla="*/ 78 h 174099"/>
                <a:gd name="csX3" fmla="*/ 6965 w 104569"/>
                <a:gd name="csY3" fmla="*/ 34493 h 174099"/>
                <a:gd name="csX4" fmla="*/ 19816 w 104569"/>
                <a:gd name="csY4" fmla="*/ 47651 h 174099"/>
                <a:gd name="csX5" fmla="*/ 32667 w 104569"/>
                <a:gd name="csY5" fmla="*/ 34746 h 174099"/>
                <a:gd name="csX6" fmla="*/ 17044 w 104569"/>
                <a:gd name="csY6" fmla="*/ 22093 h 174099"/>
                <a:gd name="csX7" fmla="*/ 50557 w 104569"/>
                <a:gd name="csY7" fmla="*/ 6404 h 174099"/>
                <a:gd name="csX8" fmla="*/ 74746 w 104569"/>
                <a:gd name="csY8" fmla="*/ 34746 h 174099"/>
                <a:gd name="csX9" fmla="*/ 67691 w 104569"/>
                <a:gd name="csY9" fmla="*/ 63594 h 174099"/>
                <a:gd name="csX10" fmla="*/ 45265 w 104569"/>
                <a:gd name="csY10" fmla="*/ 76752 h 174099"/>
                <a:gd name="csX11" fmla="*/ 35438 w 104569"/>
                <a:gd name="csY11" fmla="*/ 77511 h 174099"/>
                <a:gd name="csX12" fmla="*/ 31659 w 104569"/>
                <a:gd name="csY12" fmla="*/ 80548 h 174099"/>
                <a:gd name="csX13" fmla="*/ 37706 w 104569"/>
                <a:gd name="csY13" fmla="*/ 83332 h 174099"/>
                <a:gd name="csX14" fmla="*/ 48793 w 104569"/>
                <a:gd name="csY14" fmla="*/ 83332 h 174099"/>
                <a:gd name="csX15" fmla="*/ 78778 w 104569"/>
                <a:gd name="csY15" fmla="*/ 125338 h 174099"/>
                <a:gd name="csX16" fmla="*/ 50305 w 104569"/>
                <a:gd name="csY16" fmla="*/ 167091 h 174099"/>
                <a:gd name="csX17" fmla="*/ 11753 w 104569"/>
                <a:gd name="csY17" fmla="*/ 147860 h 174099"/>
                <a:gd name="csX18" fmla="*/ 28383 w 104569"/>
                <a:gd name="csY18" fmla="*/ 133942 h 174099"/>
                <a:gd name="csX19" fmla="*/ 14272 w 104569"/>
                <a:gd name="csY19" fmla="*/ 119771 h 174099"/>
                <a:gd name="csX20" fmla="*/ 162 w 104569"/>
                <a:gd name="csY20" fmla="*/ 134448 h 174099"/>
                <a:gd name="csX21" fmla="*/ 51061 w 104569"/>
                <a:gd name="csY21" fmla="*/ 174177 h 174099"/>
                <a:gd name="csX22" fmla="*/ 104731 w 104569"/>
                <a:gd name="csY22" fmla="*/ 125338 h 174099"/>
                <a:gd name="csX23" fmla="*/ 62652 w 104569"/>
                <a:gd name="csY23" fmla="*/ 79536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04569" h="174099">
                  <a:moveTo>
                    <a:pt x="62652" y="79536"/>
                  </a:moveTo>
                  <a:cubicBezTo>
                    <a:pt x="83313" y="72703"/>
                    <a:pt x="97928" y="54990"/>
                    <a:pt x="97928" y="34999"/>
                  </a:cubicBezTo>
                  <a:cubicBezTo>
                    <a:pt x="97928" y="14249"/>
                    <a:pt x="75754" y="78"/>
                    <a:pt x="51565" y="78"/>
                  </a:cubicBezTo>
                  <a:cubicBezTo>
                    <a:pt x="26115" y="78"/>
                    <a:pt x="6965" y="15261"/>
                    <a:pt x="6965" y="34493"/>
                  </a:cubicBezTo>
                  <a:cubicBezTo>
                    <a:pt x="6965" y="42843"/>
                    <a:pt x="12509" y="47651"/>
                    <a:pt x="19816" y="47651"/>
                  </a:cubicBezTo>
                  <a:cubicBezTo>
                    <a:pt x="27627" y="47651"/>
                    <a:pt x="32667" y="42084"/>
                    <a:pt x="32667" y="34746"/>
                  </a:cubicBezTo>
                  <a:cubicBezTo>
                    <a:pt x="32667" y="22093"/>
                    <a:pt x="20824" y="22093"/>
                    <a:pt x="17044" y="22093"/>
                  </a:cubicBezTo>
                  <a:cubicBezTo>
                    <a:pt x="24855" y="9694"/>
                    <a:pt x="41486" y="6404"/>
                    <a:pt x="50557" y="6404"/>
                  </a:cubicBezTo>
                  <a:cubicBezTo>
                    <a:pt x="60888" y="6404"/>
                    <a:pt x="74746" y="11971"/>
                    <a:pt x="74746" y="34746"/>
                  </a:cubicBezTo>
                  <a:cubicBezTo>
                    <a:pt x="74746" y="37782"/>
                    <a:pt x="74242" y="52459"/>
                    <a:pt x="67691" y="63594"/>
                  </a:cubicBezTo>
                  <a:cubicBezTo>
                    <a:pt x="60132" y="75740"/>
                    <a:pt x="51565" y="76499"/>
                    <a:pt x="45265" y="76752"/>
                  </a:cubicBezTo>
                  <a:cubicBezTo>
                    <a:pt x="43249" y="77005"/>
                    <a:pt x="37202" y="77511"/>
                    <a:pt x="35438" y="77511"/>
                  </a:cubicBezTo>
                  <a:cubicBezTo>
                    <a:pt x="33422" y="77764"/>
                    <a:pt x="31659" y="78018"/>
                    <a:pt x="31659" y="80548"/>
                  </a:cubicBezTo>
                  <a:cubicBezTo>
                    <a:pt x="31659" y="83332"/>
                    <a:pt x="33422" y="83332"/>
                    <a:pt x="37706" y="83332"/>
                  </a:cubicBezTo>
                  <a:lnTo>
                    <a:pt x="48793" y="83332"/>
                  </a:lnTo>
                  <a:cubicBezTo>
                    <a:pt x="69455" y="83332"/>
                    <a:pt x="78778" y="100539"/>
                    <a:pt x="78778" y="125338"/>
                  </a:cubicBezTo>
                  <a:cubicBezTo>
                    <a:pt x="78778" y="159753"/>
                    <a:pt x="61392" y="167091"/>
                    <a:pt x="50305" y="167091"/>
                  </a:cubicBezTo>
                  <a:cubicBezTo>
                    <a:pt x="39470" y="167091"/>
                    <a:pt x="20572" y="162790"/>
                    <a:pt x="11753" y="147860"/>
                  </a:cubicBezTo>
                  <a:cubicBezTo>
                    <a:pt x="20572" y="149125"/>
                    <a:pt x="28383" y="143558"/>
                    <a:pt x="28383" y="133942"/>
                  </a:cubicBezTo>
                  <a:cubicBezTo>
                    <a:pt x="28383" y="124832"/>
                    <a:pt x="21580" y="119771"/>
                    <a:pt x="14272" y="119771"/>
                  </a:cubicBezTo>
                  <a:cubicBezTo>
                    <a:pt x="8225" y="119771"/>
                    <a:pt x="162" y="123314"/>
                    <a:pt x="162" y="134448"/>
                  </a:cubicBezTo>
                  <a:cubicBezTo>
                    <a:pt x="162" y="157476"/>
                    <a:pt x="23595" y="174177"/>
                    <a:pt x="51061" y="174177"/>
                  </a:cubicBezTo>
                  <a:cubicBezTo>
                    <a:pt x="81802" y="174177"/>
                    <a:pt x="104731" y="151149"/>
                    <a:pt x="104731" y="125338"/>
                  </a:cubicBezTo>
                  <a:cubicBezTo>
                    <a:pt x="104731" y="104588"/>
                    <a:pt x="88857" y="84850"/>
                    <a:pt x="62652" y="7953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8" name="Freeform 487">
              <a:extLst>
                <a:ext uri="{FF2B5EF4-FFF2-40B4-BE49-F238E27FC236}">
                  <a16:creationId xmlns:a16="http://schemas.microsoft.com/office/drawing/2014/main" id="{F8F78C10-406A-3306-0A4F-40DD7664B552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376970" y="6679476"/>
              <a:ext cx="34520" cy="253051"/>
            </a:xfrm>
            <a:custGeom>
              <a:avLst/>
              <a:gdLst>
                <a:gd name="csX0" fmla="*/ 34690 w 34520"/>
                <a:gd name="csY0" fmla="*/ 253122 h 253051"/>
                <a:gd name="csX1" fmla="*/ 34690 w 34520"/>
                <a:gd name="csY1" fmla="*/ 243000 h 253051"/>
                <a:gd name="csX2" fmla="*/ 10249 w 34520"/>
                <a:gd name="csY2" fmla="*/ 243000 h 253051"/>
                <a:gd name="csX3" fmla="*/ 10249 w 34520"/>
                <a:gd name="csY3" fmla="*/ 10193 h 253051"/>
                <a:gd name="csX4" fmla="*/ 34690 w 34520"/>
                <a:gd name="csY4" fmla="*/ 10193 h 253051"/>
                <a:gd name="csX5" fmla="*/ 34690 w 34520"/>
                <a:gd name="csY5" fmla="*/ 71 h 253051"/>
                <a:gd name="csX6" fmla="*/ 170 w 34520"/>
                <a:gd name="csY6" fmla="*/ 71 h 253051"/>
                <a:gd name="csX7" fmla="*/ 170 w 34520"/>
                <a:gd name="csY7" fmla="*/ 253122 h 253051"/>
                <a:gd name="csX8" fmla="*/ 34690 w 34520"/>
                <a:gd name="csY8" fmla="*/ 25312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520" h="253051">
                  <a:moveTo>
                    <a:pt x="34690" y="253122"/>
                  </a:moveTo>
                  <a:lnTo>
                    <a:pt x="34690" y="243000"/>
                  </a:lnTo>
                  <a:lnTo>
                    <a:pt x="10249" y="243000"/>
                  </a:lnTo>
                  <a:lnTo>
                    <a:pt x="10249" y="10193"/>
                  </a:lnTo>
                  <a:lnTo>
                    <a:pt x="34690" y="10193"/>
                  </a:lnTo>
                  <a:lnTo>
                    <a:pt x="34690" y="71"/>
                  </a:lnTo>
                  <a:lnTo>
                    <a:pt x="170" y="71"/>
                  </a:lnTo>
                  <a:lnTo>
                    <a:pt x="170" y="253122"/>
                  </a:lnTo>
                  <a:lnTo>
                    <a:pt x="34690" y="253122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9" name="Freeform 488">
              <a:extLst>
                <a:ext uri="{FF2B5EF4-FFF2-40B4-BE49-F238E27FC236}">
                  <a16:creationId xmlns:a16="http://schemas.microsoft.com/office/drawing/2014/main" id="{9F12C684-5282-07E0-7C5B-D900B9EE56E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427813" y="6700732"/>
              <a:ext cx="104569" cy="174099"/>
            </a:xfrm>
            <a:custGeom>
              <a:avLst/>
              <a:gdLst>
                <a:gd name="csX0" fmla="*/ 30661 w 104569"/>
                <a:gd name="csY0" fmla="*/ 52959 h 174099"/>
                <a:gd name="csX1" fmla="*/ 18063 w 104569"/>
                <a:gd name="csY1" fmla="*/ 32461 h 174099"/>
                <a:gd name="csX2" fmla="*/ 52331 w 104569"/>
                <a:gd name="csY2" fmla="*/ 6397 h 174099"/>
                <a:gd name="csX3" fmla="*/ 86852 w 104569"/>
                <a:gd name="csY3" fmla="*/ 37776 h 174099"/>
                <a:gd name="csX4" fmla="*/ 61906 w 104569"/>
                <a:gd name="csY4" fmla="*/ 73203 h 174099"/>
                <a:gd name="csX5" fmla="*/ 30661 w 104569"/>
                <a:gd name="csY5" fmla="*/ 52959 h 174099"/>
                <a:gd name="csX6" fmla="*/ 67450 w 104569"/>
                <a:gd name="csY6" fmla="*/ 76998 h 174099"/>
                <a:gd name="csX7" fmla="*/ 97938 w 104569"/>
                <a:gd name="csY7" fmla="*/ 37776 h 174099"/>
                <a:gd name="csX8" fmla="*/ 52583 w 104569"/>
                <a:gd name="csY8" fmla="*/ 71 h 174099"/>
                <a:gd name="csX9" fmla="*/ 6976 w 104569"/>
                <a:gd name="csY9" fmla="*/ 42330 h 174099"/>
                <a:gd name="csX10" fmla="*/ 18063 w 104569"/>
                <a:gd name="csY10" fmla="*/ 70166 h 174099"/>
                <a:gd name="csX11" fmla="*/ 36457 w 104569"/>
                <a:gd name="csY11" fmla="*/ 83831 h 174099"/>
                <a:gd name="csX12" fmla="*/ 173 w 104569"/>
                <a:gd name="csY12" fmla="*/ 130392 h 174099"/>
                <a:gd name="csX13" fmla="*/ 52331 w 104569"/>
                <a:gd name="csY13" fmla="*/ 174170 h 174099"/>
                <a:gd name="csX14" fmla="*/ 104742 w 104569"/>
                <a:gd name="csY14" fmla="*/ 126090 h 174099"/>
                <a:gd name="csX15" fmla="*/ 92395 w 104569"/>
                <a:gd name="csY15" fmla="*/ 94965 h 174099"/>
                <a:gd name="csX16" fmla="*/ 67450 w 104569"/>
                <a:gd name="csY16" fmla="*/ 76998 h 174099"/>
                <a:gd name="csX17" fmla="*/ 42252 w 104569"/>
                <a:gd name="csY17" fmla="*/ 87627 h 174099"/>
                <a:gd name="csX18" fmla="*/ 73245 w 104569"/>
                <a:gd name="csY18" fmla="*/ 107365 h 174099"/>
                <a:gd name="csX19" fmla="*/ 92143 w 104569"/>
                <a:gd name="csY19" fmla="*/ 135200 h 174099"/>
                <a:gd name="csX20" fmla="*/ 52583 w 104569"/>
                <a:gd name="csY20" fmla="*/ 167085 h 174099"/>
                <a:gd name="csX21" fmla="*/ 12771 w 104569"/>
                <a:gd name="csY21" fmla="*/ 130392 h 174099"/>
                <a:gd name="csX22" fmla="*/ 42252 w 104569"/>
                <a:gd name="csY22" fmla="*/ 87627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4569" h="174099">
                  <a:moveTo>
                    <a:pt x="30661" y="52959"/>
                  </a:moveTo>
                  <a:cubicBezTo>
                    <a:pt x="19071" y="45367"/>
                    <a:pt x="18063" y="36763"/>
                    <a:pt x="18063" y="32461"/>
                  </a:cubicBezTo>
                  <a:cubicBezTo>
                    <a:pt x="18063" y="17025"/>
                    <a:pt x="34441" y="6397"/>
                    <a:pt x="52331" y="6397"/>
                  </a:cubicBezTo>
                  <a:cubicBezTo>
                    <a:pt x="70725" y="6397"/>
                    <a:pt x="86852" y="19556"/>
                    <a:pt x="86852" y="37776"/>
                  </a:cubicBezTo>
                  <a:cubicBezTo>
                    <a:pt x="86852" y="52199"/>
                    <a:pt x="77025" y="64346"/>
                    <a:pt x="61906" y="73203"/>
                  </a:cubicBezTo>
                  <a:lnTo>
                    <a:pt x="30661" y="52959"/>
                  </a:lnTo>
                  <a:close/>
                  <a:moveTo>
                    <a:pt x="67450" y="76998"/>
                  </a:moveTo>
                  <a:cubicBezTo>
                    <a:pt x="85592" y="67636"/>
                    <a:pt x="97938" y="54477"/>
                    <a:pt x="97938" y="37776"/>
                  </a:cubicBezTo>
                  <a:cubicBezTo>
                    <a:pt x="97938" y="14495"/>
                    <a:pt x="75513" y="71"/>
                    <a:pt x="52583" y="71"/>
                  </a:cubicBezTo>
                  <a:cubicBezTo>
                    <a:pt x="27386" y="71"/>
                    <a:pt x="6976" y="18797"/>
                    <a:pt x="6976" y="42330"/>
                  </a:cubicBezTo>
                  <a:cubicBezTo>
                    <a:pt x="6976" y="46885"/>
                    <a:pt x="7480" y="58273"/>
                    <a:pt x="18063" y="70166"/>
                  </a:cubicBezTo>
                  <a:cubicBezTo>
                    <a:pt x="20834" y="73203"/>
                    <a:pt x="30157" y="79529"/>
                    <a:pt x="36457" y="83831"/>
                  </a:cubicBezTo>
                  <a:cubicBezTo>
                    <a:pt x="21842" y="91169"/>
                    <a:pt x="173" y="105340"/>
                    <a:pt x="173" y="130392"/>
                  </a:cubicBezTo>
                  <a:cubicBezTo>
                    <a:pt x="173" y="157216"/>
                    <a:pt x="25874" y="174170"/>
                    <a:pt x="52331" y="174170"/>
                  </a:cubicBezTo>
                  <a:cubicBezTo>
                    <a:pt x="80804" y="174170"/>
                    <a:pt x="104742" y="153167"/>
                    <a:pt x="104742" y="126090"/>
                  </a:cubicBezTo>
                  <a:cubicBezTo>
                    <a:pt x="104742" y="116981"/>
                    <a:pt x="101970" y="105593"/>
                    <a:pt x="92395" y="94965"/>
                  </a:cubicBezTo>
                  <a:cubicBezTo>
                    <a:pt x="87608" y="89651"/>
                    <a:pt x="83576" y="87121"/>
                    <a:pt x="67450" y="76998"/>
                  </a:cubicBezTo>
                  <a:close/>
                  <a:moveTo>
                    <a:pt x="42252" y="87627"/>
                  </a:moveTo>
                  <a:lnTo>
                    <a:pt x="73245" y="107365"/>
                  </a:lnTo>
                  <a:cubicBezTo>
                    <a:pt x="80300" y="112173"/>
                    <a:pt x="92143" y="119764"/>
                    <a:pt x="92143" y="135200"/>
                  </a:cubicBezTo>
                  <a:cubicBezTo>
                    <a:pt x="92143" y="153926"/>
                    <a:pt x="73245" y="167085"/>
                    <a:pt x="52583" y="167085"/>
                  </a:cubicBezTo>
                  <a:cubicBezTo>
                    <a:pt x="30913" y="167085"/>
                    <a:pt x="12771" y="151395"/>
                    <a:pt x="12771" y="130392"/>
                  </a:cubicBezTo>
                  <a:cubicBezTo>
                    <a:pt x="12771" y="115715"/>
                    <a:pt x="20834" y="99520"/>
                    <a:pt x="42252" y="87627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0" name="Freeform 489">
              <a:extLst>
                <a:ext uri="{FF2B5EF4-FFF2-40B4-BE49-F238E27FC236}">
                  <a16:creationId xmlns:a16="http://schemas.microsoft.com/office/drawing/2014/main" id="{7C20E5CB-AB9D-C6A2-68A5-BE8A2C253B9B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551785" y="6696430"/>
              <a:ext cx="116664" cy="172833"/>
            </a:xfrm>
            <a:custGeom>
              <a:avLst/>
              <a:gdLst>
                <a:gd name="csX0" fmla="*/ 85849 w 116664"/>
                <a:gd name="csY0" fmla="*/ 19556 h 172833"/>
                <a:gd name="csX1" fmla="*/ 108778 w 116664"/>
                <a:gd name="csY1" fmla="*/ 7916 h 172833"/>
                <a:gd name="csX2" fmla="*/ 116842 w 116664"/>
                <a:gd name="csY2" fmla="*/ 3108 h 172833"/>
                <a:gd name="csX3" fmla="*/ 113062 w 116664"/>
                <a:gd name="csY3" fmla="*/ 71 h 172833"/>
                <a:gd name="csX4" fmla="*/ 79801 w 116664"/>
                <a:gd name="csY4" fmla="*/ 830 h 172833"/>
                <a:gd name="csX5" fmla="*/ 46289 w 116664"/>
                <a:gd name="csY5" fmla="*/ 71 h 172833"/>
                <a:gd name="csX6" fmla="*/ 41249 w 116664"/>
                <a:gd name="csY6" fmla="*/ 5132 h 172833"/>
                <a:gd name="csX7" fmla="*/ 48305 w 116664"/>
                <a:gd name="csY7" fmla="*/ 7916 h 172833"/>
                <a:gd name="csX8" fmla="*/ 65691 w 116664"/>
                <a:gd name="csY8" fmla="*/ 12723 h 172833"/>
                <a:gd name="csX9" fmla="*/ 65187 w 116664"/>
                <a:gd name="csY9" fmla="*/ 16772 h 172833"/>
                <a:gd name="csX10" fmla="*/ 31170 w 116664"/>
                <a:gd name="csY10" fmla="*/ 153167 h 172833"/>
                <a:gd name="csX11" fmla="*/ 8241 w 116664"/>
                <a:gd name="csY11" fmla="*/ 165060 h 172833"/>
                <a:gd name="csX12" fmla="*/ 177 w 116664"/>
                <a:gd name="csY12" fmla="*/ 170121 h 172833"/>
                <a:gd name="csX13" fmla="*/ 3957 w 116664"/>
                <a:gd name="csY13" fmla="*/ 172905 h 172833"/>
                <a:gd name="csX14" fmla="*/ 36966 w 116664"/>
                <a:gd name="csY14" fmla="*/ 172146 h 172833"/>
                <a:gd name="csX15" fmla="*/ 70730 w 116664"/>
                <a:gd name="csY15" fmla="*/ 172905 h 172833"/>
                <a:gd name="csX16" fmla="*/ 75770 w 116664"/>
                <a:gd name="csY16" fmla="*/ 168097 h 172833"/>
                <a:gd name="csX17" fmla="*/ 68211 w 116664"/>
                <a:gd name="csY17" fmla="*/ 165060 h 172833"/>
                <a:gd name="csX18" fmla="*/ 57376 w 116664"/>
                <a:gd name="csY18" fmla="*/ 164554 h 172833"/>
                <a:gd name="csX19" fmla="*/ 51076 w 116664"/>
                <a:gd name="csY19" fmla="*/ 160252 h 172833"/>
                <a:gd name="csX20" fmla="*/ 52084 w 116664"/>
                <a:gd name="csY20" fmla="*/ 154432 h 172833"/>
                <a:gd name="csX21" fmla="*/ 85849 w 116664"/>
                <a:gd name="csY21" fmla="*/ 19556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6664" h="172833">
                  <a:moveTo>
                    <a:pt x="85849" y="19556"/>
                  </a:moveTo>
                  <a:cubicBezTo>
                    <a:pt x="88116" y="10446"/>
                    <a:pt x="88872" y="7916"/>
                    <a:pt x="108778" y="7916"/>
                  </a:cubicBezTo>
                  <a:cubicBezTo>
                    <a:pt x="114826" y="7916"/>
                    <a:pt x="116842" y="7916"/>
                    <a:pt x="116842" y="3108"/>
                  </a:cubicBezTo>
                  <a:cubicBezTo>
                    <a:pt x="116842" y="71"/>
                    <a:pt x="114070" y="71"/>
                    <a:pt x="113062" y="71"/>
                  </a:cubicBezTo>
                  <a:cubicBezTo>
                    <a:pt x="105755" y="71"/>
                    <a:pt x="87109" y="830"/>
                    <a:pt x="79801" y="830"/>
                  </a:cubicBezTo>
                  <a:cubicBezTo>
                    <a:pt x="72242" y="830"/>
                    <a:pt x="53848" y="71"/>
                    <a:pt x="46289" y="71"/>
                  </a:cubicBezTo>
                  <a:cubicBezTo>
                    <a:pt x="44525" y="71"/>
                    <a:pt x="41249" y="71"/>
                    <a:pt x="41249" y="5132"/>
                  </a:cubicBezTo>
                  <a:cubicBezTo>
                    <a:pt x="41249" y="7916"/>
                    <a:pt x="43517" y="7916"/>
                    <a:pt x="48305" y="7916"/>
                  </a:cubicBezTo>
                  <a:cubicBezTo>
                    <a:pt x="58887" y="7916"/>
                    <a:pt x="65691" y="7916"/>
                    <a:pt x="65691" y="12723"/>
                  </a:cubicBezTo>
                  <a:cubicBezTo>
                    <a:pt x="65691" y="13989"/>
                    <a:pt x="65691" y="14495"/>
                    <a:pt x="65187" y="16772"/>
                  </a:cubicBezTo>
                  <a:lnTo>
                    <a:pt x="31170" y="153167"/>
                  </a:lnTo>
                  <a:cubicBezTo>
                    <a:pt x="28903" y="162530"/>
                    <a:pt x="28147" y="165060"/>
                    <a:pt x="8241" y="165060"/>
                  </a:cubicBezTo>
                  <a:cubicBezTo>
                    <a:pt x="2445" y="165060"/>
                    <a:pt x="177" y="165060"/>
                    <a:pt x="177" y="170121"/>
                  </a:cubicBezTo>
                  <a:cubicBezTo>
                    <a:pt x="177" y="172905"/>
                    <a:pt x="3201" y="172905"/>
                    <a:pt x="3957" y="172905"/>
                  </a:cubicBezTo>
                  <a:cubicBezTo>
                    <a:pt x="11264" y="172905"/>
                    <a:pt x="29658" y="172146"/>
                    <a:pt x="36966" y="172146"/>
                  </a:cubicBezTo>
                  <a:cubicBezTo>
                    <a:pt x="44525" y="172146"/>
                    <a:pt x="63171" y="172905"/>
                    <a:pt x="70730" y="172905"/>
                  </a:cubicBezTo>
                  <a:cubicBezTo>
                    <a:pt x="72746" y="172905"/>
                    <a:pt x="75770" y="172905"/>
                    <a:pt x="75770" y="168097"/>
                  </a:cubicBezTo>
                  <a:cubicBezTo>
                    <a:pt x="75770" y="165060"/>
                    <a:pt x="73754" y="165060"/>
                    <a:pt x="68211" y="165060"/>
                  </a:cubicBezTo>
                  <a:cubicBezTo>
                    <a:pt x="63675" y="165060"/>
                    <a:pt x="62415" y="165060"/>
                    <a:pt x="57376" y="164554"/>
                  </a:cubicBezTo>
                  <a:cubicBezTo>
                    <a:pt x="52084" y="164048"/>
                    <a:pt x="51076" y="163036"/>
                    <a:pt x="51076" y="160252"/>
                  </a:cubicBezTo>
                  <a:cubicBezTo>
                    <a:pt x="51076" y="158228"/>
                    <a:pt x="51580" y="156203"/>
                    <a:pt x="52084" y="154432"/>
                  </a:cubicBezTo>
                  <a:lnTo>
                    <a:pt x="85849" y="1955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1" name="Freeform 490">
              <a:extLst>
                <a:ext uri="{FF2B5EF4-FFF2-40B4-BE49-F238E27FC236}">
                  <a16:creationId xmlns:a16="http://schemas.microsoft.com/office/drawing/2014/main" id="{E29D4C9D-3B30-4885-A22A-23B41AA6D46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698699" y="6679476"/>
              <a:ext cx="58458" cy="253051"/>
            </a:xfrm>
            <a:custGeom>
              <a:avLst/>
              <a:gdLst>
                <a:gd name="csX0" fmla="*/ 58641 w 58458"/>
                <a:gd name="csY0" fmla="*/ 250592 h 253051"/>
                <a:gd name="csX1" fmla="*/ 54357 w 58458"/>
                <a:gd name="csY1" fmla="*/ 245024 h 253051"/>
                <a:gd name="csX2" fmla="*/ 14797 w 58458"/>
                <a:gd name="csY2" fmla="*/ 126596 h 253051"/>
                <a:gd name="csX3" fmla="*/ 55365 w 58458"/>
                <a:gd name="csY3" fmla="*/ 6903 h 253051"/>
                <a:gd name="csX4" fmla="*/ 58641 w 58458"/>
                <a:gd name="csY4" fmla="*/ 2601 h 253051"/>
                <a:gd name="csX5" fmla="*/ 56121 w 58458"/>
                <a:gd name="csY5" fmla="*/ 71 h 253051"/>
                <a:gd name="csX6" fmla="*/ 16057 w 58458"/>
                <a:gd name="csY6" fmla="*/ 49416 h 253051"/>
                <a:gd name="csX7" fmla="*/ 183 w 58458"/>
                <a:gd name="csY7" fmla="*/ 126596 h 253051"/>
                <a:gd name="csX8" fmla="*/ 16813 w 58458"/>
                <a:gd name="csY8" fmla="*/ 205548 h 253051"/>
                <a:gd name="csX9" fmla="*/ 56121 w 58458"/>
                <a:gd name="csY9" fmla="*/ 253122 h 253051"/>
                <a:gd name="csX10" fmla="*/ 58641 w 58458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641" y="250592"/>
                  </a:moveTo>
                  <a:cubicBezTo>
                    <a:pt x="58641" y="249832"/>
                    <a:pt x="58641" y="249326"/>
                    <a:pt x="54357" y="245024"/>
                  </a:cubicBezTo>
                  <a:cubicBezTo>
                    <a:pt x="22860" y="213140"/>
                    <a:pt x="14797" y="165313"/>
                    <a:pt x="14797" y="126596"/>
                  </a:cubicBezTo>
                  <a:cubicBezTo>
                    <a:pt x="14797" y="82566"/>
                    <a:pt x="24372" y="38535"/>
                    <a:pt x="55365" y="6903"/>
                  </a:cubicBezTo>
                  <a:cubicBezTo>
                    <a:pt x="58641" y="3867"/>
                    <a:pt x="58641" y="3361"/>
                    <a:pt x="58641" y="2601"/>
                  </a:cubicBezTo>
                  <a:cubicBezTo>
                    <a:pt x="58641" y="830"/>
                    <a:pt x="57633" y="71"/>
                    <a:pt x="56121" y="71"/>
                  </a:cubicBezTo>
                  <a:cubicBezTo>
                    <a:pt x="53601" y="71"/>
                    <a:pt x="30923" y="17278"/>
                    <a:pt x="16057" y="49416"/>
                  </a:cubicBezTo>
                  <a:cubicBezTo>
                    <a:pt x="3206" y="77252"/>
                    <a:pt x="183" y="105340"/>
                    <a:pt x="183" y="126596"/>
                  </a:cubicBezTo>
                  <a:cubicBezTo>
                    <a:pt x="183" y="146334"/>
                    <a:pt x="2954" y="176954"/>
                    <a:pt x="16813" y="205548"/>
                  </a:cubicBezTo>
                  <a:cubicBezTo>
                    <a:pt x="31931" y="236674"/>
                    <a:pt x="53601" y="253122"/>
                    <a:pt x="56121" y="253122"/>
                  </a:cubicBezTo>
                  <a:cubicBezTo>
                    <a:pt x="57633" y="253122"/>
                    <a:pt x="58641" y="252363"/>
                    <a:pt x="58641" y="250592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2" name="Freeform 491">
              <a:extLst>
                <a:ext uri="{FF2B5EF4-FFF2-40B4-BE49-F238E27FC236}">
                  <a16:creationId xmlns:a16="http://schemas.microsoft.com/office/drawing/2014/main" id="{4D814FE8-A912-D12D-95C9-F4BA97A5B16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779555" y="6757415"/>
              <a:ext cx="141861" cy="163724"/>
            </a:xfrm>
            <a:custGeom>
              <a:avLst/>
              <a:gdLst>
                <a:gd name="csX0" fmla="*/ 139276 w 141861"/>
                <a:gd name="csY0" fmla="*/ 9940 h 163724"/>
                <a:gd name="csX1" fmla="*/ 142048 w 141861"/>
                <a:gd name="csY1" fmla="*/ 5891 h 163724"/>
                <a:gd name="csX2" fmla="*/ 139024 w 141861"/>
                <a:gd name="csY2" fmla="*/ 2855 h 163724"/>
                <a:gd name="csX3" fmla="*/ 134993 w 141861"/>
                <a:gd name="csY3" fmla="*/ 5891 h 163724"/>
                <a:gd name="csX4" fmla="*/ 77291 w 141861"/>
                <a:gd name="csY4" fmla="*/ 70419 h 163724"/>
                <a:gd name="csX5" fmla="*/ 59400 w 141861"/>
                <a:gd name="csY5" fmla="*/ 18544 h 163724"/>
                <a:gd name="csX6" fmla="*/ 28912 w 141861"/>
                <a:gd name="csY6" fmla="*/ 71 h 163724"/>
                <a:gd name="csX7" fmla="*/ 7746 w 141861"/>
                <a:gd name="csY7" fmla="*/ 16772 h 163724"/>
                <a:gd name="csX8" fmla="*/ 10769 w 141861"/>
                <a:gd name="csY8" fmla="*/ 19303 h 163724"/>
                <a:gd name="csX9" fmla="*/ 14045 w 141861"/>
                <a:gd name="csY9" fmla="*/ 16519 h 163724"/>
                <a:gd name="csX10" fmla="*/ 27400 w 141861"/>
                <a:gd name="csY10" fmla="*/ 5638 h 163724"/>
                <a:gd name="csX11" fmla="*/ 46802 w 141861"/>
                <a:gd name="csY11" fmla="*/ 36004 h 163724"/>
                <a:gd name="csX12" fmla="*/ 62928 w 141861"/>
                <a:gd name="csY12" fmla="*/ 86108 h 163724"/>
                <a:gd name="csX13" fmla="*/ 60912 w 141861"/>
                <a:gd name="csY13" fmla="*/ 88892 h 163724"/>
                <a:gd name="csX14" fmla="*/ 2958 w 141861"/>
                <a:gd name="csY14" fmla="*/ 153926 h 163724"/>
                <a:gd name="csX15" fmla="*/ 187 w 141861"/>
                <a:gd name="csY15" fmla="*/ 157975 h 163724"/>
                <a:gd name="csX16" fmla="*/ 3210 w 141861"/>
                <a:gd name="csY16" fmla="*/ 161011 h 163724"/>
                <a:gd name="csX17" fmla="*/ 7242 w 141861"/>
                <a:gd name="csY17" fmla="*/ 158228 h 163724"/>
                <a:gd name="csX18" fmla="*/ 64944 w 141861"/>
                <a:gd name="csY18" fmla="*/ 93194 h 163724"/>
                <a:gd name="csX19" fmla="*/ 82078 w 141861"/>
                <a:gd name="csY19" fmla="*/ 143551 h 163724"/>
                <a:gd name="csX20" fmla="*/ 113323 w 141861"/>
                <a:gd name="csY20" fmla="*/ 163795 h 163724"/>
                <a:gd name="csX21" fmla="*/ 134741 w 141861"/>
                <a:gd name="csY21" fmla="*/ 147347 h 163724"/>
                <a:gd name="csX22" fmla="*/ 131717 w 141861"/>
                <a:gd name="csY22" fmla="*/ 144563 h 163724"/>
                <a:gd name="csX23" fmla="*/ 128189 w 141861"/>
                <a:gd name="csY23" fmla="*/ 148106 h 163724"/>
                <a:gd name="csX24" fmla="*/ 114835 w 141861"/>
                <a:gd name="csY24" fmla="*/ 158228 h 163724"/>
                <a:gd name="csX25" fmla="*/ 79306 w 141861"/>
                <a:gd name="csY25" fmla="*/ 77505 h 163724"/>
                <a:gd name="csX26" fmla="*/ 139276 w 141861"/>
                <a:gd name="csY26" fmla="*/ 9940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1861" h="163724">
                  <a:moveTo>
                    <a:pt x="139276" y="9940"/>
                  </a:moveTo>
                  <a:cubicBezTo>
                    <a:pt x="142048" y="7156"/>
                    <a:pt x="142048" y="6650"/>
                    <a:pt x="142048" y="5891"/>
                  </a:cubicBezTo>
                  <a:cubicBezTo>
                    <a:pt x="142048" y="4373"/>
                    <a:pt x="141040" y="2855"/>
                    <a:pt x="139024" y="2855"/>
                  </a:cubicBezTo>
                  <a:cubicBezTo>
                    <a:pt x="137512" y="2855"/>
                    <a:pt x="136505" y="4120"/>
                    <a:pt x="134993" y="5891"/>
                  </a:cubicBezTo>
                  <a:lnTo>
                    <a:pt x="77291" y="70419"/>
                  </a:lnTo>
                  <a:cubicBezTo>
                    <a:pt x="67212" y="38282"/>
                    <a:pt x="65196" y="31955"/>
                    <a:pt x="59400" y="18544"/>
                  </a:cubicBezTo>
                  <a:cubicBezTo>
                    <a:pt x="56629" y="12724"/>
                    <a:pt x="51085" y="71"/>
                    <a:pt x="28912" y="71"/>
                  </a:cubicBezTo>
                  <a:cubicBezTo>
                    <a:pt x="14297" y="71"/>
                    <a:pt x="7746" y="13230"/>
                    <a:pt x="7746" y="16772"/>
                  </a:cubicBezTo>
                  <a:cubicBezTo>
                    <a:pt x="7746" y="17025"/>
                    <a:pt x="7746" y="19303"/>
                    <a:pt x="10769" y="19303"/>
                  </a:cubicBezTo>
                  <a:cubicBezTo>
                    <a:pt x="13037" y="19303"/>
                    <a:pt x="13541" y="17785"/>
                    <a:pt x="14045" y="16519"/>
                  </a:cubicBezTo>
                  <a:cubicBezTo>
                    <a:pt x="17825" y="6650"/>
                    <a:pt x="25888" y="5638"/>
                    <a:pt x="27400" y="5638"/>
                  </a:cubicBezTo>
                  <a:cubicBezTo>
                    <a:pt x="34959" y="5638"/>
                    <a:pt x="42518" y="24870"/>
                    <a:pt x="46802" y="36004"/>
                  </a:cubicBezTo>
                  <a:cubicBezTo>
                    <a:pt x="54865" y="55995"/>
                    <a:pt x="62928" y="85349"/>
                    <a:pt x="62928" y="86108"/>
                  </a:cubicBezTo>
                  <a:cubicBezTo>
                    <a:pt x="62928" y="86361"/>
                    <a:pt x="62928" y="86867"/>
                    <a:pt x="60912" y="88892"/>
                  </a:cubicBezTo>
                  <a:lnTo>
                    <a:pt x="2958" y="153926"/>
                  </a:lnTo>
                  <a:cubicBezTo>
                    <a:pt x="187" y="156710"/>
                    <a:pt x="187" y="157216"/>
                    <a:pt x="187" y="157975"/>
                  </a:cubicBezTo>
                  <a:cubicBezTo>
                    <a:pt x="187" y="159493"/>
                    <a:pt x="1698" y="161011"/>
                    <a:pt x="3210" y="161011"/>
                  </a:cubicBezTo>
                  <a:cubicBezTo>
                    <a:pt x="4974" y="161011"/>
                    <a:pt x="6234" y="159240"/>
                    <a:pt x="7242" y="158228"/>
                  </a:cubicBezTo>
                  <a:lnTo>
                    <a:pt x="64944" y="93194"/>
                  </a:lnTo>
                  <a:cubicBezTo>
                    <a:pt x="73007" y="119511"/>
                    <a:pt x="76031" y="129380"/>
                    <a:pt x="82078" y="143551"/>
                  </a:cubicBezTo>
                  <a:cubicBezTo>
                    <a:pt x="85354" y="151142"/>
                    <a:pt x="90897" y="163795"/>
                    <a:pt x="113323" y="163795"/>
                  </a:cubicBezTo>
                  <a:cubicBezTo>
                    <a:pt x="127937" y="163795"/>
                    <a:pt x="134741" y="150636"/>
                    <a:pt x="134741" y="147347"/>
                  </a:cubicBezTo>
                  <a:cubicBezTo>
                    <a:pt x="134741" y="146081"/>
                    <a:pt x="134237" y="144563"/>
                    <a:pt x="131717" y="144563"/>
                  </a:cubicBezTo>
                  <a:cubicBezTo>
                    <a:pt x="129197" y="144563"/>
                    <a:pt x="128945" y="145575"/>
                    <a:pt x="128189" y="148106"/>
                  </a:cubicBezTo>
                  <a:cubicBezTo>
                    <a:pt x="125922" y="154179"/>
                    <a:pt x="119622" y="158228"/>
                    <a:pt x="114835" y="158228"/>
                  </a:cubicBezTo>
                  <a:cubicBezTo>
                    <a:pt x="101984" y="158228"/>
                    <a:pt x="84850" y="96990"/>
                    <a:pt x="79306" y="77505"/>
                  </a:cubicBezTo>
                  <a:lnTo>
                    <a:pt x="139276" y="9940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3" name="Freeform 492">
              <a:extLst>
                <a:ext uri="{FF2B5EF4-FFF2-40B4-BE49-F238E27FC236}">
                  <a16:creationId xmlns:a16="http://schemas.microsoft.com/office/drawing/2014/main" id="{A546583E-2697-F958-92F8-71E91748D3C9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943765" y="6679476"/>
              <a:ext cx="58458" cy="253051"/>
            </a:xfrm>
            <a:custGeom>
              <a:avLst/>
              <a:gdLst>
                <a:gd name="csX0" fmla="*/ 58651 w 58458"/>
                <a:gd name="csY0" fmla="*/ 126596 h 253051"/>
                <a:gd name="csX1" fmla="*/ 42020 w 58458"/>
                <a:gd name="csY1" fmla="*/ 47645 h 253051"/>
                <a:gd name="csX2" fmla="*/ 2713 w 58458"/>
                <a:gd name="csY2" fmla="*/ 71 h 253051"/>
                <a:gd name="csX3" fmla="*/ 193 w 58458"/>
                <a:gd name="csY3" fmla="*/ 2601 h 253051"/>
                <a:gd name="csX4" fmla="*/ 4980 w 58458"/>
                <a:gd name="csY4" fmla="*/ 8422 h 253051"/>
                <a:gd name="csX5" fmla="*/ 44036 w 58458"/>
                <a:gd name="csY5" fmla="*/ 126596 h 253051"/>
                <a:gd name="csX6" fmla="*/ 3468 w 58458"/>
                <a:gd name="csY6" fmla="*/ 246290 h 253051"/>
                <a:gd name="csX7" fmla="*/ 193 w 58458"/>
                <a:gd name="csY7" fmla="*/ 250592 h 253051"/>
                <a:gd name="csX8" fmla="*/ 2713 w 58458"/>
                <a:gd name="csY8" fmla="*/ 253122 h 253051"/>
                <a:gd name="csX9" fmla="*/ 42776 w 58458"/>
                <a:gd name="csY9" fmla="*/ 203777 h 253051"/>
                <a:gd name="csX10" fmla="*/ 58651 w 58458"/>
                <a:gd name="csY10" fmla="*/ 126596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651" y="126596"/>
                  </a:moveTo>
                  <a:cubicBezTo>
                    <a:pt x="58651" y="106858"/>
                    <a:pt x="55879" y="76239"/>
                    <a:pt x="42020" y="47645"/>
                  </a:cubicBezTo>
                  <a:cubicBezTo>
                    <a:pt x="26902" y="16519"/>
                    <a:pt x="5232" y="71"/>
                    <a:pt x="2713" y="71"/>
                  </a:cubicBezTo>
                  <a:cubicBezTo>
                    <a:pt x="1201" y="71"/>
                    <a:pt x="193" y="1083"/>
                    <a:pt x="193" y="2601"/>
                  </a:cubicBezTo>
                  <a:cubicBezTo>
                    <a:pt x="193" y="3361"/>
                    <a:pt x="193" y="3867"/>
                    <a:pt x="4980" y="8422"/>
                  </a:cubicBezTo>
                  <a:cubicBezTo>
                    <a:pt x="29674" y="33474"/>
                    <a:pt x="44036" y="73709"/>
                    <a:pt x="44036" y="126596"/>
                  </a:cubicBezTo>
                  <a:cubicBezTo>
                    <a:pt x="44036" y="169868"/>
                    <a:pt x="34713" y="214405"/>
                    <a:pt x="3468" y="246290"/>
                  </a:cubicBezTo>
                  <a:cubicBezTo>
                    <a:pt x="193" y="249326"/>
                    <a:pt x="193" y="249832"/>
                    <a:pt x="193" y="250592"/>
                  </a:cubicBezTo>
                  <a:cubicBezTo>
                    <a:pt x="193" y="252110"/>
                    <a:pt x="1201" y="253122"/>
                    <a:pt x="2713" y="253122"/>
                  </a:cubicBezTo>
                  <a:cubicBezTo>
                    <a:pt x="5232" y="253122"/>
                    <a:pt x="27910" y="235915"/>
                    <a:pt x="42776" y="203777"/>
                  </a:cubicBezTo>
                  <a:cubicBezTo>
                    <a:pt x="55627" y="175941"/>
                    <a:pt x="58651" y="147853"/>
                    <a:pt x="58651" y="12659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4" name="Freeform 493">
              <a:extLst>
                <a:ext uri="{FF2B5EF4-FFF2-40B4-BE49-F238E27FC236}">
                  <a16:creationId xmlns:a16="http://schemas.microsoft.com/office/drawing/2014/main" id="{50D798FA-02E0-77CB-E049-A27B7928A4DD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104299" y="6800940"/>
              <a:ext cx="153956" cy="10122"/>
            </a:xfrm>
            <a:custGeom>
              <a:avLst/>
              <a:gdLst>
                <a:gd name="csX0" fmla="*/ 145336 w 153956"/>
                <a:gd name="csY0" fmla="*/ 10193 h 10122"/>
                <a:gd name="csX1" fmla="*/ 154155 w 153956"/>
                <a:gd name="csY1" fmla="*/ 5132 h 10122"/>
                <a:gd name="csX2" fmla="*/ 145336 w 153956"/>
                <a:gd name="csY2" fmla="*/ 71 h 10122"/>
                <a:gd name="csX3" fmla="*/ 9018 w 153956"/>
                <a:gd name="csY3" fmla="*/ 71 h 10122"/>
                <a:gd name="csX4" fmla="*/ 199 w 153956"/>
                <a:gd name="csY4" fmla="*/ 5132 h 10122"/>
                <a:gd name="csX5" fmla="*/ 9018 w 153956"/>
                <a:gd name="csY5" fmla="*/ 10193 h 10122"/>
                <a:gd name="csX6" fmla="*/ 145336 w 153956"/>
                <a:gd name="csY6" fmla="*/ 10193 h 10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3956" h="10122">
                  <a:moveTo>
                    <a:pt x="145336" y="10193"/>
                  </a:moveTo>
                  <a:cubicBezTo>
                    <a:pt x="149620" y="10193"/>
                    <a:pt x="154155" y="10193"/>
                    <a:pt x="154155" y="5132"/>
                  </a:cubicBezTo>
                  <a:cubicBezTo>
                    <a:pt x="154155" y="71"/>
                    <a:pt x="149620" y="71"/>
                    <a:pt x="145336" y="71"/>
                  </a:cubicBezTo>
                  <a:lnTo>
                    <a:pt x="9018" y="71"/>
                  </a:lnTo>
                  <a:cubicBezTo>
                    <a:pt x="4734" y="71"/>
                    <a:pt x="199" y="71"/>
                    <a:pt x="199" y="5132"/>
                  </a:cubicBezTo>
                  <a:cubicBezTo>
                    <a:pt x="199" y="10193"/>
                    <a:pt x="4734" y="10193"/>
                    <a:pt x="9018" y="10193"/>
                  </a:cubicBezTo>
                  <a:lnTo>
                    <a:pt x="145336" y="10193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5" name="Freeform 494">
              <a:extLst>
                <a:ext uri="{FF2B5EF4-FFF2-40B4-BE49-F238E27FC236}">
                  <a16:creationId xmlns:a16="http://schemas.microsoft.com/office/drawing/2014/main" id="{3244329A-8581-9D4D-1A77-687BDC04CD5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345942" y="6700732"/>
              <a:ext cx="104569" cy="174099"/>
            </a:xfrm>
            <a:custGeom>
              <a:avLst/>
              <a:gdLst>
                <a:gd name="csX0" fmla="*/ 22886 w 104569"/>
                <a:gd name="csY0" fmla="*/ 85602 h 174099"/>
                <a:gd name="csX1" fmla="*/ 22886 w 104569"/>
                <a:gd name="csY1" fmla="*/ 79529 h 174099"/>
                <a:gd name="csX2" fmla="*/ 66982 w 104569"/>
                <a:gd name="csY2" fmla="*/ 6397 h 174099"/>
                <a:gd name="csX3" fmla="*/ 89156 w 104569"/>
                <a:gd name="csY3" fmla="*/ 16519 h 174099"/>
                <a:gd name="csX4" fmla="*/ 75297 w 104569"/>
                <a:gd name="csY4" fmla="*/ 27907 h 174099"/>
                <a:gd name="csX5" fmla="*/ 86888 w 104569"/>
                <a:gd name="csY5" fmla="*/ 39547 h 174099"/>
                <a:gd name="csX6" fmla="*/ 98479 w 104569"/>
                <a:gd name="csY6" fmla="*/ 27400 h 174099"/>
                <a:gd name="csX7" fmla="*/ 66478 w 104569"/>
                <a:gd name="csY7" fmla="*/ 71 h 174099"/>
                <a:gd name="csX8" fmla="*/ 209 w 104569"/>
                <a:gd name="csY8" fmla="*/ 88639 h 174099"/>
                <a:gd name="csX9" fmla="*/ 52871 w 104569"/>
                <a:gd name="csY9" fmla="*/ 174170 h 174099"/>
                <a:gd name="csX10" fmla="*/ 104778 w 104569"/>
                <a:gd name="csY10" fmla="*/ 116981 h 174099"/>
                <a:gd name="csX11" fmla="*/ 54383 w 104569"/>
                <a:gd name="csY11" fmla="*/ 60550 h 174099"/>
                <a:gd name="csX12" fmla="*/ 22886 w 104569"/>
                <a:gd name="csY12" fmla="*/ 85602 h 174099"/>
                <a:gd name="csX13" fmla="*/ 52871 w 104569"/>
                <a:gd name="csY13" fmla="*/ 167085 h 174099"/>
                <a:gd name="csX14" fmla="*/ 27926 w 104569"/>
                <a:gd name="csY14" fmla="*/ 148106 h 174099"/>
                <a:gd name="csX15" fmla="*/ 23390 w 104569"/>
                <a:gd name="csY15" fmla="*/ 111413 h 174099"/>
                <a:gd name="csX16" fmla="*/ 54131 w 104569"/>
                <a:gd name="csY16" fmla="*/ 66370 h 174099"/>
                <a:gd name="csX17" fmla="*/ 77565 w 104569"/>
                <a:gd name="csY17" fmla="*/ 82059 h 174099"/>
                <a:gd name="csX18" fmla="*/ 82100 w 104569"/>
                <a:gd name="csY18" fmla="*/ 116727 h 174099"/>
                <a:gd name="csX19" fmla="*/ 77817 w 104569"/>
                <a:gd name="csY19" fmla="*/ 150636 h 174099"/>
                <a:gd name="csX20" fmla="*/ 52871 w 104569"/>
                <a:gd name="csY20" fmla="*/ 167085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04569" h="174099">
                  <a:moveTo>
                    <a:pt x="22886" y="85602"/>
                  </a:moveTo>
                  <a:lnTo>
                    <a:pt x="22886" y="79529"/>
                  </a:lnTo>
                  <a:cubicBezTo>
                    <a:pt x="22886" y="15507"/>
                    <a:pt x="54131" y="6397"/>
                    <a:pt x="66982" y="6397"/>
                  </a:cubicBezTo>
                  <a:cubicBezTo>
                    <a:pt x="73029" y="6397"/>
                    <a:pt x="83612" y="7916"/>
                    <a:pt x="89156" y="16519"/>
                  </a:cubicBezTo>
                  <a:cubicBezTo>
                    <a:pt x="85376" y="16519"/>
                    <a:pt x="75297" y="16519"/>
                    <a:pt x="75297" y="27907"/>
                  </a:cubicBezTo>
                  <a:cubicBezTo>
                    <a:pt x="75297" y="35751"/>
                    <a:pt x="81344" y="39547"/>
                    <a:pt x="86888" y="39547"/>
                  </a:cubicBezTo>
                  <a:cubicBezTo>
                    <a:pt x="90920" y="39547"/>
                    <a:pt x="98479" y="37269"/>
                    <a:pt x="98479" y="27400"/>
                  </a:cubicBezTo>
                  <a:cubicBezTo>
                    <a:pt x="98479" y="12217"/>
                    <a:pt x="87392" y="71"/>
                    <a:pt x="66478" y="71"/>
                  </a:cubicBezTo>
                  <a:cubicBezTo>
                    <a:pt x="34225" y="71"/>
                    <a:pt x="209" y="32715"/>
                    <a:pt x="209" y="88639"/>
                  </a:cubicBezTo>
                  <a:cubicBezTo>
                    <a:pt x="209" y="156203"/>
                    <a:pt x="29438" y="174170"/>
                    <a:pt x="52871" y="174170"/>
                  </a:cubicBezTo>
                  <a:cubicBezTo>
                    <a:pt x="80841" y="174170"/>
                    <a:pt x="104778" y="150383"/>
                    <a:pt x="104778" y="116981"/>
                  </a:cubicBezTo>
                  <a:cubicBezTo>
                    <a:pt x="104778" y="84843"/>
                    <a:pt x="82352" y="60550"/>
                    <a:pt x="54383" y="60550"/>
                  </a:cubicBezTo>
                  <a:cubicBezTo>
                    <a:pt x="37249" y="60550"/>
                    <a:pt x="27926" y="73456"/>
                    <a:pt x="22886" y="85602"/>
                  </a:cubicBezTo>
                  <a:close/>
                  <a:moveTo>
                    <a:pt x="52871" y="167085"/>
                  </a:moveTo>
                  <a:cubicBezTo>
                    <a:pt x="36997" y="167085"/>
                    <a:pt x="29438" y="151902"/>
                    <a:pt x="27926" y="148106"/>
                  </a:cubicBezTo>
                  <a:cubicBezTo>
                    <a:pt x="23390" y="136212"/>
                    <a:pt x="23390" y="115968"/>
                    <a:pt x="23390" y="111413"/>
                  </a:cubicBezTo>
                  <a:cubicBezTo>
                    <a:pt x="23390" y="91675"/>
                    <a:pt x="31454" y="66370"/>
                    <a:pt x="54131" y="66370"/>
                  </a:cubicBezTo>
                  <a:cubicBezTo>
                    <a:pt x="58163" y="66370"/>
                    <a:pt x="69754" y="66370"/>
                    <a:pt x="77565" y="82059"/>
                  </a:cubicBezTo>
                  <a:cubicBezTo>
                    <a:pt x="82100" y="91422"/>
                    <a:pt x="82100" y="104328"/>
                    <a:pt x="82100" y="116727"/>
                  </a:cubicBezTo>
                  <a:cubicBezTo>
                    <a:pt x="82100" y="128874"/>
                    <a:pt x="82100" y="141526"/>
                    <a:pt x="77817" y="150636"/>
                  </a:cubicBezTo>
                  <a:cubicBezTo>
                    <a:pt x="70258" y="165819"/>
                    <a:pt x="58667" y="167085"/>
                    <a:pt x="52871" y="167085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6" name="Freeform 495">
              <a:extLst>
                <a:ext uri="{FF2B5EF4-FFF2-40B4-BE49-F238E27FC236}">
                  <a16:creationId xmlns:a16="http://schemas.microsoft.com/office/drawing/2014/main" id="{D25580F6-60D9-587F-50C1-8A2BC11E57E0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469914" y="6696430"/>
              <a:ext cx="116664" cy="172833"/>
            </a:xfrm>
            <a:custGeom>
              <a:avLst/>
              <a:gdLst>
                <a:gd name="csX0" fmla="*/ 85885 w 116664"/>
                <a:gd name="csY0" fmla="*/ 19556 h 172833"/>
                <a:gd name="csX1" fmla="*/ 108815 w 116664"/>
                <a:gd name="csY1" fmla="*/ 7916 h 172833"/>
                <a:gd name="csX2" fmla="*/ 116878 w 116664"/>
                <a:gd name="csY2" fmla="*/ 3108 h 172833"/>
                <a:gd name="csX3" fmla="*/ 113098 w 116664"/>
                <a:gd name="csY3" fmla="*/ 71 h 172833"/>
                <a:gd name="csX4" fmla="*/ 79838 w 116664"/>
                <a:gd name="csY4" fmla="*/ 830 h 172833"/>
                <a:gd name="csX5" fmla="*/ 46325 w 116664"/>
                <a:gd name="csY5" fmla="*/ 71 h 172833"/>
                <a:gd name="csX6" fmla="*/ 41286 w 116664"/>
                <a:gd name="csY6" fmla="*/ 5132 h 172833"/>
                <a:gd name="csX7" fmla="*/ 48341 w 116664"/>
                <a:gd name="csY7" fmla="*/ 7916 h 172833"/>
                <a:gd name="csX8" fmla="*/ 65727 w 116664"/>
                <a:gd name="csY8" fmla="*/ 12723 h 172833"/>
                <a:gd name="csX9" fmla="*/ 65223 w 116664"/>
                <a:gd name="csY9" fmla="*/ 16772 h 172833"/>
                <a:gd name="csX10" fmla="*/ 31207 w 116664"/>
                <a:gd name="csY10" fmla="*/ 153167 h 172833"/>
                <a:gd name="csX11" fmla="*/ 8277 w 116664"/>
                <a:gd name="csY11" fmla="*/ 165060 h 172833"/>
                <a:gd name="csX12" fmla="*/ 214 w 116664"/>
                <a:gd name="csY12" fmla="*/ 170121 h 172833"/>
                <a:gd name="csX13" fmla="*/ 3993 w 116664"/>
                <a:gd name="csY13" fmla="*/ 172905 h 172833"/>
                <a:gd name="csX14" fmla="*/ 37002 w 116664"/>
                <a:gd name="csY14" fmla="*/ 172146 h 172833"/>
                <a:gd name="csX15" fmla="*/ 70767 w 116664"/>
                <a:gd name="csY15" fmla="*/ 172905 h 172833"/>
                <a:gd name="csX16" fmla="*/ 75806 w 116664"/>
                <a:gd name="csY16" fmla="*/ 168097 h 172833"/>
                <a:gd name="csX17" fmla="*/ 68247 w 116664"/>
                <a:gd name="csY17" fmla="*/ 165060 h 172833"/>
                <a:gd name="csX18" fmla="*/ 57412 w 116664"/>
                <a:gd name="csY18" fmla="*/ 164554 h 172833"/>
                <a:gd name="csX19" fmla="*/ 51113 w 116664"/>
                <a:gd name="csY19" fmla="*/ 160252 h 172833"/>
                <a:gd name="csX20" fmla="*/ 52120 w 116664"/>
                <a:gd name="csY20" fmla="*/ 154432 h 172833"/>
                <a:gd name="csX21" fmla="*/ 85885 w 116664"/>
                <a:gd name="csY21" fmla="*/ 19556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6664" h="172833">
                  <a:moveTo>
                    <a:pt x="85885" y="19556"/>
                  </a:moveTo>
                  <a:cubicBezTo>
                    <a:pt x="88153" y="10446"/>
                    <a:pt x="88909" y="7916"/>
                    <a:pt x="108815" y="7916"/>
                  </a:cubicBezTo>
                  <a:cubicBezTo>
                    <a:pt x="114862" y="7916"/>
                    <a:pt x="116878" y="7916"/>
                    <a:pt x="116878" y="3108"/>
                  </a:cubicBezTo>
                  <a:cubicBezTo>
                    <a:pt x="116878" y="71"/>
                    <a:pt x="114106" y="71"/>
                    <a:pt x="113098" y="71"/>
                  </a:cubicBezTo>
                  <a:cubicBezTo>
                    <a:pt x="105791" y="71"/>
                    <a:pt x="87145" y="830"/>
                    <a:pt x="79838" y="830"/>
                  </a:cubicBezTo>
                  <a:cubicBezTo>
                    <a:pt x="72278" y="830"/>
                    <a:pt x="53884" y="71"/>
                    <a:pt x="46325" y="71"/>
                  </a:cubicBezTo>
                  <a:cubicBezTo>
                    <a:pt x="44561" y="71"/>
                    <a:pt x="41286" y="71"/>
                    <a:pt x="41286" y="5132"/>
                  </a:cubicBezTo>
                  <a:cubicBezTo>
                    <a:pt x="41286" y="7916"/>
                    <a:pt x="43553" y="7916"/>
                    <a:pt x="48341" y="7916"/>
                  </a:cubicBezTo>
                  <a:cubicBezTo>
                    <a:pt x="58924" y="7916"/>
                    <a:pt x="65727" y="7916"/>
                    <a:pt x="65727" y="12723"/>
                  </a:cubicBezTo>
                  <a:cubicBezTo>
                    <a:pt x="65727" y="13989"/>
                    <a:pt x="65727" y="14495"/>
                    <a:pt x="65223" y="16772"/>
                  </a:cubicBezTo>
                  <a:lnTo>
                    <a:pt x="31207" y="153167"/>
                  </a:lnTo>
                  <a:cubicBezTo>
                    <a:pt x="28939" y="162530"/>
                    <a:pt x="28183" y="165060"/>
                    <a:pt x="8277" y="165060"/>
                  </a:cubicBezTo>
                  <a:cubicBezTo>
                    <a:pt x="2482" y="165060"/>
                    <a:pt x="214" y="165060"/>
                    <a:pt x="214" y="170121"/>
                  </a:cubicBezTo>
                  <a:cubicBezTo>
                    <a:pt x="214" y="172905"/>
                    <a:pt x="3237" y="172905"/>
                    <a:pt x="3993" y="172905"/>
                  </a:cubicBezTo>
                  <a:cubicBezTo>
                    <a:pt x="11301" y="172905"/>
                    <a:pt x="29695" y="172146"/>
                    <a:pt x="37002" y="172146"/>
                  </a:cubicBezTo>
                  <a:cubicBezTo>
                    <a:pt x="44561" y="172146"/>
                    <a:pt x="63207" y="172905"/>
                    <a:pt x="70767" y="172905"/>
                  </a:cubicBezTo>
                  <a:cubicBezTo>
                    <a:pt x="72782" y="172905"/>
                    <a:pt x="75806" y="172905"/>
                    <a:pt x="75806" y="168097"/>
                  </a:cubicBezTo>
                  <a:cubicBezTo>
                    <a:pt x="75806" y="165060"/>
                    <a:pt x="73790" y="165060"/>
                    <a:pt x="68247" y="165060"/>
                  </a:cubicBezTo>
                  <a:cubicBezTo>
                    <a:pt x="63711" y="165060"/>
                    <a:pt x="62451" y="165060"/>
                    <a:pt x="57412" y="164554"/>
                  </a:cubicBezTo>
                  <a:cubicBezTo>
                    <a:pt x="52120" y="164048"/>
                    <a:pt x="51113" y="163036"/>
                    <a:pt x="51113" y="160252"/>
                  </a:cubicBezTo>
                  <a:cubicBezTo>
                    <a:pt x="51113" y="158228"/>
                    <a:pt x="51617" y="156203"/>
                    <a:pt x="52120" y="154432"/>
                  </a:cubicBezTo>
                  <a:lnTo>
                    <a:pt x="85885" y="1955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7" name="Freeform 496">
              <a:extLst>
                <a:ext uri="{FF2B5EF4-FFF2-40B4-BE49-F238E27FC236}">
                  <a16:creationId xmlns:a16="http://schemas.microsoft.com/office/drawing/2014/main" id="{60E16667-4790-8814-D000-AA72F5E20A5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616828" y="6679476"/>
              <a:ext cx="58458" cy="253051"/>
            </a:xfrm>
            <a:custGeom>
              <a:avLst/>
              <a:gdLst>
                <a:gd name="csX0" fmla="*/ 58677 w 58458"/>
                <a:gd name="csY0" fmla="*/ 250592 h 253051"/>
                <a:gd name="csX1" fmla="*/ 54393 w 58458"/>
                <a:gd name="csY1" fmla="*/ 245024 h 253051"/>
                <a:gd name="csX2" fmla="*/ 14833 w 58458"/>
                <a:gd name="csY2" fmla="*/ 126596 h 253051"/>
                <a:gd name="csX3" fmla="*/ 55401 w 58458"/>
                <a:gd name="csY3" fmla="*/ 6903 h 253051"/>
                <a:gd name="csX4" fmla="*/ 58677 w 58458"/>
                <a:gd name="csY4" fmla="*/ 2601 h 253051"/>
                <a:gd name="csX5" fmla="*/ 56157 w 58458"/>
                <a:gd name="csY5" fmla="*/ 71 h 253051"/>
                <a:gd name="csX6" fmla="*/ 16093 w 58458"/>
                <a:gd name="csY6" fmla="*/ 49416 h 253051"/>
                <a:gd name="csX7" fmla="*/ 219 w 58458"/>
                <a:gd name="csY7" fmla="*/ 126596 h 253051"/>
                <a:gd name="csX8" fmla="*/ 16849 w 58458"/>
                <a:gd name="csY8" fmla="*/ 205548 h 253051"/>
                <a:gd name="csX9" fmla="*/ 56157 w 58458"/>
                <a:gd name="csY9" fmla="*/ 253122 h 253051"/>
                <a:gd name="csX10" fmla="*/ 58677 w 58458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677" y="250592"/>
                  </a:moveTo>
                  <a:cubicBezTo>
                    <a:pt x="58677" y="249832"/>
                    <a:pt x="58677" y="249326"/>
                    <a:pt x="54393" y="245024"/>
                  </a:cubicBezTo>
                  <a:cubicBezTo>
                    <a:pt x="22897" y="213140"/>
                    <a:pt x="14833" y="165313"/>
                    <a:pt x="14833" y="126596"/>
                  </a:cubicBezTo>
                  <a:cubicBezTo>
                    <a:pt x="14833" y="82566"/>
                    <a:pt x="24408" y="38535"/>
                    <a:pt x="55401" y="6903"/>
                  </a:cubicBezTo>
                  <a:cubicBezTo>
                    <a:pt x="58677" y="3867"/>
                    <a:pt x="58677" y="3361"/>
                    <a:pt x="58677" y="2601"/>
                  </a:cubicBezTo>
                  <a:cubicBezTo>
                    <a:pt x="58677" y="830"/>
                    <a:pt x="57669" y="71"/>
                    <a:pt x="56157" y="71"/>
                  </a:cubicBezTo>
                  <a:cubicBezTo>
                    <a:pt x="53637" y="71"/>
                    <a:pt x="30960" y="17278"/>
                    <a:pt x="16093" y="49416"/>
                  </a:cubicBezTo>
                  <a:cubicBezTo>
                    <a:pt x="3243" y="77252"/>
                    <a:pt x="219" y="105340"/>
                    <a:pt x="219" y="126596"/>
                  </a:cubicBezTo>
                  <a:cubicBezTo>
                    <a:pt x="219" y="146334"/>
                    <a:pt x="2991" y="176954"/>
                    <a:pt x="16849" y="205548"/>
                  </a:cubicBezTo>
                  <a:cubicBezTo>
                    <a:pt x="31968" y="236674"/>
                    <a:pt x="53637" y="253122"/>
                    <a:pt x="56157" y="253122"/>
                  </a:cubicBezTo>
                  <a:cubicBezTo>
                    <a:pt x="57669" y="253122"/>
                    <a:pt x="58677" y="252363"/>
                    <a:pt x="58677" y="250592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8" name="Freeform 497">
              <a:extLst>
                <a:ext uri="{FF2B5EF4-FFF2-40B4-BE49-F238E27FC236}">
                  <a16:creationId xmlns:a16="http://schemas.microsoft.com/office/drawing/2014/main" id="{0B48BCBF-EAAE-9ED7-5E48-27C68FF6BB67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702472" y="6700732"/>
              <a:ext cx="100537" cy="168531"/>
            </a:xfrm>
            <a:custGeom>
              <a:avLst/>
              <a:gdLst>
                <a:gd name="csX0" fmla="*/ 19625 w 100537"/>
                <a:gd name="csY0" fmla="*/ 149118 h 168531"/>
                <a:gd name="csX1" fmla="*/ 46334 w 100537"/>
                <a:gd name="csY1" fmla="*/ 123054 h 168531"/>
                <a:gd name="csX2" fmla="*/ 100761 w 100537"/>
                <a:gd name="csY2" fmla="*/ 49163 h 168531"/>
                <a:gd name="csX3" fmla="*/ 47342 w 100537"/>
                <a:gd name="csY3" fmla="*/ 71 h 168531"/>
                <a:gd name="csX4" fmla="*/ 223 w 100537"/>
                <a:gd name="csY4" fmla="*/ 45873 h 168531"/>
                <a:gd name="csX5" fmla="*/ 13577 w 100537"/>
                <a:gd name="csY5" fmla="*/ 60044 h 168531"/>
                <a:gd name="csX6" fmla="*/ 26680 w 100537"/>
                <a:gd name="csY6" fmla="*/ 46632 h 168531"/>
                <a:gd name="csX7" fmla="*/ 13325 w 100537"/>
                <a:gd name="csY7" fmla="*/ 33474 h 168531"/>
                <a:gd name="csX8" fmla="*/ 10050 w 100537"/>
                <a:gd name="csY8" fmla="*/ 33727 h 168531"/>
                <a:gd name="csX9" fmla="*/ 44066 w 100537"/>
                <a:gd name="csY9" fmla="*/ 7916 h 168531"/>
                <a:gd name="csX10" fmla="*/ 77831 w 100537"/>
                <a:gd name="csY10" fmla="*/ 49163 h 168531"/>
                <a:gd name="csX11" fmla="*/ 51374 w 100537"/>
                <a:gd name="csY11" fmla="*/ 105087 h 168531"/>
                <a:gd name="csX12" fmla="*/ 2995 w 100537"/>
                <a:gd name="csY12" fmla="*/ 159240 h 168531"/>
                <a:gd name="csX13" fmla="*/ 223 w 100537"/>
                <a:gd name="csY13" fmla="*/ 168603 h 168531"/>
                <a:gd name="csX14" fmla="*/ 93705 w 100537"/>
                <a:gd name="csY14" fmla="*/ 168603 h 168531"/>
                <a:gd name="csX15" fmla="*/ 100761 w 100537"/>
                <a:gd name="csY15" fmla="*/ 124572 h 168531"/>
                <a:gd name="csX16" fmla="*/ 94461 w 100537"/>
                <a:gd name="csY16" fmla="*/ 124572 h 168531"/>
                <a:gd name="csX17" fmla="*/ 88918 w 100537"/>
                <a:gd name="csY17" fmla="*/ 147094 h 168531"/>
                <a:gd name="csX18" fmla="*/ 64980 w 100537"/>
                <a:gd name="csY18" fmla="*/ 149118 h 168531"/>
                <a:gd name="csX19" fmla="*/ 19625 w 100537"/>
                <a:gd name="csY19" fmla="*/ 14911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0537" h="168531">
                  <a:moveTo>
                    <a:pt x="19625" y="149118"/>
                  </a:moveTo>
                  <a:lnTo>
                    <a:pt x="46334" y="123054"/>
                  </a:lnTo>
                  <a:cubicBezTo>
                    <a:pt x="85642" y="88133"/>
                    <a:pt x="100761" y="74468"/>
                    <a:pt x="100761" y="49163"/>
                  </a:cubicBezTo>
                  <a:cubicBezTo>
                    <a:pt x="100761" y="20315"/>
                    <a:pt x="78083" y="71"/>
                    <a:pt x="47342" y="71"/>
                  </a:cubicBezTo>
                  <a:cubicBezTo>
                    <a:pt x="18869" y="71"/>
                    <a:pt x="223" y="23352"/>
                    <a:pt x="223" y="45873"/>
                  </a:cubicBezTo>
                  <a:cubicBezTo>
                    <a:pt x="223" y="60044"/>
                    <a:pt x="12822" y="60044"/>
                    <a:pt x="13577" y="60044"/>
                  </a:cubicBezTo>
                  <a:cubicBezTo>
                    <a:pt x="17861" y="60044"/>
                    <a:pt x="26680" y="57007"/>
                    <a:pt x="26680" y="46632"/>
                  </a:cubicBezTo>
                  <a:cubicBezTo>
                    <a:pt x="26680" y="40053"/>
                    <a:pt x="22145" y="33474"/>
                    <a:pt x="13325" y="33474"/>
                  </a:cubicBezTo>
                  <a:cubicBezTo>
                    <a:pt x="11310" y="33474"/>
                    <a:pt x="10806" y="33474"/>
                    <a:pt x="10050" y="33727"/>
                  </a:cubicBezTo>
                  <a:cubicBezTo>
                    <a:pt x="15845" y="17278"/>
                    <a:pt x="29452" y="7916"/>
                    <a:pt x="44066" y="7916"/>
                  </a:cubicBezTo>
                  <a:cubicBezTo>
                    <a:pt x="66996" y="7916"/>
                    <a:pt x="77831" y="28413"/>
                    <a:pt x="77831" y="49163"/>
                  </a:cubicBezTo>
                  <a:cubicBezTo>
                    <a:pt x="77831" y="69407"/>
                    <a:pt x="65232" y="89398"/>
                    <a:pt x="51374" y="105087"/>
                  </a:cubicBezTo>
                  <a:lnTo>
                    <a:pt x="2995" y="159240"/>
                  </a:lnTo>
                  <a:cubicBezTo>
                    <a:pt x="223" y="162024"/>
                    <a:pt x="223" y="162530"/>
                    <a:pt x="223" y="168603"/>
                  </a:cubicBezTo>
                  <a:lnTo>
                    <a:pt x="93705" y="168603"/>
                  </a:lnTo>
                  <a:lnTo>
                    <a:pt x="100761" y="124572"/>
                  </a:lnTo>
                  <a:lnTo>
                    <a:pt x="94461" y="124572"/>
                  </a:lnTo>
                  <a:cubicBezTo>
                    <a:pt x="93201" y="132164"/>
                    <a:pt x="91437" y="143298"/>
                    <a:pt x="88918" y="147094"/>
                  </a:cubicBezTo>
                  <a:cubicBezTo>
                    <a:pt x="87154" y="149118"/>
                    <a:pt x="70524" y="149118"/>
                    <a:pt x="64980" y="149118"/>
                  </a:cubicBezTo>
                  <a:lnTo>
                    <a:pt x="19625" y="14911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9" name="Freeform 498">
              <a:extLst>
                <a:ext uri="{FF2B5EF4-FFF2-40B4-BE49-F238E27FC236}">
                  <a16:creationId xmlns:a16="http://schemas.microsoft.com/office/drawing/2014/main" id="{6D8C4089-F042-B782-0FDA-9A61347958F2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823672" y="6757415"/>
              <a:ext cx="141861" cy="163724"/>
            </a:xfrm>
            <a:custGeom>
              <a:avLst/>
              <a:gdLst>
                <a:gd name="csX0" fmla="*/ 139318 w 141861"/>
                <a:gd name="csY0" fmla="*/ 9940 h 163724"/>
                <a:gd name="csX1" fmla="*/ 142089 w 141861"/>
                <a:gd name="csY1" fmla="*/ 5891 h 163724"/>
                <a:gd name="csX2" fmla="*/ 139066 w 141861"/>
                <a:gd name="csY2" fmla="*/ 2855 h 163724"/>
                <a:gd name="csX3" fmla="*/ 135034 w 141861"/>
                <a:gd name="csY3" fmla="*/ 5891 h 163724"/>
                <a:gd name="csX4" fmla="*/ 77332 w 141861"/>
                <a:gd name="csY4" fmla="*/ 70419 h 163724"/>
                <a:gd name="csX5" fmla="*/ 59442 w 141861"/>
                <a:gd name="csY5" fmla="*/ 18544 h 163724"/>
                <a:gd name="csX6" fmla="*/ 28953 w 141861"/>
                <a:gd name="csY6" fmla="*/ 71 h 163724"/>
                <a:gd name="csX7" fmla="*/ 7787 w 141861"/>
                <a:gd name="csY7" fmla="*/ 16772 h 163724"/>
                <a:gd name="csX8" fmla="*/ 10811 w 141861"/>
                <a:gd name="csY8" fmla="*/ 19303 h 163724"/>
                <a:gd name="csX9" fmla="*/ 14086 w 141861"/>
                <a:gd name="csY9" fmla="*/ 16519 h 163724"/>
                <a:gd name="csX10" fmla="*/ 27441 w 141861"/>
                <a:gd name="csY10" fmla="*/ 5638 h 163724"/>
                <a:gd name="csX11" fmla="*/ 46843 w 141861"/>
                <a:gd name="csY11" fmla="*/ 36004 h 163724"/>
                <a:gd name="csX12" fmla="*/ 62969 w 141861"/>
                <a:gd name="csY12" fmla="*/ 86108 h 163724"/>
                <a:gd name="csX13" fmla="*/ 60954 w 141861"/>
                <a:gd name="csY13" fmla="*/ 88892 h 163724"/>
                <a:gd name="csX14" fmla="*/ 3000 w 141861"/>
                <a:gd name="csY14" fmla="*/ 153926 h 163724"/>
                <a:gd name="csX15" fmla="*/ 228 w 141861"/>
                <a:gd name="csY15" fmla="*/ 157975 h 163724"/>
                <a:gd name="csX16" fmla="*/ 3252 w 141861"/>
                <a:gd name="csY16" fmla="*/ 161011 h 163724"/>
                <a:gd name="csX17" fmla="*/ 7283 w 141861"/>
                <a:gd name="csY17" fmla="*/ 158228 h 163724"/>
                <a:gd name="csX18" fmla="*/ 64985 w 141861"/>
                <a:gd name="csY18" fmla="*/ 93194 h 163724"/>
                <a:gd name="csX19" fmla="*/ 82119 w 141861"/>
                <a:gd name="csY19" fmla="*/ 143551 h 163724"/>
                <a:gd name="csX20" fmla="*/ 113364 w 141861"/>
                <a:gd name="csY20" fmla="*/ 163795 h 163724"/>
                <a:gd name="csX21" fmla="*/ 134782 w 141861"/>
                <a:gd name="csY21" fmla="*/ 147347 h 163724"/>
                <a:gd name="csX22" fmla="*/ 131758 w 141861"/>
                <a:gd name="csY22" fmla="*/ 144563 h 163724"/>
                <a:gd name="csX23" fmla="*/ 128231 w 141861"/>
                <a:gd name="csY23" fmla="*/ 148106 h 163724"/>
                <a:gd name="csX24" fmla="*/ 114876 w 141861"/>
                <a:gd name="csY24" fmla="*/ 158228 h 163724"/>
                <a:gd name="csX25" fmla="*/ 79348 w 141861"/>
                <a:gd name="csY25" fmla="*/ 77505 h 163724"/>
                <a:gd name="csX26" fmla="*/ 139318 w 141861"/>
                <a:gd name="csY26" fmla="*/ 9940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1861" h="163724">
                  <a:moveTo>
                    <a:pt x="139318" y="9940"/>
                  </a:moveTo>
                  <a:cubicBezTo>
                    <a:pt x="142089" y="7156"/>
                    <a:pt x="142089" y="6650"/>
                    <a:pt x="142089" y="5891"/>
                  </a:cubicBezTo>
                  <a:cubicBezTo>
                    <a:pt x="142089" y="4373"/>
                    <a:pt x="141081" y="2855"/>
                    <a:pt x="139066" y="2855"/>
                  </a:cubicBezTo>
                  <a:cubicBezTo>
                    <a:pt x="137554" y="2855"/>
                    <a:pt x="136546" y="4120"/>
                    <a:pt x="135034" y="5891"/>
                  </a:cubicBezTo>
                  <a:lnTo>
                    <a:pt x="77332" y="70419"/>
                  </a:lnTo>
                  <a:cubicBezTo>
                    <a:pt x="67253" y="38282"/>
                    <a:pt x="65237" y="31955"/>
                    <a:pt x="59442" y="18544"/>
                  </a:cubicBezTo>
                  <a:cubicBezTo>
                    <a:pt x="56670" y="12724"/>
                    <a:pt x="51127" y="71"/>
                    <a:pt x="28953" y="71"/>
                  </a:cubicBezTo>
                  <a:cubicBezTo>
                    <a:pt x="14338" y="71"/>
                    <a:pt x="7787" y="13230"/>
                    <a:pt x="7787" y="16772"/>
                  </a:cubicBezTo>
                  <a:cubicBezTo>
                    <a:pt x="7787" y="17025"/>
                    <a:pt x="7787" y="19303"/>
                    <a:pt x="10811" y="19303"/>
                  </a:cubicBezTo>
                  <a:cubicBezTo>
                    <a:pt x="13078" y="19303"/>
                    <a:pt x="13582" y="17785"/>
                    <a:pt x="14086" y="16519"/>
                  </a:cubicBezTo>
                  <a:cubicBezTo>
                    <a:pt x="17866" y="6650"/>
                    <a:pt x="25929" y="5638"/>
                    <a:pt x="27441" y="5638"/>
                  </a:cubicBezTo>
                  <a:cubicBezTo>
                    <a:pt x="35000" y="5638"/>
                    <a:pt x="42559" y="24870"/>
                    <a:pt x="46843" y="36004"/>
                  </a:cubicBezTo>
                  <a:cubicBezTo>
                    <a:pt x="54906" y="55995"/>
                    <a:pt x="62969" y="85349"/>
                    <a:pt x="62969" y="86108"/>
                  </a:cubicBezTo>
                  <a:cubicBezTo>
                    <a:pt x="62969" y="86361"/>
                    <a:pt x="62969" y="86867"/>
                    <a:pt x="60954" y="88892"/>
                  </a:cubicBezTo>
                  <a:lnTo>
                    <a:pt x="3000" y="153926"/>
                  </a:lnTo>
                  <a:cubicBezTo>
                    <a:pt x="228" y="156710"/>
                    <a:pt x="228" y="157216"/>
                    <a:pt x="228" y="157975"/>
                  </a:cubicBezTo>
                  <a:cubicBezTo>
                    <a:pt x="228" y="159493"/>
                    <a:pt x="1740" y="161011"/>
                    <a:pt x="3252" y="161011"/>
                  </a:cubicBezTo>
                  <a:cubicBezTo>
                    <a:pt x="5015" y="161011"/>
                    <a:pt x="6275" y="159240"/>
                    <a:pt x="7283" y="158228"/>
                  </a:cubicBezTo>
                  <a:lnTo>
                    <a:pt x="64985" y="93194"/>
                  </a:lnTo>
                  <a:cubicBezTo>
                    <a:pt x="73048" y="119511"/>
                    <a:pt x="76072" y="129380"/>
                    <a:pt x="82119" y="143551"/>
                  </a:cubicBezTo>
                  <a:cubicBezTo>
                    <a:pt x="85395" y="151142"/>
                    <a:pt x="90938" y="163795"/>
                    <a:pt x="113364" y="163795"/>
                  </a:cubicBezTo>
                  <a:cubicBezTo>
                    <a:pt x="127979" y="163795"/>
                    <a:pt x="134782" y="150636"/>
                    <a:pt x="134782" y="147347"/>
                  </a:cubicBezTo>
                  <a:cubicBezTo>
                    <a:pt x="134782" y="146081"/>
                    <a:pt x="134278" y="144563"/>
                    <a:pt x="131758" y="144563"/>
                  </a:cubicBezTo>
                  <a:cubicBezTo>
                    <a:pt x="129239" y="144563"/>
                    <a:pt x="128987" y="145575"/>
                    <a:pt x="128231" y="148106"/>
                  </a:cubicBezTo>
                  <a:cubicBezTo>
                    <a:pt x="125963" y="154179"/>
                    <a:pt x="119664" y="158228"/>
                    <a:pt x="114876" y="158228"/>
                  </a:cubicBezTo>
                  <a:cubicBezTo>
                    <a:pt x="102025" y="158228"/>
                    <a:pt x="84891" y="96990"/>
                    <a:pt x="79348" y="77505"/>
                  </a:cubicBezTo>
                  <a:lnTo>
                    <a:pt x="139318" y="9940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0" name="Freeform 499">
              <a:extLst>
                <a:ext uri="{FF2B5EF4-FFF2-40B4-BE49-F238E27FC236}">
                  <a16:creationId xmlns:a16="http://schemas.microsoft.com/office/drawing/2014/main" id="{CF1BF2EE-6726-B81C-F24E-4A357FBC438F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987882" y="6679476"/>
              <a:ext cx="58458" cy="253051"/>
            </a:xfrm>
            <a:custGeom>
              <a:avLst/>
              <a:gdLst>
                <a:gd name="csX0" fmla="*/ 58692 w 58458"/>
                <a:gd name="csY0" fmla="*/ 126596 h 253051"/>
                <a:gd name="csX1" fmla="*/ 42062 w 58458"/>
                <a:gd name="csY1" fmla="*/ 47645 h 253051"/>
                <a:gd name="csX2" fmla="*/ 2754 w 58458"/>
                <a:gd name="csY2" fmla="*/ 71 h 253051"/>
                <a:gd name="csX3" fmla="*/ 234 w 58458"/>
                <a:gd name="csY3" fmla="*/ 2601 h 253051"/>
                <a:gd name="csX4" fmla="*/ 5022 w 58458"/>
                <a:gd name="csY4" fmla="*/ 8422 h 253051"/>
                <a:gd name="csX5" fmla="*/ 44078 w 58458"/>
                <a:gd name="csY5" fmla="*/ 126596 h 253051"/>
                <a:gd name="csX6" fmla="*/ 3510 w 58458"/>
                <a:gd name="csY6" fmla="*/ 246290 h 253051"/>
                <a:gd name="csX7" fmla="*/ 234 w 58458"/>
                <a:gd name="csY7" fmla="*/ 250592 h 253051"/>
                <a:gd name="csX8" fmla="*/ 2754 w 58458"/>
                <a:gd name="csY8" fmla="*/ 253122 h 253051"/>
                <a:gd name="csX9" fmla="*/ 42818 w 58458"/>
                <a:gd name="csY9" fmla="*/ 203777 h 253051"/>
                <a:gd name="csX10" fmla="*/ 58692 w 58458"/>
                <a:gd name="csY10" fmla="*/ 126596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692" y="126596"/>
                  </a:moveTo>
                  <a:cubicBezTo>
                    <a:pt x="58692" y="106858"/>
                    <a:pt x="55920" y="76239"/>
                    <a:pt x="42062" y="47645"/>
                  </a:cubicBezTo>
                  <a:cubicBezTo>
                    <a:pt x="26943" y="16519"/>
                    <a:pt x="5274" y="71"/>
                    <a:pt x="2754" y="71"/>
                  </a:cubicBezTo>
                  <a:cubicBezTo>
                    <a:pt x="1242" y="71"/>
                    <a:pt x="234" y="1083"/>
                    <a:pt x="234" y="2601"/>
                  </a:cubicBezTo>
                  <a:cubicBezTo>
                    <a:pt x="234" y="3361"/>
                    <a:pt x="234" y="3867"/>
                    <a:pt x="5022" y="8422"/>
                  </a:cubicBezTo>
                  <a:cubicBezTo>
                    <a:pt x="29715" y="33474"/>
                    <a:pt x="44078" y="73709"/>
                    <a:pt x="44078" y="126596"/>
                  </a:cubicBezTo>
                  <a:cubicBezTo>
                    <a:pt x="44078" y="169868"/>
                    <a:pt x="34755" y="214405"/>
                    <a:pt x="3510" y="246290"/>
                  </a:cubicBezTo>
                  <a:cubicBezTo>
                    <a:pt x="234" y="249326"/>
                    <a:pt x="234" y="249832"/>
                    <a:pt x="234" y="250592"/>
                  </a:cubicBezTo>
                  <a:cubicBezTo>
                    <a:pt x="234" y="252110"/>
                    <a:pt x="1242" y="253122"/>
                    <a:pt x="2754" y="253122"/>
                  </a:cubicBezTo>
                  <a:cubicBezTo>
                    <a:pt x="5274" y="253122"/>
                    <a:pt x="27951" y="235915"/>
                    <a:pt x="42818" y="203777"/>
                  </a:cubicBezTo>
                  <a:cubicBezTo>
                    <a:pt x="55668" y="175941"/>
                    <a:pt x="58692" y="147853"/>
                    <a:pt x="58692" y="12659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1" name="Freeform 500">
              <a:extLst>
                <a:ext uri="{FF2B5EF4-FFF2-40B4-BE49-F238E27FC236}">
                  <a16:creationId xmlns:a16="http://schemas.microsoft.com/office/drawing/2014/main" id="{A030EBE0-DE2D-9C16-C7EA-1409E79B61EE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141613" y="6721735"/>
              <a:ext cx="167562" cy="168531"/>
            </a:xfrm>
            <a:custGeom>
              <a:avLst/>
              <a:gdLst>
                <a:gd name="csX0" fmla="*/ 89187 w 167562"/>
                <a:gd name="csY0" fmla="*/ 89398 h 168531"/>
                <a:gd name="csX1" fmla="*/ 159488 w 167562"/>
                <a:gd name="csY1" fmla="*/ 89398 h 168531"/>
                <a:gd name="csX2" fmla="*/ 167803 w 167562"/>
                <a:gd name="csY2" fmla="*/ 84337 h 168531"/>
                <a:gd name="csX3" fmla="*/ 159488 w 167562"/>
                <a:gd name="csY3" fmla="*/ 79276 h 168531"/>
                <a:gd name="csX4" fmla="*/ 89187 w 167562"/>
                <a:gd name="csY4" fmla="*/ 79276 h 168531"/>
                <a:gd name="csX5" fmla="*/ 89187 w 167562"/>
                <a:gd name="csY5" fmla="*/ 8422 h 168531"/>
                <a:gd name="csX6" fmla="*/ 84148 w 167562"/>
                <a:gd name="csY6" fmla="*/ 71 h 168531"/>
                <a:gd name="csX7" fmla="*/ 79108 w 167562"/>
                <a:gd name="csY7" fmla="*/ 8422 h 168531"/>
                <a:gd name="csX8" fmla="*/ 79108 w 167562"/>
                <a:gd name="csY8" fmla="*/ 79276 h 168531"/>
                <a:gd name="csX9" fmla="*/ 8555 w 167562"/>
                <a:gd name="csY9" fmla="*/ 79276 h 168531"/>
                <a:gd name="csX10" fmla="*/ 240 w 167562"/>
                <a:gd name="csY10" fmla="*/ 84337 h 168531"/>
                <a:gd name="csX11" fmla="*/ 8555 w 167562"/>
                <a:gd name="csY11" fmla="*/ 89398 h 168531"/>
                <a:gd name="csX12" fmla="*/ 79108 w 167562"/>
                <a:gd name="csY12" fmla="*/ 89398 h 168531"/>
                <a:gd name="csX13" fmla="*/ 79108 w 167562"/>
                <a:gd name="csY13" fmla="*/ 160252 h 168531"/>
                <a:gd name="csX14" fmla="*/ 84148 w 167562"/>
                <a:gd name="csY14" fmla="*/ 168603 h 168531"/>
                <a:gd name="csX15" fmla="*/ 89187 w 167562"/>
                <a:gd name="csY15" fmla="*/ 160252 h 168531"/>
                <a:gd name="csX16" fmla="*/ 89187 w 167562"/>
                <a:gd name="csY16" fmla="*/ 8939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7562" h="168531">
                  <a:moveTo>
                    <a:pt x="89187" y="89398"/>
                  </a:moveTo>
                  <a:lnTo>
                    <a:pt x="159488" y="89398"/>
                  </a:lnTo>
                  <a:cubicBezTo>
                    <a:pt x="163015" y="89398"/>
                    <a:pt x="167803" y="89398"/>
                    <a:pt x="167803" y="84337"/>
                  </a:cubicBezTo>
                  <a:cubicBezTo>
                    <a:pt x="167803" y="79276"/>
                    <a:pt x="163015" y="79276"/>
                    <a:pt x="159488" y="79276"/>
                  </a:cubicBezTo>
                  <a:lnTo>
                    <a:pt x="89187" y="79276"/>
                  </a:lnTo>
                  <a:lnTo>
                    <a:pt x="89187" y="8422"/>
                  </a:lnTo>
                  <a:cubicBezTo>
                    <a:pt x="89187" y="4879"/>
                    <a:pt x="89187" y="71"/>
                    <a:pt x="84148" y="71"/>
                  </a:cubicBezTo>
                  <a:cubicBezTo>
                    <a:pt x="79108" y="71"/>
                    <a:pt x="79108" y="4879"/>
                    <a:pt x="79108" y="8422"/>
                  </a:cubicBezTo>
                  <a:lnTo>
                    <a:pt x="79108" y="79276"/>
                  </a:lnTo>
                  <a:lnTo>
                    <a:pt x="8555" y="79276"/>
                  </a:lnTo>
                  <a:cubicBezTo>
                    <a:pt x="5028" y="79276"/>
                    <a:pt x="240" y="79276"/>
                    <a:pt x="240" y="84337"/>
                  </a:cubicBezTo>
                  <a:cubicBezTo>
                    <a:pt x="240" y="89398"/>
                    <a:pt x="5028" y="89398"/>
                    <a:pt x="8555" y="89398"/>
                  </a:cubicBezTo>
                  <a:lnTo>
                    <a:pt x="79108" y="89398"/>
                  </a:lnTo>
                  <a:lnTo>
                    <a:pt x="79108" y="160252"/>
                  </a:lnTo>
                  <a:cubicBezTo>
                    <a:pt x="79108" y="163795"/>
                    <a:pt x="79108" y="168603"/>
                    <a:pt x="84148" y="168603"/>
                  </a:cubicBezTo>
                  <a:cubicBezTo>
                    <a:pt x="89187" y="168603"/>
                    <a:pt x="89187" y="163795"/>
                    <a:pt x="89187" y="160252"/>
                  </a:cubicBezTo>
                  <a:lnTo>
                    <a:pt x="89187" y="8939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2" name="Freeform 501">
              <a:extLst>
                <a:ext uri="{FF2B5EF4-FFF2-40B4-BE49-F238E27FC236}">
                  <a16:creationId xmlns:a16="http://schemas.microsoft.com/office/drawing/2014/main" id="{32AEC9EF-5FCB-8A41-9FEA-F18DA97C3D66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388043" y="6696430"/>
              <a:ext cx="116664" cy="172833"/>
            </a:xfrm>
            <a:custGeom>
              <a:avLst/>
              <a:gdLst>
                <a:gd name="csX0" fmla="*/ 85921 w 116664"/>
                <a:gd name="csY0" fmla="*/ 19556 h 172833"/>
                <a:gd name="csX1" fmla="*/ 108851 w 116664"/>
                <a:gd name="csY1" fmla="*/ 7916 h 172833"/>
                <a:gd name="csX2" fmla="*/ 116914 w 116664"/>
                <a:gd name="csY2" fmla="*/ 3108 h 172833"/>
                <a:gd name="csX3" fmla="*/ 113135 w 116664"/>
                <a:gd name="csY3" fmla="*/ 71 h 172833"/>
                <a:gd name="csX4" fmla="*/ 79874 w 116664"/>
                <a:gd name="csY4" fmla="*/ 830 h 172833"/>
                <a:gd name="csX5" fmla="*/ 46361 w 116664"/>
                <a:gd name="csY5" fmla="*/ 71 h 172833"/>
                <a:gd name="csX6" fmla="*/ 41322 w 116664"/>
                <a:gd name="csY6" fmla="*/ 5132 h 172833"/>
                <a:gd name="csX7" fmla="*/ 48377 w 116664"/>
                <a:gd name="csY7" fmla="*/ 7916 h 172833"/>
                <a:gd name="csX8" fmla="*/ 65763 w 116664"/>
                <a:gd name="csY8" fmla="*/ 12723 h 172833"/>
                <a:gd name="csX9" fmla="*/ 65259 w 116664"/>
                <a:gd name="csY9" fmla="*/ 16772 h 172833"/>
                <a:gd name="csX10" fmla="*/ 31243 w 116664"/>
                <a:gd name="csY10" fmla="*/ 153167 h 172833"/>
                <a:gd name="csX11" fmla="*/ 8313 w 116664"/>
                <a:gd name="csY11" fmla="*/ 165060 h 172833"/>
                <a:gd name="csX12" fmla="*/ 250 w 116664"/>
                <a:gd name="csY12" fmla="*/ 170121 h 172833"/>
                <a:gd name="csX13" fmla="*/ 4030 w 116664"/>
                <a:gd name="csY13" fmla="*/ 172905 h 172833"/>
                <a:gd name="csX14" fmla="*/ 37038 w 116664"/>
                <a:gd name="csY14" fmla="*/ 172146 h 172833"/>
                <a:gd name="csX15" fmla="*/ 70803 w 116664"/>
                <a:gd name="csY15" fmla="*/ 172905 h 172833"/>
                <a:gd name="csX16" fmla="*/ 75842 w 116664"/>
                <a:gd name="csY16" fmla="*/ 168097 h 172833"/>
                <a:gd name="csX17" fmla="*/ 68283 w 116664"/>
                <a:gd name="csY17" fmla="*/ 165060 h 172833"/>
                <a:gd name="csX18" fmla="*/ 57448 w 116664"/>
                <a:gd name="csY18" fmla="*/ 164554 h 172833"/>
                <a:gd name="csX19" fmla="*/ 51149 w 116664"/>
                <a:gd name="csY19" fmla="*/ 160252 h 172833"/>
                <a:gd name="csX20" fmla="*/ 52157 w 116664"/>
                <a:gd name="csY20" fmla="*/ 154432 h 172833"/>
                <a:gd name="csX21" fmla="*/ 85921 w 116664"/>
                <a:gd name="csY21" fmla="*/ 19556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6664" h="172833">
                  <a:moveTo>
                    <a:pt x="85921" y="19556"/>
                  </a:moveTo>
                  <a:cubicBezTo>
                    <a:pt x="88189" y="10446"/>
                    <a:pt x="88945" y="7916"/>
                    <a:pt x="108851" y="7916"/>
                  </a:cubicBezTo>
                  <a:cubicBezTo>
                    <a:pt x="114898" y="7916"/>
                    <a:pt x="116914" y="7916"/>
                    <a:pt x="116914" y="3108"/>
                  </a:cubicBezTo>
                  <a:cubicBezTo>
                    <a:pt x="116914" y="71"/>
                    <a:pt x="114142" y="71"/>
                    <a:pt x="113135" y="71"/>
                  </a:cubicBezTo>
                  <a:cubicBezTo>
                    <a:pt x="105827" y="71"/>
                    <a:pt x="87181" y="830"/>
                    <a:pt x="79874" y="830"/>
                  </a:cubicBezTo>
                  <a:cubicBezTo>
                    <a:pt x="72315" y="830"/>
                    <a:pt x="53921" y="71"/>
                    <a:pt x="46361" y="71"/>
                  </a:cubicBezTo>
                  <a:cubicBezTo>
                    <a:pt x="44598" y="71"/>
                    <a:pt x="41322" y="71"/>
                    <a:pt x="41322" y="5132"/>
                  </a:cubicBezTo>
                  <a:cubicBezTo>
                    <a:pt x="41322" y="7916"/>
                    <a:pt x="43590" y="7916"/>
                    <a:pt x="48377" y="7916"/>
                  </a:cubicBezTo>
                  <a:cubicBezTo>
                    <a:pt x="58960" y="7916"/>
                    <a:pt x="65763" y="7916"/>
                    <a:pt x="65763" y="12723"/>
                  </a:cubicBezTo>
                  <a:cubicBezTo>
                    <a:pt x="65763" y="13989"/>
                    <a:pt x="65763" y="14495"/>
                    <a:pt x="65259" y="16772"/>
                  </a:cubicBezTo>
                  <a:lnTo>
                    <a:pt x="31243" y="153167"/>
                  </a:lnTo>
                  <a:cubicBezTo>
                    <a:pt x="28975" y="162530"/>
                    <a:pt x="28219" y="165060"/>
                    <a:pt x="8313" y="165060"/>
                  </a:cubicBezTo>
                  <a:cubicBezTo>
                    <a:pt x="2518" y="165060"/>
                    <a:pt x="250" y="165060"/>
                    <a:pt x="250" y="170121"/>
                  </a:cubicBezTo>
                  <a:cubicBezTo>
                    <a:pt x="250" y="172905"/>
                    <a:pt x="3274" y="172905"/>
                    <a:pt x="4030" y="172905"/>
                  </a:cubicBezTo>
                  <a:cubicBezTo>
                    <a:pt x="11337" y="172905"/>
                    <a:pt x="29731" y="172146"/>
                    <a:pt x="37038" y="172146"/>
                  </a:cubicBezTo>
                  <a:cubicBezTo>
                    <a:pt x="44598" y="172146"/>
                    <a:pt x="63244" y="172905"/>
                    <a:pt x="70803" y="172905"/>
                  </a:cubicBezTo>
                  <a:cubicBezTo>
                    <a:pt x="72819" y="172905"/>
                    <a:pt x="75842" y="172905"/>
                    <a:pt x="75842" y="168097"/>
                  </a:cubicBezTo>
                  <a:cubicBezTo>
                    <a:pt x="75842" y="165060"/>
                    <a:pt x="73827" y="165060"/>
                    <a:pt x="68283" y="165060"/>
                  </a:cubicBezTo>
                  <a:cubicBezTo>
                    <a:pt x="63748" y="165060"/>
                    <a:pt x="62488" y="165060"/>
                    <a:pt x="57448" y="164554"/>
                  </a:cubicBezTo>
                  <a:cubicBezTo>
                    <a:pt x="52157" y="164048"/>
                    <a:pt x="51149" y="163036"/>
                    <a:pt x="51149" y="160252"/>
                  </a:cubicBezTo>
                  <a:cubicBezTo>
                    <a:pt x="51149" y="158228"/>
                    <a:pt x="51653" y="156203"/>
                    <a:pt x="52157" y="154432"/>
                  </a:cubicBezTo>
                  <a:lnTo>
                    <a:pt x="85921" y="1955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3" name="Freeform 502">
              <a:extLst>
                <a:ext uri="{FF2B5EF4-FFF2-40B4-BE49-F238E27FC236}">
                  <a16:creationId xmlns:a16="http://schemas.microsoft.com/office/drawing/2014/main" id="{4176959D-A2AB-CE4A-81C7-A4583F7BABF2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534958" y="6679476"/>
              <a:ext cx="58458" cy="253051"/>
            </a:xfrm>
            <a:custGeom>
              <a:avLst/>
              <a:gdLst>
                <a:gd name="csX0" fmla="*/ 58713 w 58458"/>
                <a:gd name="csY0" fmla="*/ 250592 h 253051"/>
                <a:gd name="csX1" fmla="*/ 54430 w 58458"/>
                <a:gd name="csY1" fmla="*/ 245024 h 253051"/>
                <a:gd name="csX2" fmla="*/ 14870 w 58458"/>
                <a:gd name="csY2" fmla="*/ 126596 h 253051"/>
                <a:gd name="csX3" fmla="*/ 55438 w 58458"/>
                <a:gd name="csY3" fmla="*/ 6903 h 253051"/>
                <a:gd name="csX4" fmla="*/ 58713 w 58458"/>
                <a:gd name="csY4" fmla="*/ 2601 h 253051"/>
                <a:gd name="csX5" fmla="*/ 56194 w 58458"/>
                <a:gd name="csY5" fmla="*/ 71 h 253051"/>
                <a:gd name="csX6" fmla="*/ 16130 w 58458"/>
                <a:gd name="csY6" fmla="*/ 49416 h 253051"/>
                <a:gd name="csX7" fmla="*/ 255 w 58458"/>
                <a:gd name="csY7" fmla="*/ 126596 h 253051"/>
                <a:gd name="csX8" fmla="*/ 16886 w 58458"/>
                <a:gd name="csY8" fmla="*/ 205548 h 253051"/>
                <a:gd name="csX9" fmla="*/ 56194 w 58458"/>
                <a:gd name="csY9" fmla="*/ 253122 h 253051"/>
                <a:gd name="csX10" fmla="*/ 58713 w 58458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713" y="250592"/>
                  </a:moveTo>
                  <a:cubicBezTo>
                    <a:pt x="58713" y="249832"/>
                    <a:pt x="58713" y="249326"/>
                    <a:pt x="54430" y="245024"/>
                  </a:cubicBezTo>
                  <a:cubicBezTo>
                    <a:pt x="22933" y="213140"/>
                    <a:pt x="14870" y="165313"/>
                    <a:pt x="14870" y="126596"/>
                  </a:cubicBezTo>
                  <a:cubicBezTo>
                    <a:pt x="14870" y="82566"/>
                    <a:pt x="24445" y="38535"/>
                    <a:pt x="55438" y="6903"/>
                  </a:cubicBezTo>
                  <a:cubicBezTo>
                    <a:pt x="58713" y="3867"/>
                    <a:pt x="58713" y="3361"/>
                    <a:pt x="58713" y="2601"/>
                  </a:cubicBezTo>
                  <a:cubicBezTo>
                    <a:pt x="58713" y="830"/>
                    <a:pt x="57705" y="71"/>
                    <a:pt x="56194" y="71"/>
                  </a:cubicBezTo>
                  <a:cubicBezTo>
                    <a:pt x="53674" y="71"/>
                    <a:pt x="30996" y="17278"/>
                    <a:pt x="16130" y="49416"/>
                  </a:cubicBezTo>
                  <a:cubicBezTo>
                    <a:pt x="3279" y="77252"/>
                    <a:pt x="255" y="105340"/>
                    <a:pt x="255" y="126596"/>
                  </a:cubicBezTo>
                  <a:cubicBezTo>
                    <a:pt x="255" y="146334"/>
                    <a:pt x="3027" y="176954"/>
                    <a:pt x="16886" y="205548"/>
                  </a:cubicBezTo>
                  <a:cubicBezTo>
                    <a:pt x="32004" y="236674"/>
                    <a:pt x="53674" y="253122"/>
                    <a:pt x="56194" y="253122"/>
                  </a:cubicBezTo>
                  <a:cubicBezTo>
                    <a:pt x="57705" y="253122"/>
                    <a:pt x="58713" y="252363"/>
                    <a:pt x="58713" y="250592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4" name="Freeform 503">
              <a:extLst>
                <a:ext uri="{FF2B5EF4-FFF2-40B4-BE49-F238E27FC236}">
                  <a16:creationId xmlns:a16="http://schemas.microsoft.com/office/drawing/2014/main" id="{B1D81B1D-D33B-9B7F-69E9-D6F65C93BA63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615058" y="6697948"/>
              <a:ext cx="111624" cy="171315"/>
            </a:xfrm>
            <a:custGeom>
              <a:avLst/>
              <a:gdLst>
                <a:gd name="csX0" fmla="*/ 67284 w 111624"/>
                <a:gd name="csY0" fmla="*/ 129633 h 171315"/>
                <a:gd name="csX1" fmla="*/ 67284 w 111624"/>
                <a:gd name="csY1" fmla="*/ 151649 h 171315"/>
                <a:gd name="csX2" fmla="*/ 48134 w 111624"/>
                <a:gd name="csY2" fmla="*/ 163542 h 171315"/>
                <a:gd name="csX3" fmla="*/ 42843 w 111624"/>
                <a:gd name="csY3" fmla="*/ 163542 h 171315"/>
                <a:gd name="csX4" fmla="*/ 42843 w 111624"/>
                <a:gd name="csY4" fmla="*/ 171387 h 171315"/>
                <a:gd name="csX5" fmla="*/ 76859 w 111624"/>
                <a:gd name="csY5" fmla="*/ 170627 h 171315"/>
                <a:gd name="csX6" fmla="*/ 111128 w 111624"/>
                <a:gd name="csY6" fmla="*/ 171387 h 171315"/>
                <a:gd name="csX7" fmla="*/ 111128 w 111624"/>
                <a:gd name="csY7" fmla="*/ 163542 h 171315"/>
                <a:gd name="csX8" fmla="*/ 105836 w 111624"/>
                <a:gd name="csY8" fmla="*/ 163542 h 171315"/>
                <a:gd name="csX9" fmla="*/ 86686 w 111624"/>
                <a:gd name="csY9" fmla="*/ 151649 h 171315"/>
                <a:gd name="csX10" fmla="*/ 86686 w 111624"/>
                <a:gd name="csY10" fmla="*/ 129633 h 171315"/>
                <a:gd name="csX11" fmla="*/ 111884 w 111624"/>
                <a:gd name="csY11" fmla="*/ 129633 h 171315"/>
                <a:gd name="csX12" fmla="*/ 111884 w 111624"/>
                <a:gd name="csY12" fmla="*/ 121789 h 171315"/>
                <a:gd name="csX13" fmla="*/ 86686 w 111624"/>
                <a:gd name="csY13" fmla="*/ 121789 h 171315"/>
                <a:gd name="csX14" fmla="*/ 86686 w 111624"/>
                <a:gd name="csY14" fmla="*/ 6650 h 171315"/>
                <a:gd name="csX15" fmla="*/ 82655 w 111624"/>
                <a:gd name="csY15" fmla="*/ 71 h 171315"/>
                <a:gd name="csX16" fmla="*/ 77615 w 111624"/>
                <a:gd name="csY16" fmla="*/ 3108 h 171315"/>
                <a:gd name="csX17" fmla="*/ 259 w 111624"/>
                <a:gd name="csY17" fmla="*/ 121789 h 171315"/>
                <a:gd name="csX18" fmla="*/ 259 w 111624"/>
                <a:gd name="csY18" fmla="*/ 129633 h 171315"/>
                <a:gd name="csX19" fmla="*/ 67284 w 111624"/>
                <a:gd name="csY19" fmla="*/ 129633 h 171315"/>
                <a:gd name="csX20" fmla="*/ 68796 w 111624"/>
                <a:gd name="csY20" fmla="*/ 121789 h 171315"/>
                <a:gd name="csX21" fmla="*/ 7314 w 111624"/>
                <a:gd name="csY21" fmla="*/ 121789 h 171315"/>
                <a:gd name="csX22" fmla="*/ 68796 w 111624"/>
                <a:gd name="csY22" fmla="*/ 27400 h 171315"/>
                <a:gd name="csX23" fmla="*/ 68796 w 111624"/>
                <a:gd name="csY23" fmla="*/ 121789 h 171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11624" h="171315">
                  <a:moveTo>
                    <a:pt x="67284" y="129633"/>
                  </a:moveTo>
                  <a:lnTo>
                    <a:pt x="67284" y="151649"/>
                  </a:lnTo>
                  <a:cubicBezTo>
                    <a:pt x="67284" y="160758"/>
                    <a:pt x="66780" y="163542"/>
                    <a:pt x="48134" y="163542"/>
                  </a:cubicBezTo>
                  <a:lnTo>
                    <a:pt x="42843" y="163542"/>
                  </a:lnTo>
                  <a:lnTo>
                    <a:pt x="42843" y="171387"/>
                  </a:lnTo>
                  <a:cubicBezTo>
                    <a:pt x="53174" y="170627"/>
                    <a:pt x="66276" y="170627"/>
                    <a:pt x="76859" y="170627"/>
                  </a:cubicBezTo>
                  <a:cubicBezTo>
                    <a:pt x="87442" y="170627"/>
                    <a:pt x="100797" y="170627"/>
                    <a:pt x="111128" y="171387"/>
                  </a:cubicBezTo>
                  <a:lnTo>
                    <a:pt x="111128" y="163542"/>
                  </a:lnTo>
                  <a:lnTo>
                    <a:pt x="105836" y="163542"/>
                  </a:lnTo>
                  <a:cubicBezTo>
                    <a:pt x="87190" y="163542"/>
                    <a:pt x="86686" y="160758"/>
                    <a:pt x="86686" y="151649"/>
                  </a:cubicBezTo>
                  <a:lnTo>
                    <a:pt x="86686" y="129633"/>
                  </a:lnTo>
                  <a:lnTo>
                    <a:pt x="111884" y="129633"/>
                  </a:lnTo>
                  <a:lnTo>
                    <a:pt x="111884" y="121789"/>
                  </a:lnTo>
                  <a:lnTo>
                    <a:pt x="86686" y="121789"/>
                  </a:lnTo>
                  <a:lnTo>
                    <a:pt x="86686" y="6650"/>
                  </a:lnTo>
                  <a:cubicBezTo>
                    <a:pt x="86686" y="1589"/>
                    <a:pt x="86686" y="71"/>
                    <a:pt x="82655" y="71"/>
                  </a:cubicBezTo>
                  <a:cubicBezTo>
                    <a:pt x="80387" y="71"/>
                    <a:pt x="79631" y="71"/>
                    <a:pt x="77615" y="3108"/>
                  </a:cubicBezTo>
                  <a:lnTo>
                    <a:pt x="259" y="121789"/>
                  </a:lnTo>
                  <a:lnTo>
                    <a:pt x="259" y="129633"/>
                  </a:lnTo>
                  <a:lnTo>
                    <a:pt x="67284" y="129633"/>
                  </a:lnTo>
                  <a:close/>
                  <a:moveTo>
                    <a:pt x="68796" y="121789"/>
                  </a:moveTo>
                  <a:lnTo>
                    <a:pt x="7314" y="121789"/>
                  </a:lnTo>
                  <a:lnTo>
                    <a:pt x="68796" y="27400"/>
                  </a:lnTo>
                  <a:lnTo>
                    <a:pt x="68796" y="121789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5" name="Freeform 504">
              <a:extLst>
                <a:ext uri="{FF2B5EF4-FFF2-40B4-BE49-F238E27FC236}">
                  <a16:creationId xmlns:a16="http://schemas.microsoft.com/office/drawing/2014/main" id="{42D590BD-7AA6-0A44-17E8-F259427B255E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741801" y="6757415"/>
              <a:ext cx="141861" cy="163724"/>
            </a:xfrm>
            <a:custGeom>
              <a:avLst/>
              <a:gdLst>
                <a:gd name="csX0" fmla="*/ 139354 w 141861"/>
                <a:gd name="csY0" fmla="*/ 9940 h 163724"/>
                <a:gd name="csX1" fmla="*/ 142126 w 141861"/>
                <a:gd name="csY1" fmla="*/ 5891 h 163724"/>
                <a:gd name="csX2" fmla="*/ 139102 w 141861"/>
                <a:gd name="csY2" fmla="*/ 2855 h 163724"/>
                <a:gd name="csX3" fmla="*/ 135070 w 141861"/>
                <a:gd name="csY3" fmla="*/ 5891 h 163724"/>
                <a:gd name="csX4" fmla="*/ 77368 w 141861"/>
                <a:gd name="csY4" fmla="*/ 70419 h 163724"/>
                <a:gd name="csX5" fmla="*/ 59478 w 141861"/>
                <a:gd name="csY5" fmla="*/ 18544 h 163724"/>
                <a:gd name="csX6" fmla="*/ 28989 w 141861"/>
                <a:gd name="csY6" fmla="*/ 71 h 163724"/>
                <a:gd name="csX7" fmla="*/ 7823 w 141861"/>
                <a:gd name="csY7" fmla="*/ 16772 h 163724"/>
                <a:gd name="csX8" fmla="*/ 10847 w 141861"/>
                <a:gd name="csY8" fmla="*/ 19303 h 163724"/>
                <a:gd name="csX9" fmla="*/ 14123 w 141861"/>
                <a:gd name="csY9" fmla="*/ 16519 h 163724"/>
                <a:gd name="csX10" fmla="*/ 27477 w 141861"/>
                <a:gd name="csY10" fmla="*/ 5638 h 163724"/>
                <a:gd name="csX11" fmla="*/ 46879 w 141861"/>
                <a:gd name="csY11" fmla="*/ 36004 h 163724"/>
                <a:gd name="csX12" fmla="*/ 63006 w 141861"/>
                <a:gd name="csY12" fmla="*/ 86108 h 163724"/>
                <a:gd name="csX13" fmla="*/ 60990 w 141861"/>
                <a:gd name="csY13" fmla="*/ 88892 h 163724"/>
                <a:gd name="csX14" fmla="*/ 3036 w 141861"/>
                <a:gd name="csY14" fmla="*/ 153926 h 163724"/>
                <a:gd name="csX15" fmla="*/ 264 w 141861"/>
                <a:gd name="csY15" fmla="*/ 157975 h 163724"/>
                <a:gd name="csX16" fmla="*/ 3288 w 141861"/>
                <a:gd name="csY16" fmla="*/ 161011 h 163724"/>
                <a:gd name="csX17" fmla="*/ 7319 w 141861"/>
                <a:gd name="csY17" fmla="*/ 158228 h 163724"/>
                <a:gd name="csX18" fmla="*/ 65021 w 141861"/>
                <a:gd name="csY18" fmla="*/ 93194 h 163724"/>
                <a:gd name="csX19" fmla="*/ 82156 w 141861"/>
                <a:gd name="csY19" fmla="*/ 143551 h 163724"/>
                <a:gd name="csX20" fmla="*/ 113400 w 141861"/>
                <a:gd name="csY20" fmla="*/ 163795 h 163724"/>
                <a:gd name="csX21" fmla="*/ 134818 w 141861"/>
                <a:gd name="csY21" fmla="*/ 147347 h 163724"/>
                <a:gd name="csX22" fmla="*/ 131795 w 141861"/>
                <a:gd name="csY22" fmla="*/ 144563 h 163724"/>
                <a:gd name="csX23" fmla="*/ 128267 w 141861"/>
                <a:gd name="csY23" fmla="*/ 148106 h 163724"/>
                <a:gd name="csX24" fmla="*/ 114912 w 141861"/>
                <a:gd name="csY24" fmla="*/ 158228 h 163724"/>
                <a:gd name="csX25" fmla="*/ 79384 w 141861"/>
                <a:gd name="csY25" fmla="*/ 77505 h 163724"/>
                <a:gd name="csX26" fmla="*/ 139354 w 141861"/>
                <a:gd name="csY26" fmla="*/ 9940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1861" h="163724">
                  <a:moveTo>
                    <a:pt x="139354" y="9940"/>
                  </a:moveTo>
                  <a:cubicBezTo>
                    <a:pt x="142126" y="7156"/>
                    <a:pt x="142126" y="6650"/>
                    <a:pt x="142126" y="5891"/>
                  </a:cubicBezTo>
                  <a:cubicBezTo>
                    <a:pt x="142126" y="4373"/>
                    <a:pt x="141118" y="2855"/>
                    <a:pt x="139102" y="2855"/>
                  </a:cubicBezTo>
                  <a:cubicBezTo>
                    <a:pt x="137590" y="2855"/>
                    <a:pt x="136582" y="4120"/>
                    <a:pt x="135070" y="5891"/>
                  </a:cubicBezTo>
                  <a:lnTo>
                    <a:pt x="77368" y="70419"/>
                  </a:lnTo>
                  <a:cubicBezTo>
                    <a:pt x="67289" y="38282"/>
                    <a:pt x="65273" y="31955"/>
                    <a:pt x="59478" y="18544"/>
                  </a:cubicBezTo>
                  <a:cubicBezTo>
                    <a:pt x="56706" y="12724"/>
                    <a:pt x="51163" y="71"/>
                    <a:pt x="28989" y="71"/>
                  </a:cubicBezTo>
                  <a:cubicBezTo>
                    <a:pt x="14375" y="71"/>
                    <a:pt x="7823" y="13230"/>
                    <a:pt x="7823" y="16772"/>
                  </a:cubicBezTo>
                  <a:cubicBezTo>
                    <a:pt x="7823" y="17025"/>
                    <a:pt x="7823" y="19303"/>
                    <a:pt x="10847" y="19303"/>
                  </a:cubicBezTo>
                  <a:cubicBezTo>
                    <a:pt x="13115" y="19303"/>
                    <a:pt x="13619" y="17785"/>
                    <a:pt x="14123" y="16519"/>
                  </a:cubicBezTo>
                  <a:cubicBezTo>
                    <a:pt x="17902" y="6650"/>
                    <a:pt x="25965" y="5638"/>
                    <a:pt x="27477" y="5638"/>
                  </a:cubicBezTo>
                  <a:cubicBezTo>
                    <a:pt x="35037" y="5638"/>
                    <a:pt x="42596" y="24870"/>
                    <a:pt x="46879" y="36004"/>
                  </a:cubicBezTo>
                  <a:cubicBezTo>
                    <a:pt x="54943" y="55995"/>
                    <a:pt x="63006" y="85349"/>
                    <a:pt x="63006" y="86108"/>
                  </a:cubicBezTo>
                  <a:cubicBezTo>
                    <a:pt x="63006" y="86361"/>
                    <a:pt x="63006" y="86867"/>
                    <a:pt x="60990" y="88892"/>
                  </a:cubicBezTo>
                  <a:lnTo>
                    <a:pt x="3036" y="153926"/>
                  </a:lnTo>
                  <a:cubicBezTo>
                    <a:pt x="264" y="156710"/>
                    <a:pt x="264" y="157216"/>
                    <a:pt x="264" y="157975"/>
                  </a:cubicBezTo>
                  <a:cubicBezTo>
                    <a:pt x="264" y="159493"/>
                    <a:pt x="1776" y="161011"/>
                    <a:pt x="3288" y="161011"/>
                  </a:cubicBezTo>
                  <a:cubicBezTo>
                    <a:pt x="5052" y="161011"/>
                    <a:pt x="6311" y="159240"/>
                    <a:pt x="7319" y="158228"/>
                  </a:cubicBezTo>
                  <a:lnTo>
                    <a:pt x="65021" y="93194"/>
                  </a:lnTo>
                  <a:cubicBezTo>
                    <a:pt x="73085" y="119511"/>
                    <a:pt x="76108" y="129380"/>
                    <a:pt x="82156" y="143551"/>
                  </a:cubicBezTo>
                  <a:cubicBezTo>
                    <a:pt x="85431" y="151142"/>
                    <a:pt x="90975" y="163795"/>
                    <a:pt x="113400" y="163795"/>
                  </a:cubicBezTo>
                  <a:cubicBezTo>
                    <a:pt x="128015" y="163795"/>
                    <a:pt x="134818" y="150636"/>
                    <a:pt x="134818" y="147347"/>
                  </a:cubicBezTo>
                  <a:cubicBezTo>
                    <a:pt x="134818" y="146081"/>
                    <a:pt x="134314" y="144563"/>
                    <a:pt x="131795" y="144563"/>
                  </a:cubicBezTo>
                  <a:cubicBezTo>
                    <a:pt x="129275" y="144563"/>
                    <a:pt x="129023" y="145575"/>
                    <a:pt x="128267" y="148106"/>
                  </a:cubicBezTo>
                  <a:cubicBezTo>
                    <a:pt x="125999" y="154179"/>
                    <a:pt x="119700" y="158228"/>
                    <a:pt x="114912" y="158228"/>
                  </a:cubicBezTo>
                  <a:cubicBezTo>
                    <a:pt x="102062" y="158228"/>
                    <a:pt x="84927" y="96990"/>
                    <a:pt x="79384" y="77505"/>
                  </a:cubicBezTo>
                  <a:lnTo>
                    <a:pt x="139354" y="9940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06" name="Freeform 505">
              <a:extLst>
                <a:ext uri="{FF2B5EF4-FFF2-40B4-BE49-F238E27FC236}">
                  <a16:creationId xmlns:a16="http://schemas.microsoft.com/office/drawing/2014/main" id="{7374A0F3-60CD-C8DC-D3E1-EF9D6FD36310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906011" y="6679476"/>
              <a:ext cx="58458" cy="253051"/>
            </a:xfrm>
            <a:custGeom>
              <a:avLst/>
              <a:gdLst>
                <a:gd name="csX0" fmla="*/ 58728 w 58458"/>
                <a:gd name="csY0" fmla="*/ 126596 h 253051"/>
                <a:gd name="csX1" fmla="*/ 42098 w 58458"/>
                <a:gd name="csY1" fmla="*/ 47645 h 253051"/>
                <a:gd name="csX2" fmla="*/ 2790 w 58458"/>
                <a:gd name="csY2" fmla="*/ 71 h 253051"/>
                <a:gd name="csX3" fmla="*/ 270 w 58458"/>
                <a:gd name="csY3" fmla="*/ 2601 h 253051"/>
                <a:gd name="csX4" fmla="*/ 5058 w 58458"/>
                <a:gd name="csY4" fmla="*/ 8422 h 253051"/>
                <a:gd name="csX5" fmla="*/ 44114 w 58458"/>
                <a:gd name="csY5" fmla="*/ 126596 h 253051"/>
                <a:gd name="csX6" fmla="*/ 3546 w 58458"/>
                <a:gd name="csY6" fmla="*/ 246290 h 253051"/>
                <a:gd name="csX7" fmla="*/ 270 w 58458"/>
                <a:gd name="csY7" fmla="*/ 250592 h 253051"/>
                <a:gd name="csX8" fmla="*/ 2790 w 58458"/>
                <a:gd name="csY8" fmla="*/ 253122 h 253051"/>
                <a:gd name="csX9" fmla="*/ 42854 w 58458"/>
                <a:gd name="csY9" fmla="*/ 203777 h 253051"/>
                <a:gd name="csX10" fmla="*/ 58728 w 58458"/>
                <a:gd name="csY10" fmla="*/ 126596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728" y="126596"/>
                  </a:moveTo>
                  <a:cubicBezTo>
                    <a:pt x="58728" y="106858"/>
                    <a:pt x="55957" y="76239"/>
                    <a:pt x="42098" y="47645"/>
                  </a:cubicBezTo>
                  <a:cubicBezTo>
                    <a:pt x="26980" y="16519"/>
                    <a:pt x="5310" y="71"/>
                    <a:pt x="2790" y="71"/>
                  </a:cubicBezTo>
                  <a:cubicBezTo>
                    <a:pt x="1278" y="71"/>
                    <a:pt x="270" y="1083"/>
                    <a:pt x="270" y="2601"/>
                  </a:cubicBezTo>
                  <a:cubicBezTo>
                    <a:pt x="270" y="3361"/>
                    <a:pt x="270" y="3867"/>
                    <a:pt x="5058" y="8422"/>
                  </a:cubicBezTo>
                  <a:cubicBezTo>
                    <a:pt x="29751" y="33474"/>
                    <a:pt x="44114" y="73709"/>
                    <a:pt x="44114" y="126596"/>
                  </a:cubicBezTo>
                  <a:cubicBezTo>
                    <a:pt x="44114" y="169868"/>
                    <a:pt x="34791" y="214405"/>
                    <a:pt x="3546" y="246290"/>
                  </a:cubicBezTo>
                  <a:cubicBezTo>
                    <a:pt x="270" y="249326"/>
                    <a:pt x="270" y="249832"/>
                    <a:pt x="270" y="250592"/>
                  </a:cubicBezTo>
                  <a:cubicBezTo>
                    <a:pt x="270" y="252110"/>
                    <a:pt x="1278" y="253122"/>
                    <a:pt x="2790" y="253122"/>
                  </a:cubicBezTo>
                  <a:cubicBezTo>
                    <a:pt x="5310" y="253122"/>
                    <a:pt x="27988" y="235915"/>
                    <a:pt x="42854" y="203777"/>
                  </a:cubicBezTo>
                  <a:cubicBezTo>
                    <a:pt x="55705" y="175941"/>
                    <a:pt x="58728" y="147853"/>
                    <a:pt x="58728" y="12659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2" name="Freeform 521">
              <a:extLst>
                <a:ext uri="{FF2B5EF4-FFF2-40B4-BE49-F238E27FC236}">
                  <a16:creationId xmlns:a16="http://schemas.microsoft.com/office/drawing/2014/main" id="{2C3D2379-7D85-D736-F570-6D923E99E96F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95182" y="6679476"/>
              <a:ext cx="34520" cy="253051"/>
            </a:xfrm>
            <a:custGeom>
              <a:avLst/>
              <a:gdLst>
                <a:gd name="csX0" fmla="*/ 34795 w 34520"/>
                <a:gd name="csY0" fmla="*/ 71 h 253051"/>
                <a:gd name="csX1" fmla="*/ 274 w 34520"/>
                <a:gd name="csY1" fmla="*/ 71 h 253051"/>
                <a:gd name="csX2" fmla="*/ 274 w 34520"/>
                <a:gd name="csY2" fmla="*/ 10193 h 253051"/>
                <a:gd name="csX3" fmla="*/ 24716 w 34520"/>
                <a:gd name="csY3" fmla="*/ 10193 h 253051"/>
                <a:gd name="csX4" fmla="*/ 24716 w 34520"/>
                <a:gd name="csY4" fmla="*/ 243000 h 253051"/>
                <a:gd name="csX5" fmla="*/ 274 w 34520"/>
                <a:gd name="csY5" fmla="*/ 243000 h 253051"/>
                <a:gd name="csX6" fmla="*/ 274 w 34520"/>
                <a:gd name="csY6" fmla="*/ 253122 h 253051"/>
                <a:gd name="csX7" fmla="*/ 34795 w 34520"/>
                <a:gd name="csY7" fmla="*/ 253122 h 253051"/>
                <a:gd name="csX8" fmla="*/ 34795 w 34520"/>
                <a:gd name="csY8" fmla="*/ 71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4520" h="253051">
                  <a:moveTo>
                    <a:pt x="34795" y="71"/>
                  </a:moveTo>
                  <a:lnTo>
                    <a:pt x="274" y="71"/>
                  </a:lnTo>
                  <a:lnTo>
                    <a:pt x="274" y="10193"/>
                  </a:lnTo>
                  <a:lnTo>
                    <a:pt x="24716" y="10193"/>
                  </a:lnTo>
                  <a:lnTo>
                    <a:pt x="24716" y="243000"/>
                  </a:lnTo>
                  <a:lnTo>
                    <a:pt x="274" y="243000"/>
                  </a:lnTo>
                  <a:lnTo>
                    <a:pt x="274" y="253122"/>
                  </a:lnTo>
                  <a:lnTo>
                    <a:pt x="34795" y="253122"/>
                  </a:lnTo>
                  <a:lnTo>
                    <a:pt x="34795" y="71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3" name="Freeform 522">
              <a:extLst>
                <a:ext uri="{FF2B5EF4-FFF2-40B4-BE49-F238E27FC236}">
                  <a16:creationId xmlns:a16="http://schemas.microsoft.com/office/drawing/2014/main" id="{C0970216-5561-95CB-EAEF-652C6A8A815F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43731" y="6776394"/>
              <a:ext cx="167562" cy="59213"/>
            </a:xfrm>
            <a:custGeom>
              <a:avLst/>
              <a:gdLst>
                <a:gd name="csX0" fmla="*/ 159275 w 167562"/>
                <a:gd name="csY0" fmla="*/ 10193 h 59213"/>
                <a:gd name="csX1" fmla="*/ 167843 w 167562"/>
                <a:gd name="csY1" fmla="*/ 5132 h 59213"/>
                <a:gd name="csX2" fmla="*/ 159527 w 167562"/>
                <a:gd name="csY2" fmla="*/ 71 h 59213"/>
                <a:gd name="csX3" fmla="*/ 8595 w 167562"/>
                <a:gd name="csY3" fmla="*/ 71 h 59213"/>
                <a:gd name="csX4" fmla="*/ 280 w 167562"/>
                <a:gd name="csY4" fmla="*/ 5132 h 59213"/>
                <a:gd name="csX5" fmla="*/ 8847 w 167562"/>
                <a:gd name="csY5" fmla="*/ 10193 h 59213"/>
                <a:gd name="csX6" fmla="*/ 159275 w 167562"/>
                <a:gd name="csY6" fmla="*/ 10193 h 59213"/>
                <a:gd name="csX7" fmla="*/ 159527 w 167562"/>
                <a:gd name="csY7" fmla="*/ 59285 h 59213"/>
                <a:gd name="csX8" fmla="*/ 167843 w 167562"/>
                <a:gd name="csY8" fmla="*/ 54224 h 59213"/>
                <a:gd name="csX9" fmla="*/ 159275 w 167562"/>
                <a:gd name="csY9" fmla="*/ 49163 h 59213"/>
                <a:gd name="csX10" fmla="*/ 8847 w 167562"/>
                <a:gd name="csY10" fmla="*/ 49163 h 59213"/>
                <a:gd name="csX11" fmla="*/ 280 w 167562"/>
                <a:gd name="csY11" fmla="*/ 54224 h 59213"/>
                <a:gd name="csX12" fmla="*/ 8595 w 167562"/>
                <a:gd name="csY12" fmla="*/ 59285 h 59213"/>
                <a:gd name="csX13" fmla="*/ 159527 w 167562"/>
                <a:gd name="csY13" fmla="*/ 59285 h 59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7562" h="59213">
                  <a:moveTo>
                    <a:pt x="159275" y="10193"/>
                  </a:moveTo>
                  <a:cubicBezTo>
                    <a:pt x="163055" y="10193"/>
                    <a:pt x="167843" y="10193"/>
                    <a:pt x="167843" y="5132"/>
                  </a:cubicBezTo>
                  <a:cubicBezTo>
                    <a:pt x="167843" y="71"/>
                    <a:pt x="163055" y="71"/>
                    <a:pt x="159527" y="71"/>
                  </a:cubicBezTo>
                  <a:lnTo>
                    <a:pt x="8595" y="71"/>
                  </a:lnTo>
                  <a:cubicBezTo>
                    <a:pt x="5067" y="71"/>
                    <a:pt x="280" y="71"/>
                    <a:pt x="280" y="5132"/>
                  </a:cubicBezTo>
                  <a:cubicBezTo>
                    <a:pt x="280" y="10193"/>
                    <a:pt x="5067" y="10193"/>
                    <a:pt x="8847" y="10193"/>
                  </a:cubicBezTo>
                  <a:lnTo>
                    <a:pt x="159275" y="10193"/>
                  </a:lnTo>
                  <a:close/>
                  <a:moveTo>
                    <a:pt x="159527" y="59285"/>
                  </a:moveTo>
                  <a:cubicBezTo>
                    <a:pt x="163055" y="59285"/>
                    <a:pt x="167843" y="59285"/>
                    <a:pt x="167843" y="54224"/>
                  </a:cubicBezTo>
                  <a:cubicBezTo>
                    <a:pt x="167843" y="49163"/>
                    <a:pt x="163055" y="49163"/>
                    <a:pt x="159275" y="49163"/>
                  </a:cubicBezTo>
                  <a:lnTo>
                    <a:pt x="8847" y="49163"/>
                  </a:lnTo>
                  <a:cubicBezTo>
                    <a:pt x="5067" y="49163"/>
                    <a:pt x="280" y="49163"/>
                    <a:pt x="280" y="54224"/>
                  </a:cubicBezTo>
                  <a:cubicBezTo>
                    <a:pt x="280" y="59285"/>
                    <a:pt x="5067" y="59285"/>
                    <a:pt x="8595" y="59285"/>
                  </a:cubicBezTo>
                  <a:lnTo>
                    <a:pt x="159527" y="59285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4" name="Freeform 523">
              <a:extLst>
                <a:ext uri="{FF2B5EF4-FFF2-40B4-BE49-F238E27FC236}">
                  <a16:creationId xmlns:a16="http://schemas.microsoft.com/office/drawing/2014/main" id="{032F3FD7-4B65-CE5A-4F6F-DB635C275DD3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404160" y="6696430"/>
              <a:ext cx="116664" cy="172833"/>
            </a:xfrm>
            <a:custGeom>
              <a:avLst/>
              <a:gdLst>
                <a:gd name="csX0" fmla="*/ 85961 w 116664"/>
                <a:gd name="csY0" fmla="*/ 19556 h 172833"/>
                <a:gd name="csX1" fmla="*/ 108891 w 116664"/>
                <a:gd name="csY1" fmla="*/ 7916 h 172833"/>
                <a:gd name="csX2" fmla="*/ 116954 w 116664"/>
                <a:gd name="csY2" fmla="*/ 3108 h 172833"/>
                <a:gd name="csX3" fmla="*/ 113175 w 116664"/>
                <a:gd name="csY3" fmla="*/ 71 h 172833"/>
                <a:gd name="csX4" fmla="*/ 79914 w 116664"/>
                <a:gd name="csY4" fmla="*/ 830 h 172833"/>
                <a:gd name="csX5" fmla="*/ 46402 w 116664"/>
                <a:gd name="csY5" fmla="*/ 71 h 172833"/>
                <a:gd name="csX6" fmla="*/ 41362 w 116664"/>
                <a:gd name="csY6" fmla="*/ 5132 h 172833"/>
                <a:gd name="csX7" fmla="*/ 48417 w 116664"/>
                <a:gd name="csY7" fmla="*/ 7916 h 172833"/>
                <a:gd name="csX8" fmla="*/ 65804 w 116664"/>
                <a:gd name="csY8" fmla="*/ 12723 h 172833"/>
                <a:gd name="csX9" fmla="*/ 65300 w 116664"/>
                <a:gd name="csY9" fmla="*/ 16772 h 172833"/>
                <a:gd name="csX10" fmla="*/ 31283 w 116664"/>
                <a:gd name="csY10" fmla="*/ 153167 h 172833"/>
                <a:gd name="csX11" fmla="*/ 8353 w 116664"/>
                <a:gd name="csY11" fmla="*/ 165060 h 172833"/>
                <a:gd name="csX12" fmla="*/ 290 w 116664"/>
                <a:gd name="csY12" fmla="*/ 170121 h 172833"/>
                <a:gd name="csX13" fmla="*/ 4070 w 116664"/>
                <a:gd name="csY13" fmla="*/ 172905 h 172833"/>
                <a:gd name="csX14" fmla="*/ 37078 w 116664"/>
                <a:gd name="csY14" fmla="*/ 172146 h 172833"/>
                <a:gd name="csX15" fmla="*/ 70843 w 116664"/>
                <a:gd name="csY15" fmla="*/ 172905 h 172833"/>
                <a:gd name="csX16" fmla="*/ 75883 w 116664"/>
                <a:gd name="csY16" fmla="*/ 168097 h 172833"/>
                <a:gd name="csX17" fmla="*/ 68323 w 116664"/>
                <a:gd name="csY17" fmla="*/ 165060 h 172833"/>
                <a:gd name="csX18" fmla="*/ 57488 w 116664"/>
                <a:gd name="csY18" fmla="*/ 164554 h 172833"/>
                <a:gd name="csX19" fmla="*/ 51189 w 116664"/>
                <a:gd name="csY19" fmla="*/ 160252 h 172833"/>
                <a:gd name="csX20" fmla="*/ 52197 w 116664"/>
                <a:gd name="csY20" fmla="*/ 154432 h 172833"/>
                <a:gd name="csX21" fmla="*/ 85961 w 116664"/>
                <a:gd name="csY21" fmla="*/ 19556 h 172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16664" h="172833">
                  <a:moveTo>
                    <a:pt x="85961" y="19556"/>
                  </a:moveTo>
                  <a:cubicBezTo>
                    <a:pt x="88229" y="10446"/>
                    <a:pt x="88985" y="7916"/>
                    <a:pt x="108891" y="7916"/>
                  </a:cubicBezTo>
                  <a:cubicBezTo>
                    <a:pt x="114939" y="7916"/>
                    <a:pt x="116954" y="7916"/>
                    <a:pt x="116954" y="3108"/>
                  </a:cubicBezTo>
                  <a:cubicBezTo>
                    <a:pt x="116954" y="71"/>
                    <a:pt x="114183" y="71"/>
                    <a:pt x="113175" y="71"/>
                  </a:cubicBezTo>
                  <a:cubicBezTo>
                    <a:pt x="105867" y="71"/>
                    <a:pt x="87221" y="830"/>
                    <a:pt x="79914" y="830"/>
                  </a:cubicBezTo>
                  <a:cubicBezTo>
                    <a:pt x="72355" y="830"/>
                    <a:pt x="53961" y="71"/>
                    <a:pt x="46402" y="71"/>
                  </a:cubicBezTo>
                  <a:cubicBezTo>
                    <a:pt x="44638" y="71"/>
                    <a:pt x="41362" y="71"/>
                    <a:pt x="41362" y="5132"/>
                  </a:cubicBezTo>
                  <a:cubicBezTo>
                    <a:pt x="41362" y="7916"/>
                    <a:pt x="43630" y="7916"/>
                    <a:pt x="48417" y="7916"/>
                  </a:cubicBezTo>
                  <a:cubicBezTo>
                    <a:pt x="59000" y="7916"/>
                    <a:pt x="65804" y="7916"/>
                    <a:pt x="65804" y="12723"/>
                  </a:cubicBezTo>
                  <a:cubicBezTo>
                    <a:pt x="65804" y="13989"/>
                    <a:pt x="65804" y="14495"/>
                    <a:pt x="65300" y="16772"/>
                  </a:cubicBezTo>
                  <a:lnTo>
                    <a:pt x="31283" y="153167"/>
                  </a:lnTo>
                  <a:cubicBezTo>
                    <a:pt x="29015" y="162530"/>
                    <a:pt x="28259" y="165060"/>
                    <a:pt x="8353" y="165060"/>
                  </a:cubicBezTo>
                  <a:cubicBezTo>
                    <a:pt x="2558" y="165060"/>
                    <a:pt x="290" y="165060"/>
                    <a:pt x="290" y="170121"/>
                  </a:cubicBezTo>
                  <a:cubicBezTo>
                    <a:pt x="290" y="172905"/>
                    <a:pt x="3314" y="172905"/>
                    <a:pt x="4070" y="172905"/>
                  </a:cubicBezTo>
                  <a:cubicBezTo>
                    <a:pt x="11377" y="172905"/>
                    <a:pt x="29771" y="172146"/>
                    <a:pt x="37078" y="172146"/>
                  </a:cubicBezTo>
                  <a:cubicBezTo>
                    <a:pt x="44638" y="172146"/>
                    <a:pt x="63284" y="172905"/>
                    <a:pt x="70843" y="172905"/>
                  </a:cubicBezTo>
                  <a:cubicBezTo>
                    <a:pt x="72859" y="172905"/>
                    <a:pt x="75883" y="172905"/>
                    <a:pt x="75883" y="168097"/>
                  </a:cubicBezTo>
                  <a:cubicBezTo>
                    <a:pt x="75883" y="165060"/>
                    <a:pt x="73867" y="165060"/>
                    <a:pt x="68323" y="165060"/>
                  </a:cubicBezTo>
                  <a:cubicBezTo>
                    <a:pt x="63788" y="165060"/>
                    <a:pt x="62528" y="165060"/>
                    <a:pt x="57488" y="164554"/>
                  </a:cubicBezTo>
                  <a:cubicBezTo>
                    <a:pt x="52197" y="164048"/>
                    <a:pt x="51189" y="163036"/>
                    <a:pt x="51189" y="160252"/>
                  </a:cubicBezTo>
                  <a:cubicBezTo>
                    <a:pt x="51189" y="158228"/>
                    <a:pt x="51693" y="156203"/>
                    <a:pt x="52197" y="154432"/>
                  </a:cubicBezTo>
                  <a:lnTo>
                    <a:pt x="85961" y="19556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5" name="Freeform 524">
              <a:extLst>
                <a:ext uri="{FF2B5EF4-FFF2-40B4-BE49-F238E27FC236}">
                  <a16:creationId xmlns:a16="http://schemas.microsoft.com/office/drawing/2014/main" id="{D52EB976-9F1C-4633-B07F-E3FD0102B8D9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551074" y="6679476"/>
              <a:ext cx="58458" cy="253051"/>
            </a:xfrm>
            <a:custGeom>
              <a:avLst/>
              <a:gdLst>
                <a:gd name="csX0" fmla="*/ 58753 w 58458"/>
                <a:gd name="csY0" fmla="*/ 250592 h 253051"/>
                <a:gd name="csX1" fmla="*/ 54470 w 58458"/>
                <a:gd name="csY1" fmla="*/ 245024 h 253051"/>
                <a:gd name="csX2" fmla="*/ 14910 w 58458"/>
                <a:gd name="csY2" fmla="*/ 126596 h 253051"/>
                <a:gd name="csX3" fmla="*/ 55478 w 58458"/>
                <a:gd name="csY3" fmla="*/ 6903 h 253051"/>
                <a:gd name="csX4" fmla="*/ 58753 w 58458"/>
                <a:gd name="csY4" fmla="*/ 2601 h 253051"/>
                <a:gd name="csX5" fmla="*/ 56234 w 58458"/>
                <a:gd name="csY5" fmla="*/ 71 h 253051"/>
                <a:gd name="csX6" fmla="*/ 16170 w 58458"/>
                <a:gd name="csY6" fmla="*/ 49416 h 253051"/>
                <a:gd name="csX7" fmla="*/ 295 w 58458"/>
                <a:gd name="csY7" fmla="*/ 126596 h 253051"/>
                <a:gd name="csX8" fmla="*/ 16926 w 58458"/>
                <a:gd name="csY8" fmla="*/ 205548 h 253051"/>
                <a:gd name="csX9" fmla="*/ 56234 w 58458"/>
                <a:gd name="csY9" fmla="*/ 253122 h 253051"/>
                <a:gd name="csX10" fmla="*/ 58753 w 58458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753" y="250592"/>
                  </a:moveTo>
                  <a:cubicBezTo>
                    <a:pt x="58753" y="249832"/>
                    <a:pt x="58753" y="249326"/>
                    <a:pt x="54470" y="245024"/>
                  </a:cubicBezTo>
                  <a:cubicBezTo>
                    <a:pt x="22973" y="213140"/>
                    <a:pt x="14910" y="165313"/>
                    <a:pt x="14910" y="126596"/>
                  </a:cubicBezTo>
                  <a:cubicBezTo>
                    <a:pt x="14910" y="82566"/>
                    <a:pt x="24485" y="38535"/>
                    <a:pt x="55478" y="6903"/>
                  </a:cubicBezTo>
                  <a:cubicBezTo>
                    <a:pt x="58753" y="3867"/>
                    <a:pt x="58753" y="3361"/>
                    <a:pt x="58753" y="2601"/>
                  </a:cubicBezTo>
                  <a:cubicBezTo>
                    <a:pt x="58753" y="830"/>
                    <a:pt x="57746" y="71"/>
                    <a:pt x="56234" y="71"/>
                  </a:cubicBezTo>
                  <a:cubicBezTo>
                    <a:pt x="53714" y="71"/>
                    <a:pt x="31036" y="17278"/>
                    <a:pt x="16170" y="49416"/>
                  </a:cubicBezTo>
                  <a:cubicBezTo>
                    <a:pt x="3319" y="77252"/>
                    <a:pt x="295" y="105340"/>
                    <a:pt x="295" y="126596"/>
                  </a:cubicBezTo>
                  <a:cubicBezTo>
                    <a:pt x="295" y="146334"/>
                    <a:pt x="3067" y="176954"/>
                    <a:pt x="16926" y="205548"/>
                  </a:cubicBezTo>
                  <a:cubicBezTo>
                    <a:pt x="32044" y="236674"/>
                    <a:pt x="53714" y="253122"/>
                    <a:pt x="56234" y="253122"/>
                  </a:cubicBezTo>
                  <a:cubicBezTo>
                    <a:pt x="57746" y="253122"/>
                    <a:pt x="58753" y="252363"/>
                    <a:pt x="58753" y="250592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6" name="Freeform 525">
              <a:extLst>
                <a:ext uri="{FF2B5EF4-FFF2-40B4-BE49-F238E27FC236}">
                  <a16:creationId xmlns:a16="http://schemas.microsoft.com/office/drawing/2014/main" id="{73F9A202-116C-837C-7D3A-0D8AD79597E3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633946" y="6700732"/>
              <a:ext cx="106081" cy="174099"/>
            </a:xfrm>
            <a:custGeom>
              <a:avLst/>
              <a:gdLst>
                <a:gd name="csX0" fmla="*/ 106380 w 106081"/>
                <a:gd name="csY0" fmla="*/ 87627 h 174099"/>
                <a:gd name="csX1" fmla="*/ 96301 w 106081"/>
                <a:gd name="csY1" fmla="*/ 28413 h 174099"/>
                <a:gd name="csX2" fmla="*/ 53466 w 106081"/>
                <a:gd name="csY2" fmla="*/ 71 h 174099"/>
                <a:gd name="csX3" fmla="*/ 9622 w 106081"/>
                <a:gd name="csY3" fmla="*/ 30184 h 174099"/>
                <a:gd name="csX4" fmla="*/ 299 w 106081"/>
                <a:gd name="csY4" fmla="*/ 87627 h 174099"/>
                <a:gd name="csX5" fmla="*/ 11638 w 106081"/>
                <a:gd name="csY5" fmla="*/ 148612 h 174099"/>
                <a:gd name="csX6" fmla="*/ 53214 w 106081"/>
                <a:gd name="csY6" fmla="*/ 174170 h 174099"/>
                <a:gd name="csX7" fmla="*/ 97057 w 106081"/>
                <a:gd name="csY7" fmla="*/ 144816 h 174099"/>
                <a:gd name="csX8" fmla="*/ 106380 w 106081"/>
                <a:gd name="csY8" fmla="*/ 87627 h 174099"/>
                <a:gd name="csX9" fmla="*/ 53214 w 106081"/>
                <a:gd name="csY9" fmla="*/ 168603 h 174099"/>
                <a:gd name="csX10" fmla="*/ 23985 w 106081"/>
                <a:gd name="csY10" fmla="*/ 137984 h 174099"/>
                <a:gd name="csX11" fmla="*/ 21213 w 106081"/>
                <a:gd name="csY11" fmla="*/ 84590 h 174099"/>
                <a:gd name="csX12" fmla="*/ 23229 w 106081"/>
                <a:gd name="csY12" fmla="*/ 38029 h 174099"/>
                <a:gd name="csX13" fmla="*/ 53214 w 106081"/>
                <a:gd name="csY13" fmla="*/ 5638 h 174099"/>
                <a:gd name="csX14" fmla="*/ 82947 w 106081"/>
                <a:gd name="csY14" fmla="*/ 35245 h 174099"/>
                <a:gd name="csX15" fmla="*/ 85467 w 106081"/>
                <a:gd name="csY15" fmla="*/ 84590 h 174099"/>
                <a:gd name="csX16" fmla="*/ 82695 w 106081"/>
                <a:gd name="csY16" fmla="*/ 136972 h 174099"/>
                <a:gd name="csX17" fmla="*/ 53214 w 106081"/>
                <a:gd name="csY17" fmla="*/ 168603 h 17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6081" h="174099">
                  <a:moveTo>
                    <a:pt x="106380" y="87627"/>
                  </a:moveTo>
                  <a:cubicBezTo>
                    <a:pt x="106380" y="67383"/>
                    <a:pt x="105121" y="47138"/>
                    <a:pt x="96301" y="28413"/>
                  </a:cubicBezTo>
                  <a:cubicBezTo>
                    <a:pt x="84711" y="4120"/>
                    <a:pt x="64049" y="71"/>
                    <a:pt x="53466" y="71"/>
                  </a:cubicBezTo>
                  <a:cubicBezTo>
                    <a:pt x="38347" y="71"/>
                    <a:pt x="19953" y="6650"/>
                    <a:pt x="9622" y="30184"/>
                  </a:cubicBezTo>
                  <a:cubicBezTo>
                    <a:pt x="1559" y="47645"/>
                    <a:pt x="299" y="67383"/>
                    <a:pt x="299" y="87627"/>
                  </a:cubicBezTo>
                  <a:cubicBezTo>
                    <a:pt x="299" y="106605"/>
                    <a:pt x="1307" y="129380"/>
                    <a:pt x="11638" y="148612"/>
                  </a:cubicBezTo>
                  <a:cubicBezTo>
                    <a:pt x="22473" y="169109"/>
                    <a:pt x="40867" y="174170"/>
                    <a:pt x="53214" y="174170"/>
                  </a:cubicBezTo>
                  <a:cubicBezTo>
                    <a:pt x="66820" y="174170"/>
                    <a:pt x="85971" y="168856"/>
                    <a:pt x="97057" y="144816"/>
                  </a:cubicBezTo>
                  <a:cubicBezTo>
                    <a:pt x="105121" y="127356"/>
                    <a:pt x="106380" y="107618"/>
                    <a:pt x="106380" y="87627"/>
                  </a:cubicBezTo>
                  <a:close/>
                  <a:moveTo>
                    <a:pt x="53214" y="168603"/>
                  </a:moveTo>
                  <a:cubicBezTo>
                    <a:pt x="43387" y="168603"/>
                    <a:pt x="28520" y="162277"/>
                    <a:pt x="23985" y="137984"/>
                  </a:cubicBezTo>
                  <a:cubicBezTo>
                    <a:pt x="21213" y="122801"/>
                    <a:pt x="21213" y="99520"/>
                    <a:pt x="21213" y="84590"/>
                  </a:cubicBezTo>
                  <a:cubicBezTo>
                    <a:pt x="21213" y="68395"/>
                    <a:pt x="21213" y="51693"/>
                    <a:pt x="23229" y="38029"/>
                  </a:cubicBezTo>
                  <a:cubicBezTo>
                    <a:pt x="28016" y="7916"/>
                    <a:pt x="46915" y="5638"/>
                    <a:pt x="53214" y="5638"/>
                  </a:cubicBezTo>
                  <a:cubicBezTo>
                    <a:pt x="61529" y="5638"/>
                    <a:pt x="78159" y="10193"/>
                    <a:pt x="82947" y="35245"/>
                  </a:cubicBezTo>
                  <a:cubicBezTo>
                    <a:pt x="85467" y="49416"/>
                    <a:pt x="85467" y="68648"/>
                    <a:pt x="85467" y="84590"/>
                  </a:cubicBezTo>
                  <a:cubicBezTo>
                    <a:pt x="85467" y="103569"/>
                    <a:pt x="85467" y="120776"/>
                    <a:pt x="82695" y="136972"/>
                  </a:cubicBezTo>
                  <a:cubicBezTo>
                    <a:pt x="78915" y="161011"/>
                    <a:pt x="64553" y="168603"/>
                    <a:pt x="53214" y="168603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7" name="Freeform 526">
              <a:extLst>
                <a:ext uri="{FF2B5EF4-FFF2-40B4-BE49-F238E27FC236}">
                  <a16:creationId xmlns:a16="http://schemas.microsoft.com/office/drawing/2014/main" id="{825771CE-3305-C0F8-03F3-3D560266C25A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764469" y="6679476"/>
              <a:ext cx="58458" cy="253051"/>
            </a:xfrm>
            <a:custGeom>
              <a:avLst/>
              <a:gdLst>
                <a:gd name="csX0" fmla="*/ 58762 w 58458"/>
                <a:gd name="csY0" fmla="*/ 126596 h 253051"/>
                <a:gd name="csX1" fmla="*/ 42132 w 58458"/>
                <a:gd name="csY1" fmla="*/ 47645 h 253051"/>
                <a:gd name="csX2" fmla="*/ 2824 w 58458"/>
                <a:gd name="csY2" fmla="*/ 71 h 253051"/>
                <a:gd name="csX3" fmla="*/ 304 w 58458"/>
                <a:gd name="csY3" fmla="*/ 2601 h 253051"/>
                <a:gd name="csX4" fmla="*/ 5092 w 58458"/>
                <a:gd name="csY4" fmla="*/ 8422 h 253051"/>
                <a:gd name="csX5" fmla="*/ 44148 w 58458"/>
                <a:gd name="csY5" fmla="*/ 126596 h 253051"/>
                <a:gd name="csX6" fmla="*/ 3580 w 58458"/>
                <a:gd name="csY6" fmla="*/ 246290 h 253051"/>
                <a:gd name="csX7" fmla="*/ 304 w 58458"/>
                <a:gd name="csY7" fmla="*/ 250592 h 253051"/>
                <a:gd name="csX8" fmla="*/ 2824 w 58458"/>
                <a:gd name="csY8" fmla="*/ 253122 h 253051"/>
                <a:gd name="csX9" fmla="*/ 42888 w 58458"/>
                <a:gd name="csY9" fmla="*/ 203777 h 253051"/>
                <a:gd name="csX10" fmla="*/ 58762 w 58458"/>
                <a:gd name="csY10" fmla="*/ 126596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762" y="126596"/>
                  </a:moveTo>
                  <a:cubicBezTo>
                    <a:pt x="58762" y="106858"/>
                    <a:pt x="55991" y="76239"/>
                    <a:pt x="42132" y="47645"/>
                  </a:cubicBezTo>
                  <a:cubicBezTo>
                    <a:pt x="27014" y="16519"/>
                    <a:pt x="5344" y="71"/>
                    <a:pt x="2824" y="71"/>
                  </a:cubicBezTo>
                  <a:cubicBezTo>
                    <a:pt x="1312" y="71"/>
                    <a:pt x="304" y="1083"/>
                    <a:pt x="304" y="2601"/>
                  </a:cubicBezTo>
                  <a:cubicBezTo>
                    <a:pt x="304" y="3361"/>
                    <a:pt x="304" y="3867"/>
                    <a:pt x="5092" y="8422"/>
                  </a:cubicBezTo>
                  <a:cubicBezTo>
                    <a:pt x="29785" y="33474"/>
                    <a:pt x="44148" y="73709"/>
                    <a:pt x="44148" y="126596"/>
                  </a:cubicBezTo>
                  <a:cubicBezTo>
                    <a:pt x="44148" y="169868"/>
                    <a:pt x="34825" y="214405"/>
                    <a:pt x="3580" y="246290"/>
                  </a:cubicBezTo>
                  <a:cubicBezTo>
                    <a:pt x="304" y="249326"/>
                    <a:pt x="304" y="249832"/>
                    <a:pt x="304" y="250592"/>
                  </a:cubicBezTo>
                  <a:cubicBezTo>
                    <a:pt x="304" y="252110"/>
                    <a:pt x="1312" y="253122"/>
                    <a:pt x="2824" y="253122"/>
                  </a:cubicBezTo>
                  <a:cubicBezTo>
                    <a:pt x="5344" y="253122"/>
                    <a:pt x="28021" y="235915"/>
                    <a:pt x="42888" y="203777"/>
                  </a:cubicBezTo>
                  <a:cubicBezTo>
                    <a:pt x="55739" y="175941"/>
                    <a:pt x="58762" y="147853"/>
                    <a:pt x="58762" y="12659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8" name="Freeform 527">
              <a:extLst>
                <a:ext uri="{FF2B5EF4-FFF2-40B4-BE49-F238E27FC236}">
                  <a16:creationId xmlns:a16="http://schemas.microsoft.com/office/drawing/2014/main" id="{BBB9E271-C4F3-2E36-3259-35E8BAF1A687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918200" y="6721735"/>
              <a:ext cx="167562" cy="168531"/>
            </a:xfrm>
            <a:custGeom>
              <a:avLst/>
              <a:gdLst>
                <a:gd name="csX0" fmla="*/ 89257 w 167562"/>
                <a:gd name="csY0" fmla="*/ 89398 h 168531"/>
                <a:gd name="csX1" fmla="*/ 159558 w 167562"/>
                <a:gd name="csY1" fmla="*/ 89398 h 168531"/>
                <a:gd name="csX2" fmla="*/ 167873 w 167562"/>
                <a:gd name="csY2" fmla="*/ 84337 h 168531"/>
                <a:gd name="csX3" fmla="*/ 159558 w 167562"/>
                <a:gd name="csY3" fmla="*/ 79276 h 168531"/>
                <a:gd name="csX4" fmla="*/ 89257 w 167562"/>
                <a:gd name="csY4" fmla="*/ 79276 h 168531"/>
                <a:gd name="csX5" fmla="*/ 89257 w 167562"/>
                <a:gd name="csY5" fmla="*/ 8422 h 168531"/>
                <a:gd name="csX6" fmla="*/ 84218 w 167562"/>
                <a:gd name="csY6" fmla="*/ 71 h 168531"/>
                <a:gd name="csX7" fmla="*/ 79178 w 167562"/>
                <a:gd name="csY7" fmla="*/ 8422 h 168531"/>
                <a:gd name="csX8" fmla="*/ 79178 w 167562"/>
                <a:gd name="csY8" fmla="*/ 79276 h 168531"/>
                <a:gd name="csX9" fmla="*/ 8626 w 167562"/>
                <a:gd name="csY9" fmla="*/ 79276 h 168531"/>
                <a:gd name="csX10" fmla="*/ 310 w 167562"/>
                <a:gd name="csY10" fmla="*/ 84337 h 168531"/>
                <a:gd name="csX11" fmla="*/ 8626 w 167562"/>
                <a:gd name="csY11" fmla="*/ 89398 h 168531"/>
                <a:gd name="csX12" fmla="*/ 79178 w 167562"/>
                <a:gd name="csY12" fmla="*/ 89398 h 168531"/>
                <a:gd name="csX13" fmla="*/ 79178 w 167562"/>
                <a:gd name="csY13" fmla="*/ 160252 h 168531"/>
                <a:gd name="csX14" fmla="*/ 84218 w 167562"/>
                <a:gd name="csY14" fmla="*/ 168603 h 168531"/>
                <a:gd name="csX15" fmla="*/ 89257 w 167562"/>
                <a:gd name="csY15" fmla="*/ 160252 h 168531"/>
                <a:gd name="csX16" fmla="*/ 89257 w 167562"/>
                <a:gd name="csY16" fmla="*/ 89398 h 168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7562" h="168531">
                  <a:moveTo>
                    <a:pt x="89257" y="89398"/>
                  </a:moveTo>
                  <a:lnTo>
                    <a:pt x="159558" y="89398"/>
                  </a:lnTo>
                  <a:cubicBezTo>
                    <a:pt x="163086" y="89398"/>
                    <a:pt x="167873" y="89398"/>
                    <a:pt x="167873" y="84337"/>
                  </a:cubicBezTo>
                  <a:cubicBezTo>
                    <a:pt x="167873" y="79276"/>
                    <a:pt x="163086" y="79276"/>
                    <a:pt x="159558" y="79276"/>
                  </a:cubicBezTo>
                  <a:lnTo>
                    <a:pt x="89257" y="79276"/>
                  </a:lnTo>
                  <a:lnTo>
                    <a:pt x="89257" y="8422"/>
                  </a:lnTo>
                  <a:cubicBezTo>
                    <a:pt x="89257" y="4879"/>
                    <a:pt x="89257" y="71"/>
                    <a:pt x="84218" y="71"/>
                  </a:cubicBezTo>
                  <a:cubicBezTo>
                    <a:pt x="79178" y="71"/>
                    <a:pt x="79178" y="4879"/>
                    <a:pt x="79178" y="8422"/>
                  </a:cubicBezTo>
                  <a:lnTo>
                    <a:pt x="79178" y="79276"/>
                  </a:lnTo>
                  <a:lnTo>
                    <a:pt x="8626" y="79276"/>
                  </a:lnTo>
                  <a:cubicBezTo>
                    <a:pt x="5098" y="79276"/>
                    <a:pt x="310" y="79276"/>
                    <a:pt x="310" y="84337"/>
                  </a:cubicBezTo>
                  <a:cubicBezTo>
                    <a:pt x="310" y="89398"/>
                    <a:pt x="5098" y="89398"/>
                    <a:pt x="8626" y="89398"/>
                  </a:cubicBezTo>
                  <a:lnTo>
                    <a:pt x="79178" y="89398"/>
                  </a:lnTo>
                  <a:lnTo>
                    <a:pt x="79178" y="160252"/>
                  </a:lnTo>
                  <a:cubicBezTo>
                    <a:pt x="79178" y="163795"/>
                    <a:pt x="79178" y="168603"/>
                    <a:pt x="84218" y="168603"/>
                  </a:cubicBezTo>
                  <a:cubicBezTo>
                    <a:pt x="89257" y="168603"/>
                    <a:pt x="89257" y="163795"/>
                    <a:pt x="89257" y="160252"/>
                  </a:cubicBezTo>
                  <a:lnTo>
                    <a:pt x="89257" y="89398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9" name="Freeform 528">
              <a:extLst>
                <a:ext uri="{FF2B5EF4-FFF2-40B4-BE49-F238E27FC236}">
                  <a16:creationId xmlns:a16="http://schemas.microsoft.com/office/drawing/2014/main" id="{6C3FE339-689C-7957-B7B4-996A01213863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170426" y="6690863"/>
              <a:ext cx="181421" cy="183968"/>
            </a:xfrm>
            <a:custGeom>
              <a:avLst/>
              <a:gdLst>
                <a:gd name="csX0" fmla="*/ 181742 w 181421"/>
                <a:gd name="csY0" fmla="*/ 56501 h 183968"/>
                <a:gd name="csX1" fmla="*/ 136890 w 181421"/>
                <a:gd name="csY1" fmla="*/ 71 h 183968"/>
                <a:gd name="csX2" fmla="*/ 86747 w 181421"/>
                <a:gd name="csY2" fmla="*/ 22846 h 183968"/>
                <a:gd name="csX3" fmla="*/ 59030 w 181421"/>
                <a:gd name="csY3" fmla="*/ 66117 h 183968"/>
                <a:gd name="csX4" fmla="*/ 61550 w 181421"/>
                <a:gd name="csY4" fmla="*/ 67889 h 183968"/>
                <a:gd name="csX5" fmla="*/ 74149 w 181421"/>
                <a:gd name="csY5" fmla="*/ 62575 h 183968"/>
                <a:gd name="csX6" fmla="*/ 81708 w 181421"/>
                <a:gd name="csY6" fmla="*/ 52706 h 183968"/>
                <a:gd name="csX7" fmla="*/ 99094 w 181421"/>
                <a:gd name="csY7" fmla="*/ 24617 h 183968"/>
                <a:gd name="csX8" fmla="*/ 120260 w 181421"/>
                <a:gd name="csY8" fmla="*/ 13989 h 183968"/>
                <a:gd name="csX9" fmla="*/ 160324 w 181421"/>
                <a:gd name="csY9" fmla="*/ 67383 h 183968"/>
                <a:gd name="csX10" fmla="*/ 77172 w 181421"/>
                <a:gd name="csY10" fmla="*/ 170121 h 183968"/>
                <a:gd name="csX11" fmla="*/ 21738 w 181421"/>
                <a:gd name="csY11" fmla="*/ 105340 h 183968"/>
                <a:gd name="csX12" fmla="*/ 76165 w 181421"/>
                <a:gd name="csY12" fmla="*/ 11205 h 183968"/>
                <a:gd name="csX13" fmla="*/ 86244 w 181421"/>
                <a:gd name="csY13" fmla="*/ 1842 h 183968"/>
                <a:gd name="csX14" fmla="*/ 83724 w 181421"/>
                <a:gd name="csY14" fmla="*/ 71 h 183968"/>
                <a:gd name="csX15" fmla="*/ 320 w 181421"/>
                <a:gd name="csY15" fmla="*/ 116221 h 183968"/>
                <a:gd name="csX16" fmla="*/ 60542 w 181421"/>
                <a:gd name="csY16" fmla="*/ 184039 h 183968"/>
                <a:gd name="csX17" fmla="*/ 181742 w 181421"/>
                <a:gd name="csY17" fmla="*/ 56501 h 183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81421" h="183968">
                  <a:moveTo>
                    <a:pt x="181742" y="56501"/>
                  </a:moveTo>
                  <a:cubicBezTo>
                    <a:pt x="181742" y="24364"/>
                    <a:pt x="167631" y="71"/>
                    <a:pt x="136890" y="71"/>
                  </a:cubicBezTo>
                  <a:cubicBezTo>
                    <a:pt x="110685" y="71"/>
                    <a:pt x="88511" y="21327"/>
                    <a:pt x="86747" y="22846"/>
                  </a:cubicBezTo>
                  <a:cubicBezTo>
                    <a:pt x="66590" y="42837"/>
                    <a:pt x="59030" y="65611"/>
                    <a:pt x="59030" y="66117"/>
                  </a:cubicBezTo>
                  <a:cubicBezTo>
                    <a:pt x="59030" y="67636"/>
                    <a:pt x="60290" y="67889"/>
                    <a:pt x="61550" y="67889"/>
                  </a:cubicBezTo>
                  <a:cubicBezTo>
                    <a:pt x="66338" y="67889"/>
                    <a:pt x="70369" y="65358"/>
                    <a:pt x="74149" y="62575"/>
                  </a:cubicBezTo>
                  <a:cubicBezTo>
                    <a:pt x="78684" y="59285"/>
                    <a:pt x="78936" y="58526"/>
                    <a:pt x="81708" y="52706"/>
                  </a:cubicBezTo>
                  <a:cubicBezTo>
                    <a:pt x="83976" y="47645"/>
                    <a:pt x="89771" y="35245"/>
                    <a:pt x="99094" y="24617"/>
                  </a:cubicBezTo>
                  <a:cubicBezTo>
                    <a:pt x="105142" y="17785"/>
                    <a:pt x="110181" y="13989"/>
                    <a:pt x="120260" y="13989"/>
                  </a:cubicBezTo>
                  <a:cubicBezTo>
                    <a:pt x="144702" y="13989"/>
                    <a:pt x="160324" y="34233"/>
                    <a:pt x="160324" y="67383"/>
                  </a:cubicBezTo>
                  <a:cubicBezTo>
                    <a:pt x="160324" y="119005"/>
                    <a:pt x="123788" y="170121"/>
                    <a:pt x="77172" y="170121"/>
                  </a:cubicBezTo>
                  <a:cubicBezTo>
                    <a:pt x="41392" y="170121"/>
                    <a:pt x="21738" y="141527"/>
                    <a:pt x="21738" y="105340"/>
                  </a:cubicBezTo>
                  <a:cubicBezTo>
                    <a:pt x="21738" y="70925"/>
                    <a:pt x="39376" y="32968"/>
                    <a:pt x="76165" y="11205"/>
                  </a:cubicBezTo>
                  <a:cubicBezTo>
                    <a:pt x="78684" y="9687"/>
                    <a:pt x="86244" y="5132"/>
                    <a:pt x="86244" y="1842"/>
                  </a:cubicBezTo>
                  <a:cubicBezTo>
                    <a:pt x="86244" y="71"/>
                    <a:pt x="84228" y="71"/>
                    <a:pt x="83724" y="71"/>
                  </a:cubicBezTo>
                  <a:cubicBezTo>
                    <a:pt x="74905" y="71"/>
                    <a:pt x="320" y="40306"/>
                    <a:pt x="320" y="116221"/>
                  </a:cubicBezTo>
                  <a:cubicBezTo>
                    <a:pt x="320" y="151649"/>
                    <a:pt x="18714" y="184039"/>
                    <a:pt x="60542" y="184039"/>
                  </a:cubicBezTo>
                  <a:cubicBezTo>
                    <a:pt x="109677" y="184039"/>
                    <a:pt x="181742" y="134441"/>
                    <a:pt x="181742" y="56501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0" name="Freeform 529">
              <a:extLst>
                <a:ext uri="{FF2B5EF4-FFF2-40B4-BE49-F238E27FC236}">
                  <a16:creationId xmlns:a16="http://schemas.microsoft.com/office/drawing/2014/main" id="{41A3EACF-6E86-4293-89FD-3CC717355EDF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388608" y="6679476"/>
              <a:ext cx="58458" cy="253051"/>
            </a:xfrm>
            <a:custGeom>
              <a:avLst/>
              <a:gdLst>
                <a:gd name="csX0" fmla="*/ 58787 w 58458"/>
                <a:gd name="csY0" fmla="*/ 250592 h 253051"/>
                <a:gd name="csX1" fmla="*/ 54503 w 58458"/>
                <a:gd name="csY1" fmla="*/ 245024 h 253051"/>
                <a:gd name="csX2" fmla="*/ 14943 w 58458"/>
                <a:gd name="csY2" fmla="*/ 126596 h 253051"/>
                <a:gd name="csX3" fmla="*/ 55511 w 58458"/>
                <a:gd name="csY3" fmla="*/ 6903 h 253051"/>
                <a:gd name="csX4" fmla="*/ 58787 w 58458"/>
                <a:gd name="csY4" fmla="*/ 2601 h 253051"/>
                <a:gd name="csX5" fmla="*/ 56267 w 58458"/>
                <a:gd name="csY5" fmla="*/ 71 h 253051"/>
                <a:gd name="csX6" fmla="*/ 16203 w 58458"/>
                <a:gd name="csY6" fmla="*/ 49416 h 253051"/>
                <a:gd name="csX7" fmla="*/ 329 w 58458"/>
                <a:gd name="csY7" fmla="*/ 126596 h 253051"/>
                <a:gd name="csX8" fmla="*/ 16959 w 58458"/>
                <a:gd name="csY8" fmla="*/ 205548 h 253051"/>
                <a:gd name="csX9" fmla="*/ 56267 w 58458"/>
                <a:gd name="csY9" fmla="*/ 253122 h 253051"/>
                <a:gd name="csX10" fmla="*/ 58787 w 58458"/>
                <a:gd name="csY10" fmla="*/ 250592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787" y="250592"/>
                  </a:moveTo>
                  <a:cubicBezTo>
                    <a:pt x="58787" y="249832"/>
                    <a:pt x="58787" y="249326"/>
                    <a:pt x="54503" y="245024"/>
                  </a:cubicBezTo>
                  <a:cubicBezTo>
                    <a:pt x="23006" y="213140"/>
                    <a:pt x="14943" y="165313"/>
                    <a:pt x="14943" y="126596"/>
                  </a:cubicBezTo>
                  <a:cubicBezTo>
                    <a:pt x="14943" y="82566"/>
                    <a:pt x="24518" y="38535"/>
                    <a:pt x="55511" y="6903"/>
                  </a:cubicBezTo>
                  <a:cubicBezTo>
                    <a:pt x="58787" y="3867"/>
                    <a:pt x="58787" y="3361"/>
                    <a:pt x="58787" y="2601"/>
                  </a:cubicBezTo>
                  <a:cubicBezTo>
                    <a:pt x="58787" y="830"/>
                    <a:pt x="57779" y="71"/>
                    <a:pt x="56267" y="71"/>
                  </a:cubicBezTo>
                  <a:cubicBezTo>
                    <a:pt x="53747" y="71"/>
                    <a:pt x="31069" y="17278"/>
                    <a:pt x="16203" y="49416"/>
                  </a:cubicBezTo>
                  <a:cubicBezTo>
                    <a:pt x="3352" y="77252"/>
                    <a:pt x="329" y="105340"/>
                    <a:pt x="329" y="126596"/>
                  </a:cubicBezTo>
                  <a:cubicBezTo>
                    <a:pt x="329" y="146334"/>
                    <a:pt x="3100" y="176954"/>
                    <a:pt x="16959" y="205548"/>
                  </a:cubicBezTo>
                  <a:cubicBezTo>
                    <a:pt x="32077" y="236674"/>
                    <a:pt x="53747" y="253122"/>
                    <a:pt x="56267" y="253122"/>
                  </a:cubicBezTo>
                  <a:cubicBezTo>
                    <a:pt x="57779" y="253122"/>
                    <a:pt x="58787" y="252363"/>
                    <a:pt x="58787" y="250592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1" name="Freeform 530">
              <a:extLst>
                <a:ext uri="{FF2B5EF4-FFF2-40B4-BE49-F238E27FC236}">
                  <a16:creationId xmlns:a16="http://schemas.microsoft.com/office/drawing/2014/main" id="{46FF4687-7C74-9E7E-1B39-FF8FD0DE3F08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469465" y="6757415"/>
              <a:ext cx="141861" cy="163724"/>
            </a:xfrm>
            <a:custGeom>
              <a:avLst/>
              <a:gdLst>
                <a:gd name="csX0" fmla="*/ 139422 w 141861"/>
                <a:gd name="csY0" fmla="*/ 9940 h 163724"/>
                <a:gd name="csX1" fmla="*/ 142194 w 141861"/>
                <a:gd name="csY1" fmla="*/ 5891 h 163724"/>
                <a:gd name="csX2" fmla="*/ 139170 w 141861"/>
                <a:gd name="csY2" fmla="*/ 2855 h 163724"/>
                <a:gd name="csX3" fmla="*/ 135139 w 141861"/>
                <a:gd name="csY3" fmla="*/ 5891 h 163724"/>
                <a:gd name="csX4" fmla="*/ 77437 w 141861"/>
                <a:gd name="csY4" fmla="*/ 70419 h 163724"/>
                <a:gd name="csX5" fmla="*/ 59546 w 141861"/>
                <a:gd name="csY5" fmla="*/ 18544 h 163724"/>
                <a:gd name="csX6" fmla="*/ 29057 w 141861"/>
                <a:gd name="csY6" fmla="*/ 71 h 163724"/>
                <a:gd name="csX7" fmla="*/ 7892 w 141861"/>
                <a:gd name="csY7" fmla="*/ 16772 h 163724"/>
                <a:gd name="csX8" fmla="*/ 10915 w 141861"/>
                <a:gd name="csY8" fmla="*/ 19303 h 163724"/>
                <a:gd name="csX9" fmla="*/ 14191 w 141861"/>
                <a:gd name="csY9" fmla="*/ 16519 h 163724"/>
                <a:gd name="csX10" fmla="*/ 27546 w 141861"/>
                <a:gd name="csY10" fmla="*/ 5638 h 163724"/>
                <a:gd name="csX11" fmla="*/ 46948 w 141861"/>
                <a:gd name="csY11" fmla="*/ 36004 h 163724"/>
                <a:gd name="csX12" fmla="*/ 63074 w 141861"/>
                <a:gd name="csY12" fmla="*/ 86108 h 163724"/>
                <a:gd name="csX13" fmla="*/ 61058 w 141861"/>
                <a:gd name="csY13" fmla="*/ 88892 h 163724"/>
                <a:gd name="csX14" fmla="*/ 3104 w 141861"/>
                <a:gd name="csY14" fmla="*/ 153926 h 163724"/>
                <a:gd name="csX15" fmla="*/ 332 w 141861"/>
                <a:gd name="csY15" fmla="*/ 157975 h 163724"/>
                <a:gd name="csX16" fmla="*/ 3356 w 141861"/>
                <a:gd name="csY16" fmla="*/ 161011 h 163724"/>
                <a:gd name="csX17" fmla="*/ 7388 w 141861"/>
                <a:gd name="csY17" fmla="*/ 158228 h 163724"/>
                <a:gd name="csX18" fmla="*/ 65090 w 141861"/>
                <a:gd name="csY18" fmla="*/ 93194 h 163724"/>
                <a:gd name="csX19" fmla="*/ 82224 w 141861"/>
                <a:gd name="csY19" fmla="*/ 143551 h 163724"/>
                <a:gd name="csX20" fmla="*/ 113469 w 141861"/>
                <a:gd name="csY20" fmla="*/ 163795 h 163724"/>
                <a:gd name="csX21" fmla="*/ 134887 w 141861"/>
                <a:gd name="csY21" fmla="*/ 147347 h 163724"/>
                <a:gd name="csX22" fmla="*/ 131863 w 141861"/>
                <a:gd name="csY22" fmla="*/ 144563 h 163724"/>
                <a:gd name="csX23" fmla="*/ 128335 w 141861"/>
                <a:gd name="csY23" fmla="*/ 148106 h 163724"/>
                <a:gd name="csX24" fmla="*/ 114981 w 141861"/>
                <a:gd name="csY24" fmla="*/ 158228 h 163724"/>
                <a:gd name="csX25" fmla="*/ 79452 w 141861"/>
                <a:gd name="csY25" fmla="*/ 77505 h 163724"/>
                <a:gd name="csX26" fmla="*/ 139422 w 141861"/>
                <a:gd name="csY26" fmla="*/ 9940 h 163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1861" h="163724">
                  <a:moveTo>
                    <a:pt x="139422" y="9940"/>
                  </a:moveTo>
                  <a:cubicBezTo>
                    <a:pt x="142194" y="7156"/>
                    <a:pt x="142194" y="6650"/>
                    <a:pt x="142194" y="5891"/>
                  </a:cubicBezTo>
                  <a:cubicBezTo>
                    <a:pt x="142194" y="4373"/>
                    <a:pt x="141186" y="2855"/>
                    <a:pt x="139170" y="2855"/>
                  </a:cubicBezTo>
                  <a:cubicBezTo>
                    <a:pt x="137658" y="2855"/>
                    <a:pt x="136650" y="4120"/>
                    <a:pt x="135139" y="5891"/>
                  </a:cubicBezTo>
                  <a:lnTo>
                    <a:pt x="77437" y="70419"/>
                  </a:lnTo>
                  <a:cubicBezTo>
                    <a:pt x="67358" y="38282"/>
                    <a:pt x="65342" y="31955"/>
                    <a:pt x="59546" y="18544"/>
                  </a:cubicBezTo>
                  <a:cubicBezTo>
                    <a:pt x="56775" y="12724"/>
                    <a:pt x="51231" y="71"/>
                    <a:pt x="29057" y="71"/>
                  </a:cubicBezTo>
                  <a:cubicBezTo>
                    <a:pt x="14443" y="71"/>
                    <a:pt x="7892" y="13230"/>
                    <a:pt x="7892" y="16772"/>
                  </a:cubicBezTo>
                  <a:cubicBezTo>
                    <a:pt x="7892" y="17025"/>
                    <a:pt x="7892" y="19303"/>
                    <a:pt x="10915" y="19303"/>
                  </a:cubicBezTo>
                  <a:cubicBezTo>
                    <a:pt x="13183" y="19303"/>
                    <a:pt x="13687" y="17785"/>
                    <a:pt x="14191" y="16519"/>
                  </a:cubicBezTo>
                  <a:cubicBezTo>
                    <a:pt x="17971" y="6650"/>
                    <a:pt x="26034" y="5638"/>
                    <a:pt x="27546" y="5638"/>
                  </a:cubicBezTo>
                  <a:cubicBezTo>
                    <a:pt x="35105" y="5638"/>
                    <a:pt x="42664" y="24870"/>
                    <a:pt x="46948" y="36004"/>
                  </a:cubicBezTo>
                  <a:cubicBezTo>
                    <a:pt x="55011" y="55995"/>
                    <a:pt x="63074" y="85349"/>
                    <a:pt x="63074" y="86108"/>
                  </a:cubicBezTo>
                  <a:cubicBezTo>
                    <a:pt x="63074" y="86361"/>
                    <a:pt x="63074" y="86867"/>
                    <a:pt x="61058" y="88892"/>
                  </a:cubicBezTo>
                  <a:lnTo>
                    <a:pt x="3104" y="153926"/>
                  </a:lnTo>
                  <a:cubicBezTo>
                    <a:pt x="332" y="156710"/>
                    <a:pt x="332" y="157216"/>
                    <a:pt x="332" y="157975"/>
                  </a:cubicBezTo>
                  <a:cubicBezTo>
                    <a:pt x="332" y="159493"/>
                    <a:pt x="1844" y="161011"/>
                    <a:pt x="3356" y="161011"/>
                  </a:cubicBezTo>
                  <a:cubicBezTo>
                    <a:pt x="5120" y="161011"/>
                    <a:pt x="6380" y="159240"/>
                    <a:pt x="7388" y="158228"/>
                  </a:cubicBezTo>
                  <a:lnTo>
                    <a:pt x="65090" y="93194"/>
                  </a:lnTo>
                  <a:cubicBezTo>
                    <a:pt x="73153" y="119511"/>
                    <a:pt x="76177" y="129380"/>
                    <a:pt x="82224" y="143551"/>
                  </a:cubicBezTo>
                  <a:cubicBezTo>
                    <a:pt x="85500" y="151142"/>
                    <a:pt x="91043" y="163795"/>
                    <a:pt x="113469" y="163795"/>
                  </a:cubicBezTo>
                  <a:cubicBezTo>
                    <a:pt x="128083" y="163795"/>
                    <a:pt x="134887" y="150636"/>
                    <a:pt x="134887" y="147347"/>
                  </a:cubicBezTo>
                  <a:cubicBezTo>
                    <a:pt x="134887" y="146081"/>
                    <a:pt x="134383" y="144563"/>
                    <a:pt x="131863" y="144563"/>
                  </a:cubicBezTo>
                  <a:cubicBezTo>
                    <a:pt x="129343" y="144563"/>
                    <a:pt x="129091" y="145575"/>
                    <a:pt x="128335" y="148106"/>
                  </a:cubicBezTo>
                  <a:cubicBezTo>
                    <a:pt x="126068" y="154179"/>
                    <a:pt x="119768" y="158228"/>
                    <a:pt x="114981" y="158228"/>
                  </a:cubicBezTo>
                  <a:cubicBezTo>
                    <a:pt x="102130" y="158228"/>
                    <a:pt x="84996" y="96990"/>
                    <a:pt x="79452" y="77505"/>
                  </a:cubicBezTo>
                  <a:lnTo>
                    <a:pt x="139422" y="9940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2" name="Freeform 531">
              <a:extLst>
                <a:ext uri="{FF2B5EF4-FFF2-40B4-BE49-F238E27FC236}">
                  <a16:creationId xmlns:a16="http://schemas.microsoft.com/office/drawing/2014/main" id="{22FF261B-0A14-D448-0FF6-95493EBA6986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628836" y="6647163"/>
              <a:ext cx="81135" cy="121160"/>
            </a:xfrm>
            <a:custGeom>
              <a:avLst/>
              <a:gdLst>
                <a:gd name="csX0" fmla="*/ 38966 w 81135"/>
                <a:gd name="csY0" fmla="*/ 58522 h 121160"/>
                <a:gd name="csX1" fmla="*/ 62601 w 81135"/>
                <a:gd name="csY1" fmla="*/ 87040 h 121160"/>
                <a:gd name="csX2" fmla="*/ 39672 w 81135"/>
                <a:gd name="csY2" fmla="*/ 115559 h 121160"/>
                <a:gd name="csX3" fmla="*/ 9687 w 81135"/>
                <a:gd name="csY3" fmla="*/ 103160 h 121160"/>
                <a:gd name="csX4" fmla="*/ 19917 w 81135"/>
                <a:gd name="csY4" fmla="*/ 93240 h 121160"/>
                <a:gd name="csX5" fmla="*/ 10216 w 81135"/>
                <a:gd name="csY5" fmla="*/ 83498 h 121160"/>
                <a:gd name="csX6" fmla="*/ 339 w 81135"/>
                <a:gd name="csY6" fmla="*/ 93772 h 121160"/>
                <a:gd name="csX7" fmla="*/ 40025 w 81135"/>
                <a:gd name="csY7" fmla="*/ 121228 h 121160"/>
                <a:gd name="csX8" fmla="*/ 81474 w 81135"/>
                <a:gd name="csY8" fmla="*/ 87040 h 121160"/>
                <a:gd name="csX9" fmla="*/ 50784 w 81135"/>
                <a:gd name="csY9" fmla="*/ 55333 h 121160"/>
                <a:gd name="csX10" fmla="*/ 76007 w 81135"/>
                <a:gd name="csY10" fmla="*/ 24512 h 121160"/>
                <a:gd name="csX11" fmla="*/ 40377 w 81135"/>
                <a:gd name="csY11" fmla="*/ 67 h 121160"/>
                <a:gd name="csX12" fmla="*/ 5806 w 81135"/>
                <a:gd name="csY12" fmla="*/ 23803 h 121160"/>
                <a:gd name="csX13" fmla="*/ 14978 w 81135"/>
                <a:gd name="csY13" fmla="*/ 33191 h 121160"/>
                <a:gd name="csX14" fmla="*/ 23974 w 81135"/>
                <a:gd name="csY14" fmla="*/ 24157 h 121160"/>
                <a:gd name="csX15" fmla="*/ 14978 w 81135"/>
                <a:gd name="csY15" fmla="*/ 14946 h 121160"/>
                <a:gd name="csX16" fmla="*/ 39848 w 81135"/>
                <a:gd name="csY16" fmla="*/ 5204 h 121160"/>
                <a:gd name="csX17" fmla="*/ 58897 w 81135"/>
                <a:gd name="csY17" fmla="*/ 24512 h 121160"/>
                <a:gd name="csX18" fmla="*/ 51842 w 81135"/>
                <a:gd name="csY18" fmla="*/ 45591 h 121160"/>
                <a:gd name="csX19" fmla="*/ 32264 w 81135"/>
                <a:gd name="csY19" fmla="*/ 53208 h 121160"/>
                <a:gd name="csX20" fmla="*/ 26620 w 81135"/>
                <a:gd name="csY20" fmla="*/ 53739 h 121160"/>
                <a:gd name="csX21" fmla="*/ 24856 w 81135"/>
                <a:gd name="csY21" fmla="*/ 56042 h 121160"/>
                <a:gd name="csX22" fmla="*/ 29442 w 81135"/>
                <a:gd name="csY22" fmla="*/ 58522 h 121160"/>
                <a:gd name="csX23" fmla="*/ 38966 w 81135"/>
                <a:gd name="csY23" fmla="*/ 58522 h 121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1135" h="121160">
                  <a:moveTo>
                    <a:pt x="38966" y="58522"/>
                  </a:moveTo>
                  <a:cubicBezTo>
                    <a:pt x="52724" y="58522"/>
                    <a:pt x="62601" y="68087"/>
                    <a:pt x="62601" y="87040"/>
                  </a:cubicBezTo>
                  <a:cubicBezTo>
                    <a:pt x="62601" y="109005"/>
                    <a:pt x="49902" y="115559"/>
                    <a:pt x="39672" y="115559"/>
                  </a:cubicBezTo>
                  <a:cubicBezTo>
                    <a:pt x="32617" y="115559"/>
                    <a:pt x="17095" y="113611"/>
                    <a:pt x="9687" y="103160"/>
                  </a:cubicBezTo>
                  <a:cubicBezTo>
                    <a:pt x="17977" y="102806"/>
                    <a:pt x="19917" y="96960"/>
                    <a:pt x="19917" y="93240"/>
                  </a:cubicBezTo>
                  <a:cubicBezTo>
                    <a:pt x="19917" y="87572"/>
                    <a:pt x="15684" y="83498"/>
                    <a:pt x="10216" y="83498"/>
                  </a:cubicBezTo>
                  <a:cubicBezTo>
                    <a:pt x="5277" y="83498"/>
                    <a:pt x="339" y="86509"/>
                    <a:pt x="339" y="93772"/>
                  </a:cubicBezTo>
                  <a:cubicBezTo>
                    <a:pt x="339" y="110422"/>
                    <a:pt x="18682" y="121228"/>
                    <a:pt x="40025" y="121228"/>
                  </a:cubicBezTo>
                  <a:cubicBezTo>
                    <a:pt x="64542" y="121228"/>
                    <a:pt x="81474" y="104754"/>
                    <a:pt x="81474" y="87040"/>
                  </a:cubicBezTo>
                  <a:cubicBezTo>
                    <a:pt x="81474" y="73224"/>
                    <a:pt x="70186" y="59407"/>
                    <a:pt x="50784" y="55333"/>
                  </a:cubicBezTo>
                  <a:cubicBezTo>
                    <a:pt x="69304" y="48602"/>
                    <a:pt x="76007" y="35317"/>
                    <a:pt x="76007" y="24512"/>
                  </a:cubicBezTo>
                  <a:cubicBezTo>
                    <a:pt x="76007" y="10518"/>
                    <a:pt x="59956" y="67"/>
                    <a:pt x="40377" y="67"/>
                  </a:cubicBezTo>
                  <a:cubicBezTo>
                    <a:pt x="20799" y="67"/>
                    <a:pt x="5806" y="9632"/>
                    <a:pt x="5806" y="23803"/>
                  </a:cubicBezTo>
                  <a:cubicBezTo>
                    <a:pt x="5806" y="29826"/>
                    <a:pt x="9687" y="33191"/>
                    <a:pt x="14978" y="33191"/>
                  </a:cubicBezTo>
                  <a:cubicBezTo>
                    <a:pt x="20446" y="33191"/>
                    <a:pt x="23974" y="29117"/>
                    <a:pt x="23974" y="24157"/>
                  </a:cubicBezTo>
                  <a:cubicBezTo>
                    <a:pt x="23974" y="19020"/>
                    <a:pt x="20446" y="15301"/>
                    <a:pt x="14978" y="14946"/>
                  </a:cubicBezTo>
                  <a:cubicBezTo>
                    <a:pt x="21152" y="7152"/>
                    <a:pt x="33322" y="5204"/>
                    <a:pt x="39848" y="5204"/>
                  </a:cubicBezTo>
                  <a:cubicBezTo>
                    <a:pt x="47785" y="5204"/>
                    <a:pt x="58897" y="9101"/>
                    <a:pt x="58897" y="24512"/>
                  </a:cubicBezTo>
                  <a:cubicBezTo>
                    <a:pt x="58897" y="31951"/>
                    <a:pt x="56428" y="40100"/>
                    <a:pt x="51842" y="45591"/>
                  </a:cubicBezTo>
                  <a:cubicBezTo>
                    <a:pt x="46022" y="52322"/>
                    <a:pt x="41083" y="52676"/>
                    <a:pt x="32264" y="53208"/>
                  </a:cubicBezTo>
                  <a:cubicBezTo>
                    <a:pt x="27854" y="53562"/>
                    <a:pt x="27501" y="53562"/>
                    <a:pt x="26620" y="53739"/>
                  </a:cubicBezTo>
                  <a:cubicBezTo>
                    <a:pt x="26267" y="53739"/>
                    <a:pt x="24856" y="54093"/>
                    <a:pt x="24856" y="56042"/>
                  </a:cubicBezTo>
                  <a:cubicBezTo>
                    <a:pt x="24856" y="58522"/>
                    <a:pt x="26443" y="58522"/>
                    <a:pt x="29442" y="58522"/>
                  </a:cubicBezTo>
                  <a:lnTo>
                    <a:pt x="38966" y="58522"/>
                  </a:ln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3" name="Freeform 532">
              <a:extLst>
                <a:ext uri="{FF2B5EF4-FFF2-40B4-BE49-F238E27FC236}">
                  <a16:creationId xmlns:a16="http://schemas.microsoft.com/office/drawing/2014/main" id="{31E4F519-76C8-6217-C287-8423E5F38316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746713" y="6679476"/>
              <a:ext cx="58458" cy="253051"/>
            </a:xfrm>
            <a:custGeom>
              <a:avLst/>
              <a:gdLst>
                <a:gd name="csX0" fmla="*/ 58801 w 58458"/>
                <a:gd name="csY0" fmla="*/ 126596 h 253051"/>
                <a:gd name="csX1" fmla="*/ 42171 w 58458"/>
                <a:gd name="csY1" fmla="*/ 47645 h 253051"/>
                <a:gd name="csX2" fmla="*/ 2863 w 58458"/>
                <a:gd name="csY2" fmla="*/ 71 h 253051"/>
                <a:gd name="csX3" fmla="*/ 343 w 58458"/>
                <a:gd name="csY3" fmla="*/ 2601 h 253051"/>
                <a:gd name="csX4" fmla="*/ 5131 w 58458"/>
                <a:gd name="csY4" fmla="*/ 8422 h 253051"/>
                <a:gd name="csX5" fmla="*/ 44187 w 58458"/>
                <a:gd name="csY5" fmla="*/ 126596 h 253051"/>
                <a:gd name="csX6" fmla="*/ 3619 w 58458"/>
                <a:gd name="csY6" fmla="*/ 246290 h 253051"/>
                <a:gd name="csX7" fmla="*/ 343 w 58458"/>
                <a:gd name="csY7" fmla="*/ 250592 h 253051"/>
                <a:gd name="csX8" fmla="*/ 2863 w 58458"/>
                <a:gd name="csY8" fmla="*/ 253122 h 253051"/>
                <a:gd name="csX9" fmla="*/ 42927 w 58458"/>
                <a:gd name="csY9" fmla="*/ 203777 h 253051"/>
                <a:gd name="csX10" fmla="*/ 58801 w 58458"/>
                <a:gd name="csY10" fmla="*/ 126596 h 253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8458" h="253051">
                  <a:moveTo>
                    <a:pt x="58801" y="126596"/>
                  </a:moveTo>
                  <a:cubicBezTo>
                    <a:pt x="58801" y="106858"/>
                    <a:pt x="56029" y="76239"/>
                    <a:pt x="42171" y="47645"/>
                  </a:cubicBezTo>
                  <a:cubicBezTo>
                    <a:pt x="27052" y="16519"/>
                    <a:pt x="5383" y="71"/>
                    <a:pt x="2863" y="71"/>
                  </a:cubicBezTo>
                  <a:cubicBezTo>
                    <a:pt x="1351" y="71"/>
                    <a:pt x="343" y="1083"/>
                    <a:pt x="343" y="2601"/>
                  </a:cubicBezTo>
                  <a:cubicBezTo>
                    <a:pt x="343" y="3361"/>
                    <a:pt x="343" y="3867"/>
                    <a:pt x="5131" y="8422"/>
                  </a:cubicBezTo>
                  <a:cubicBezTo>
                    <a:pt x="29824" y="33474"/>
                    <a:pt x="44187" y="73709"/>
                    <a:pt x="44187" y="126596"/>
                  </a:cubicBezTo>
                  <a:cubicBezTo>
                    <a:pt x="44187" y="169868"/>
                    <a:pt x="34864" y="214405"/>
                    <a:pt x="3619" y="246290"/>
                  </a:cubicBezTo>
                  <a:cubicBezTo>
                    <a:pt x="343" y="249326"/>
                    <a:pt x="343" y="249832"/>
                    <a:pt x="343" y="250592"/>
                  </a:cubicBezTo>
                  <a:cubicBezTo>
                    <a:pt x="343" y="252110"/>
                    <a:pt x="1351" y="253122"/>
                    <a:pt x="2863" y="253122"/>
                  </a:cubicBezTo>
                  <a:cubicBezTo>
                    <a:pt x="5383" y="253122"/>
                    <a:pt x="28060" y="235915"/>
                    <a:pt x="42927" y="203777"/>
                  </a:cubicBezTo>
                  <a:cubicBezTo>
                    <a:pt x="55777" y="175941"/>
                    <a:pt x="58801" y="147853"/>
                    <a:pt x="58801" y="126596"/>
                  </a:cubicBezTo>
                  <a:close/>
                </a:path>
              </a:pathLst>
            </a:custGeom>
            <a:solidFill>
              <a:srgbClr val="000000"/>
            </a:solidFill>
            <a:ln w="2525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81" name="Slide Number Placeholder 780">
            <a:extLst>
              <a:ext uri="{FF2B5EF4-FFF2-40B4-BE49-F238E27FC236}">
                <a16:creationId xmlns:a16="http://schemas.microsoft.com/office/drawing/2014/main" id="{ACD2062D-724E-1A6B-0426-1A1E6A5E9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30</a:t>
            </a:fld>
            <a:endParaRPr lang="en-GB" noProof="0" dirty="0"/>
          </a:p>
        </p:txBody>
      </p:sp>
      <p:sp>
        <p:nvSpPr>
          <p:cNvPr id="782" name="Date Placeholder 781">
            <a:extLst>
              <a:ext uri="{FF2B5EF4-FFF2-40B4-BE49-F238E27FC236}">
                <a16:creationId xmlns:a16="http://schemas.microsoft.com/office/drawing/2014/main" id="{110FE693-11C2-418C-2B12-C1FB9B41D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sp>
        <p:nvSpPr>
          <p:cNvPr id="783" name="TextBox 782">
            <a:extLst>
              <a:ext uri="{FF2B5EF4-FFF2-40B4-BE49-F238E27FC236}">
                <a16:creationId xmlns:a16="http://schemas.microsoft.com/office/drawing/2014/main" id="{596F61FC-D1BB-4E77-96CE-D3C27A0173A5}"/>
              </a:ext>
            </a:extLst>
          </p:cNvPr>
          <p:cNvSpPr txBox="1"/>
          <p:nvPr/>
        </p:nvSpPr>
        <p:spPr>
          <a:xfrm>
            <a:off x="5038344" y="3529584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en-GB" sz="2000" dirty="0"/>
          </a:p>
        </p:txBody>
      </p:sp>
      <p:sp>
        <p:nvSpPr>
          <p:cNvPr id="784" name="TextBox 783">
            <a:extLst>
              <a:ext uri="{FF2B5EF4-FFF2-40B4-BE49-F238E27FC236}">
                <a16:creationId xmlns:a16="http://schemas.microsoft.com/office/drawing/2014/main" id="{0EE2FC04-0FA5-C532-E063-51A885156DCE}"/>
              </a:ext>
            </a:extLst>
          </p:cNvPr>
          <p:cNvSpPr txBox="1"/>
          <p:nvPr/>
        </p:nvSpPr>
        <p:spPr>
          <a:xfrm>
            <a:off x="4425696" y="3374136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en-GB" sz="2000" dirty="0"/>
          </a:p>
        </p:txBody>
      </p:sp>
      <p:sp>
        <p:nvSpPr>
          <p:cNvPr id="785" name="TextBox 784">
            <a:extLst>
              <a:ext uri="{FF2B5EF4-FFF2-40B4-BE49-F238E27FC236}">
                <a16:creationId xmlns:a16="http://schemas.microsoft.com/office/drawing/2014/main" id="{991C8391-1837-8BFC-B1EC-9C7AA93A375C}"/>
              </a:ext>
            </a:extLst>
          </p:cNvPr>
          <p:cNvSpPr txBox="1"/>
          <p:nvPr/>
        </p:nvSpPr>
        <p:spPr>
          <a:xfrm>
            <a:off x="1000461" y="2433863"/>
            <a:ext cx="432413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Generate iterative function defined as: </a:t>
            </a:r>
          </a:p>
        </p:txBody>
      </p:sp>
      <p:sp>
        <p:nvSpPr>
          <p:cNvPr id="787" name="TextBox 786">
            <a:extLst>
              <a:ext uri="{FF2B5EF4-FFF2-40B4-BE49-F238E27FC236}">
                <a16:creationId xmlns:a16="http://schemas.microsoft.com/office/drawing/2014/main" id="{433BFE75-56A4-B5A6-6494-6E82F1C2CD55}"/>
              </a:ext>
            </a:extLst>
          </p:cNvPr>
          <p:cNvSpPr txBox="1"/>
          <p:nvPr/>
        </p:nvSpPr>
        <p:spPr>
          <a:xfrm rot="5400000">
            <a:off x="3597086" y="5630590"/>
            <a:ext cx="452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788" name="Down Arrow 787">
            <a:extLst>
              <a:ext uri="{FF2B5EF4-FFF2-40B4-BE49-F238E27FC236}">
                <a16:creationId xmlns:a16="http://schemas.microsoft.com/office/drawing/2014/main" id="{E56D5745-123E-57FA-244F-009F8D5ED063}"/>
              </a:ext>
            </a:extLst>
          </p:cNvPr>
          <p:cNvSpPr/>
          <p:nvPr/>
        </p:nvSpPr>
        <p:spPr>
          <a:xfrm>
            <a:off x="3628873" y="4080356"/>
            <a:ext cx="306887" cy="504056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 err="1"/>
          </a:p>
        </p:txBody>
      </p:sp>
      <p:sp>
        <p:nvSpPr>
          <p:cNvPr id="789" name="TextBox 788">
            <a:extLst>
              <a:ext uri="{FF2B5EF4-FFF2-40B4-BE49-F238E27FC236}">
                <a16:creationId xmlns:a16="http://schemas.microsoft.com/office/drawing/2014/main" id="{09D07C1C-7123-6CDF-9950-A41BDDE4D381}"/>
              </a:ext>
            </a:extLst>
          </p:cNvPr>
          <p:cNvSpPr txBox="1"/>
          <p:nvPr/>
        </p:nvSpPr>
        <p:spPr>
          <a:xfrm>
            <a:off x="7542268" y="980728"/>
            <a:ext cx="107401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900" b="1" dirty="0">
                <a:hlinkClick r:id="rId172"/>
              </a:rPr>
              <a:t>[Glaus. PhD Thesis]  </a:t>
            </a:r>
            <a:endParaRPr lang="en-GB" sz="900" b="1" dirty="0"/>
          </a:p>
        </p:txBody>
      </p:sp>
    </p:spTree>
    <p:extLst>
      <p:ext uri="{BB962C8B-B14F-4D97-AF65-F5344CB8AC3E}">
        <p14:creationId xmlns:p14="http://schemas.microsoft.com/office/powerpoint/2010/main" val="1043279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56427-9C87-A48C-EA74-78D065121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A5B9D0DA-C986-1823-5610-2DACBFD85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Top-Yukawa contribution decomposition</a:t>
            </a:r>
            <a:endParaRPr lang="en-GB" sz="36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53029D7-AC60-B66A-3A89-576F8C5A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31</a:t>
            </a:fld>
            <a:endParaRPr lang="en-GB" noProof="0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60BDAFAE-7F27-449E-A071-8EF6DBDCF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B90C29-FD28-45DD-58C1-C2C2FE8B4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1174116"/>
            <a:ext cx="5760640" cy="10644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99783C-EA8E-89B6-F065-E523D11C2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2212282"/>
            <a:ext cx="4184314" cy="3032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C12153-B5E1-2ABB-CE55-771B268B0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048" y="2238582"/>
            <a:ext cx="3952590" cy="302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131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6B532-DE57-6511-814C-6862BB2FC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ED980B4E-129D-D012-A89E-42353223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</p:spPr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Renormalisation details – Top Yukawa</a:t>
            </a:r>
            <a:endParaRPr lang="en-GB" sz="3600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20A0AE5-5E52-09BC-01F8-A9E63CA31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32</a:t>
            </a:fld>
            <a:endParaRPr lang="en-GB" noProof="0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9D597F9B-428C-9110-2723-EB8543BD3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6BF80B-A41A-9B74-B02B-4D7C34513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2780928"/>
            <a:ext cx="8846697" cy="30963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DF19DE-8E08-3992-BC33-04102C714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576" y="1497084"/>
            <a:ext cx="2160240" cy="6507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C4D249-CBCA-2AD5-55EA-0F38FA23D971}"/>
              </a:ext>
            </a:extLst>
          </p:cNvPr>
          <p:cNvSpPr txBox="1"/>
          <p:nvPr/>
        </p:nvSpPr>
        <p:spPr>
          <a:xfrm>
            <a:off x="863217" y="1221531"/>
            <a:ext cx="10707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u="sng" dirty="0"/>
              <a:t>Tadpoles</a:t>
            </a:r>
            <a:r>
              <a:rPr lang="en-GB" sz="2000" dirty="0"/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00BDCF-0F78-BDA4-5702-13C7A0B191F3}"/>
              </a:ext>
            </a:extLst>
          </p:cNvPr>
          <p:cNvSpPr txBox="1"/>
          <p:nvPr/>
        </p:nvSpPr>
        <p:spPr>
          <a:xfrm>
            <a:off x="856669" y="2498765"/>
            <a:ext cx="1626086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u="sng" dirty="0" err="1"/>
              <a:t>Counterterms</a:t>
            </a:r>
            <a:r>
              <a:rPr lang="en-GB" sz="2000" dirty="0"/>
              <a:t>:</a:t>
            </a:r>
          </a:p>
          <a:p>
            <a:pPr algn="l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70227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0C142-EB85-EBC0-8B6E-4CBB83A0A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 1">
            <a:extLst>
              <a:ext uri="{FF2B5EF4-FFF2-40B4-BE49-F238E27FC236}">
                <a16:creationId xmlns:a16="http://schemas.microsoft.com/office/drawing/2014/main" id="{BB5701B1-244F-794B-CF93-0BCD0C551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rPr>
              <a:t>Full NLO Electroweak Calculation</a:t>
            </a:r>
          </a:p>
        </p:txBody>
      </p:sp>
      <p:sp>
        <p:nvSpPr>
          <p:cNvPr id="11" name="Titel 1 2">
            <a:extLst>
              <a:ext uri="{FF2B5EF4-FFF2-40B4-BE49-F238E27FC236}">
                <a16:creationId xmlns:a16="http://schemas.microsoft.com/office/drawing/2014/main" id="{EB02781B-5A8B-B6DD-2EE8-9E0B1AA3912A}"/>
              </a:ext>
            </a:extLst>
          </p:cNvPr>
          <p:cNvSpPr txBox="1">
            <a:spLocks/>
          </p:cNvSpPr>
          <p:nvPr/>
        </p:nvSpPr>
        <p:spPr>
          <a:xfrm>
            <a:off x="695324" y="1057842"/>
            <a:ext cx="9289108" cy="14459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D75D99-EEBB-1DB0-F37C-98AF8EA95217}"/>
              </a:ext>
            </a:extLst>
          </p:cNvPr>
          <p:cNvSpPr txBox="1"/>
          <p:nvPr/>
        </p:nvSpPr>
        <p:spPr>
          <a:xfrm>
            <a:off x="792350" y="2053416"/>
            <a:ext cx="30266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000" b="1" dirty="0"/>
              <a:t>Heavy-quark loops</a:t>
            </a:r>
          </a:p>
          <a:p>
            <a:pPr marL="342900" indent="-342900"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C76211-E54F-A177-271D-89955FBE461F}"/>
              </a:ext>
            </a:extLst>
          </p:cNvPr>
          <p:cNvSpPr txBox="1"/>
          <p:nvPr/>
        </p:nvSpPr>
        <p:spPr>
          <a:xfrm>
            <a:off x="4846163" y="2064739"/>
            <a:ext cx="3526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2.   </a:t>
            </a:r>
            <a:r>
              <a:rPr lang="en-GB" sz="2000" b="1" dirty="0"/>
              <a:t>Triple gauge interactions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A6751-F7D4-BA71-1EA4-E25B40E2D820}"/>
              </a:ext>
            </a:extLst>
          </p:cNvPr>
          <p:cNvSpPr txBox="1"/>
          <p:nvPr/>
        </p:nvSpPr>
        <p:spPr>
          <a:xfrm>
            <a:off x="8420385" y="2136269"/>
            <a:ext cx="334309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000" dirty="0"/>
              <a:t>3. </a:t>
            </a:r>
            <a:r>
              <a:rPr lang="en-GB" sz="2000" b="1" dirty="0"/>
              <a:t>Quartic gauge interactions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54CEF4-7295-66F7-9A1C-E9FD4065F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132" y="230359"/>
            <a:ext cx="1507450" cy="1507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278EF1-0A05-1E84-C5CF-EB6F21E30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010" y="2577588"/>
            <a:ext cx="2853926" cy="23376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13F1BF-2E79-01BB-E2DA-FE8C97B64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64" y="2503818"/>
            <a:ext cx="3779282" cy="24114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DE8619-EFD6-A4C0-1B1D-98325B275B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0111" y="2540703"/>
            <a:ext cx="3077133" cy="2411407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2DAB5F3-4BCC-A260-0F2A-D62C5A542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33</a:t>
            </a:fld>
            <a:endParaRPr lang="en-GB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2F9986C9-EE57-B2D6-11FE-DBA3BAC31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 err="1"/>
              <a:t>QCD@LHC,Oxford</a:t>
            </a:r>
            <a:endParaRPr lang="en-GB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725350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83685"/>
  <p:tag name="ORIGINALWIDTH" val=" 65.06548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43582"/>
  <p:tag name="ORIGINALWIDTH" val=" 4.93149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5591"/>
  <p:tag name="EMFCHIL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43582"/>
  <p:tag name="ORIGINALWIDTH" val=" 4.931496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83685"/>
  <p:tag name="ORIGINALWIDTH" val=" 65.06548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43582"/>
  <p:tag name="ORIGINALWIDTH" val=" 4.93149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5591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43582"/>
  <p:tag name="ORIGINALWIDTH" val=" 4.931496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213149"/>
  <p:tag name="ORIGINALWIDTH" val=" 27.87331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 \approx 1&#10;\end{align*}&#10;&#10;&#10;\end{document}"/>
  <p:tag name="IGUANATEXSIZE" val="20"/>
  <p:tag name="IGUANATEXCURSOR" val="86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89165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 \approx 1&#10;\end{align*}&#10;&#10;&#10;\end{document}"/>
  <p:tag name="IGUANATEXSIZE" val="20"/>
  <p:tag name="IGUANATEXCURSOR" val="86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23503"/>
  <p:tag name="ORIGINALWIDTH" val=" 3.835591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54015"/>
  <p:tag name="ORIGINALWIDTH" val=" 6.645079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3.287638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81535"/>
  <p:tag name="ORIGINALWIDTH" val=" 9.54377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&#10;\end{align*}&#10;&#10;&#10;\end{document}"/>
  <p:tag name="IGUANATEXSIZE" val="20"/>
  <p:tag name="IGUANATEXCURSOR" val="85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213149"/>
  <p:tag name="ORIGINALWIDTH" val=" 27.87331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 \approx 1&#10;\end{align*}&#10;&#10;&#10;\end{document}"/>
  <p:tag name="IGUANATEXSIZE" val="20"/>
  <p:tag name="IGUANATEXCURSOR" val="86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89165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 \approx 1&#10;\end{align*}&#10;&#10;&#10;\end{document}"/>
  <p:tag name="IGUANATEXSIZE" val="20"/>
  <p:tag name="IGUANATEXCURSOR" val="86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23503"/>
  <p:tag name="ORIGINALWIDTH" val=" 3.835591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54015"/>
  <p:tag name="ORIGINALWIDTH" val=" 6.645079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3.287638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89165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&#10;\end{align*}&#10;&#10;&#10;\end{document}"/>
  <p:tag name="IGUANATEXSIZE" val="20"/>
  <p:tag name="IGUANATEXCURSOR" val="85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23504"/>
  <p:tag name="ORIGINALWIDTH" val=" 3.835591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5"/>
  <p:tag name="ORIGINALWIDTH" val=" 142.9538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\text{'s} ={\text{rel. corr. to differential x.s.}}&#10;\end{align*}&#10;&#10;&#10;\end{document}"/>
  <p:tag name="IGUANATEXSIZE" val="20"/>
  <p:tag name="IGUANATEXCURSOR" val="88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5"/>
  <p:tag name="ORIGINALWIDTH" val=" 4.08464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\text{'s} ={\text{rel. corr. to differential x.s.}}&#10;\end{align*}&#10;&#10;&#10;\end{document}"/>
  <p:tag name="IGUANATEXSIZE" val="20"/>
  <p:tag name="IGUANATEXCURSOR" val="88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553267"/>
  <p:tag name="ORIGINALWIDTH" val=" 1.195512"/>
  <p:tag name="EMFCHIL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3.257757"/>
  <p:tag name="EMFCHIL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998188"/>
  <p:tag name="ORIGINALWIDTH" val=" 6.62512"/>
  <p:tag name="EMFCHIL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774409"/>
  <p:tag name="ORIGINALWIDTH" val=" 3.347442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3.855513"/>
  <p:tag name="EMFCHILD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26337"/>
  <p:tag name="ORIGINALWIDTH" val=" 2.211694"/>
  <p:tag name="EMFCHILD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051573"/>
  <p:tag name="ORIGINALWIDTH" val=" 1.056024"/>
  <p:tag name="EMFCHIL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3.795749"/>
  <p:tag name="EMFCHILD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4.413426"/>
  <p:tag name="EMFCHILD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774409"/>
  <p:tag name="ORIGINALWIDTH" val=" 3.347442"/>
  <p:tag name="EMFCHILD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774409"/>
  <p:tag name="ORIGINALWIDTH" val=" 3.347442"/>
  <p:tag name="EMFCHIL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051573"/>
  <p:tag name="ORIGINALWIDTH" val=" 1.056024"/>
  <p:tag name="EMFCHIL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345628"/>
  <p:tag name="ORIGINALWIDTH" val=" 3.118269"/>
  <p:tag name="EMFCHIL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4.413426"/>
  <p:tag name="EMFCHIL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20274"/>
  <p:tag name="ORIGINALWIDTH" val=" 4.911576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12833"/>
  <p:tag name="ORIGINALWIDTH" val=" 2.131969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20274"/>
  <p:tag name="ORIGINALWIDTH" val=" 5.987522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3.855513"/>
  <p:tag name="EMFCHILD" val="Tru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774409"/>
  <p:tag name="ORIGINALWIDTH" val=" 3.347442"/>
  <p:tag name="EMFCHILD" val="Tru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3.855513"/>
  <p:tag name="EMFCHILD" val="Tru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774409"/>
  <p:tag name="ORIGINALWIDTH" val=" 5.011182"/>
  <p:tag name="EMFCHILD" val="Tru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345628"/>
  <p:tag name="ORIGINALWIDTH" val=" 3.118269"/>
  <p:tag name="EMFCHILD" val="Tru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12833"/>
  <p:tag name="ORIGINALWIDTH" val=" 2.131969"/>
  <p:tag name="EMFCHILD" val="Tru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4.493151"/>
  <p:tag name="EMFCHIL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26337"/>
  <p:tag name="ORIGINALWIDTH" val=" 2.211694"/>
  <p:tag name="EMFCHIL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680471"/>
  <p:tag name="ORIGINALWIDTH" val=" 5.021143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051573"/>
  <p:tag name="ORIGINALWIDTH" val=" 1.056024"/>
  <p:tag name="EMFCHIL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919566"/>
  <p:tag name="ORIGINALWIDTH" val=" 3.257757"/>
  <p:tag name="EMFCHILD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051573"/>
  <p:tag name="ORIGINALWIDTH" val=" 1.056024"/>
  <p:tag name="EMFCHIL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57992"/>
  <p:tag name="ORIGINALWIDTH" val=" 13.97465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sigma_{tot}&#10;\end{align*}&#10;&#10;&#10;\end{document}"/>
  <p:tag name="IGUANATEXSIZE" val="20"/>
  <p:tag name="IGUANATEXCURSOR" val="84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5"/>
  <p:tag name="ORIGINALWIDTH" val=" 4.94082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sigma_{tot}&#10;\end{align*}&#10;&#10;&#10;\end{document}"/>
  <p:tag name="IGUANATEXSIZE" val="20"/>
  <p:tag name="IGUANATEXCURSOR" val="84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8386"/>
  <p:tag name="ORIGINALWIDTH" val=" 2.209803"/>
  <p:tag name="EMFCHILD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45197"/>
  <p:tag name="ORIGINALWIDTH" val=" 3.066299"/>
  <p:tag name="EMFCHIL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8386"/>
  <p:tag name="ORIGINALWIDTH" val=" 2.209803"/>
  <p:tag name="EMFCHILD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57992"/>
  <p:tag name="ORIGINALWIDTH" val=" 13.97465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sigma_{tot}&#10;\end{align*}&#10;&#10;&#10;\end{document}"/>
  <p:tag name="IGUANATEXSIZE" val="20"/>
  <p:tag name="IGUANATEXCURSOR" val="84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5"/>
  <p:tag name="ORIGINALWIDTH" val=" 4.94082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sigma_{tot}&#10;\end{align*}&#10;&#10;&#10;\end{document}"/>
  <p:tag name="IGUANATEXSIZE" val="20"/>
  <p:tag name="IGUANATEXCURSOR" val="84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8386"/>
  <p:tag name="ORIGINALWIDTH" val=" 2.209803"/>
  <p:tag name="EMFCHILD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145197"/>
  <p:tag name="ORIGINALWIDTH" val=" 3.066299"/>
  <p:tag name="EMFCHILD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8386"/>
  <p:tag name="ORIGINALWIDTH" val=" 2.209803"/>
  <p:tag name="EMFCHILD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03"/>
  <p:tag name="ORIGINALWIDTH" val=" 2550"/>
  <p:tag name="OUTPUTTYPE" val="PN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cal{M}(gg\rightarrow HH) =-i\frac{G_{F} \alpha_{s}(\mu_{R})Q^{2}}{2 \sqrt{2} \pi}\textcolor{red}{\mathcal{A}^{\mu \nu}} \epsilon_{1 \mu} \epsilon_{2 \nu} \delta_{ab}&#10;\end{align*}&#10;&#10;&#10;\end{document}"/>
  <p:tag name="IGUANATEXSIZE" val="20"/>
  <p:tag name="IGUANATEXCURSOR" val="99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63312"/>
  <p:tag name="ORIGINALWIDTH" val=" 152.404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cal{A}^{\mu \nu}=(C_{\triangle}F_{\triangle} +F_{\square})T^{\mu \nu}_{1}+G_{\square}T^{\mu \nu}_{2}&#10;\end{align*}&#10;&#10;&#10;\end{document}"/>
  <p:tag name="IGUANATEXSIZE" val="20"/>
  <p:tag name="IGUANATEXCURSOR" val="92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.2348"/>
  <p:tag name="ORIGINALWIDTH" val="103.9845"/>
  <p:tag name="OUTPUTTYPE" val="SVG"/>
  <p:tag name="IGUANATEXVERSION" val="16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^{2}=M_{HH}=(q_{1}+q_{2})^{2}&#10;\end{align*}&#10;&#10;&#10;\end{document}"/>
  <p:tag name="IGUANATEXSIZE" val="20"/>
  <p:tag name="IGUANATEXCURSOR" val="842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25"/>
  <p:tag name="ORIGINALWIDTH" val="3.082432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268976"/>
  <p:tag name="ORIGINALWIDTH" val=" 9.326575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1&#10;\end{align*}&#10;&#10;&#10;\end{document}"/>
  <p:tag name="IGUANATEXSIZE" val="20"/>
  <p:tag name="IGUANATEXCURSOR" val="83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268976"/>
  <p:tag name="ORIGINALWIDTH" val=" 9.549725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2&#10;\end{align*}&#10;&#10;&#10;\end{document}"/>
  <p:tag name="IGUANATEXSIZE" val="20"/>
  <p:tag name="IGUANATEXCURSOR" val="83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77.890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{\triangle} \rightarrow F_{\triangle} (1+ \Delta_{\triangle}), \quad F_{\square} \rightarrow F_{\square} (1+ \Delta_{\square}), \quad G_{\square} \rightarrow G_{\square} (1+ \Delta_{G})&#10;\end{align*}&#10;&#10;&#10;\end{document}"/>
  <p:tag name="IGUANATEXSIZE" val="20"/>
  <p:tag name="IGUANATEXCURSOR" val="1005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2.42047"/>
  <p:tag name="ORIGINALWIDTH" val=" 97.88811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frac{d \sigma_{NLO}}{d Q^{2}} = \frac{d \sigma_{LO}}{d Q^{2}} (1 + \delta)&#10;\end{align*}&#10;&#10;&#10;\end{document}"/>
  <p:tag name="IGUANATEXSIZE" val="20"/>
  <p:tag name="IGUANATEXCURSOR" val="910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2"/>
  <p:tag name="ORIGINALWIDTH" val=" 4.69476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frac{d \sigma_{NLO}}{d Q^{2}} = \frac{d \sigma_{LO}}{d Q^{2}} (1 + \delta)&#10;\end{align*}&#10;&#10;&#10;\end{document}"/>
  <p:tag name="IGUANATEXSIZE" val="20"/>
  <p:tag name="IGUANATEXCURSOR" val="910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5"/>
  <p:tag name="ORIGINALWIDTH" val=" 5.21752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151536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4.501457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247087"/>
  <p:tag name="EMFCHILD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29.87272"/>
  <p:tag name="EMFCHILD" val="Tru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2"/>
  <p:tag name="ORIGINALWIDTH" val=" 4.694764"/>
  <p:tag name="EMFCHILD" val="Tru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56378"/>
  <p:tag name="ORIGINALWIDTH" val=" 6.815315"/>
  <p:tag name="EMFCHILD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51614"/>
  <p:tag name="EMFCHILD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558897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2"/>
  <p:tag name="ORIGINALWIDTH" val=" 4.694764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3465"/>
  <p:tag name="ORIGINALWIDTH" val=" 5.21752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4.501457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247087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22.88504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2"/>
  <p:tag name="ORIGINALWIDTH" val=" 4.694764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56378"/>
  <p:tag name="ORIGINALWIDTH" val=" 6.815315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51614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288189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3.254764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6.558897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02953"/>
  <p:tag name="ORIGINALWIDTH" val=" 4.043819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288189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7.0812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{\triangle} \rightarrow F_{\triangle} (1+ \Delta_{\triangle}), \quad F_{\square} \rightarrow F_{\square} (1+ \Delta_{\square}), \quad G_{\square} \rightarrow G_{\square} (1+ \Delta_{G})&#10;\end{align*}&#10;&#10;&#10;\end{document}"/>
  <p:tag name="IGUANATEXSIZE" val="20"/>
  <p:tag name="IGUANATEXCURSOR" val="1005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79291"/>
  <p:tag name="ORIGINALWIDTH" val=" 5.934724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72"/>
  <p:tag name="ORIGINALWIDTH" val=" 8.84681"/>
  <p:tag name="EMFCHILD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7.08122"/>
  <p:tag name="EMFCHILD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79291"/>
  <p:tag name="ORIGINALWIDTH" val=" 5.934724"/>
  <p:tag name="EMFCHILD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311299"/>
  <p:tag name="EMFCHILD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3.287637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6.625117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28"/>
  <p:tag name="ORIGINALWIDTH" val=" 7.352401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79291"/>
  <p:tag name="ORIGINALWIDTH" val=" 5.934724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311299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559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7.08122"/>
  <p:tag name="EMFCHILD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5.132716"/>
  <p:tag name="EMFCHILD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72"/>
  <p:tag name="ORIGINALWIDTH" val=" 8.84681"/>
  <p:tag name="EMFCHILD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7.08122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5.132716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311299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3.287637"/>
  <p:tag name="EMFCHILD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6.625117"/>
  <p:tag name="EMFCHILD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28"/>
  <p:tag name="ORIGINALWIDTH" val=" 7.352401"/>
  <p:tag name="EMFCHILD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5.132716"/>
  <p:tag name="EMFCHILD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311299"/>
  <p:tag name="EMFCHILD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559"/>
  <p:tag name="EMFCHILD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42835"/>
  <p:tag name="ORIGINALWIDTH" val=" 7.073463"/>
  <p:tag name="EMFCHILD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5.132716"/>
  <p:tag name="EMFCHILD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72"/>
  <p:tag name="ORIGINALWIDTH" val=" 8.84681"/>
  <p:tag name="EMFCHILD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42835"/>
  <p:tag name="ORIGINALWIDTH" val=" 7.073463"/>
  <p:tag name="EMFCHILD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5.132716"/>
  <p:tag name="EMFCHILD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311299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3.287637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6.625117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28"/>
  <p:tag name="ORIGINALWIDTH" val=" 7.352401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390748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8"/>
  <p:tag name="ORIGINALWIDTH" val=" 2.311299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7.08122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2&#10;\end{align*}&#10;&#10;&#10;\end{document}"/>
  <p:tag name="IGUANATEXSIZE" val="20"/>
  <p:tag name="IGUANATEXCURSOR" val="83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82402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7.08122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1&#10;\end{align*}&#10;&#10;&#10;\end{document}"/>
  <p:tag name="IGUANATEXSIZE" val="20"/>
  <p:tag name="IGUANATEXCURSOR" val="83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2.538465"/>
  <p:tag name="EMFCHILD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56367"/>
  <p:tag name="ORIGINALWIDTH" val="6.884169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^{2}=M_{HH}=(q_{1}+q_{2})^{2}&#10;\end{align*}&#10;&#10;&#10;\end{document}"/>
  <p:tag name="IGUANATEXSIZE" val="20"/>
  <p:tag name="IGUANATEXCURSOR" val="842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  <p:tag name="EMFCHILD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25"/>
  <p:tag name="ORIGINALWIDTH" val="3.082432"/>
  <p:tag name="EMFCHILD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3"/>
  <p:tag name="ORIGINALWIDTH" val="6.62515"/>
  <p:tag name="EMFCHIL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04482"/>
  <p:tag name="ORIGINALWIDTH" val="9.982547"/>
  <p:tag name="EMFCHILD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763093"/>
  <p:tag name="ORIGINALWIDTH" val="6.213659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763093"/>
  <p:tag name="ORIGINALWIDTH" val="6.213659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33123"/>
  <p:tag name="ORIGINALWIDTH" val="6.62515"/>
  <p:tag name="EMFCHILD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7"/>
  <p:tag name="ORIGINALWIDTH" val="2.311289"/>
  <p:tag name="EMFCHILD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6197"/>
  <p:tag name="ORIGINALWIDTH" val="4.104594"/>
  <p:tag name="EMFCHILD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25"/>
  <p:tag name="ORIGINALWIDTH" val="2.538473"/>
  <p:tag name="EMFCHILD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35109"/>
  <p:tag name="ORIGINALWIDTH" val="6.62515"/>
  <p:tag name="EMFCHILD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6197"/>
  <p:tag name="ORIGINALWIDTH" val="4.104594"/>
  <p:tag name="EMFCHILD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25"/>
  <p:tag name="ORIGINALWIDTH" val="3.082432"/>
  <p:tag name="EMFCHILD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37"/>
  <p:tag name="ORIGINALWIDTH" val="2.311289"/>
  <p:tag name="EMFCHILD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25"/>
  <p:tag name="ORIGINALWIDTH" val="3.082432"/>
  <p:tag name="EMFCHILD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91932"/>
  <p:tag name="ORIGINALWIDTH" val=" 7.68118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cal{A}^{\mu \nu}=(C_{\triangle}F_{\triangle} +F_{\square})T^{\mu \nu}_{1}+G_{\square}T^{\mu \nu}_{2}&#10;\end{align*}&#10;&#10;&#10;\end{document}"/>
  <p:tag name="IGUANATEXSIZE" val="20"/>
  <p:tag name="IGUANATEXCURSOR" val="92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526"/>
  <p:tag name="ORIGINALWIDTH" val=" 4.156378"/>
  <p:tag name="EMFCHILD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95868"/>
  <p:tag name="ORIGINALWIDTH" val=" 3.584527"/>
  <p:tag name="EMFCHILD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119292"/>
  <p:tag name="ORIGINALWIDTH" val=" 6.625118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56934"/>
  <p:tag name="ORIGINALWIDTH" val=" 2.311299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84373"/>
  <p:tag name="ORIGINALWIDTH" val=" 7.073464"/>
  <p:tag name="EMFCHILD" val="Tr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6656"/>
  <p:tag name="ORIGINALWIDTH" val=" 5.934724"/>
  <p:tag name="EMFCHILD" val="Tru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8704"/>
  <p:tag name="ORIGINALWIDTH" val=" 7.081221"/>
  <p:tag name="EMFCHILD" val="Tru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6656"/>
  <p:tag name="ORIGINALWIDTH" val=" 5.934724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31893"/>
  <p:tag name="ORIGINALWIDTH" val=" 6.625118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8704"/>
  <p:tag name="ORIGINALWIDTH" val=" 7.081221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92916"/>
  <p:tag name="ORIGINALWIDTH" val=" 5.132717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56934"/>
  <p:tag name="ORIGINALWIDTH" val=" 2.311299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31538"/>
  <p:tag name="ORIGINALWIDTH" val=" 6.774567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526"/>
  <p:tag name="ORIGINALWIDTH" val=" 4.156378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95868"/>
  <p:tag name="ORIGINALWIDTH" val=" 3.584527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09648"/>
  <p:tag name="ORIGINALWIDTH" val=" 2.538465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31893"/>
  <p:tag name="ORIGINALWIDTH" val=" 6.625118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84373"/>
  <p:tag name="ORIGINALWIDTH" val=" 7.073464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92916"/>
  <p:tag name="ORIGINALWIDTH" val=" 5.132717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31538"/>
  <p:tag name="ORIGINALWIDTH" val=" 6.774567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526"/>
  <p:tag name="ORIGINALWIDTH" val=" 4.156378"/>
  <p:tag name="EMFCHILD" val="Tru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95868"/>
  <p:tag name="ORIGINALWIDTH" val=" 3.584527"/>
  <p:tag name="EMFCHILD" val="Tru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09648"/>
  <p:tag name="ORIGINALWIDTH" val=" 3.082402"/>
  <p:tag name="EMFCHILD" val="Tru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52"/>
  <p:tag name="ORIGINALWIDTH" val=" 67.67506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 \in \{u,d,c,s,b\}&#10;\end{align*}&#10;&#10;&#10;\end{document}"/>
  <p:tag name="IGUANATEXSIZE" val="20"/>
  <p:tag name="IGUANATEXCURSOR" val="85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02571"/>
  <p:tag name="ORIGINALWIDTH" val=" 4.10455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 \in \{u,d,c,s,b\}&#10;\end{align*}&#10;&#10;&#10;\end{document}"/>
  <p:tag name="IGUANATEXSIZE" val="20"/>
  <p:tag name="IGUANATEXCURSOR" val="85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51"/>
  <p:tag name="ORIGINALWIDTH" val=" 4.98127"/>
  <p:tag name="EMFCHILD" val="Tru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52"/>
  <p:tag name="ORIGINALWIDTH" val=" 3.536708"/>
  <p:tag name="EMFCHILD" val="Tru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061743"/>
  <p:tag name="ORIGINALWIDTH" val=" 5.120775"/>
  <p:tag name="EMFCHILD" val="Tru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21284"/>
  <p:tag name="ORIGINALWIDTH" val=" 4.742189"/>
  <p:tag name="EMFCHILD" val="Tru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061743"/>
  <p:tag name="ORIGINALWIDTH" val=" 3.875427"/>
  <p:tag name="EMFCHILD" val="Tru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061743"/>
  <p:tag name="ORIGINALWIDTH" val=" 3.6662"/>
  <p:tag name="EMFCHILD" val="Tru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21284"/>
  <p:tag name="ORIGINALWIDTH" val=" 3.6662"/>
  <p:tag name="EMFCHILD" val="Tru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52"/>
  <p:tag name="ORIGINALWIDTH" val=" 3.536708"/>
  <p:tag name="EMFCHILD" val="Tru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56256"/>
  <p:tag name="ORIGINALWIDTH" val=" 38.1257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bf{/G^{0}/G^{\pm}}&#10;\end{align*}&#10;&#10;&#10;\end{document}"/>
  <p:tag name="IGUANATEXSIZE" val="20"/>
  <p:tag name="IGUANATEXCURSOR" val="85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56256"/>
  <p:tag name="ORIGINALWIDTH" val=" 38.1257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bf{/G^{0}/G^{\pm}}&#10;\end{align*}&#10;&#10;&#10;\end{document}"/>
  <p:tag name="IGUANATEXSIZE" val="20"/>
  <p:tag name="IGUANATEXCURSOR" val="85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825827"/>
  <p:tag name="ORIGINALWIDTH" val=" 73.24606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M_{G^0} = M_{G^\pm} = 0 &#10;\end{align*}&#10;&#10;&#10;\end{document}"/>
  <p:tag name="IGUANATEXSIZE" val="20"/>
  <p:tag name="IGUANATEXCURSOR" val="859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9"/>
  <p:tag name="ORIGINALWIDTH" val=" 9.982559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M_{G^0} = M_{G^\pm} = 0 &#10;\end{align*}&#10;&#10;&#10;\end{document}"/>
  <p:tag name="IGUANATEXSIZE" val="20"/>
  <p:tag name="IGUANATEXCURSOR" val="859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390748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427126"/>
  <p:tag name="ORIGINALWIDTH" val=" 2.600236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18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9"/>
  <p:tag name="ORIGINALWIDTH" val=" 9.982559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390748"/>
  <p:tag name="EMFCHILD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54409"/>
  <p:tag name="ORIGINALWIDTH" val=" 4.149409"/>
  <p:tag name="EMFCHILD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18"/>
  <p:tag name="EMFCHILD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1"/>
  <p:tag name="ORIGINALWIDTH" val=" 4.194252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58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bf{/G^{0}/G^{\pm}}&#10;\end{align*}&#10;&#10;&#10;\end{document}"/>
  <p:tag name="IGUANATEXSIZE" val="20"/>
  <p:tag name="IGUANATEXCURSOR" val="85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53475"/>
  <p:tag name="ORIGINALWIDTH" val=" 7.780763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5847"/>
  <p:tag name="ORIGINALWIDTH" val=" 3.751866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58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53475"/>
  <p:tag name="ORIGINALWIDTH" val=" 7.780763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139668"/>
  <p:tag name="ORIGINALWIDTH" val=" 5.146679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58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mathbf{/G^{0}/G^{\pm}}&#10;\end{align*}&#10;&#10;&#10;\end{document}"/>
  <p:tag name="IGUANATEXSIZE" val="20"/>
  <p:tag name="IGUANATEXCURSOR" val="85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53475"/>
  <p:tag name="ORIGINALWIDTH" val=" 7.780763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5847"/>
  <p:tag name="ORIGINALWIDTH" val=" 3.751866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3"/>
  <p:tag name="ORIGINALWIDTH" val=" 3.875458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53475"/>
  <p:tag name="ORIGINALWIDTH" val=" 7.780763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139668"/>
  <p:tag name="ORIGINALWIDTH" val=" 5.146679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66984"/>
  <p:tag name="ORIGINALWIDTH" val="419.5316"/>
  <p:tag name="OUTPUTTYPE" val="SVG"/>
  <p:tag name="IGUANATEXVERSION" val="16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 I(x,y,z)&amp;=\int^{1}_{0}d\vec{x} \frac{1}{y^{1+\epsilon}} \frac{f(\vec{x})}{R_{q}^{3+2 \epsilon}(\vec{x})} \\&#10; &amp;=\int^{1}_{0}d\vec{x} \frac{1}{y^{1+\epsilon}} \left\{\frac{f(\vec{x})}{R_{q}^{3+2 \epsilon}(\vec{x})}-\frac{f(\vec{x};y=0)}{R_{q}^{3+2 \epsilon}(\vec{x};y=0)}\right\}  +\left(\int^{1}_{0}dy\frac{1}{y^{1+\epsilon}} \right) \int^{1}_{0}dx dz \frac{f(\vec{x};y=0)}{R_{q}^{3+2 \epsilon}(\vec{x};y=0)} &#10;\end{align*}&#10;&#10;&#10;\end{document}"/>
  <p:tag name="IGUANATEXSIZE" val="20"/>
  <p:tag name="IGUANATEXCURSOR" val="1257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82953"/>
  <p:tag name="ORIGINALWIDTH" val="4.60173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 I(x,y,z)&amp;=\int^{1}_{0}d\vec{x} \frac{1}{y^{1+\epsilon}} \frac{f(\vec{x})}{R_{q}^{3+2 \epsilon}(\vec{x})} \\&#10; &amp;=\int^{1}_{0}d\vec{x} \frac{1}{y^{1+\epsilon}} \left\{\frac{f(\vec{x})}{R_{q}^{3+2 \epsilon}(\vec{x})}-\frac{f(\vec{x};y=0)}{R_{q}^{3+2 \epsilon}(\vec{x};y=0)}\right\}  +\left(\int^{1}_{0}dy\frac{1}{y^{1+\epsilon}} \right) \int^{1}_{0}dx dz \frac{f(\vec{x};y=0)}{R_{q}^{3+2 \epsilon}(\vec{x};y=0)} &#10;\end{align*}&#10;&#10;&#10;\end{document}"/>
  <p:tag name="IGUANATEXSIZE" val="20"/>
  <p:tag name="IGUANATEXCURSOR" val="1257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92563"/>
  <p:tag name="ORIGINALWIDTH" val="1.162835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92563"/>
  <p:tag name="ORIGINALWIDTH" val="1.162835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214095"/>
  <p:tag name="EMFCHILD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89606"/>
  <p:tag name="ORIGINALWIDTH" val="6.609409"/>
  <p:tag name="EMFCHILD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.74165"/>
  <p:tag name="ORIGINALWIDTH" val="8.815866"/>
  <p:tag name="EMFCHILD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2815"/>
  <p:tag name="EMFCHILD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4.730945"/>
  <p:tag name="EMFCHILD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16614"/>
  <p:tag name="ORIGINALWIDTH" val="3.279843"/>
  <p:tag name="EMFCHILD" val="Tru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19.10232"/>
  <p:tag name="EMFCHILD" val="Tru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04095"/>
  <p:tag name="ORIGINALWIDTH" val="4.959527"/>
  <p:tag name="EMFCHILD" val="Tru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38.86874"/>
  <p:tag name="EMFCHILD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7.096417"/>
  <p:tag name="EMFCHILD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00315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3.075118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89606"/>
  <p:tag name="ORIGINALWIDTH" val="6.609409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.74165"/>
  <p:tag name="ORIGINALWIDTH" val="8.815866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2815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4.730945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16614"/>
  <p:tag name="ORIGINALWIDTH" val="3.279843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19.10232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47354"/>
  <p:tag name="ORIGINALWIDTH" val="4.840276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04095"/>
  <p:tag name="ORIGINALWIDTH" val="4.959527"/>
  <p:tag name="EMFCHILD" val="Tru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38.86874"/>
  <p:tag name="EMFCHILD" val="Tru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7.096417"/>
  <p:tag name="EMFCHILD" val="Tru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00315"/>
  <p:tag name="EMFCHILD" val="Tru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3.075118"/>
  <p:tag name="EMFCHILD" val="Tru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78"/>
  <p:tag name="ORIGINALWIDTH" val="6.072677"/>
  <p:tag name="EMFCHILD" val="Tru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04095"/>
  <p:tag name="ORIGINALWIDTH" val="4.959527"/>
  <p:tag name="EMFCHILD" val="Tru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05669"/>
  <p:tag name="ORIGINALWIDTH" val="1.083346"/>
  <p:tag name="EMFCHILD" val="Tru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89606"/>
  <p:tag name="ORIGINALWIDTH" val="6.609409"/>
  <p:tag name="EMFCHILD" val="Tru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3189"/>
  <p:tag name="ORIGINALWIDTH" val="4.184291"/>
  <p:tag name="EMFCHILD" val="Tru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66.73685"/>
  <p:tag name="EMFCHILD" val="Tru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7.096417"/>
  <p:tag name="EMFCHILD" val="Tru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00315"/>
  <p:tag name="EMFCHILD" val="Tru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3.075118"/>
  <p:tag name="EMFCHILD" val="Tru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05669"/>
  <p:tag name="ORIGINALWIDTH" val="1.083346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89606"/>
  <p:tag name="ORIGINALWIDTH" val="6.609409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3189"/>
  <p:tag name="ORIGINALWIDTH" val="4.184291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47354"/>
  <p:tag name="ORIGINALWIDTH" val="4.840276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16614"/>
  <p:tag name="ORIGINALWIDTH" val="6.609409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47354"/>
  <p:tag name="ORIGINALWIDTH" val="4.889961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.74165"/>
  <p:tag name="ORIGINALWIDTH" val="8.815866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2815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4.730945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16614"/>
  <p:tag name="ORIGINALWIDTH" val="3.279843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19.10232"/>
  <p:tag name="EMFCHILD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.47354"/>
  <p:tag name="ORIGINALWIDTH" val="4.889961"/>
  <p:tag name="EMFCHILD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.74165"/>
  <p:tag name="ORIGINALWIDTH" val="8.815866"/>
  <p:tag name="EMFCHILD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2.532441"/>
  <p:tag name="EMFCHILD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2815"/>
  <p:tag name="EMFCHILD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4.730945"/>
  <p:tag name="EMFCHILD" val="Tru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4.730945"/>
  <p:tag name="EMFCHILD" val="Tru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214095"/>
  <p:tag name="EMFCHILD" val="Tru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04095"/>
  <p:tag name="ORIGINALWIDTH" val="4.959527"/>
  <p:tag name="EMFCHILD" val="Tru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05669"/>
  <p:tag name="ORIGINALWIDTH" val="1.083346"/>
  <p:tag name="EMFCHILD" val="Tru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89606"/>
  <p:tag name="ORIGINALWIDTH" val="6.609409"/>
  <p:tag name="EMFCHILD" val="Tru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3189"/>
  <p:tag name="ORIGINALWIDTH" val="4.184291"/>
  <p:tag name="EMFCHILD" val="Tru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13386"/>
  <p:tag name="ORIGINALWIDTH" val="66.73685"/>
  <p:tag name="EMFCHILD" val="Tru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98228"/>
  <p:tag name="ORIGINALWIDTH" val="7.096417"/>
  <p:tag name="EMFCHILD" val="Tru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84921"/>
  <p:tag name="ORIGINALWIDTH" val="3.200315"/>
  <p:tag name="EMFCHILD" val="Tru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047914"/>
  <p:tag name="ORIGINALWIDTH" val="5.120551"/>
  <p:tag name="EMFCHILD" val="Tru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547914"/>
  <p:tag name="ORIGINALWIDTH" val="3.075118"/>
  <p:tag name="EMFCHILD" val="Tru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020512"/>
  <p:tag name="ORIGINALWIDTH" val="2.490669"/>
  <p:tag name="EMFCHILD" val="Tru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37362"/>
  <p:tag name="ORIGINALWIDTH" val="4.402953"/>
  <p:tag name="EMFCHILD" val="Tru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3248"/>
  <p:tag name="ORIGINALWIDTH" val="4.949606"/>
  <p:tag name="EMFCHILD" val="Tru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05669"/>
  <p:tag name="ORIGINALWIDTH" val="1.083346"/>
  <p:tag name="EMFCHILD" val="Tru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330709"/>
  <p:tag name="ORIGINALWIDTH" val="4.581851"/>
  <p:tag name="EMFCHILD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289606"/>
  <p:tag name="ORIGINALWIDTH" val="6.609409"/>
  <p:tag name="EMFCHILD" val="Tru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73189"/>
  <p:tag name="ORIGINALWIDTH" val="4.184291"/>
  <p:tag name="EMFCHILD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784724"/>
  <p:tag name="ORIGINALWIDTH" val="2.305827"/>
  <p:tag name="EMFCHILD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34654"/>
  <p:tag name="ORIGINALWIDTH" val=" 67.99025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^{2}\geq 0,4M_{V}^{2},...&#10;\end{align*}&#10;&#10;&#10;\end{document}"/>
  <p:tag name="IGUANATEXSIZE" val="20"/>
  <p:tag name="IGUANATEXCURSOR" val="86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.34654"/>
  <p:tag name="ORIGINALWIDTH" val="81.82343"/>
  <p:tag name="OUTPUTTYPE" val="SVG"/>
  <p:tag name="IGUANATEXVERSION" val="16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&#9;&#9;\begin{align*}&#10;M_{V}^{2} \rightarrow M_{V}^{2} (1-i\chi)&#10;&#9;\end{align*}&#10;&#10;&#10;\end{document}"/>
  <p:tag name="IGUANATEXSIZE" val="20"/>
  <p:tag name="IGUANATEXCURSOR" val="877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4583"/>
  <p:tag name="ORIGINALWIDTH" val="5.608937"/>
  <p:tag name="EMFCHILD" val="Tru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52"/>
  <p:tag name="ORIGINALWIDTH" val=" 67.67506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 \in \{u,d,c,s,b\}&#10;\end{align*}&#10;&#10;&#10;\end{document}"/>
  <p:tag name="IGUANATEXSIZE" val="20"/>
  <p:tag name="IGUANATEXCURSOR" val="85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02571"/>
  <p:tag name="ORIGINALWIDTH" val=" 4.10455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 \in \{u,d,c,s,b\}&#10;\end{align*}&#10;&#10;&#10;\end{document}"/>
  <p:tag name="IGUANATEXSIZE" val="20"/>
  <p:tag name="IGUANATEXCURSOR" val="85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51"/>
  <p:tag name="ORIGINALWIDTH" val=" 4.98127"/>
  <p:tag name="EMFCHILD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52"/>
  <p:tag name="ORIGINALWIDTH" val=" 3.536708"/>
  <p:tag name="EMFCHILD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061743"/>
  <p:tag name="ORIGINALWIDTH" val=" 5.120775"/>
  <p:tag name="EMFCHILD" val="Tru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21284"/>
  <p:tag name="ORIGINALWIDTH" val=" 4.742189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061743"/>
  <p:tag name="ORIGINALWIDTH" val=" 3.875427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061743"/>
  <p:tag name="ORIGINALWIDTH" val=" 3.6662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680943"/>
  <p:tag name="ORIGINALWIDTH" val=" 1.165614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21284"/>
  <p:tag name="ORIGINALWIDTH" val=" 3.6662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52"/>
  <p:tag name="ORIGINALWIDTH" val=" 3.536708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04451"/>
  <p:tag name="ORIGINALWIDTH" val="9.9825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&#9;&#9;\begin{align*}&#10;M_{V}^{2} \rightarrow M_{V}^{2} (1-i\chi)&#10;&#9;\end{align*}&#10;&#10;&#10;\end{document}"/>
  <p:tag name="IGUANATEXSIZE" val="20"/>
  <p:tag name="IGUANATEXCURSOR" val="877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  <p:tag name="EMFCHILD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32"/>
  <p:tag name="ORIGINALWIDTH" val="3.082402"/>
  <p:tag name="EMFCHILD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9026"/>
  <p:tag name="ORIGINALWIDTH" val="5.453544"/>
  <p:tag name="EMFCHILD" val="Tru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200475"/>
  <p:tag name="ORIGINALWIDTH" val="8.846812"/>
  <p:tag name="EMFCHILD" val="Tru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804451"/>
  <p:tag name="ORIGINALWIDTH" val="9.98256"/>
  <p:tag name="EMFCHILD" val="Tru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630632"/>
  <p:tag name="ORIGINALWIDTH" val="3.082402"/>
  <p:tag name="EMFCHILD" val="Tru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9026"/>
  <p:tag name="ORIGINALWIDTH" val="5.453544"/>
  <p:tag name="EMFCHILD" val="Tru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42"/>
  <p:tag name="ORIGINALWIDTH" val="2.3113"/>
  <p:tag name="EMFCHILD" val="Tru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35082"/>
  <p:tag name="ORIGINALWIDTH" val="3.287638"/>
  <p:tag name="EMFCHILD" val="Tru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985041"/>
  <p:tag name="ORIGINALWIDTH" val="6.087166"/>
  <p:tag name="EMFCHILD" val="Tru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694885"/>
  <p:tag name="ORIGINALWIDTH" val="2.630118"/>
  <p:tag name="EMFCHILD" val="Tru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44583"/>
  <p:tag name="ORIGINALWIDTH" val="5.608937"/>
  <p:tag name="EMFCHILD" val="Tru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962642"/>
  <p:tag name="ORIGINALWIDTH" val="2.3113"/>
  <p:tag name="EMFCHILD" val="Tru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56382"/>
  <p:tag name="ORIGINALWIDTH" val=" 6.884175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Q^{2}\geq 0,4M_{V}^{2},...&#10;\end{align*}&#10;&#10;&#10;\end{document}"/>
  <p:tag name="IGUANATEXSIZE" val="20"/>
  <p:tag name="IGUANATEXCURSOR" val="86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2"/>
  <p:tag name="ORIGINALWIDTH" val=" 3.082402"/>
  <p:tag name="EMFCHILD" val="Tru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701106"/>
  <p:tag name="ORIGINALWIDTH" val=" 6.087166"/>
  <p:tag name="EMFCHILD" val="Tru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4"/>
  <p:tag name="ORIGINALWIDTH" val=" 4.194253"/>
  <p:tag name="EMFCHILD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2"/>
  <p:tag name="ORIGINALWIDTH" val=" 1.165591"/>
  <p:tag name="EMFCHILD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4688"/>
  <p:tag name="ORIGINALWIDTH" val=" 4.413426"/>
  <p:tag name="EMFCHILD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51"/>
  <p:tag name="ORIGINALWIDTH" val=" 9.982561"/>
  <p:tag name="EMFCHILD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2"/>
  <p:tag name="ORIGINALWIDTH" val=" 3.082402"/>
  <p:tag name="EMFCHILD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26"/>
  <p:tag name="ORIGINALWIDTH" val=" 5.453544"/>
  <p:tag name="EMFCHILD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2"/>
  <p:tag name="ORIGINALWIDTH" val=" 1.165591"/>
  <p:tag name="EMFCHILD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56024"/>
  <p:tag name="ORIGINALWIDTH" val=" 1.056024"/>
  <p:tag name="EMFCHILD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56024"/>
  <p:tag name="ORIGINALWIDTH" val=" 1.056024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56024"/>
  <p:tag name="ORIGINALWIDTH" val=" 1.056024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12"/>
  <p:tag name="ORIGINALWIDTH" val=" 3126"/>
  <p:tag name="OUTPUTTYPE" val="PN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int^{1}_{0}dx \frac{f(x)}{(a+bx)^{\textcolor{red}{3}}} = \frac{f(0)}{2ba^{\textcolor{green}{2}}}-\frac{f(1)}{2b(a+b)^{\textcolor{green}{2}}}+\int^{1}_{0}dx \frac{f'(x)}{2b(a+bx)^{\textcolor{green}{2}}} &#10;\end{align*}&#10;&#10;&#10;\end{document}"/>
  <p:tag name="IGUANATEXSIZE" val="20"/>
  <p:tag name="IGUANATEXCURSOR" val="100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6.37776"/>
  <p:tag name="ORIGINALWIDTH" val=" 98.325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&#9;F_{1/2} \sim \int^{1}_{0}d\vec{x} J(\vec{x})\frac{f(\vec{x})}{R_{q}^{3}}&#10;&#9;\end{align*}&#10;&#10;&#10;\end{document}"/>
  <p:tag name="IGUANATEXSIZE" val="20"/>
  <p:tag name="IGUANATEXCURSOR" val="90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9"/>
  <p:tag name="ORIGINALWIDTH" val=" 7.010399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&#9;F_{1/2} \sim \int^{1}_{0}d\vec{x} J(\vec{x})\frac{f(\vec{x})}{R_{q}^{3}}&#10;&#9;\end{align*}&#10;&#10;&#10;\end{document}"/>
  <p:tag name="IGUANATEXSIZE" val="20"/>
  <p:tag name="IGUANATEXCURSOR" val="908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1"/>
  <p:tag name="ORIGINALWIDTH" val=" 2.513073"/>
  <p:tag name="EMFCHILD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7382"/>
  <p:tag name="ORIGINALWIDTH" val=" 2.968742"/>
  <p:tag name="EMFCHILD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1"/>
  <p:tag name="ORIGINALWIDTH" val=" 3.051577"/>
  <p:tag name="EMFCHILD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1"/>
  <p:tag name="ORIGINALWIDTH" val=" 6.578627"/>
  <p:tag name="EMFCHILD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2.13697"/>
  <p:tag name="ORIGINALWIDTH" val=" 8.748471"/>
  <p:tag name="EMFCHILD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1"/>
  <p:tag name="ORIGINALWIDTH" val=" 2.513073"/>
  <p:tag name="EMFCHILD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"/>
  <p:tag name="ORIGINALWIDTH" val=" 3.203506"/>
  <p:tag name="EMFCHILD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4"/>
  <p:tag name="ORIGINALWIDTH" val=" 4.694767"/>
  <p:tag name="EMFCHILD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972599"/>
  <p:tag name="ORIGINALWIDTH" val=" 4.369295"/>
  <p:tag name="EMFCHILD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2"/>
  <p:tag name="ORIGINALWIDTH" val=" 4.911775"/>
  <p:tag name="EMFCHILD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4"/>
  <p:tag name="ORIGINALWIDTH" val=" 5.542996"/>
  <p:tag name="EMFCHILD" val="Tru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2.288191"/>
  <p:tag name="EMFCHILD" val="Tru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972599"/>
  <p:tag name="ORIGINALWIDTH" val=" 4.369295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2"/>
  <p:tag name="ORIGINALWIDTH" val=" 4.911775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2.288191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65987"/>
  <p:tag name="ORIGINALWIDTH" val=" 4.921618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2.288191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972599"/>
  <p:tag name="ORIGINALWIDTH" val=" 4.369295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2"/>
  <p:tag name="ORIGINALWIDTH" val=" 4.911775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2.288191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19.19868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4"/>
  <p:tag name="ORIGINALWIDTH" val=" 7.042171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8"/>
  <p:tag name="ORIGINALWIDTH" val=" 3.175869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66338"/>
  <p:tag name="ORIGINALWIDTH" val="67.19724"/>
  <p:tag name="OUTPUTTYPE" val="SVG"/>
  <p:tag name="IGUANATEXVERSION" val="16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= finite + \mathcal{O}(\epsilon)&#10;\end{align*}&#10;&#10;&#10;\end{document}"/>
  <p:tag name="IGUANATEXSIZE" val="20"/>
  <p:tag name="IGUANATEXCURSOR" val="867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09811"/>
  <p:tag name="ORIGINALWIDTH" val="6.53047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= finite + \mathcal{O}(\epsilon)&#10;\end{align*}&#10;&#10;&#10;\end{document}"/>
  <p:tag name="IGUANATEXSIZE" val="20"/>
  <p:tag name="IGUANATEXCURSOR" val="867"/>
  <p:tag name="TRANSPARENCY" val="True"/>
  <p:tag name="LATEXENGINEID" val="0"/>
  <p:tag name="TEMPFOLDER" val="/Users/jamie/Library/Containers/com.microsoft.Powerpoint/Data/tmp/TemporaryItems/"/>
  <p:tag name="LATEXFORMHEIGHT" val="426.65"/>
  <p:tag name="LATEXFORMWIDTH" val="666.65"/>
  <p:tag name="LATEXFORMWRAP" val="True"/>
  <p:tag name="BITMAPVECTOR" val="1"/>
  <p:tag name="EMFCHILD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15937"/>
  <p:tag name="ORIGINALWIDTH" val="4.900315"/>
  <p:tag name="EMFCHILD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025393"/>
  <p:tag name="ORIGINALWIDTH" val="2.592559"/>
  <p:tag name="EMFCHILD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061732"/>
  <p:tag name="ORIGINALWIDTH" val="5.322598"/>
  <p:tag name="EMFCHILD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025393"/>
  <p:tag name="ORIGINALWIDTH" val="2.592559"/>
  <p:tag name="EMFCHILD" val="Tru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711575"/>
  <p:tag name="ORIGINALWIDTH" val="3.014803"/>
  <p:tag name="EMFCHILD" val="Tru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061732"/>
  <p:tag name="ORIGINALWIDTH" val="3.770984"/>
  <p:tag name="EMFCHILD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971575"/>
  <p:tag name="ORIGINALWIDTH" val="6.530472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18543"/>
  <p:tag name="ORIGINALWIDTH" val="7.07059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66338"/>
  <p:tag name="ORIGINALWIDTH" val="2.278307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96311"/>
  <p:tag name="ORIGINALWIDTH" val="3.230866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.966338"/>
  <p:tag name="ORIGINALWIDTH" val="2.278307"/>
  <p:tag name="EMFCHILD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764882"/>
  <p:tag name="ORIGINALWIDTH" val=" 77.9013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_{\triangle} =  \delta_{1} +\Delta_{HHH} &#10;\end{align*}&#10;&#10;&#10;\end{document}"/>
  <p:tag name="IGUANATEXSIZE" val="20"/>
  <p:tag name="IGUANATEXCURSOR" val="88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19921"/>
  <p:tag name="ORIGINALWIDTH" val=" 7.26051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_{\triangle} =  \delta_{1} +\Delta_{HHH} &#10;\end{align*}&#10;&#10;&#10;\end{document}"/>
  <p:tag name="IGUANATEXSIZE" val="20"/>
  <p:tag name="IGUANATEXCURSOR" val="88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81378"/>
  <p:tag name="ORIGINALWIDTH" val=" 5.860551"/>
  <p:tag name="EMFCHILD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09811"/>
  <p:tag name="ORIGINALWIDTH" val=" 6.542323"/>
  <p:tag name="EMFCHILD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82677"/>
  <p:tag name="ORIGINALWIDTH" val=" 4.033622"/>
  <p:tag name="EMFCHILD" val="Tru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67559"/>
  <p:tag name="ORIGINALWIDTH" val=" 2.506732"/>
  <p:tag name="EMFCHILD" val="Tru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6.542323"/>
  <p:tag name="EMFCHILD" val="Tru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19921"/>
  <p:tag name="ORIGINALWIDTH" val=" 7.260512"/>
  <p:tag name="EMFCHILD" val="Tru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136024"/>
  <p:tag name="EMFCHILD" val="Tru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136024"/>
  <p:tag name="EMFCHILD" val="Tru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136024"/>
  <p:tag name="EMFCHILD" val="Tru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764882"/>
  <p:tag name="ORIGINALWIDTH" val=" 77.9013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_{\triangle} =  \delta_{1} +\Delta_{HHH} &#10;\end{align*}&#10;&#10;&#10;\end{document}"/>
  <p:tag name="IGUANATEXSIZE" val="20"/>
  <p:tag name="IGUANATEXCURSOR" val="88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42835"/>
  <p:tag name="ORIGINALWIDTH" val=" 6.852402"/>
  <p:tag name="EMFCHILD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4.972323"/>
  <p:tag name="EMFCHILD" val="Tru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74567"/>
  <p:tag name="ORIGINALWIDTH" val=" 6.85992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F_{\square}, G_{\square}&#10;\end{align*}&#10;&#10;&#10;\end{document}"/>
  <p:tag name="IGUANATEXSIZE" val="20"/>
  <p:tag name="IGUANATEXCURSOR" val="859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72205"/>
  <p:tag name="ORIGINALWIDTH" val=" 4.972323"/>
  <p:tag name="EMFCHILD" val="Tru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19921"/>
  <p:tag name="ORIGINALWIDTH" val=" 7.26051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_{\triangle} =  \delta_{1} +\Delta_{HHH} &#10;\end{align*}&#10;&#10;&#10;\end{document}"/>
  <p:tag name="IGUANATEXSIZE" val="20"/>
  <p:tag name="IGUANATEXCURSOR" val="88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81378"/>
  <p:tag name="ORIGINALWIDTH" val=" 5.860551"/>
  <p:tag name="EMFCHILD" val="Tru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09811"/>
  <p:tag name="ORIGINALWIDTH" val=" 6.542323"/>
  <p:tag name="EMFCHILD" val="Tru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82677"/>
  <p:tag name="ORIGINALWIDTH" val=" 4.033622"/>
  <p:tag name="EMFCHILD" val="Tru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67559"/>
  <p:tag name="ORIGINALWIDTH" val=" 2.506732"/>
  <p:tag name="EMFCHILD" val="Tru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6.542323"/>
  <p:tag name="EMFCHILD" val="Tru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19921"/>
  <p:tag name="ORIGINALWIDTH" val=" 7.260512"/>
  <p:tag name="EMFCHILD" val="Tru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136024"/>
  <p:tag name="EMFCHILD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136024"/>
  <p:tag name="EMFCHIL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136024"/>
  <p:tag name="EMFCHILD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7.67413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7.67413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3315"/>
  <p:tag name="ORIGINALWIDTH" val=" 51.9872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^{H} + \delta t =0&#10;\end{align*}&#10;&#10;&#10;\end{document}"/>
  <p:tag name="IGUANATEXSIZE" val="20"/>
  <p:tag name="IGUANATEXCURSOR" val="85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70236"/>
  <p:tag name="ORIGINALWIDTH" val=" 6.64913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^{H} + \delta t =0&#10;\end{align*}&#10;&#10;&#10;\end{document}"/>
  <p:tag name="IGUANATEXSIZE" val="20"/>
  <p:tag name="IGUANATEXCURSOR" val="85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098622"/>
  <p:tag name="EMFCHILD" val="Tru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6.502441"/>
  <p:tag name="EMFCHILD" val="Tru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82677"/>
  <p:tag name="ORIGINALWIDTH" val=" 4.009016"/>
  <p:tag name="EMFCHILD" val="Tru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11575"/>
  <p:tag name="ORIGINALWIDTH" val=" 3.00189"/>
  <p:tag name="EMFCHILD" val="Tru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09811"/>
  <p:tag name="ORIGINALWIDTH" val=" 6.502441"/>
  <p:tag name="EMFCHILD" val="Tru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68858"/>
  <p:tag name="ORIGINALWIDTH" val=" 4.116575"/>
  <p:tag name="EMFCHILD" val="Tru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46181"/>
  <p:tag name="ORIGINALWIDTH" val=" 2.293858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&#10;\end{align*}&#10;&#10;&#10;\end{document}"/>
  <p:tag name="IGUANATEXSIZE" val="20"/>
  <p:tag name="IGUANATEXCURSOR" val="836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4.08464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439567"/>
  <p:tag name="ORIGINALWIDTH" val=" 3.058504"/>
  <p:tag name="EMFCHILD" val="Tru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4.08464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439567"/>
  <p:tag name="ORIGINALWIDTH" val=" 3.058504"/>
  <p:tag name="EMFCHILD" val="Tr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7.67413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7.67413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3315"/>
  <p:tag name="ORIGINALWIDTH" val=" 51.9872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^{H} + \delta t =0&#10;\end{align*}&#10;&#10;&#10;\end{document}"/>
  <p:tag name="IGUANATEXSIZE" val="20"/>
  <p:tag name="IGUANATEXCURSOR" val="85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3.7474"/>
  <p:tag name="ORIGINALWIDTH" val=" 145.207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v \rightarrow v +&amp; \Delta v, \quad \Delta v= - \frac{\delta t}{m^{2}_{H}} =\frac{T^{H}}{m^{2}_{H}} \\&#10;&amp;\Rightarrow \frac{\delta m_{t}}{m_{t}}, \frac{\delta v}{v} \supset \frac{T^{H}}{v m^{2}_{H}}&#10;\end{align*}&#10;&#10;&#10;\end{document}"/>
  <p:tag name="IGUANATEXSIZE" val="20"/>
  <p:tag name="IGUANATEXCURSOR" val="101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v \rightarrow v +&amp; \Delta v, \quad \Delta v= - \frac{\delta t}{m^{2}_{H}} =\frac{T^{H}}{m^{2}_{H}} \\&#10;&amp;\Rightarrow \frac{\delta m_{t}}{m_{t}}, \frac{\delta v}{v} \supset \frac{T^{H}}{v m^{2}_{H}}&#10;\end{align*}&#10;&#10;&#10;\end{document}"/>
  <p:tag name="IGUANATEXSIZE" val="20"/>
  <p:tag name="IGUANATEXCURSOR" val="101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200472"/>
  <p:tag name="ORIGINALWIDTH" val=" 8.846811"/>
  <p:tag name="EMFCHILD" val="Tru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EMFCHILD" val="Tru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9"/>
  <p:tag name="ORIGINALWIDTH" val=" 6.625118"/>
  <p:tag name="EMFCHILD" val="Tru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28"/>
  <p:tag name="ORIGINALWIDTH" val=" 7.352402"/>
  <p:tag name="EMFCHILD" val="Tru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EMFCHILD" val="Tru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5591"/>
  <p:tag name="EMFCHILD" val="Tru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33228"/>
  <p:tag name="ORIGINALWIDTH" val=" 7.352402"/>
  <p:tag name="EMFCHILD" val="Tru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EMFCHILD" val="Tru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18"/>
  <p:tag name="EMFCHILD" val="Tru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5039"/>
  <p:tag name="ORIGINALWIDTH" val=" 6.087165"/>
  <p:tag name="EMFCHILD" val="Tru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02953"/>
  <p:tag name="ORIGINALWIDTH" val=" 4.084646"/>
  <p:tag name="EMFCHILD" val="Tru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46181"/>
  <p:tag name="ORIGINALWIDTH" val=" 3.058504"/>
  <p:tag name="EMFCHILD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16.3037"/>
  <p:tag name="EMFCHILD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8.15937"/>
  <p:tag name="EMFCHILD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82402"/>
  <p:tag name="EMFCHILD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18"/>
  <p:tag name="EMFCHILD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4685"/>
  <p:tag name="ORIGINALWIDTH" val=" 6.774567"/>
  <p:tag name="EMFCHILD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16.3037"/>
  <p:tag name="EMFCHILD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8.15937"/>
  <p:tag name="EMFCHILD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82402"/>
  <p:tag name="EMFCHILD" val="Tru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479449"/>
  <p:tag name="ORIGINALWIDTH" val=" 8.846811"/>
  <p:tag name="EMFCHILD" val="Tru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02953"/>
  <p:tag name="ORIGINALWIDTH" val=" 4.084646"/>
  <p:tag name="EMFCHILD" val="Tru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8.15937"/>
  <p:tag name="EMFCHILD" val="Tru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8386"/>
  <p:tag name="ORIGINALWIDTH" val=" 2.357126"/>
  <p:tag name="EMFCHILD" val="Tru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17.05988"/>
  <p:tag name="EMFCHILD" val="Tru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8.15937"/>
  <p:tag name="EMFCHILD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8386"/>
  <p:tag name="ORIGINALWIDTH" val=" 2.357126"/>
  <p:tag name="EMFCHILD" val="Tru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5591"/>
  <p:tag name="EMFCHILD" val="Tru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02953"/>
  <p:tag name="ORIGINALWIDTH" val=" 4.084646"/>
  <p:tag name="EMFCHILD" val="Tru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EMFCHILD" val="Tru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9.991417"/>
  <p:tag name="EMFCHILD" val="Tru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EMFCHILD" val="Tru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78307"/>
  <p:tag name="ORIGINALWIDTH" val=" 6.087165"/>
  <p:tag name="EMFCHILD" val="Tru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4685"/>
  <p:tag name="ORIGINALWIDTH" val=" 6.774567"/>
  <p:tag name="EMFCHILD" val="Tru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21.49028"/>
  <p:tag name="EMFCHILD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373583"/>
  <p:tag name="EMFCHILD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8.15937"/>
  <p:tag name="EMFCHILD" val="Tru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82402"/>
  <p:tag name="EMFCHILD" val="Tru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70236"/>
  <p:tag name="ORIGINALWIDTH" val=" 6.64913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^{H} + \delta t =0&#10;\end{align*}&#10;&#10;&#10;\end{document}"/>
  <p:tag name="IGUANATEXSIZE" val="20"/>
  <p:tag name="IGUANATEXCURSOR" val="85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286811"/>
  <p:tag name="ORIGINALWIDTH" val=" 6.098622"/>
  <p:tag name="EMFCHILD" val="Tru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6.502441"/>
  <p:tag name="EMFCHILD" val="Tru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82677"/>
  <p:tag name="ORIGINALWIDTH" val=" 4.009016"/>
  <p:tag name="EMFCHILD" val="Tru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11575"/>
  <p:tag name="ORIGINALWIDTH" val=" 3.00189"/>
  <p:tag name="EMFCHILD" val="Tru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09811"/>
  <p:tag name="ORIGINALWIDTH" val=" 6.502441"/>
  <p:tag name="EMFCHILD" val="Tru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68858"/>
  <p:tag name="ORIGINALWIDTH" val=" 4.116575"/>
  <p:tag name="EMFCHILD" val="Tru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46181"/>
  <p:tag name="ORIGINALWIDTH" val=" 2.293858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&#10;\end{align*}&#10;&#10;&#10;\end{document}"/>
  <p:tag name="IGUANATEXSIZE" val="20"/>
  <p:tag name="IGUANATEXCURSOR" val="836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4.08464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439567"/>
  <p:tag name="ORIGINALWIDTH" val=" 3.058504"/>
  <p:tag name="EMFCHILD" val="Tru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3976"/>
  <p:tag name="ORIGINALWIDTH" val=" 4.08464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delta t&#10;\end{align*}&#10;&#10;&#10;\end{document}"/>
  <p:tag name="IGUANATEXSIZE" val="20"/>
  <p:tag name="IGUANATEXCURSOR" val="84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439567"/>
  <p:tag name="ORIGINALWIDTH" val=" 3.058504"/>
  <p:tag name="EMFCHILD" val="Tru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697165"/>
  <p:tag name="ORIGINALWIDTH" val=" 55.94083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textcolor{blue}{t}, \textcolor{red}{W,Z,G^{0},...} &#10;\end{align*}&#10;&#10;&#10;\end{document}"/>
  <p:tag name="IGUANATEXSIZE" val="20"/>
  <p:tag name="IGUANATEXCURSOR" val="850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769251"/>
  <p:tag name="ORIGINALWIDTH" val=" 3.005788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textcolor{blue}{t}, \textcolor{red}{W,Z,G^{0},...} &#10;\end{align*}&#10;&#10;&#10;\end{document}"/>
  <p:tag name="IGUANATEXSIZE" val="20"/>
  <p:tag name="IGUANATEXCURSOR" val="850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07992"/>
  <p:tag name="ORIGINALWIDTH" val=" 1.145512"/>
  <p:tag name="EMFCHILD" val="Tru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85117"/>
  <p:tag name="ORIGINALWIDTH" val=" 9.722323"/>
  <p:tag name="EMFCHILD" val="Tru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07992"/>
  <p:tag name="ORIGINALWIDTH" val=" 1.145512"/>
  <p:tag name="EMFCHILD" val="Tru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85865"/>
  <p:tag name="ORIGINALWIDTH" val=" 6.510906"/>
  <p:tag name="EMFCHILD" val="Tru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07992"/>
  <p:tag name="ORIGINALWIDTH" val=" 1.145512"/>
  <p:tag name="EMFCHILD" val="Tru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84369"/>
  <p:tag name="ORIGINALWIDTH" val=" 6.951497"/>
  <p:tag name="EMFCHILD" val="Tru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36456"/>
  <p:tag name="ORIGINALWIDTH" val=" 3.18004"/>
  <p:tag name="EMFCHILD" val="Tru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707992"/>
  <p:tag name="ORIGINALWIDTH" val=" 1.145512"/>
  <p:tag name="EMFCHILD" val="Tru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599999"/>
  <p:tag name="ORIGINALWIDTH" val=" 1.037795"/>
  <p:tag name="EMFCHILD" val="Tru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599999"/>
  <p:tag name="ORIGINALWIDTH" val=" 1.037795"/>
  <p:tag name="EMFCHILD" val="Tru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9599999"/>
  <p:tag name="ORIGINALWIDTH" val=" 1.037795"/>
  <p:tag name="EMFCHILD" val="Tru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81535"/>
  <p:tag name="ORIGINALWIDTH" val=" 9.54377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&#10;\end{align*}&#10;&#10;&#10;\end{document}"/>
  <p:tag name="IGUANATEXSIZE" val="20"/>
  <p:tag name="IGUANATEXCURSOR" val="85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13071"/>
  <p:tag name="ORIGINALWIDTH" val=" 4.89165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kappa_{\lambda}&#10;\end{align*}&#10;&#10;&#10;\end{document}"/>
  <p:tag name="IGUANATEXSIZE" val="20"/>
  <p:tag name="IGUANATEXCURSOR" val="851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23504"/>
  <p:tag name="ORIGINALWIDTH" val=" 3.835591"/>
  <p:tag name="EMFCHILD" val="Tru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43582"/>
  <p:tag name="ORIGINALWIDTH" val=" 4.93149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\lambda_{HHH}, \lambda_{HHHH}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311"/>
  <p:tag name="ORIGINALWIDTH" val=" 6.213661"/>
  <p:tag name="EMFCHILD" val="Tru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3.36945"/>
  <p:tag name="ORIGINALWIDTH" val=" 82.37016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 T_{1}^{\mu \nu} = g^{\mu \nu} -\frac{q_{1}^{\nu} q_{2}^{\mu}}{q_{1}\cdot q_{2}}&#10;\end{align*}&#10;\end{document}"/>
  <p:tag name="IGUANATEXSIZE" val="20"/>
  <p:tag name="IGUANATEXCURSOR" val="905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3.75764"/>
  <p:tag name="ORIGINALWIDTH" val=" 265.8565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_{2}^{\mu \nu} = g^{\mu \nu} + \frac{M^{2}_{H} q_{1}^{\nu}q_{2}^{\mu}}{p_{T}^{2}q_{1}\cdot q_{2}} -2 \frac{q_{2} \cdot p_{1} q_{1}^{\nu}p_{1}^{\mu}}{p_{T}^{2}q_{1}\cdot q_{2}} -2 \frac{q_{1} \cdot p_{1} p_{1}^{\nu} q_{2}^{\mu}}{p_{T}^{2}q_{1}\cdot q_{2}} + 2\frac{p_{1}^{\nu} p_{1}^{\mu}}{p_{T}^{2}}&#10;\end{align*}&#10;&#10;&#10;\end{document}"/>
  <p:tag name="IGUANATEXSIZE" val="20"/>
  <p:tag name="IGUANATEXCURSOR" val="835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5748"/>
  <p:tag name="ORIGINALWIDTH" val=" 5.209449"/>
  <p:tag name="EMFCHILD" val="Tru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74882"/>
  <p:tag name="ORIGINALWIDTH" val=" 6.77456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T_{2}^{\mu \nu} = g^{\mu \nu} + \frac{M^{2}_{H} q_{1}^{\nu}q_{2}^{\mu}}{p_{T}^{2}q_{1}\cdot q_{2}} -2 \frac{q_{2} \cdot p_{1} q_{1}^{\nu}p_{1}^{\mu}}{p_{T}^{2}q_{1}\cdot q_{2}} -2 \frac{q_{1} \cdot p_{1} p_{1}^{\nu} q_{2}^{\mu}}{p_{T}^{2}q_{1}\cdot q_{2}} + 2\frac{p_{1}^{\nu} p_{1}^{\mu}}{p_{T}^{2}}&#10;\end{align*}&#10;&#10;&#10;\end{document}"/>
  <p:tag name="IGUANATEXSIZE" val="20"/>
  <p:tag name="IGUANATEXCURSOR" val="835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5118"/>
  <p:tag name="ORIGINALWIDTH" val=" 4.156378"/>
  <p:tag name="EMFCHILD" val="Tru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52441"/>
  <p:tag name="ORIGINALWIDTH" val=" 3.584527"/>
  <p:tag name="EMFCHILD" val="Tru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37992"/>
  <p:tag name="ORIGINALWIDTH" val=" 6.625118"/>
  <p:tag name="EMFCHILD" val="Tru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87992"/>
  <p:tag name="ORIGINALWIDTH" val=" 4.572834"/>
  <p:tag name="EMFCHILD" val="Tru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5118"/>
  <p:tag name="ORIGINALWIDTH" val=" 4.156378"/>
  <p:tag name="EMFCHILD" val="Tru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52441"/>
  <p:tag name="ORIGINALWIDTH" val=" 3.584527"/>
  <p:tag name="EMFCHILD" val="Tru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69685"/>
  <p:tag name="ORIGINALWIDTH" val=" 6.625118"/>
  <p:tag name="EMFCHILD" val="Tru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32283"/>
  <p:tag name="ORIGINALWIDTH" val=" 9.982559"/>
  <p:tag name="EMFCHILD" val="Tru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72598"/>
  <p:tag name="ORIGINALWIDTH" val=" 6.213661"/>
  <p:tag name="EMFCHILD" val="Tru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52441"/>
  <p:tag name="ORIGINALWIDTH" val=" 3.584527"/>
  <p:tag name="EMFCHILD" val="Tru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5118"/>
  <p:tag name="ORIGINALWIDTH" val=" 4.156378"/>
  <p:tag name="EMFCHILD" val="Tru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197"/>
  <p:tag name="ORIGINALWIDTH" val=" 37.13075"/>
  <p:tag name="EMFCHILD" val="Tru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5748"/>
  <p:tag name="ORIGINALWIDTH" val=" 5.209449"/>
  <p:tag name="EMFCHILD" val="Tru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1378"/>
  <p:tag name="ORIGINALWIDTH" val=" 1.056024"/>
  <p:tag name="EMFCHILD" val="Tru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591"/>
  <p:tag name="ORIGINALWIDTH" val=" 6.087165"/>
  <p:tag name="EMFCHILD" val="Tru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69685"/>
  <p:tag name="ORIGINALWIDTH" val=" 3.975079"/>
  <p:tag name="EMFCHILD" val="Tru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1378"/>
  <p:tag name="ORIGINALWIDTH" val=" 1.056024"/>
  <p:tag name="EMFCHILD" val="Tru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52441"/>
  <p:tag name="ORIGINALWIDTH" val=" 3.584527"/>
  <p:tag name="EMFCHILD" val="Tru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5118"/>
  <p:tag name="ORIGINALWIDTH" val=" 4.156378"/>
  <p:tag name="EMFCHILD" val="Tru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197"/>
  <p:tag name="ORIGINALWIDTH" val=" 45.71051"/>
  <p:tag name="EMFCHILD" val="Tru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5748"/>
  <p:tag name="ORIGINALWIDTH" val=" 5.209449"/>
  <p:tag name="EMFCHILD" val="Tru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1378"/>
  <p:tag name="ORIGINALWIDTH" val=" 1.056024"/>
  <p:tag name="EMFCHILD" val="Tru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591"/>
  <p:tag name="ORIGINALWIDTH" val=" 6.087165"/>
  <p:tag name="EMFCHILD" val="Tru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69685"/>
  <p:tag name="ORIGINALWIDTH" val=" 3.975079"/>
  <p:tag name="EMFCHILD" val="Tru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1378"/>
  <p:tag name="ORIGINALWIDTH" val=" 1.056024"/>
  <p:tag name="EMFCHILD" val="Tru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52441"/>
  <p:tag name="ORIGINALWIDTH" val=" 3.584527"/>
  <p:tag name="EMFCHILD" val="Tru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5118"/>
  <p:tag name="ORIGINALWIDTH" val=" 4.156378"/>
  <p:tag name="EMFCHILD" val="Tru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197"/>
  <p:tag name="ORIGINALWIDTH" val=" 45.71051"/>
  <p:tag name="EMFCHILD" val="Tru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5748"/>
  <p:tag name="ORIGINALWIDTH" val=" 5.209449"/>
  <p:tag name="EMFCHILD" val="Tru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1378"/>
  <p:tag name="ORIGINALWIDTH" val=" 1.056024"/>
  <p:tag name="EMFCHILD" val="Tru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4.104606"/>
  <p:tag name="EMFCHILD" val="Tru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69685"/>
  <p:tag name="ORIGINALWIDTH" val=" 6.625118"/>
  <p:tag name="EMFCHILD" val="Tru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69685"/>
  <p:tag name="ORIGINALWIDTH" val=" 3.975079"/>
  <p:tag name="EMFCHILD" val="Tru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52441"/>
  <p:tag name="ORIGINALWIDTH" val=" 3.584527"/>
  <p:tag name="EMFCHILD" val="Tru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5118"/>
  <p:tag name="ORIGINALWIDTH" val=" 4.156378"/>
  <p:tag name="EMFCHILD" val="Tru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2.538465"/>
  <p:tag name="EMFCHILD" val="Tru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25197"/>
  <p:tag name="ORIGINALWIDTH" val=" 20.32429"/>
  <p:tag name="EMFCHILD" val="Tru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82756"/>
  <p:tag name="ORIGINALWIDTH" val=" 5.200472"/>
  <p:tag name="EMFCHILD" val="Tru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45394"/>
  <p:tag name="ORIGINALWIDTH" val=" 3.082402"/>
  <p:tag name="EMFCHILD" val="Tru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25748"/>
  <p:tag name="ORIGINALWIDTH" val=" 5.209449"/>
  <p:tag name="EMFCHILD" val="Tru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4685"/>
  <p:tag name="ORIGINALWIDTH" val=" 6.69393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 T_{1}^{\mu \nu} = g^{\mu \nu} -\frac{q_{1}^{\nu} q_{2}^{\mu}}{q_{1}\cdot q_{2}}&#10;\end{align*}&#10;\end{document}"/>
  <p:tag name="IGUANATEXSIZE" val="20"/>
  <p:tag name="IGUANATEXCURSOR" val="905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67835"/>
  <p:tag name="ORIGINALWIDTH" val=" 4.106929"/>
  <p:tag name="EMFCHILD" val="Tru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75433"/>
  <p:tag name="ORIGINALWIDTH" val=" 3.54185"/>
  <p:tag name="EMFCHILD" val="Tru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2.508228"/>
  <p:tag name="EMFCHILD" val="Tru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54626"/>
  <p:tag name="EMFCHILD" val="Tru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7"/>
  <p:tag name="ORIGINALWIDTH" val=" 4.518386"/>
  <p:tag name="EMFCHILD" val="Tru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67835"/>
  <p:tag name="ORIGINALWIDTH" val=" 4.106929"/>
  <p:tag name="EMFCHILD" val="Tru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75433"/>
  <p:tag name="ORIGINALWIDTH" val=" 3.54185"/>
  <p:tag name="EMFCHILD" val="Tru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5039"/>
  <p:tag name="ORIGINALWIDTH" val=" 6.014685"/>
  <p:tag name="EMFCHILD" val="Tru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622"/>
  <p:tag name="ORIGINALWIDTH" val=" 4.055709"/>
  <p:tag name="EMFCHILD" val="Tru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75433"/>
  <p:tag name="ORIGINALWIDTH" val=" 3.54185"/>
  <p:tag name="EMFCHILD" val="Tru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2.508228"/>
  <p:tag name="EMFCHILD" val="Tru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622"/>
  <p:tag name="ORIGINALWIDTH" val=" 4.055709"/>
  <p:tag name="EMFCHILD" val="Tru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567835"/>
  <p:tag name="ORIGINALWIDTH" val=" 4.106929"/>
  <p:tag name="EMFCHILD" val="Tru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45709"/>
  <p:tag name="EMFCHILD" val="Tru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24.73079"/>
  <p:tag name="EMFCHILD" val="Tru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622"/>
  <p:tag name="ORIGINALWIDTH" val=" 4.055709"/>
  <p:tag name="EMFCHILD" val="Tru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2.508228"/>
  <p:tag name="EMFCHILD" val="Tru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56024"/>
  <p:tag name="ORIGINALWIDTH" val=" 1.043465"/>
  <p:tag name="EMFCHILD" val="Tru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622"/>
  <p:tag name="ORIGINALWIDTH" val=" 4.055709"/>
  <p:tag name="EMFCHILD" val="Tru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45709"/>
  <p:tag name="EMFCHILD" val="Tru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4.05157"/>
  <p:tag name="ORIGINALWIDTH" val=" 181.8541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{\cal L} =&amp;  -\frac{1}{4} G^{a\mu\nu} G^a_{\mu\nu} + \bar t i \!\!&#10;\not\!\! D t  + \bar b i \!\! \not\!\! D b + |\partial_\mu \phi|^2 \\&#10;&amp;- V(\phi) - g_t \bar Q_L \phi^c t_R - g_b \bar Q_L \phi b_R +h.c&#10;\end{align*}&#10;&#10;&#10;\end{document}"/>
  <p:tag name="IGUANATEXSIZE" val="20"/>
  <p:tag name="IGUANATEXCURSOR" val="103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0.48772"/>
  <p:tag name="ORIGINALWIDTH" val=" 104.1363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V(\phi)  = -\mu^2 |\phi|^2 + \frac{\lambda}{2} |\phi|^4&#10;\end{align*}&#10;&#10;&#10;\end{document}"/>
  <p:tag name="IGUANATEXSIZE" val="20"/>
  <p:tag name="IGUANATEXCURSOR" val="846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825827"/>
  <p:tag name="ORIGINALWIDTH" val=" 73.24606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M_{G^0} = M_{G^\pm} = 0 &#10;\end{align*}&#10;&#10;&#10;\end{document}"/>
  <p:tag name="IGUANATEXSIZE" val="20"/>
  <p:tag name="IGUANATEXCURSOR" val="859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9"/>
  <p:tag name="ORIGINALWIDTH" val=" 9.982559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M_{G^0} = M_{G^\pm} = 0 &#10;\end{align*}&#10;&#10;&#10;\end{document}"/>
  <p:tag name="IGUANATEXSIZE" val="20"/>
  <p:tag name="IGUANATEXCURSOR" val="859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390748"/>
  <p:tag name="EMFCHILD" val="Tru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427126"/>
  <p:tag name="ORIGINALWIDTH" val=" 2.600236"/>
  <p:tag name="EMFCHILD" val="Tru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18"/>
  <p:tag name="EMFCHILD" val="Tru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9"/>
  <p:tag name="ORIGINALWIDTH" val=" 9.982559"/>
  <p:tag name="EMFCHILD" val="Tru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042087"/>
  <p:tag name="ORIGINALWIDTH" val=" 5.390748"/>
  <p:tag name="EMFCHILD" val="Tru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54409"/>
  <p:tag name="ORIGINALWIDTH" val=" 4.149409"/>
  <p:tag name="EMFCHILD" val="Tru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18"/>
  <p:tag name="EMFCHILD" val="Tru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1"/>
  <p:tag name="ORIGINALWIDTH" val=" 4.194252"/>
  <p:tag name="EMFCHILD" val="Tru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3"/>
  <p:tag name="ORIGINALWIDTH" val=" 7.103347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V(\phi)  = -\mu^2 |\phi|^2 + \frac{\lambda}{2} |\phi|^4&#10;\end{align*}&#10;&#10;&#10;\end{document}"/>
  <p:tag name="IGUANATEXSIZE" val="20"/>
  <p:tag name="IGUANATEXCURSOR" val="846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2.3113"/>
  <p:tag name="EMFCHILD" val="Tru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5638"/>
  <p:tag name="ORIGINALWIDTH" val=" 5.220394"/>
  <p:tag name="EMFCHILD" val="Tru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2.3113"/>
  <p:tag name="EMFCHILD" val="Tru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1"/>
  <p:tag name="ORIGINALWIDTH" val=" 6.625119"/>
  <p:tag name="EMFCHILD" val="Tru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504"/>
  <p:tag name="ORIGINALWIDTH" val=" 6.087166"/>
  <p:tag name="EMFCHILD" val="Tru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55395"/>
  <p:tag name="ORIGINALWIDTH" val=" 5.399725"/>
  <p:tag name="EMFCHILD" val="Tru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1"/>
  <p:tag name="ORIGINALWIDTH" val=" 3.082402"/>
  <p:tag name="EMFCHILD" val="Tru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.398504"/>
  <p:tag name="EMFCHILD" val="Tru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5638"/>
  <p:tag name="ORIGINALWIDTH" val=" 5.220394"/>
  <p:tag name="EMFCHILD" val="Tru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.398504"/>
  <p:tag name="EMFCHILD" val="Tru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1"/>
  <p:tag name="ORIGINALWIDTH" val=" 3.082402"/>
  <p:tag name="EMFCHILD" val="Tru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8"/>
  <p:tag name="ORIGINALWIDTH" val=" 6.625119"/>
  <p:tag name="EMFCHILD" val="Tru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43584"/>
  <p:tag name="ORIGINALWIDTH" val=" 4.931497"/>
  <p:tag name="EMFCHILD" val="Tru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6"/>
  <p:tag name="ORIGINALWIDTH" val=" 5.811536"/>
  <p:tag name="EMFCHILD" val="Tru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8"/>
  <p:tag name="ORIGINALWIDTH" val=" 3.975079"/>
  <p:tag name="EMFCHILD" val="Tru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.398504"/>
  <p:tag name="EMFCHILD" val="Tru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5638"/>
  <p:tag name="ORIGINALWIDTH" val=" 5.220394"/>
  <p:tag name="EMFCHILD" val="Tru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4"/>
  <p:tag name="ORIGINALWIDTH" val=" .398504"/>
  <p:tag name="EMFCHILD" val="Tru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00355"/>
  <p:tag name="ORIGINALWIDTH" val=" 3.417166"/>
  <p:tag name="EMFCHILD" val="Tru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35871"/>
  <p:tag name="ORIGINALWIDTH" val=" 6.216654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{\cal L} =&amp;  -\frac{1}{4} G^{a\mu\nu} G^a_{\mu\nu} + \bar t i \!\!&#10;\not\!\! D t  + \bar b i \!\! \not\!\! D b + |\partial_\mu \phi|^2 \\&#10;&amp;- V(\phi) - g_t \bar Q_L \phi^c t_R - g_b \bar Q_L \phi b_R +h.c&#10;\end{align*}&#10;&#10;&#10;\end{document}"/>
  <p:tag name="IGUANATEXSIZE" val="20"/>
  <p:tag name="IGUANATEXCURSOR" val="1037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64618"/>
  <p:tag name="ORIGINALWIDTH" val=" 6.625134"/>
  <p:tag name="EMFCHILD" val="Tru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71028"/>
  <p:tag name="ORIGINALWIDTH" val=" 6.087139"/>
  <p:tag name="EMFCHILD" val="Tru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539"/>
  <p:tag name="ORIGINALWIDTH" val=" 3.287658"/>
  <p:tag name="EMFCHILD" val="Tru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70668"/>
  <p:tag name="ORIGINALWIDTH" val=" 4.981304"/>
  <p:tag name="EMFCHILD" val="Tru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51983"/>
  <p:tag name="ORIGINALWIDTH" val=" 4.413427"/>
  <p:tag name="EMFCHILD" val="Tru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35871"/>
  <p:tag name="ORIGINALWIDTH" val=" 7.073444"/>
  <p:tag name="EMFCHILD" val="Tru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55333"/>
  <p:tag name="ORIGINALWIDTH" val=" 3.556638"/>
  <p:tag name="EMFCHILD" val="Tru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37355"/>
  <p:tag name="ORIGINALWIDTH" val=" 4.156379"/>
  <p:tag name="EMFCHILD" val="Tru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87566"/>
  <p:tag name="ORIGINALWIDTH" val=" 3.584538"/>
  <p:tag name="EMFCHILD" val="Tru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35871"/>
  <p:tag name="ORIGINALWIDTH" val=" 7.073444"/>
  <p:tag name="EMFCHILD" val="Tru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55333"/>
  <p:tag name="ORIGINALWIDTH" val=" 3.556638"/>
  <p:tag name="EMFCHILD" val="Tru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37355"/>
  <p:tag name="ORIGINALWIDTH" val=" 4.156379"/>
  <p:tag name="EMFCHILD" val="Tru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87566"/>
  <p:tag name="ORIGINALWIDTH" val=" 3.584538"/>
  <p:tag name="EMFCHILD" val="Tru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539"/>
  <p:tag name="ORIGINALWIDTH" val=" 6.625134"/>
  <p:tag name="EMFCHILD" val="Tru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000146"/>
  <p:tag name="ORIGINALWIDTH" val=" 3.596505"/>
  <p:tag name="EMFCHILD" val="Tru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64845"/>
  <p:tag name="ORIGINALWIDTH" val=" 3.058511"/>
  <p:tag name="EMFCHILD" val="Tru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03573"/>
  <p:tag name="ORIGINALWIDTH" val=" 2.630134"/>
  <p:tag name="EMFCHILD" val="Tru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19868"/>
  <p:tag name="ORIGINALWIDTH" val=" 4.971355"/>
  <p:tag name="EMFCHILD" val="Tru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10054"/>
  <p:tag name="ORIGINALWIDTH" val=" 7.611438"/>
  <p:tag name="EMFCHILD" val="Tru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64845"/>
  <p:tag name="ORIGINALWIDTH" val=" 3.058511"/>
  <p:tag name="EMFCHILD" val="Tru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539"/>
  <p:tag name="ORIGINALWIDTH" val=" 6.625134"/>
  <p:tag name="EMFCHILD" val="Tru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000146"/>
  <p:tag name="ORIGINALWIDTH" val=" 3.596505"/>
  <p:tag name="EMFCHILD" val="Tru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2298"/>
  <p:tag name="ORIGINALWIDTH" val=" 3.666219"/>
  <p:tag name="EMFCHILD" val="Tru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03573"/>
  <p:tag name="ORIGINALWIDTH" val=" 2.630134"/>
  <p:tag name="EMFCHILD" val="Tru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019868"/>
  <p:tag name="ORIGINALWIDTH" val=" 4.971355"/>
  <p:tag name="EMFCHILD" val="Tru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10054"/>
  <p:tag name="ORIGINALWIDTH" val=" 7.611438"/>
  <p:tag name="EMFCHILD" val="Tru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2298"/>
  <p:tag name="ORIGINALWIDTH" val=" 3.666219"/>
  <p:tag name="EMFCHILD" val="Tru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539"/>
  <p:tag name="ORIGINALWIDTH" val=" 6.625134"/>
  <p:tag name="EMFCHILD" val="Tru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677968"/>
  <p:tag name="ORIGINALWIDTH" val=" .3984942"/>
  <p:tag name="EMFCHILD" val="Tru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142353"/>
  <p:tag name="ORIGINALWIDTH" val=" 5.240335"/>
  <p:tag name="EMFCHILD" val="Tru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37355"/>
  <p:tag name="ORIGINALWIDTH" val=" 4.156379"/>
  <p:tag name="EMFCHILD" val="Tru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00496"/>
  <p:tag name="ORIGINALWIDTH" val=" 5.2204"/>
  <p:tag name="EMFCHILD" val="Tru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677968"/>
  <p:tag name="ORIGINALWIDTH" val=" .3984942"/>
  <p:tag name="EMFCHILD" val="Tru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98309"/>
  <p:tag name="ORIGINALWIDTH" val=" 3.08241"/>
  <p:tag name="EMFCHILD" val="Tru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71028"/>
  <p:tag name="ORIGINALWIDTH" val=" 6.087139"/>
  <p:tag name="EMFCHILD" val="Tru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2298"/>
  <p:tag name="ORIGINALWIDTH" val=" 7.103362"/>
  <p:tag name="EMFCHILD" val="Tru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677968"/>
  <p:tag name="ORIGINALWIDTH" val=" 2.311303"/>
  <p:tag name="EMFCHILD" val="Tru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00496"/>
  <p:tag name="ORIGINALWIDTH" val=" 5.2204"/>
  <p:tag name="EMFCHILD" val="Tru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677968"/>
  <p:tag name="ORIGINALWIDTH" val=" 2.311303"/>
  <p:tag name="EMFCHILD" val="Tru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71028"/>
  <p:tag name="ORIGINALWIDTH" val=" 6.087139"/>
  <p:tag name="EMFCHILD" val="Tru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61629"/>
  <p:tag name="ORIGINALWIDTH" val=" 4.572825"/>
  <p:tag name="EMFCHILD" val="Tru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01856"/>
  <p:tag name="ORIGINALWIDTH" val=" 2.357154"/>
  <p:tag name="EMFCHILD" val="Tru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000146"/>
  <p:tag name="ORIGINALWIDTH" val=" 3.596505"/>
  <p:tag name="EMFCHILD" val="Tru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00496"/>
  <p:tag name="ORIGINALWIDTH" val=" 6.884163"/>
  <p:tag name="EMFCHILD" val="Tru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27031"/>
  <p:tag name="ORIGINALWIDTH" val=" 4.546944"/>
  <p:tag name="EMFCHILD" val="Tru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00496"/>
  <p:tag name="ORIGINALWIDTH" val=" 5.2204"/>
  <p:tag name="EMFCHILD" val="Tru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55333"/>
  <p:tag name="ORIGINALWIDTH" val=" 3.019653"/>
  <p:tag name="EMFCHILD" val="Tru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64845"/>
  <p:tag name="ORIGINALWIDTH" val=" 3.058511"/>
  <p:tag name="EMFCHILD" val="Tru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2529"/>
  <p:tag name="ORIGINALWIDTH" val=" 5.42565"/>
  <p:tag name="EMFCHILD" val="Tru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71028"/>
  <p:tag name="ORIGINALWIDTH" val=" 6.087139"/>
  <p:tag name="EMFCHILD" val="Tru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261629"/>
  <p:tag name="ORIGINALWIDTH" val=" 4.572825"/>
  <p:tag name="EMFCHILD" val="Tru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9306"/>
  <p:tag name="ORIGINALWIDTH" val=" 2.824389"/>
  <p:tag name="EMFCHILD" val="Tru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000146"/>
  <p:tag name="ORIGINALWIDTH" val=" 3.596505"/>
  <p:tag name="EMFCHILD" val="Tru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00496"/>
  <p:tag name="ORIGINALWIDTH" val=" 6.884163"/>
  <p:tag name="EMFCHILD" val="Tru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27031"/>
  <p:tag name="ORIGINALWIDTH" val=" 4.546944"/>
  <p:tag name="EMFCHILD" val="Tru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700496"/>
  <p:tag name="ORIGINALWIDTH" val=" 5.2204"/>
  <p:tag name="EMFCHILD" val="Tru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2298"/>
  <p:tag name="ORIGINALWIDTH" val=" 3.666219"/>
  <p:tag name="EMFCHILD" val="Tru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62529"/>
  <p:tag name="ORIGINALWIDTH" val=" 5.42565"/>
  <p:tag name="EMFCHILD" val="Tru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539"/>
  <p:tag name="ORIGINALWIDTH" val=" 6.625134"/>
  <p:tag name="EMFCHILD" val="Tru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2298"/>
  <p:tag name="ORIGINALWIDTH" val=" 4.891621"/>
  <p:tag name="EMFCHILD" val="Tru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025846"/>
  <p:tag name="ORIGINALWIDTH" val=" 1.056019"/>
  <p:tag name="EMFCHILD" val="Tru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384114"/>
  <p:tag name="ORIGINALWIDTH" val=" 3.875433"/>
  <p:tag name="EMFCHILD" val="Tru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82.37059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I(\chi)=I(0)+\mathcal{O}(\chi)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0.19362"/>
  <p:tag name="ORIGINALWIDTH" val=" 175.982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1}(\chi,t)=\frac{tI(\chi)-I(t \chi)}{t-1} =I(0)+\mathcal{O}(\chi^{2})&#10;\end{align*}&#10;&#10;&#10;\end{document}"/>
  <p:tag name="IGUANATEXSIZE" val="20"/>
  <p:tag name="IGUANATEXCURSOR" val="90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0.19362"/>
  <p:tag name="ORIGINALWIDTH" val=" 229.448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n}(\chi,t)=\frac{t^{n}R_{n-1}(\chi)-R_{n-1}(t\chi)}{t^{n}-1}=I(0)+\mathcal{O}(\chi^{n+1})&#10;\end{align*}&#10;&#10;&#10;\end{document}"/>
  <p:tag name="IGUANATEXSIZE" val="20"/>
  <p:tag name="IGUANATEXCURSOR" val="88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1.2348"/>
  <p:tag name="ORIGINALWIDTH" val=" 177.7422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1}(\chi,2)=2 I(\chi)-I(2 \chi) =I(0)+\mathcal{O}(\chi^{2})&#10;\end{align*}&#10;&#10;&#10;\end{document}"/>
  <p:tag name="IGUANATEXSIZE" val="20"/>
  <p:tag name="IGUANATEXCURSOR" val="86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0.42795"/>
  <p:tag name="ORIGINALWIDTH" val=" 232.5984"/>
  <p:tag name="OUTPUTTYPE" val="SVG"/>
  <p:tag name="IGUANATEXVERSION" val="162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2}(\chi,2)=\frac{1}{3} \left[8I(\chi)-6I(2 \chi) +I(4 \chi)\right] =I(0)+\mathcal{O}(\chi^{3})&#10;\end{align*}&#10;&#10;&#10;\end{document}"/>
  <p:tag name="IGUANATEXSIZE" val="20"/>
  <p:tag name="IGUANATEXCURSOR" val="89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1"/>
  <p:tag name="ORIGINALWIDTH" val=" 7.083035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2}(\chi,2)=\frac{1}{3} \left[8I(\chi)-6I(2 \chi) +I(4 \chi)\right] =I(0)+\mathcal{O}(\chi^{3})&#10;\end{align*}&#10;&#10;&#10;\end{document}"/>
  <p:tag name="IGUANATEXSIZE" val="20"/>
  <p:tag name="IGUANATEXCURSOR" val="89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3"/>
  <p:tag name="ORIGINALWIDTH" val=" 3.069293"/>
  <p:tag name="EMFCHILD" val="Tru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585081"/>
  <p:tag name="EMFCHILD" val="Tru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9"/>
  <p:tag name="ORIGINALWIDTH" val=" 1.16063"/>
  <p:tag name="EMFCHILD" val="Tru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3.958151"/>
  <p:tag name="EMFCHILD" val="Tru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596932"/>
  <p:tag name="EMFCHILD" val="Tru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3.273663"/>
  <p:tag name="EMFCHILD" val="Tru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4645"/>
  <p:tag name="ORIGINALWIDTH" val=" 4.96012"/>
  <p:tag name="EMFCHILD" val="Tru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"/>
  <p:tag name="ORIGINALWIDTH" val=" 4.116892"/>
  <p:tag name="EMFCHILD" val="Tru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1.359056"/>
  <p:tag name="EMFCHILD" val="Tru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"/>
  <p:tag name="ORIGINALWIDTH" val=" 4.116892"/>
  <p:tag name="EMFCHILD" val="Tru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8"/>
  <p:tag name="ORIGINALWIDTH" val=" 4.593073"/>
  <p:tag name="EMFCHILD" val="Tru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585081"/>
  <p:tag name="EMFCHILD" val="Tru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5039"/>
  <p:tag name="ORIGINALWIDTH" val=" 6.061262"/>
  <p:tag name="EMFCHILD" val="Tru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"/>
  <p:tag name="ORIGINALWIDTH" val=" 4.116892"/>
  <p:tag name="EMFCHILD" val="Tru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8"/>
  <p:tag name="ORIGINALWIDTH" val=" 4.593073"/>
  <p:tag name="EMFCHILD" val="Tru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3.958151"/>
  <p:tag name="EMFCHILD" val="Tru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585081"/>
  <p:tag name="EMFCHILD" val="Tru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6.596932"/>
  <p:tag name="EMFCHILD" val="Tru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8"/>
  <p:tag name="ORIGINALWIDTH" val=" 4.593073"/>
  <p:tag name="EMFCHILD" val="Tru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44684"/>
  <p:tag name="ORIGINALWIDTH" val=" 4.394648"/>
  <p:tag name="EMFCHILD" val="Tru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585081"/>
  <p:tag name="EMFCHILD" val="Tru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1.359056"/>
  <p:tag name="EMFCHILD" val="Tru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596932"/>
  <p:tag name="EMFCHILD" val="Tru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8"/>
  <p:tag name="ORIGINALWIDTH" val=" 4.593073"/>
  <p:tag name="EMFCHILD" val="Tru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"/>
  <p:tag name="ORIGINALWIDTH" val=" 4.176419"/>
  <p:tag name="EMFCHILD" val="Tru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8"/>
  <p:tag name="ORIGINALWIDTH" val=" 6.596932"/>
  <p:tag name="EMFCHILD" val="Tru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42834"/>
  <p:tag name="ORIGINALWIDTH" val=" 7.142562"/>
  <p:tag name="EMFCHILD" val="Tru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585081"/>
  <p:tag name="EMFCHILD" val="Tru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70078"/>
  <p:tag name="ORIGINALWIDTH" val=" 3.194293"/>
  <p:tag name="EMFCHILD" val="Tru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7"/>
  <p:tag name="ORIGINALWIDTH" val=" 2.301497"/>
  <p:tag name="EMFCHILD" val="Tru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2362"/>
  <p:tag name="ORIGINALWIDTH" val=" 7.113309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1}(\chi,2)=2 I(\chi)-I(2 \chi) =I(0)+\mathcal{O}(\chi^{2})&#10;\end{align*}&#10;&#10;&#10;\end{document}"/>
  <p:tag name="IGUANATEXSIZE" val="20"/>
  <p:tag name="IGUANATEXCURSOR" val="86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29"/>
  <p:tag name="ORIGINALWIDTH" val=" 2.538465"/>
  <p:tag name="EMFCHILD" val="Tru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608938"/>
  <p:tag name="EMFCHILD" val="Tru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78818"/>
  <p:tag name="ORIGINALWIDTH" val=" 1.165591"/>
  <p:tag name="EMFCHILD" val="Tru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7"/>
  <p:tag name="ORIGINALWIDTH" val=" 3.97508"/>
  <p:tag name="EMFCHILD" val="Tru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2"/>
  <p:tag name="EMFCHILD" val="Tru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7"/>
  <p:tag name="ORIGINALWIDTH" val=" 3.97508"/>
  <p:tag name="EMFCHILD" val="Tru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7"/>
  <p:tag name="ORIGINALWIDTH" val=" 4.612678"/>
  <p:tag name="EMFCHILD" val="Tru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608938"/>
  <p:tag name="EMFCHILD" val="Tru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985038"/>
  <p:tag name="ORIGINALWIDTH" val=" 6.087167"/>
  <p:tag name="EMFCHILD" val="Tru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7"/>
  <p:tag name="ORIGINALWIDTH" val=" 4.612678"/>
  <p:tag name="EMFCHILD" val="Tru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7"/>
  <p:tag name="ORIGINALWIDTH" val=" 3.97508"/>
  <p:tag name="EMFCHILD" val="Tru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608938"/>
  <p:tag name="EMFCHILD" val="Tru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33122"/>
  <p:tag name="ORIGINALWIDTH" val=" 6.62512"/>
  <p:tag name="EMFCHILD" val="Tru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04447"/>
  <p:tag name="ORIGINALWIDTH" val=" 4.612678"/>
  <p:tag name="EMFCHILD" val="Tru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85429"/>
  <p:tag name="ORIGINALWIDTH" val=" 4.194253"/>
  <p:tag name="EMFCHILD" val="Tru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635077"/>
  <p:tag name="ORIGINALWIDTH" val=" 6.62512"/>
  <p:tag name="EMFCHILD" val="Tru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242833"/>
  <p:tag name="ORIGINALWIDTH" val=" 7.173073"/>
  <p:tag name="EMFCHILD" val="Tru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45826"/>
  <p:tag name="ORIGINALWIDTH" val=" 5.608938"/>
  <p:tag name="EMFCHILD" val="Tru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630629"/>
  <p:tag name="ORIGINALWIDTH" val=" 3.082402"/>
  <p:tag name="EMFCHILD" val="Tru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962636"/>
  <p:tag name="ORIGINALWIDTH" val=" 2.3113"/>
  <p:tag name="EMFCHILD" val="Tru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04369"/>
  <p:tag name="ORIGINALWIDTH" val=" 7.113306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n}(\chi,t)=\frac{t^{n}R_{n-1}(\chi)-R_{n-1}(t\chi)}{t^{n}-1}=I(0)+\mathcal{O}(\chi^{n+1})&#10;\end{align*}&#10;&#10;&#10;\end{document}"/>
  <p:tag name="IGUANATEXSIZE" val="20"/>
  <p:tag name="IGUANATEXCURSOR" val="883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02204"/>
  <p:tag name="ORIGINALWIDTH" val=" 4.260984"/>
  <p:tag name="EMFCHILD" val="Tru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6"/>
  <p:tag name="EMFCHILD" val="Tru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843425"/>
  <p:tag name="ORIGINALWIDTH" val=" 1.16559"/>
  <p:tag name="EMFCHILD" val="Tru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3"/>
  <p:tag name="EMFCHILD" val="Tru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25275"/>
  <p:tag name="ORIGINALWIDTH" val=" 6.625117"/>
  <p:tag name="EMFCHILD" val="Tru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3"/>
  <p:tag name="EMFCHILD" val="Tru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02204"/>
  <p:tag name="ORIGINALWIDTH" val=" 4.260984"/>
  <p:tag name="EMFCHILD" val="Tru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04369"/>
  <p:tag name="ORIGINALWIDTH" val=" 7.113306"/>
  <p:tag name="EMFCHILD" val="Tru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02204"/>
  <p:tag name="ORIGINALWIDTH" val=" 4.260984"/>
  <p:tag name="EMFCHILD" val="Tru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261811"/>
  <p:tag name="ORIGINALWIDTH" val=" 4.714291"/>
  <p:tag name="EMFCHILD" val="Tru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0118"/>
  <p:tag name="ORIGINALWIDTH" val=" 2.538464"/>
  <p:tag name="EMFCHILD" val="Tru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6"/>
  <p:tag name="EMFCHILD" val="Tru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03543"/>
  <p:tag name="ORIGINALWIDTH" val=" 6.087164"/>
  <p:tag name="EMFCHILD" val="Tru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04369"/>
  <p:tag name="ORIGINALWIDTH" val=" 7.113306"/>
  <p:tag name="EMFCHILD" val="Tru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02204"/>
  <p:tag name="ORIGINALWIDTH" val=" 4.260984"/>
  <p:tag name="EMFCHILD" val="Tru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261811"/>
  <p:tag name="ORIGINALWIDTH" val=" 4.714291"/>
  <p:tag name="EMFCHILD" val="Tru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0118"/>
  <p:tag name="ORIGINALWIDTH" val=" 2.538464"/>
  <p:tag name="EMFCHILD" val="Tru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3"/>
  <p:tag name="EMFCHILD" val="Tru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6"/>
  <p:tag name="EMFCHILD" val="Tru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03543"/>
  <p:tag name="ORIGINALWIDTH" val=" 99.1301"/>
  <p:tag name="EMFCHILD" val="Tru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3"/>
  <p:tag name="EMFCHILD" val="Tru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02204"/>
  <p:tag name="ORIGINALWIDTH" val=" 4.260984"/>
  <p:tag name="EMFCHILD" val="Tru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03543"/>
  <p:tag name="ORIGINALWIDTH" val=" 6.087164"/>
  <p:tag name="EMFCHILD" val="Tru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3503"/>
  <p:tag name="ORIGINALWIDTH" val=" 3.287637"/>
  <p:tag name="EMFCHILD" val="Tru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25275"/>
  <p:tag name="ORIGINALWIDTH" val=" 6.625117"/>
  <p:tag name="EMFCHILD" val="Tru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95157"/>
  <p:tag name="ORIGINALWIDTH" val=" 4.612677"/>
  <p:tag name="EMFCHILD" val="Tru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2716"/>
  <p:tag name="ORIGINALWIDTH" val=" 4.194252"/>
  <p:tag name="EMFCHILD" val="Tru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3503"/>
  <p:tag name="ORIGINALWIDTH" val=" 6.625117"/>
  <p:tag name="EMFCHILD" val="Tru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13582"/>
  <p:tag name="ORIGINALWIDTH" val=" 7.17307"/>
  <p:tag name="EMFCHILD" val="Tru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6"/>
  <p:tag name="EMFCHILD" val="Tru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02204"/>
  <p:tag name="ORIGINALWIDTH" val=" 4.260984"/>
  <p:tag name="EMFCHILD" val="Tru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906063"/>
  <p:tag name="ORIGINALWIDTH" val=" 5.132716"/>
  <p:tag name="EMFCHILD" val="Tru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0118"/>
  <p:tag name="ORIGINALWIDTH" val=" 2.538464"/>
  <p:tag name="EMFCHILD" val="Tru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299"/>
  <p:tag name="EMFCHILD" val="Tru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704369"/>
  <p:tag name="ORIGINALWIDTH" val=" 7.11331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R_{1}(\chi,t)=\frac{tI(\chi)-I(t \chi)}{t-1} =I(0)+\mathcal{O}(\chi^{2})&#10;\end{align*}&#10;&#10;&#10;\end{document}"/>
  <p:tag name="IGUANATEXSIZE" val="20"/>
  <p:tag name="IGUANATEXCURSOR" val="902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0118"/>
  <p:tag name="ORIGINALWIDTH" val=" 2.538465"/>
  <p:tag name="EMFCHILD" val="Tru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9"/>
  <p:tag name="EMFCHILD" val="Tru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843425"/>
  <p:tag name="ORIGINALWIDTH" val=" 1.165591"/>
  <p:tag name="EMFCHILD" val="Tru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5"/>
  <p:tag name="EMFCHILD" val="Tru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25275"/>
  <p:tag name="ORIGINALWIDTH" val=" 6.625121"/>
  <p:tag name="EMFCHILD" val="Tru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5"/>
  <p:tag name="EMFCHILD" val="Tru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95157"/>
  <p:tag name="ORIGINALWIDTH" val=" 4.612679"/>
  <p:tag name="EMFCHILD" val="Tru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9"/>
  <p:tag name="EMFCHILD" val="Tru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03543"/>
  <p:tag name="ORIGINALWIDTH" val=" 6.087168"/>
  <p:tag name="EMFCHILD" val="Tru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95157"/>
  <p:tag name="ORIGINALWIDTH" val=" 4.612679"/>
  <p:tag name="EMFCHILD" val="Tru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5"/>
  <p:tag name="EMFCHILD" val="Tru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9"/>
  <p:tag name="EMFCHILD" val="Tru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03543"/>
  <p:tag name="ORIGINALWIDTH" val=" 57.65865"/>
  <p:tag name="EMFCHILD" val="Tru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057715"/>
  <p:tag name="ORIGINALWIDTH" val=" 3.058505"/>
  <p:tag name="EMFCHILD" val="Tru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.3803543"/>
  <p:tag name="ORIGINALWIDTH" val=" 6.087168"/>
  <p:tag name="EMFCHILD" val="Tru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3503"/>
  <p:tag name="ORIGINALWIDTH" val=" 3.287639"/>
  <p:tag name="EMFCHILD" val="Tru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25275"/>
  <p:tag name="ORIGINALWIDTH" val=" 6.625121"/>
  <p:tag name="EMFCHILD" val="Tru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495157"/>
  <p:tag name="ORIGINALWIDTH" val=" 4.612679"/>
  <p:tag name="EMFCHILD" val="Tru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42716"/>
  <p:tag name="ORIGINALWIDTH" val=" 4.194254"/>
  <p:tag name="EMFCHILD" val="Tru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333503"/>
  <p:tag name="ORIGINALWIDTH" val=" 6.625121"/>
  <p:tag name="EMFCHILD" val="Tru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913582"/>
  <p:tag name="ORIGINALWIDTH" val=" 7.173074"/>
  <p:tag name="EMFCHILD" val="Tru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52833"/>
  <p:tag name="ORIGINALWIDTH" val=" 5.608939"/>
  <p:tag name="EMFCHILD" val="Tru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20118"/>
  <p:tag name="ORIGINALWIDTH" val=" 3.082403"/>
  <p:tag name="EMFCHILD" val="Tru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509763"/>
  <p:tag name="ORIGINALWIDTH" val=" 2.3113"/>
  <p:tag name="EMFCHILD" val="Tru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24016"/>
  <p:tag name="ORIGINALWIDTH" val=" 4.558425"/>
  <p:tag name="LATEXADDIN" val="\documentclass{article}&#10;\usepackage{subcaption}\usepackage{caption}&#10;\usepackage{tikz-feynman}&#10;\usepackage{tikz}&#10;\usepackage{titlesec}&#10;\usepackage{graphicx}&#10;\usepackage{mathrsfs}&#10;%\usepackage{lmodern}&#10;\usepackage[toc,page]{appendix}&#10;\usepackage{float}&#10;\usepackage{textgreek}&#10;\usepackage{tabularx}&#10;%\usepackage[sorting=none,backend=biber]{biblatex}&#10;\usepackage{booktabs}&#10;\usepackage{indentfirst}&#10;\usepackage{amssymb}&#10;\usepackage{amsmath,a4wide}&#10;\usepackage{array}&#10;\usepackage{slashed}&#10;\usepackage{empheq}&#10;\usepackage{subcaption}&#10;\usepackage{caption}&#10;%\usepackage{subfigure}&#10;\usepackage{multirow}&#10;\usepackage{pdfpages}&#10;\usepackage{tikz-feynman}&#10;\usepackage{pdfpages}&#10;\newcolumntype{C}[1]{&gt;{\centering\let\newline\\\arraybackslash\hspace{0pt}}m{#1}}&#10;\captionsetup[subfigure]{labelfont=rm}&#10;\pagestyle{empty}&#10;\begin{document}&#10;\begin{align*}&#10;I(\chi)=I(0)+\mathcal{O}(\chi)&#10;\end{align*}&#10;&#10;&#10;\end{document}"/>
  <p:tag name="IGUANATEXSIZE" val="20"/>
  <p:tag name="IGUANATEXCURSOR" val="864"/>
  <p:tag name="TRANSPARENCY" val="True"/>
  <p:tag name="CHOOSECOLOR" val="False"/>
  <p:tag name="COLORHEX" val="000000"/>
  <p:tag name="LATEXENGINEID" val="0"/>
  <p:tag name="TEMPFOLDER" val="/Users/jamie/Library/Containers/com.microsoft.Powerpoint/Data/tmp/TemporaryItems/"/>
  <p:tag name="LATEXFORMHEIGHT" val=" 426.65"/>
  <p:tag name="LATEXFORMWIDTH" val=" 666.65"/>
  <p:tag name="LATEXFORMWRAP" val="True"/>
  <p:tag name="BITMAPVECTOR" val="1"/>
  <p:tag name="EMFCHILD" val="Tru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2.284134"/>
  <p:tag name="EMFCHILD" val="Tru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0122"/>
  <p:tag name="ORIGINALWIDTH" val=" 5.542953"/>
  <p:tag name="EMFCHILD" val="Tru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2.284134"/>
  <p:tag name="EMFCHILD" val="Tru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09811"/>
  <p:tag name="ORIGINALWIDTH" val=" 6.547204"/>
  <p:tag name="EMFCHILD" val="Tru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24016"/>
  <p:tag name="ORIGINALWIDTH" val=" 4.558425"/>
  <p:tag name="EMFCHILD" val="Tru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2.284134"/>
  <p:tag name="EMFCHILD" val="Tru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68858"/>
  <p:tag name="ORIGINALWIDTH" val=" 4.144921"/>
  <p:tag name="EMFCHILD" val="Tru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2.284134"/>
  <p:tag name="EMFCHILD" val="Tru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971575"/>
  <p:tag name="ORIGINALWIDTH" val=" 6.547204"/>
  <p:tag name="EMFCHILD" val="Tru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518543"/>
  <p:tag name="ORIGINALWIDTH" val=" 7.088701"/>
  <p:tag name="EMFCHILD" val="Tru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2.284134"/>
  <p:tag name="EMFCHILD" val="Tru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5.80122"/>
  <p:tag name="ORIGINALWIDTH" val=" 5.542953"/>
  <p:tag name="EMFCHILD" val="True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8.966338"/>
  <p:tag name="ORIGINALWIDTH" val=" 2.284134"/>
  <p:tag name="EMFCHILD" val="True"/>
</p:tagLst>
</file>

<file path=ppt/theme/theme1.xml><?xml version="1.0" encoding="utf-8"?>
<a:theme xmlns:a="http://schemas.openxmlformats.org/drawingml/2006/main" name="Benutzerdefiniertes Design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PSI EN V8" id="{2132D999-342E-469F-8993-5F7C72A68671}" vid="{1534A763-A16F-4C1F-A36D-9470E56E94CE}"/>
    </a:ext>
  </a:extLst>
</a:theme>
</file>

<file path=ppt/theme/theme2.xml><?xml version="1.0" encoding="utf-8"?>
<a:theme xmlns:a="http://schemas.openxmlformats.org/drawingml/2006/main" name="Office Theme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96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24777f-78b6-4f3c-a73a-d5fa08e4d537" xsi:nil="true"/>
    <lcf76f155ced4ddcb4097134ff3c332f xmlns="c9077d15-72ed-4fec-bcfe-3472729e919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594130A2AF244FBF3F304D904ED593" ma:contentTypeVersion="18" ma:contentTypeDescription="Ein neues Dokument erstellen." ma:contentTypeScope="" ma:versionID="9c227ad3ab8d826471e210bb857ebfda">
  <xsd:schema xmlns:xsd="http://www.w3.org/2001/XMLSchema" xmlns:xs="http://www.w3.org/2001/XMLSchema" xmlns:p="http://schemas.microsoft.com/office/2006/metadata/properties" xmlns:ns2="c9077d15-72ed-4fec-bcfe-3472729e9195" xmlns:ns3="bc24777f-78b6-4f3c-a73a-d5fa08e4d537" targetNamespace="http://schemas.microsoft.com/office/2006/metadata/properties" ma:root="true" ma:fieldsID="2a0acd45fe6cc66a06723547185abeb0" ns2:_="" ns3:_="">
    <xsd:import namespace="c9077d15-72ed-4fec-bcfe-3472729e9195"/>
    <xsd:import namespace="bc24777f-78b6-4f3c-a73a-d5fa08e4d5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077d15-72ed-4fec-bcfe-3472729e91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7fbe3b91-0d7a-4fca-85de-75d49bc052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4777f-78b6-4f3c-a73a-d5fa08e4d53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3888c3-3691-4ee2-9093-74875a1c94d8}" ma:internalName="TaxCatchAll" ma:showField="CatchAllData" ma:web="bc24777f-78b6-4f3c-a73a-d5fa08e4d5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6B7BE2-63AD-4C37-AC44-F0E4FC348E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26B806-0237-4942-A1FD-5C97285908C2}">
  <ds:schemaRefs>
    <ds:schemaRef ds:uri="http://schemas.microsoft.com/office/2006/documentManagement/types"/>
    <ds:schemaRef ds:uri="http://purl.org/dc/elements/1.1/"/>
    <ds:schemaRef ds:uri="http://www.w3.org/XML/1998/namespace"/>
    <ds:schemaRef ds:uri="bc24777f-78b6-4f3c-a73a-d5fa08e4d537"/>
    <ds:schemaRef ds:uri="http://purl.org/dc/terms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c9077d15-72ed-4fec-bcfe-3472729e9195"/>
  </ds:schemaRefs>
</ds:datastoreItem>
</file>

<file path=customXml/itemProps3.xml><?xml version="1.0" encoding="utf-8"?>
<ds:datastoreItem xmlns:ds="http://schemas.openxmlformats.org/officeDocument/2006/customXml" ds:itemID="{7B9C8326-17BB-45BD-9C1C-A05512924E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077d15-72ed-4fec-bcfe-3472729e9195"/>
    <ds:schemaRef ds:uri="bc24777f-78b6-4f3c-a73a-d5fa08e4d5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Benutzerdefiniertes Design</Template>
  <TotalTime>21101</TotalTime>
  <Words>1493</Words>
  <Application>Microsoft Macintosh PowerPoint</Application>
  <PresentationFormat>Widescreen</PresentationFormat>
  <Paragraphs>348</Paragraphs>
  <Slides>33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Arial</vt:lpstr>
      <vt:lpstr>Cambria Math</vt:lpstr>
      <vt:lpstr>Courier New</vt:lpstr>
      <vt:lpstr>Graphik-Light</vt:lpstr>
      <vt:lpstr>Wingdings</vt:lpstr>
      <vt:lpstr>Benutzerdefiniertes Design</vt:lpstr>
      <vt:lpstr>Higgs-Pair Production via Gluon Fusion: 2-Loop Top-Yukawa- and Light-Quark-Induced Electroweak Corrections and Beyond</vt:lpstr>
      <vt:lpstr>What is already known?</vt:lpstr>
      <vt:lpstr>What is already known?</vt:lpstr>
      <vt:lpstr>What is already known?</vt:lpstr>
      <vt:lpstr>Why this process in particular? </vt:lpstr>
      <vt:lpstr>Why this process in particular? </vt:lpstr>
      <vt:lpstr>Why this process in particular? </vt:lpstr>
      <vt:lpstr>Top-Yukawa and Light-Quark Results</vt:lpstr>
      <vt:lpstr>PowerPoint Presentation</vt:lpstr>
      <vt:lpstr>Returning to the problem at hand</vt:lpstr>
      <vt:lpstr>Okay, okay – some planning involved here!</vt:lpstr>
      <vt:lpstr>First steps : Light-quark and top-Yukawa induced corrections</vt:lpstr>
      <vt:lpstr>First steps : Light-quark and top-Yukawa induced corrections</vt:lpstr>
      <vt:lpstr>Workflow</vt:lpstr>
      <vt:lpstr>Workflow</vt:lpstr>
      <vt:lpstr>Workflow</vt:lpstr>
      <vt:lpstr>Workflow</vt:lpstr>
      <vt:lpstr>Workflow</vt:lpstr>
      <vt:lpstr>Renormalisation Rundown: Top-Yukawa</vt:lpstr>
      <vt:lpstr>Renormalisation Rundown: Top-Yukawa</vt:lpstr>
      <vt:lpstr>Tadpole Renormalisation Schemes</vt:lpstr>
      <vt:lpstr>Tadpole Renormalisation Schemes</vt:lpstr>
      <vt:lpstr>Looping back… </vt:lpstr>
      <vt:lpstr>Full NLO Electroweak Calculation</vt:lpstr>
      <vt:lpstr>Conclusion</vt:lpstr>
      <vt:lpstr>Backup slides</vt:lpstr>
      <vt:lpstr>How does this help? </vt:lpstr>
      <vt:lpstr>Further decomposition</vt:lpstr>
      <vt:lpstr>First steps : Light-quark and top-Yukawa induced corrections</vt:lpstr>
      <vt:lpstr>Stabilising the MC Integration: Richardson Extrapolation</vt:lpstr>
      <vt:lpstr>Top-Yukawa contribution decomposition</vt:lpstr>
      <vt:lpstr>Renormalisation details – Top Yukawa</vt:lpstr>
      <vt:lpstr>Full NLO Electroweak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Chang  Jamie</dc:creator>
  <dc:description>erstellt durch Vorlagenbauer.ch</dc:description>
  <cp:lastModifiedBy>Chang, Jamie Mark</cp:lastModifiedBy>
  <cp:revision>35</cp:revision>
  <dcterms:created xsi:type="dcterms:W3CDTF">2026-03-22T21:30:11Z</dcterms:created>
  <dcterms:modified xsi:type="dcterms:W3CDTF">2026-09-29T08:41:08Z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0x0101000E594130A2AF244FBF3F304D904ED593</vt:lpwstr>
  </property>
  <property fmtid="{D5CDD505-2E9C-101B-9397-08002B2CF9AE}" pid="3" name="MediaServiceImageTags">
    <vt:lpwstr/>
  </property>
</Properties>
</file>