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.mp4"/><Relationship Id="rId3" Type="http://schemas.openxmlformats.org/officeDocument/2006/relationships/video" Target="../media/media2.mp4"/><Relationship Id="rId4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3.mp4"/><Relationship Id="rId3" Type="http://schemas.openxmlformats.org/officeDocument/2006/relationships/video" Target="../media/media3.mp4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4.mp4"/><Relationship Id="rId3" Type="http://schemas.openxmlformats.org/officeDocument/2006/relationships/video" Target="../media/media4.mp4"/><Relationship Id="rId4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5.mp4"/><Relationship Id="rId3" Type="http://schemas.openxmlformats.org/officeDocument/2006/relationships/video" Target="../media/media5.mp4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6.mp4"/><Relationship Id="rId3" Type="http://schemas.openxmlformats.org/officeDocument/2006/relationships/video" Target="../media/media6.mp4"/><Relationship Id="rId4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7.mp4"/><Relationship Id="rId3" Type="http://schemas.openxmlformats.org/officeDocument/2006/relationships/video" Target="../media/media7.mp4"/><Relationship Id="rId4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8.mp4"/><Relationship Id="rId3" Type="http://schemas.openxmlformats.org/officeDocument/2006/relationships/video" Target="../media/media8.mp4"/><Relationship Id="rId4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9.mp4"/><Relationship Id="rId3" Type="http://schemas.openxmlformats.org/officeDocument/2006/relationships/video" Target="../media/media9.mp4"/><Relationship Id="rId4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0.mp4"/><Relationship Id="rId3" Type="http://schemas.openxmlformats.org/officeDocument/2006/relationships/video" Target="../media/media10.mp4"/><Relationship Id="rId4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1.mp4"/><Relationship Id="rId3" Type="http://schemas.openxmlformats.org/officeDocument/2006/relationships/video" Target="../media/media11.mp4"/><Relationship Id="rId4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2.mp4"/><Relationship Id="rId3" Type="http://schemas.openxmlformats.org/officeDocument/2006/relationships/video" Target="../media/media12.mp4"/><Relationship Id="rId4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3.mp4"/><Relationship Id="rId3" Type="http://schemas.openxmlformats.org/officeDocument/2006/relationships/video" Target="../media/media13.mp4"/><Relationship Id="rId4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4.mp4"/><Relationship Id="rId3" Type="http://schemas.openxmlformats.org/officeDocument/2006/relationships/video" Target="../media/media14.mp4"/><Relationship Id="rId4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5.mp4"/><Relationship Id="rId3" Type="http://schemas.openxmlformats.org/officeDocument/2006/relationships/video" Target="../media/media15.mp4"/><Relationship Id="rId4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6.mp4"/><Relationship Id="rId3" Type="http://schemas.openxmlformats.org/officeDocument/2006/relationships/video" Target="../media/media16.mp4"/><Relationship Id="rId4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7.mp4"/><Relationship Id="rId3" Type="http://schemas.openxmlformats.org/officeDocument/2006/relationships/video" Target="../media/media17.mp4"/><Relationship Id="rId4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8.mp4"/><Relationship Id="rId3" Type="http://schemas.openxmlformats.org/officeDocument/2006/relationships/video" Target="../media/media18.mp4"/><Relationship Id="rId4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9.mp4"/><Relationship Id="rId3" Type="http://schemas.openxmlformats.org/officeDocument/2006/relationships/video" Target="../media/media19.mp4"/><Relationship Id="rId4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0.mp4"/><Relationship Id="rId3" Type="http://schemas.openxmlformats.org/officeDocument/2006/relationships/video" Target="../media/media20.mp4"/><Relationship Id="rId4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1.mp4"/><Relationship Id="rId3" Type="http://schemas.openxmlformats.org/officeDocument/2006/relationships/video" Target="../media/media21.mp4"/><Relationship Id="rId4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2.mp4"/><Relationship Id="rId3" Type="http://schemas.openxmlformats.org/officeDocument/2006/relationships/video" Target="../media/media22.mp4"/><Relationship Id="rId4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3.mp4"/><Relationship Id="rId3" Type="http://schemas.openxmlformats.org/officeDocument/2006/relationships/video" Target="../media/media23.mp4"/><Relationship Id="rId4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4.mp4"/><Relationship Id="rId3" Type="http://schemas.openxmlformats.org/officeDocument/2006/relationships/video" Target="../media/media24.mp4"/><Relationship Id="rId4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5.mp4"/><Relationship Id="rId3" Type="http://schemas.openxmlformats.org/officeDocument/2006/relationships/video" Target="../media/media25.mp4"/><Relationship Id="rId4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6.mp4"/><Relationship Id="rId3" Type="http://schemas.openxmlformats.org/officeDocument/2006/relationships/video" Target="../media/media26.mp4"/><Relationship Id="rId4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7.mp4"/><Relationship Id="rId3" Type="http://schemas.openxmlformats.org/officeDocument/2006/relationships/video" Target="../media/media27.mp4"/><Relationship Id="rId4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8.mp4"/><Relationship Id="rId3" Type="http://schemas.openxmlformats.org/officeDocument/2006/relationships/video" Target="../media/media28.mp4"/><Relationship Id="rId4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9.mp4"/><Relationship Id="rId3" Type="http://schemas.openxmlformats.org/officeDocument/2006/relationships/video" Target="../media/media29.mp4"/><Relationship Id="rId4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30.mp4"/><Relationship Id="rId3" Type="http://schemas.openxmlformats.org/officeDocument/2006/relationships/video" Target="../media/media30.mp4"/><Relationship Id="rId4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31.mp4"/><Relationship Id="rId3" Type="http://schemas.openxmlformats.org/officeDocument/2006/relationships/video" Target="../media/media31.mp4"/><Relationship Id="rId4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32.mp4"/><Relationship Id="rId3" Type="http://schemas.openxmlformats.org/officeDocument/2006/relationships/video" Target="../media/media32.mp4"/><Relationship Id="rId4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33.mp4"/><Relationship Id="rId3" Type="http://schemas.openxmlformats.org/officeDocument/2006/relationships/video" Target="../media/media33.mp4"/><Relationship Id="rId4" Type="http://schemas.openxmlformats.org/officeDocument/2006/relationships/image" Target="../media/image3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34.mp4"/><Relationship Id="rId3" Type="http://schemas.openxmlformats.org/officeDocument/2006/relationships/video" Target="../media/media34.mp4"/><Relationship Id="rId4" Type="http://schemas.openxmlformats.org/officeDocument/2006/relationships/image" Target="../media/image3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35.mp4"/><Relationship Id="rId3" Type="http://schemas.openxmlformats.org/officeDocument/2006/relationships/video" Target="../media/media35.mp4"/><Relationship Id="rId4" Type="http://schemas.openxmlformats.org/officeDocument/2006/relationships/image" Target="../media/image3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36.mp4"/><Relationship Id="rId3" Type="http://schemas.openxmlformats.org/officeDocument/2006/relationships/video" Target="../media/media36.mp4"/><Relationship Id="rId4" Type="http://schemas.openxmlformats.org/officeDocument/2006/relationships/image" Target="../media/image3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37.mp4"/><Relationship Id="rId3" Type="http://schemas.openxmlformats.org/officeDocument/2006/relationships/video" Target="../media/media37.mp4"/><Relationship Id="rId4" Type="http://schemas.openxmlformats.org/officeDocument/2006/relationships/image" Target="../media/image37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38.mp4"/><Relationship Id="rId3" Type="http://schemas.openxmlformats.org/officeDocument/2006/relationships/video" Target="../media/media38.mp4"/><Relationship Id="rId4" Type="http://schemas.openxmlformats.org/officeDocument/2006/relationships/image" Target="../media/image38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39.mp4"/><Relationship Id="rId3" Type="http://schemas.openxmlformats.org/officeDocument/2006/relationships/video" Target="../media/media39.mp4"/><Relationship Id="rId4" Type="http://schemas.openxmlformats.org/officeDocument/2006/relationships/image" Target="../media/image39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40.mp4"/><Relationship Id="rId3" Type="http://schemas.openxmlformats.org/officeDocument/2006/relationships/video" Target="../media/media40.mp4"/><Relationship Id="rId4" Type="http://schemas.openxmlformats.org/officeDocument/2006/relationships/image" Target="../media/image4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41.mp4"/><Relationship Id="rId3" Type="http://schemas.openxmlformats.org/officeDocument/2006/relationships/video" Target="../media/media41.mp4"/><Relationship Id="rId4" Type="http://schemas.openxmlformats.org/officeDocument/2006/relationships/image" Target="../media/image4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42.mp4"/><Relationship Id="rId3" Type="http://schemas.openxmlformats.org/officeDocument/2006/relationships/video" Target="../media/media42.mp4"/><Relationship Id="rId4" Type="http://schemas.openxmlformats.org/officeDocument/2006/relationships/image" Target="../media/image42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43.mp4"/><Relationship Id="rId3" Type="http://schemas.openxmlformats.org/officeDocument/2006/relationships/video" Target="../media/media43.mp4"/><Relationship Id="rId4" Type="http://schemas.openxmlformats.org/officeDocument/2006/relationships/image" Target="../media/image43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44.mp4"/><Relationship Id="rId3" Type="http://schemas.openxmlformats.org/officeDocument/2006/relationships/video" Target="../media/media44.mp4"/><Relationship Id="rId4" Type="http://schemas.openxmlformats.org/officeDocument/2006/relationships/image" Target="../media/image44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45.mp4"/><Relationship Id="rId3" Type="http://schemas.openxmlformats.org/officeDocument/2006/relationships/video" Target="../media/media45.mp4"/><Relationship Id="rId4" Type="http://schemas.openxmlformats.org/officeDocument/2006/relationships/image" Target="../media/image4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46.mp4"/><Relationship Id="rId3" Type="http://schemas.openxmlformats.org/officeDocument/2006/relationships/video" Target="../media/media46.mp4"/><Relationship Id="rId4" Type="http://schemas.openxmlformats.org/officeDocument/2006/relationships/image" Target="../media/image46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47.mp4"/><Relationship Id="rId3" Type="http://schemas.openxmlformats.org/officeDocument/2006/relationships/video" Target="../media/media47.mp4"/><Relationship Id="rId4" Type="http://schemas.openxmlformats.org/officeDocument/2006/relationships/image" Target="../media/image47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48.mp4"/><Relationship Id="rId3" Type="http://schemas.openxmlformats.org/officeDocument/2006/relationships/video" Target="../media/media48.mp4"/><Relationship Id="rId4" Type="http://schemas.openxmlformats.org/officeDocument/2006/relationships/image" Target="../media/image48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49.mp4"/><Relationship Id="rId3" Type="http://schemas.openxmlformats.org/officeDocument/2006/relationships/video" Target="../media/media49.mp4"/><Relationship Id="rId4" Type="http://schemas.openxmlformats.org/officeDocument/2006/relationships/image" Target="../media/image49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50.mp4"/><Relationship Id="rId3" Type="http://schemas.openxmlformats.org/officeDocument/2006/relationships/video" Target="../media/media50.mp4"/><Relationship Id="rId4" Type="http://schemas.openxmlformats.org/officeDocument/2006/relationships/image" Target="../media/image50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51.mp4"/><Relationship Id="rId3" Type="http://schemas.openxmlformats.org/officeDocument/2006/relationships/video" Target="../media/media51.mp4"/><Relationship Id="rId4" Type="http://schemas.openxmlformats.org/officeDocument/2006/relationships/image" Target="../media/image51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52.mp4"/><Relationship Id="rId3" Type="http://schemas.openxmlformats.org/officeDocument/2006/relationships/video" Target="../media/media52.mp4"/><Relationship Id="rId4" Type="http://schemas.openxmlformats.org/officeDocument/2006/relationships/image" Target="../media/image52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53.mp4"/><Relationship Id="rId3" Type="http://schemas.openxmlformats.org/officeDocument/2006/relationships/video" Target="../media/media53.mp4"/><Relationship Id="rId4" Type="http://schemas.openxmlformats.org/officeDocument/2006/relationships/image" Target="../media/image53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54.mp4"/><Relationship Id="rId3" Type="http://schemas.openxmlformats.org/officeDocument/2006/relationships/video" Target="../media/media54.mp4"/><Relationship Id="rId4" Type="http://schemas.openxmlformats.org/officeDocument/2006/relationships/image" Target="../media/image54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55.mp4"/><Relationship Id="rId3" Type="http://schemas.openxmlformats.org/officeDocument/2006/relationships/video" Target="../media/media55.mp4"/><Relationship Id="rId4" Type="http://schemas.openxmlformats.org/officeDocument/2006/relationships/image" Target="../media/image55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56.mp4"/><Relationship Id="rId3" Type="http://schemas.openxmlformats.org/officeDocument/2006/relationships/video" Target="../media/media56.mp4"/><Relationship Id="rId4" Type="http://schemas.openxmlformats.org/officeDocument/2006/relationships/image" Target="../media/image56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57.mp4"/><Relationship Id="rId3" Type="http://schemas.openxmlformats.org/officeDocument/2006/relationships/video" Target="../media/media57.mp4"/><Relationship Id="rId4" Type="http://schemas.openxmlformats.org/officeDocument/2006/relationships/image" Target="../media/image57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58.mp4"/><Relationship Id="rId3" Type="http://schemas.openxmlformats.org/officeDocument/2006/relationships/video" Target="../media/media58.mp4"/><Relationship Id="rId4" Type="http://schemas.openxmlformats.org/officeDocument/2006/relationships/image" Target="../media/image58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59.mp4"/><Relationship Id="rId3" Type="http://schemas.openxmlformats.org/officeDocument/2006/relationships/video" Target="../media/media59.mp4"/><Relationship Id="rId4" Type="http://schemas.openxmlformats.org/officeDocument/2006/relationships/image" Target="../media/image59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60.mp4"/><Relationship Id="rId3" Type="http://schemas.openxmlformats.org/officeDocument/2006/relationships/video" Target="../media/media60.mp4"/><Relationship Id="rId4" Type="http://schemas.openxmlformats.org/officeDocument/2006/relationships/image" Target="../media/image60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61.mp4"/><Relationship Id="rId3" Type="http://schemas.openxmlformats.org/officeDocument/2006/relationships/video" Target="../media/media61.mp4"/><Relationship Id="rId4" Type="http://schemas.openxmlformats.org/officeDocument/2006/relationships/image" Target="../media/image61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62.mp4"/><Relationship Id="rId3" Type="http://schemas.openxmlformats.org/officeDocument/2006/relationships/video" Target="../media/media62.mp4"/><Relationship Id="rId4" Type="http://schemas.openxmlformats.org/officeDocument/2006/relationships/image" Target="../media/image62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63.mp4"/><Relationship Id="rId3" Type="http://schemas.openxmlformats.org/officeDocument/2006/relationships/video" Target="../media/media63.mp4"/><Relationship Id="rId4" Type="http://schemas.openxmlformats.org/officeDocument/2006/relationships/image" Target="../media/image63.pn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64.mp4"/><Relationship Id="rId3" Type="http://schemas.openxmlformats.org/officeDocument/2006/relationships/video" Target="../media/media64.mp4"/><Relationship Id="rId4" Type="http://schemas.openxmlformats.org/officeDocument/2006/relationships/image" Target="../media/image64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65.mp4"/><Relationship Id="rId3" Type="http://schemas.openxmlformats.org/officeDocument/2006/relationships/video" Target="../media/media65.mp4"/><Relationship Id="rId4" Type="http://schemas.openxmlformats.org/officeDocument/2006/relationships/image" Target="../media/image65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66.mp4"/><Relationship Id="rId3" Type="http://schemas.openxmlformats.org/officeDocument/2006/relationships/video" Target="../media/media66.mp4"/><Relationship Id="rId4" Type="http://schemas.openxmlformats.org/officeDocument/2006/relationships/image" Target="../media/image66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67.mp4"/><Relationship Id="rId3" Type="http://schemas.openxmlformats.org/officeDocument/2006/relationships/video" Target="../media/media67.mp4"/><Relationship Id="rId4" Type="http://schemas.openxmlformats.org/officeDocument/2006/relationships/image" Target="../media/image67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68.mp4"/><Relationship Id="rId3" Type="http://schemas.openxmlformats.org/officeDocument/2006/relationships/video" Target="../media/media68.mp4"/><Relationship Id="rId4" Type="http://schemas.openxmlformats.org/officeDocument/2006/relationships/image" Target="../media/image68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69.mp4"/><Relationship Id="rId3" Type="http://schemas.openxmlformats.org/officeDocument/2006/relationships/video" Target="../media/media69.mp4"/><Relationship Id="rId4" Type="http://schemas.openxmlformats.org/officeDocument/2006/relationships/image" Target="../media/image69.pn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70.mp4"/><Relationship Id="rId3" Type="http://schemas.openxmlformats.org/officeDocument/2006/relationships/video" Target="../media/media70.mp4"/><Relationship Id="rId4" Type="http://schemas.openxmlformats.org/officeDocument/2006/relationships/image" Target="../media/image70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71.mp4"/><Relationship Id="rId3" Type="http://schemas.openxmlformats.org/officeDocument/2006/relationships/video" Target="../media/media71.mp4"/><Relationship Id="rId4" Type="http://schemas.openxmlformats.org/officeDocument/2006/relationships/image" Target="../media/image71.pn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72.mp4"/><Relationship Id="rId3" Type="http://schemas.openxmlformats.org/officeDocument/2006/relationships/video" Target="../media/media72.mp4"/><Relationship Id="rId4" Type="http://schemas.openxmlformats.org/officeDocument/2006/relationships/image" Target="../media/image33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73.mp4"/><Relationship Id="rId3" Type="http://schemas.openxmlformats.org/officeDocument/2006/relationships/video" Target="../media/media73.mp4"/><Relationship Id="rId4" Type="http://schemas.openxmlformats.org/officeDocument/2006/relationships/image" Target="../media/image72.pn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74.mp4"/><Relationship Id="rId3" Type="http://schemas.openxmlformats.org/officeDocument/2006/relationships/video" Target="../media/media74.mp4"/><Relationship Id="rId4" Type="http://schemas.openxmlformats.org/officeDocument/2006/relationships/image" Target="../media/image73.pn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75.mp4"/><Relationship Id="rId3" Type="http://schemas.openxmlformats.org/officeDocument/2006/relationships/video" Target="../media/media75.mp4"/><Relationship Id="rId4" Type="http://schemas.openxmlformats.org/officeDocument/2006/relationships/image" Target="../media/image74.pn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76.mp4"/><Relationship Id="rId3" Type="http://schemas.openxmlformats.org/officeDocument/2006/relationships/video" Target="../media/media76.mp4"/><Relationship Id="rId4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eb77753b8aa7c3f95cfe102a9843b2beefdc7212f21ea53b8754ee5b4364fcc7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5a8389197038ab86441ef384fb3394188fe7d1ac7dbbf80cadcdf50a54887112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5580785a152ec9b6c42ba84f204417d50bda07d897cfe332253733acd33c56f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f5057e77dc088d1ce24a2caeaea54cd68277e673ede1984823edfcc74ce5b3b4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5e5f9ff7c697e5c17295ccab4a909ab2a5cab98e1db0066415327658a611ee35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f6effd5381b679b447ee3b415819216e4a12ab8011c84160f6bd4338ddda048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cac868d1548a71b93549fcc531696e4d6bf2d12b94ee3d44ea59c959ae7d97e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4abbb9bac8586eede38687a8dc19405d3a75f40677fd4057629405eb5cd4771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ff8c90500ed7865095e7c86f330c5ead968ceef61964a3a66d750f3fc007ccb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ecb7a3aff49576b8b0637cd5616215639975b67425a90ea426d2777caa527a94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a756fab342fb6f950ccb6081994394386bdea53d7191a1a4350fb40733fd357b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e7e45f8054a7f0612a03ab3e256c58378a72cc5c3bf2b9f62305abdacfb1f9f0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3bee05bbb0654ea04aae5e435ca780acce22714657b00a3d198757575ae57ceb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57da30abb59e9508e96d015081ebab3f71836fc9998f13b0072b32be113720d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507709a0eed944b1e3fee7dcbbaf60c2b9fc0b3c237d1e7ee0a26591cea1ace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501b0ae138c02c1555d3589bf58b6433c5f387af60456eddc6f4af9649f0dffb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12eb2b9c7e23592f431992e32543d361e231d4c8742d48ff5c23a8822f43d762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f62d85e9cffebea6a7195b4bbf6c397be39b75adfed777738d202809d45872f2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34c26b410923753b090170ead93b3b017d254544cc4624340ec65af063a76f68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e51d994d07fac69d3c255ad15389fec6e05862609e8aafb92129c3f84375025e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8cfd074225329571ce81887590db0d3873cce23d3b3930f7b3eb7d5f7abb169a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3f73bc77a04fb96108d1672ece0f6fab6c01b00c59fc45d40c59bab80f155b02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d8843ea712fe543d6fb86b07e56f018fb3fe6298034de17f7be838220a8c1dbe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074ab0718eb6aab5a5b0558bfab2e342e108db2e333f0aba8714188100ee1d12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8ab252ca83b678cd933a8d39ea87d19d960ff1f3e0d61974d2c528462e64b208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de36038548645eac271ad7fdba97bf897ca996e87116be333baa224fe5805606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341e136c4887246a6f1a3ec1d1413a95ffe38f92ca96096ed6d514566bde41ad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166080f27e321283e1be4cb70195073ab033725b2116a010cb2b160069df65eb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70a9da3f851a92cc88b2aa6ed5c2e3e294f5d95a560e81658b94c4076b76a9d6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0d7fc493ee44f4bd5417e559fc6bbbe5332d6bcdeb681e44d2f2dc5189a75534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1f141798e4daec955cdd4c69063bfa4c456df83ef185bc70e2de41380a8ad23f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fdff16201ea63756dbc51ccf7b13eac6698df3a7d0dcc2dc0ad18eb60de905b1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3133e57b72ab2a2f4833a04b0dec58e21c3e273b1c38a522948734f218f00051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50e87c59262b4837a93ee82a5dafd4b964c99328c69be366743561325b316c1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e46d1eef3c61a76e53da4ba7002d19fca678bdff45d698d9a22bac495860c3f6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6618b607b90ed0a2bd4b0dff736e911f7fba6635bf5104c1431eb944ec913b3b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a031882df777a8525434de58fc7bf663247cbc1c67be2cd44f86106eedf0478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47ead60074427c330ec22743e21d5bf77b0afbe4414df37e89d9ff83d678366e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63d62c4c5a10bfb737a97c993d965eb40b1ae3bddcad4bcdb11574ff7b11188c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549095c325614d2f39fbe3b335a03f7cd2fce89aa76e1af1ebd360a42f5f2ce6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06300c5787e67a1c0cb3b103013e761ebfcef3fb597ed59eca21ccbc13305ae4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e7e0b7d16f90671bd1b65e418c4c6443b76b103590fd32660954dbc164ed6e61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d85f84fce488e2ad2e010a3ba5883c3cad332e2541343b80a4c08bd5e5364dcd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078537ee6ea0b248433820b552da44a9eddec42ea369adfb3cda7768d1f3edd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832dc35a9b3671f862f5e7653ae5a765982a8a4d6742c2d31f9e638dc5faf291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00ac98776ef03dd03a1cb01b633920692f4db099db78bf1147d29137628fdba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1d4c77646274f5029c1c6ace6eacdf5279cc534548c1222685ca46d468d80e82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38c59287274379468af3c5f85e3df49b305834528706133fc9f74fc153b05a6b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f5cea574eec6f27cc64906a5ed1ee1596d1453ae6e22ab1c346c05c747fa10a2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4498651dd55923e2d2b1a82f77c0ae0b0d216d5f3bc03fcb16daa26fd7b90999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4dbe919fd8183c6c9c8b4c778326f8caa9bac25267a0e60390d28044cd4f694b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9c44e5071d637e96d26075e2680e4a1ae77a418f4a3f58e29eb11fe2c71f32c5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e7e98d9bc97ca08e4364f72fe05d9982468d3ba02fd86d6fb3451959a1e399a0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a90889ffb260a9b9acee9701773dfdaabcef46e4203602f44b5c5a56d71f6c0b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3a0942e4ff54cc159c8675c99c12b94c4e933ab8d3c17e72e142fa26e2d9aa75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539a8c3c179c49c943bcdeb471da91c1bad2072af014563ccd568a6252da0a91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c1e98f7a9820a098bad97cd76427deb88096ca119cb27ebda24eb366bb262213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d45679908f26eefde9490e1d94970a99631016f2508c8d97e8096e1f1d915306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954a0f0ad473a86f0f669dc5212029fa69330c5d41fe33fd179da8d9dcaa3806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f14617f201b99909c245f8523a88cf37fb1eb017e62d46f9f48d203402bee613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fa5b2c9946abbed6797d769f82c100207214c05e5892aac2acae29bac5bc31e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63c5b998b0ec7882f85ce6656305e255a6460f790f8f08b8eea1481bd310f2a3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8fa9fb55931d27ffa46dd839c71fbe8daa9b9b589328ac0becbf6980ade1c20a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c50094469d63cff2a53b45dafcbe72285123520b300a82b37f614e385bf6ecab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9cd7292f4ed8e0f90b61225b66f70b274ca2f0bc7e334f8e0e63249b6f9c5aa3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5ea3698135257823d69d6f7357a568567a9e2c3822aec1208688d74344c941d7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a018962a44818fc3cbc2779be02d69fcfd9d5331741889937c291c8f888a6377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976a64b5490ed2f9ca9f15c549c8e046fcbd9dd8896b50386fdca6514cd8fe45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463692d2400a2949880f25cfe8ad00a01b41c4bd9ea63936acc31f494292d281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5f61d4d790b889619c877977532e9f6ab1c1398346eca40ad8c9acf4edfb4e06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9a4dd25fa2bf451b42620b4acc35523be6165528e697675bece5e4817abc6082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993579ba0b1c0bbe02287461960d8fcd61a5647b94d37082bc1c7f0d2b4b8ecf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5d7fcced1e53ccb85e8393528abfde44e670315cb959e46168be45315b12f52b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5faa63d681369d9f4e354e97461bd343b9895b7e0836edbda99fdb792ecd2c86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fc74c5e238f601cd3b2df5da1f07c24447ef7e5513371c80f01356df05e45986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6b1d6bdd7ce69101f40f5ea45fd2a8d874950c9f2fb012917c02a08176d968c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