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43205400" cx="323977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3608">
          <p15:clr>
            <a:srgbClr val="A4A3A4"/>
          </p15:clr>
        </p15:guide>
        <p15:guide id="2" pos="10204">
          <p15:clr>
            <a:srgbClr val="A4A3A4"/>
          </p15:clr>
        </p15:guide>
      </p15:sldGuideLst>
    </p:ext>
    <p:ext uri="GoogleSlidesCustomDataVersion2">
      <go:slidesCustomData xmlns:go="http://customooxmlschemas.google.com/" r:id="rId7" roundtripDataSignature="AMtx7mg2Y6m1W22j9PxpIMgtQ5TOa4Is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3608" orient="horz"/>
        <p:guide pos="1020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3.jpg"/><Relationship Id="rId10" Type="http://schemas.openxmlformats.org/officeDocument/2006/relationships/image" Target="../media/image2.png"/><Relationship Id="rId13" Type="http://schemas.openxmlformats.org/officeDocument/2006/relationships/image" Target="../media/image7.png"/><Relationship Id="rId1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jp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10.jpg"/><Relationship Id="rId7" Type="http://schemas.openxmlformats.org/officeDocument/2006/relationships/image" Target="../media/image3.png"/><Relationship Id="rId8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>
  <p:cSld name="Slide de título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2574458"/>
            <a:ext cx="32397700" cy="630942"/>
          </a:xfrm>
          <a:prstGeom prst="rect">
            <a:avLst/>
          </a:prstGeom>
          <a:solidFill>
            <a:srgbClr val="EDEDED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b="1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GSST/CBERS-5 International Symposium on Machine Learning in Heliophysics &amp; Space Weather, 17–21 August 2026, São José dos Campos, Brazil</a:t>
            </a:r>
            <a:endParaRPr/>
          </a:p>
        </p:txBody>
      </p:sp>
      <p:pic>
        <p:nvPicPr>
          <p:cNvPr id="11" name="Google Shape;1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855926" y="41260884"/>
            <a:ext cx="1532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/>
          <p:cNvPicPr preferRelativeResize="0"/>
          <p:nvPr/>
        </p:nvPicPr>
        <p:blipFill rotWithShape="1">
          <a:blip r:embed="rId3">
            <a:alphaModFix/>
          </a:blip>
          <a:srcRect b="37280" l="0" r="0" t="34467"/>
          <a:stretch/>
        </p:blipFill>
        <p:spPr>
          <a:xfrm>
            <a:off x="18180173" y="41440884"/>
            <a:ext cx="2554335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57691" y="41260884"/>
            <a:ext cx="1905883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26860" y="41440884"/>
            <a:ext cx="2338479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553138" y="41260884"/>
            <a:ext cx="2334683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680281" y="41260884"/>
            <a:ext cx="4348994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642694" y="41260884"/>
            <a:ext cx="1618092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"/>
          <p:cNvPicPr preferRelativeResize="0"/>
          <p:nvPr/>
        </p:nvPicPr>
        <p:blipFill rotWithShape="1">
          <a:blip r:embed="rId9">
            <a:alphaModFix/>
          </a:blip>
          <a:srcRect b="34306" l="19912" r="15681" t="14168"/>
          <a:stretch/>
        </p:blipFill>
        <p:spPr>
          <a:xfrm>
            <a:off x="4044886" y="41260884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924233" y="41260884"/>
            <a:ext cx="1301204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417238" y="41260884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789590" y="41260884"/>
            <a:ext cx="2842291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2806925" y="41260884"/>
            <a:ext cx="945609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/>
          <p:nvPr/>
        </p:nvSpPr>
        <p:spPr>
          <a:xfrm>
            <a:off x="-7716" y="41493108"/>
            <a:ext cx="2522289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Organizers: </a:t>
            </a:r>
            <a:endParaRPr b="0" i="0" sz="3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11517789" y="41493108"/>
            <a:ext cx="1832553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Support:</a:t>
            </a:r>
            <a:endParaRPr b="0" i="0" sz="3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13244885" y="40429997"/>
            <a:ext cx="590793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ACKNOWLEDGEMENTS:</a:t>
            </a:r>
            <a:endParaRPr/>
          </a:p>
        </p:txBody>
      </p:sp>
      <p:cxnSp>
        <p:nvCxnSpPr>
          <p:cNvPr id="26" name="Google Shape;26;p3"/>
          <p:cNvCxnSpPr/>
          <p:nvPr/>
        </p:nvCxnSpPr>
        <p:spPr>
          <a:xfrm>
            <a:off x="898850" y="40188100"/>
            <a:ext cx="30600000" cy="16646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20000">
              <a:srgbClr val="000000">
                <a:alpha val="38039"/>
              </a:srgbClr>
            </a:outerShdw>
          </a:effectLst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>
  <p:cSld name="Título e texto vertical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1620837" y="1730375"/>
            <a:ext cx="29162376" cy="72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1620837" y="10082213"/>
            <a:ext cx="29162376" cy="28513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1143000" lvl="0" marL="457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143000" lvl="1" marL="914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0" lvl="2" marL="1371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0" lvl="3" marL="1828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0" lvl="4" marL="22860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>
  <p:cSld name="Título e texto verticai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23493412" y="1730619"/>
            <a:ext cx="7289801" cy="36864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1620843" y="1730619"/>
            <a:ext cx="21720176" cy="36864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1143000" lvl="0" marL="457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143000" lvl="1" marL="914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0" lvl="2" marL="1371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0" lvl="3" marL="1828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0" lvl="4" marL="22860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1620837" y="1730375"/>
            <a:ext cx="29162376" cy="72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1620837" y="10082213"/>
            <a:ext cx="29162376" cy="28513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1143000" lvl="0" marL="457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143000" lvl="1" marL="914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0" lvl="2" marL="1371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0" lvl="3" marL="1828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0" lvl="4" marL="22860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>
  <p:cSld name="Cabeçalho da Seçã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2559050" y="27763176"/>
            <a:ext cx="27544714" cy="8581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559050" y="18312916"/>
            <a:ext cx="27544714" cy="94502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>
  <p:cSld name="Duas Partes de Conteúdo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1620837" y="1730375"/>
            <a:ext cx="29162376" cy="72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" type="body"/>
          </p:nvPr>
        </p:nvSpPr>
        <p:spPr>
          <a:xfrm>
            <a:off x="1620843" y="10081846"/>
            <a:ext cx="14504989" cy="285134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735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735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»"/>
              <a:defRPr b="0" i="0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>
  <p:cSld name="Comparação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1620837" y="1730375"/>
            <a:ext cx="29162376" cy="72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1620843" y="9671542"/>
            <a:ext cx="14316076" cy="402980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b="1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b="1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b="1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b="1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b="1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16460793" y="9671542"/>
            <a:ext cx="14322426" cy="402980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1143000" lvl="0" marL="457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143000" lvl="1" marL="914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0" lvl="2" marL="1371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0" lvl="3" marL="1828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0" lvl="4" marL="22860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>
  <p:cSld name="Somente título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1620837" y="1730375"/>
            <a:ext cx="29162376" cy="72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>
  <p:cSld name="Em branco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>
  <p:cSld name="Conteúdo com Legenda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type="title"/>
          </p:nvPr>
        </p:nvSpPr>
        <p:spPr>
          <a:xfrm>
            <a:off x="1620838" y="1720361"/>
            <a:ext cx="10660063" cy="73210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0"/>
          <p:cNvSpPr txBox="1"/>
          <p:nvPr>
            <p:ph idx="1" type="body"/>
          </p:nvPr>
        </p:nvSpPr>
        <p:spPr>
          <a:xfrm>
            <a:off x="12669845" y="1720363"/>
            <a:ext cx="18113376" cy="36874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275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•"/>
              <a:defRPr b="0" i="0" sz="2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1275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–"/>
              <a:defRPr b="0" i="0" sz="2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1275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•"/>
              <a:defRPr b="0" i="0" sz="2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1275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–"/>
              <a:defRPr b="0" i="0" sz="2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1275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»"/>
              <a:defRPr b="0" i="0" sz="2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0"/>
          <p:cNvSpPr txBox="1"/>
          <p:nvPr>
            <p:ph idx="2" type="body"/>
          </p:nvPr>
        </p:nvSpPr>
        <p:spPr>
          <a:xfrm>
            <a:off x="1620838" y="9041427"/>
            <a:ext cx="10660064" cy="295538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1143000" lvl="0" marL="457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143000" lvl="1" marL="914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0" lvl="2" marL="1371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•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0" lvl="3" marL="1828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–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0" lvl="4" marL="22860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>
  <p:cSld name="Imagem com Legenda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6351587" y="30244076"/>
            <a:ext cx="19442114" cy="35696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800"/>
              <a:buFont typeface="Arial"/>
              <a:buNone/>
              <a:defRPr b="0" i="0" sz="19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1"/>
          <p:cNvSpPr/>
          <p:nvPr>
            <p:ph idx="2" type="pic"/>
          </p:nvPr>
        </p:nvSpPr>
        <p:spPr>
          <a:xfrm>
            <a:off x="6351587" y="3859822"/>
            <a:ext cx="19442114" cy="25924121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11"/>
          <p:cNvSpPr txBox="1"/>
          <p:nvPr>
            <p:ph idx="1" type="body"/>
          </p:nvPr>
        </p:nvSpPr>
        <p:spPr>
          <a:xfrm>
            <a:off x="6351587" y="33813753"/>
            <a:ext cx="19442114" cy="5071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0" lvl="5" marL="27432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0" lvl="6" marL="32004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0" lvl="7" marL="36576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0" lvl="8" marL="4114800" marR="0" rtl="0" algn="l">
              <a:lnSpc>
                <a:spcPct val="100000"/>
              </a:lnSpc>
              <a:spcBef>
                <a:spcPts val="3400"/>
              </a:spcBef>
              <a:spcAft>
                <a:spcPts val="0"/>
              </a:spcAft>
              <a:buClr>
                <a:srgbClr val="000000"/>
              </a:buClr>
              <a:buSzPts val="14400"/>
              <a:buFont typeface="Arial"/>
              <a:buChar char="»"/>
              <a:defRPr b="0" i="0" sz="1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29469119" y="39346187"/>
            <a:ext cx="1314094" cy="1299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  <a:defRPr b="0" i="0" sz="8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Picture" id="6" name="Google Shape;6;p2"/>
          <p:cNvSpPr/>
          <p:nvPr/>
        </p:nvSpPr>
        <p:spPr>
          <a:xfrm>
            <a:off x="123825" y="-1365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</a:pPr>
            <a:r>
              <a:t/>
            </a:r>
            <a:endParaRPr b="0" i="0" sz="8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7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221792" y="84137"/>
            <a:ext cx="3152029" cy="360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oogle Shape;8;p2"/>
          <p:cNvCxnSpPr/>
          <p:nvPr/>
        </p:nvCxnSpPr>
        <p:spPr>
          <a:xfrm>
            <a:off x="898850" y="3966192"/>
            <a:ext cx="30600000" cy="16646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20000">
              <a:srgbClr val="000000">
                <a:alpha val="38039"/>
              </a:srgbClr>
            </a:outerShdw>
          </a:effectLst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Picture" id="71" name="Google Shape;71;p1"/>
          <p:cNvSpPr/>
          <p:nvPr/>
        </p:nvSpPr>
        <p:spPr>
          <a:xfrm>
            <a:off x="123825" y="-1365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0"/>
              <a:buFont typeface="Arial"/>
              <a:buNone/>
            </a:pPr>
            <a:r>
              <a:t/>
            </a:r>
            <a:endParaRPr b="0" i="0" sz="8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 txBox="1"/>
          <p:nvPr/>
        </p:nvSpPr>
        <p:spPr>
          <a:xfrm>
            <a:off x="7198850" y="84137"/>
            <a:ext cx="1800000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983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1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TITLE</a:t>
            </a:r>
            <a:endParaRPr b="1" i="0" sz="7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AUTHORS</a:t>
            </a:r>
            <a:r>
              <a:rPr b="0" baseline="3000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baseline="3000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1 - Affiliation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sign padrão">
  <a:themeElements>
    <a:clrScheme name="Design padrã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sign padrão">
  <a:themeElements>
    <a:clrScheme name="Design padrã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Daniele Medeiros</dc:creator>
</cp:coreProperties>
</file>