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7700" cy="43205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2Y6m1W22j9PxpIMgtQ5TOa4Is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31" autoAdjust="0"/>
  </p:normalViewPr>
  <p:slideViewPr>
    <p:cSldViewPr snapToGrid="0">
      <p:cViewPr>
        <p:scale>
          <a:sx n="25" d="100"/>
          <a:sy n="25" d="100"/>
        </p:scale>
        <p:origin x="1277" y="34"/>
      </p:cViewPr>
      <p:guideLst>
        <p:guide orient="horz" pos="13608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2055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64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jpeg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image" Target="../media/image2.png"/><Relationship Id="rId16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7.jpeg"/><Relationship Id="rId5" Type="http://schemas.openxmlformats.org/officeDocument/2006/relationships/image" Target="../media/image5.jpeg"/><Relationship Id="rId15" Type="http://schemas.openxmlformats.org/officeDocument/2006/relationships/image" Target="../media/image11.png"/><Relationship Id="rId10" Type="http://schemas.openxmlformats.org/officeDocument/2006/relationships/image" Target="../media/image9.svg"/><Relationship Id="rId19" Type="http://schemas.openxmlformats.org/officeDocument/2006/relationships/image" Target="../media/image15.png"/><Relationship Id="rId4" Type="http://schemas.openxmlformats.org/officeDocument/2006/relationships/image" Target="../media/image4.jpe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10"/>
          <p:cNvGrpSpPr/>
          <p:nvPr userDrawn="1"/>
        </p:nvGrpSpPr>
        <p:grpSpPr>
          <a:xfrm>
            <a:off x="673735" y="41076328"/>
            <a:ext cx="31050231" cy="1320118"/>
            <a:chOff x="0" y="0"/>
            <a:chExt cx="25400000" cy="983786"/>
          </a:xfrm>
        </p:grpSpPr>
        <p:grpSp>
          <p:nvGrpSpPr>
            <p:cNvPr id="28" name="Group 11"/>
            <p:cNvGrpSpPr/>
            <p:nvPr/>
          </p:nvGrpSpPr>
          <p:grpSpPr>
            <a:xfrm>
              <a:off x="0" y="2975"/>
              <a:ext cx="25400000" cy="977967"/>
              <a:chOff x="0" y="0"/>
              <a:chExt cx="5017284" cy="193179"/>
            </a:xfrm>
          </p:grpSpPr>
          <p:sp>
            <p:nvSpPr>
              <p:cNvPr id="46" name="Freeform 12"/>
              <p:cNvSpPr/>
              <p:nvPr/>
            </p:nvSpPr>
            <p:spPr>
              <a:xfrm>
                <a:off x="0" y="0"/>
                <a:ext cx="5017284" cy="193179"/>
              </a:xfrm>
              <a:custGeom>
                <a:avLst/>
                <a:gdLst/>
                <a:ahLst/>
                <a:cxnLst/>
                <a:rect l="l" t="t" r="r" b="b"/>
                <a:pathLst>
                  <a:path w="5017284" h="193179">
                    <a:moveTo>
                      <a:pt x="6909" y="0"/>
                    </a:moveTo>
                    <a:lnTo>
                      <a:pt x="5010375" y="0"/>
                    </a:lnTo>
                    <a:cubicBezTo>
                      <a:pt x="5014191" y="0"/>
                      <a:pt x="5017284" y="3093"/>
                      <a:pt x="5017284" y="6909"/>
                    </a:cubicBezTo>
                    <a:lnTo>
                      <a:pt x="5017284" y="186270"/>
                    </a:lnTo>
                    <a:cubicBezTo>
                      <a:pt x="5017284" y="190086"/>
                      <a:pt x="5014191" y="193179"/>
                      <a:pt x="5010375" y="193179"/>
                    </a:cubicBezTo>
                    <a:lnTo>
                      <a:pt x="6909" y="193179"/>
                    </a:lnTo>
                    <a:cubicBezTo>
                      <a:pt x="5076" y="193179"/>
                      <a:pt x="3319" y="192451"/>
                      <a:pt x="2024" y="191155"/>
                    </a:cubicBezTo>
                    <a:cubicBezTo>
                      <a:pt x="728" y="189860"/>
                      <a:pt x="0" y="188102"/>
                      <a:pt x="0" y="186270"/>
                    </a:cubicBezTo>
                    <a:lnTo>
                      <a:pt x="0" y="6909"/>
                    </a:lnTo>
                    <a:cubicBezTo>
                      <a:pt x="0" y="5076"/>
                      <a:pt x="728" y="3319"/>
                      <a:pt x="2024" y="2024"/>
                    </a:cubicBezTo>
                    <a:cubicBezTo>
                      <a:pt x="3319" y="728"/>
                      <a:pt x="5076" y="0"/>
                      <a:pt x="6909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47" name="TextBox 13"/>
              <p:cNvSpPr txBox="1"/>
              <p:nvPr/>
            </p:nvSpPr>
            <p:spPr>
              <a:xfrm>
                <a:off x="0" y="-28575"/>
                <a:ext cx="5017284" cy="2217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sp>
          <p:nvSpPr>
            <p:cNvPr id="29" name="Freeform 14"/>
            <p:cNvSpPr/>
            <p:nvPr/>
          </p:nvSpPr>
          <p:spPr>
            <a:xfrm>
              <a:off x="9633208" y="297397"/>
              <a:ext cx="1359382" cy="389123"/>
            </a:xfrm>
            <a:custGeom>
              <a:avLst/>
              <a:gdLst/>
              <a:ahLst/>
              <a:cxnLst/>
              <a:rect l="l" t="t" r="r" b="b"/>
              <a:pathLst>
                <a:path w="1359382" h="389123">
                  <a:moveTo>
                    <a:pt x="0" y="0"/>
                  </a:moveTo>
                  <a:lnTo>
                    <a:pt x="1359382" y="0"/>
                  </a:lnTo>
                  <a:lnTo>
                    <a:pt x="1359382" y="389123"/>
                  </a:lnTo>
                  <a:lnTo>
                    <a:pt x="0" y="389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0" name="Freeform 15"/>
            <p:cNvSpPr/>
            <p:nvPr/>
          </p:nvSpPr>
          <p:spPr>
            <a:xfrm>
              <a:off x="7038314" y="54965"/>
              <a:ext cx="873988" cy="873988"/>
            </a:xfrm>
            <a:custGeom>
              <a:avLst/>
              <a:gdLst/>
              <a:ahLst/>
              <a:cxnLst/>
              <a:rect l="l" t="t" r="r" b="b"/>
              <a:pathLst>
                <a:path w="873988" h="873988">
                  <a:moveTo>
                    <a:pt x="0" y="0"/>
                  </a:moveTo>
                  <a:lnTo>
                    <a:pt x="873988" y="0"/>
                  </a:lnTo>
                  <a:lnTo>
                    <a:pt x="873988" y="873987"/>
                  </a:lnTo>
                  <a:lnTo>
                    <a:pt x="0" y="873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31" name="Freeform 16"/>
            <p:cNvSpPr/>
            <p:nvPr/>
          </p:nvSpPr>
          <p:spPr>
            <a:xfrm>
              <a:off x="8255245" y="266136"/>
              <a:ext cx="1035021" cy="451645"/>
            </a:xfrm>
            <a:custGeom>
              <a:avLst/>
              <a:gdLst/>
              <a:ahLst/>
              <a:cxnLst/>
              <a:rect l="l" t="t" r="r" b="b"/>
              <a:pathLst>
                <a:path w="1035021" h="451645">
                  <a:moveTo>
                    <a:pt x="0" y="0"/>
                  </a:moveTo>
                  <a:lnTo>
                    <a:pt x="1035020" y="0"/>
                  </a:lnTo>
                  <a:lnTo>
                    <a:pt x="1035020" y="451645"/>
                  </a:lnTo>
                  <a:lnTo>
                    <a:pt x="0" y="451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339" t="-11892" r="-25838" b="-85810"/>
              </a:stretch>
            </a:blipFill>
          </p:spPr>
        </p:sp>
        <p:sp>
          <p:nvSpPr>
            <p:cNvPr id="32" name="Freeform 17"/>
            <p:cNvSpPr/>
            <p:nvPr/>
          </p:nvSpPr>
          <p:spPr>
            <a:xfrm>
              <a:off x="5686142" y="99081"/>
              <a:ext cx="1009230" cy="785755"/>
            </a:xfrm>
            <a:custGeom>
              <a:avLst/>
              <a:gdLst/>
              <a:ahLst/>
              <a:cxnLst/>
              <a:rect l="l" t="t" r="r" b="b"/>
              <a:pathLst>
                <a:path w="1009230" h="785755">
                  <a:moveTo>
                    <a:pt x="0" y="0"/>
                  </a:moveTo>
                  <a:lnTo>
                    <a:pt x="1009229" y="0"/>
                  </a:lnTo>
                  <a:lnTo>
                    <a:pt x="1009229" y="785755"/>
                  </a:lnTo>
                  <a:lnTo>
                    <a:pt x="0" y="7857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1919" t="-53312" r="-84190" b="-112343"/>
              </a:stretch>
            </a:blipFill>
          </p:spPr>
        </p:sp>
        <p:sp>
          <p:nvSpPr>
            <p:cNvPr id="33" name="Freeform 18"/>
            <p:cNvSpPr/>
            <p:nvPr/>
          </p:nvSpPr>
          <p:spPr>
            <a:xfrm>
              <a:off x="4017510" y="240387"/>
              <a:ext cx="1325689" cy="503144"/>
            </a:xfrm>
            <a:custGeom>
              <a:avLst/>
              <a:gdLst/>
              <a:ahLst/>
              <a:cxnLst/>
              <a:rect l="l" t="t" r="r" b="b"/>
              <a:pathLst>
                <a:path w="1325689" h="503144">
                  <a:moveTo>
                    <a:pt x="0" y="0"/>
                  </a:moveTo>
                  <a:lnTo>
                    <a:pt x="1325689" y="0"/>
                  </a:lnTo>
                  <a:lnTo>
                    <a:pt x="1325689" y="503143"/>
                  </a:lnTo>
                  <a:lnTo>
                    <a:pt x="0" y="503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19"/>
            <p:cNvSpPr/>
            <p:nvPr/>
          </p:nvSpPr>
          <p:spPr>
            <a:xfrm>
              <a:off x="2816008" y="62679"/>
              <a:ext cx="858559" cy="858559"/>
            </a:xfrm>
            <a:custGeom>
              <a:avLst/>
              <a:gdLst/>
              <a:ahLst/>
              <a:cxnLst/>
              <a:rect l="l" t="t" r="r" b="b"/>
              <a:pathLst>
                <a:path w="858559" h="858559">
                  <a:moveTo>
                    <a:pt x="0" y="0"/>
                  </a:moveTo>
                  <a:lnTo>
                    <a:pt x="858559" y="0"/>
                  </a:lnTo>
                  <a:lnTo>
                    <a:pt x="858559" y="858559"/>
                  </a:lnTo>
                  <a:lnTo>
                    <a:pt x="0" y="8585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35" name="Freeform 20"/>
            <p:cNvSpPr/>
            <p:nvPr/>
          </p:nvSpPr>
          <p:spPr>
            <a:xfrm>
              <a:off x="1592773" y="51813"/>
              <a:ext cx="880292" cy="880292"/>
            </a:xfrm>
            <a:custGeom>
              <a:avLst/>
              <a:gdLst/>
              <a:ahLst/>
              <a:cxnLst/>
              <a:rect l="l" t="t" r="r" b="b"/>
              <a:pathLst>
                <a:path w="880292" h="880292">
                  <a:moveTo>
                    <a:pt x="0" y="0"/>
                  </a:moveTo>
                  <a:lnTo>
                    <a:pt x="880292" y="0"/>
                  </a:lnTo>
                  <a:lnTo>
                    <a:pt x="880292" y="880292"/>
                  </a:lnTo>
                  <a:lnTo>
                    <a:pt x="0" y="880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36" name="Freeform 21"/>
            <p:cNvSpPr/>
            <p:nvPr/>
          </p:nvSpPr>
          <p:spPr>
            <a:xfrm>
              <a:off x="11335533" y="55449"/>
              <a:ext cx="1311913" cy="873019"/>
            </a:xfrm>
            <a:custGeom>
              <a:avLst/>
              <a:gdLst/>
              <a:ahLst/>
              <a:cxnLst/>
              <a:rect l="l" t="t" r="r" b="b"/>
              <a:pathLst>
                <a:path w="1311913" h="873019">
                  <a:moveTo>
                    <a:pt x="0" y="0"/>
                  </a:moveTo>
                  <a:lnTo>
                    <a:pt x="1311913" y="0"/>
                  </a:lnTo>
                  <a:lnTo>
                    <a:pt x="1311913" y="873019"/>
                  </a:lnTo>
                  <a:lnTo>
                    <a:pt x="0" y="873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37" name="Freeform 22"/>
            <p:cNvSpPr/>
            <p:nvPr/>
          </p:nvSpPr>
          <p:spPr>
            <a:xfrm>
              <a:off x="18853138" y="243586"/>
              <a:ext cx="1001252" cy="496745"/>
            </a:xfrm>
            <a:custGeom>
              <a:avLst/>
              <a:gdLst/>
              <a:ahLst/>
              <a:cxnLst/>
              <a:rect l="l" t="t" r="r" b="b"/>
              <a:pathLst>
                <a:path w="1001252" h="496745">
                  <a:moveTo>
                    <a:pt x="0" y="0"/>
                  </a:moveTo>
                  <a:lnTo>
                    <a:pt x="1001252" y="0"/>
                  </a:lnTo>
                  <a:lnTo>
                    <a:pt x="1001252" y="496745"/>
                  </a:lnTo>
                  <a:lnTo>
                    <a:pt x="0" y="496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-60014" t="-150590" r="-568427" b="-131159"/>
              </a:stretch>
            </a:blipFill>
          </p:spPr>
        </p:sp>
        <p:sp>
          <p:nvSpPr>
            <p:cNvPr id="38" name="Freeform 23"/>
            <p:cNvSpPr/>
            <p:nvPr/>
          </p:nvSpPr>
          <p:spPr>
            <a:xfrm>
              <a:off x="17012147" y="267356"/>
              <a:ext cx="1498048" cy="449205"/>
            </a:xfrm>
            <a:custGeom>
              <a:avLst/>
              <a:gdLst/>
              <a:ahLst/>
              <a:cxnLst/>
              <a:rect l="l" t="t" r="r" b="b"/>
              <a:pathLst>
                <a:path w="1498048" h="449205">
                  <a:moveTo>
                    <a:pt x="0" y="0"/>
                  </a:moveTo>
                  <a:lnTo>
                    <a:pt x="1498048" y="0"/>
                  </a:lnTo>
                  <a:lnTo>
                    <a:pt x="1498048" y="449205"/>
                  </a:lnTo>
                  <a:lnTo>
                    <a:pt x="0" y="449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t="-1339" b="-1339"/>
              </a:stretch>
            </a:blipFill>
          </p:spPr>
        </p:sp>
        <p:sp>
          <p:nvSpPr>
            <p:cNvPr id="39" name="Freeform 24"/>
            <p:cNvSpPr/>
            <p:nvPr/>
          </p:nvSpPr>
          <p:spPr>
            <a:xfrm>
              <a:off x="15100262" y="248895"/>
              <a:ext cx="1568942" cy="486127"/>
            </a:xfrm>
            <a:custGeom>
              <a:avLst/>
              <a:gdLst/>
              <a:ahLst/>
              <a:cxnLst/>
              <a:rect l="l" t="t" r="r" b="b"/>
              <a:pathLst>
                <a:path w="1568942" h="486127">
                  <a:moveTo>
                    <a:pt x="0" y="0"/>
                  </a:moveTo>
                  <a:lnTo>
                    <a:pt x="1568942" y="0"/>
                  </a:lnTo>
                  <a:lnTo>
                    <a:pt x="1568942" y="486127"/>
                  </a:lnTo>
                  <a:lnTo>
                    <a:pt x="0" y="486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t="-102530" b="-119453"/>
              </a:stretch>
            </a:blipFill>
          </p:spPr>
        </p:sp>
        <p:sp>
          <p:nvSpPr>
            <p:cNvPr id="40" name="Freeform 25"/>
            <p:cNvSpPr/>
            <p:nvPr/>
          </p:nvSpPr>
          <p:spPr>
            <a:xfrm>
              <a:off x="20197333" y="243586"/>
              <a:ext cx="900351" cy="496745"/>
            </a:xfrm>
            <a:custGeom>
              <a:avLst/>
              <a:gdLst/>
              <a:ahLst/>
              <a:cxnLst/>
              <a:rect l="l" t="t" r="r" b="b"/>
              <a:pathLst>
                <a:path w="900351" h="496745">
                  <a:moveTo>
                    <a:pt x="0" y="0"/>
                  </a:moveTo>
                  <a:lnTo>
                    <a:pt x="900351" y="0"/>
                  </a:lnTo>
                  <a:lnTo>
                    <a:pt x="900351" y="496745"/>
                  </a:lnTo>
                  <a:lnTo>
                    <a:pt x="0" y="496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-195188" t="-143313" r="-514889" b="-138435"/>
              </a:stretch>
            </a:blipFill>
          </p:spPr>
        </p:sp>
        <p:sp>
          <p:nvSpPr>
            <p:cNvPr id="41" name="Freeform 26"/>
            <p:cNvSpPr/>
            <p:nvPr/>
          </p:nvSpPr>
          <p:spPr>
            <a:xfrm>
              <a:off x="12990389" y="249006"/>
              <a:ext cx="1766930" cy="485906"/>
            </a:xfrm>
            <a:custGeom>
              <a:avLst/>
              <a:gdLst/>
              <a:ahLst/>
              <a:cxnLst/>
              <a:rect l="l" t="t" r="r" b="b"/>
              <a:pathLst>
                <a:path w="1766930" h="485906">
                  <a:moveTo>
                    <a:pt x="0" y="0"/>
                  </a:moveTo>
                  <a:lnTo>
                    <a:pt x="1766930" y="0"/>
                  </a:lnTo>
                  <a:lnTo>
                    <a:pt x="1766930" y="485906"/>
                  </a:lnTo>
                  <a:lnTo>
                    <a:pt x="0" y="485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  <p:sp>
          <p:nvSpPr>
            <p:cNvPr id="42" name="Freeform 27"/>
            <p:cNvSpPr/>
            <p:nvPr/>
          </p:nvSpPr>
          <p:spPr>
            <a:xfrm>
              <a:off x="21440627" y="123759"/>
              <a:ext cx="3616431" cy="736400"/>
            </a:xfrm>
            <a:custGeom>
              <a:avLst/>
              <a:gdLst/>
              <a:ahLst/>
              <a:cxnLst/>
              <a:rect l="l" t="t" r="r" b="b"/>
              <a:pathLst>
                <a:path w="3616431" h="736400">
                  <a:moveTo>
                    <a:pt x="0" y="0"/>
                  </a:moveTo>
                  <a:lnTo>
                    <a:pt x="3616430" y="0"/>
                  </a:lnTo>
                  <a:lnTo>
                    <a:pt x="3616430" y="736400"/>
                  </a:lnTo>
                  <a:lnTo>
                    <a:pt x="0" y="73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  <p:sp>
          <p:nvSpPr>
            <p:cNvPr id="43" name="Freeform 28"/>
            <p:cNvSpPr/>
            <p:nvPr/>
          </p:nvSpPr>
          <p:spPr>
            <a:xfrm>
              <a:off x="342943" y="0"/>
              <a:ext cx="906887" cy="906887"/>
            </a:xfrm>
            <a:custGeom>
              <a:avLst/>
              <a:gdLst/>
              <a:ahLst/>
              <a:cxnLst/>
              <a:rect l="l" t="t" r="r" b="b"/>
              <a:pathLst>
                <a:path w="906887" h="906887">
                  <a:moveTo>
                    <a:pt x="0" y="0"/>
                  </a:moveTo>
                  <a:lnTo>
                    <a:pt x="906887" y="0"/>
                  </a:lnTo>
                  <a:lnTo>
                    <a:pt x="906887" y="906887"/>
                  </a:lnTo>
                  <a:lnTo>
                    <a:pt x="0" y="906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  <p:sp>
          <p:nvSpPr>
            <p:cNvPr id="44" name="TextBox 29"/>
            <p:cNvSpPr txBox="1"/>
            <p:nvPr/>
          </p:nvSpPr>
          <p:spPr>
            <a:xfrm>
              <a:off x="457279" y="648736"/>
              <a:ext cx="452034" cy="326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8"/>
                </a:lnSpc>
                <a:spcBef>
                  <a:spcPct val="0"/>
                </a:spcBef>
              </a:pPr>
              <a:r>
                <a:rPr lang="en-US" sz="1470" spc="-205">
                  <a:solidFill>
                    <a:srgbClr val="00000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Solar </a:t>
              </a:r>
            </a:p>
          </p:txBody>
        </p:sp>
        <p:sp>
          <p:nvSpPr>
            <p:cNvPr id="45" name="TextBox 30"/>
            <p:cNvSpPr txBox="1"/>
            <p:nvPr/>
          </p:nvSpPr>
          <p:spPr>
            <a:xfrm>
              <a:off x="740268" y="653182"/>
              <a:ext cx="340516" cy="3306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058"/>
                </a:lnSpc>
                <a:spcBef>
                  <a:spcPct val="0"/>
                </a:spcBef>
              </a:pPr>
              <a:r>
                <a:rPr lang="en-US" sz="1470" b="1" spc="-205" dirty="0" smtClean="0">
                  <a:solidFill>
                    <a:srgbClr val="CD8917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AI</a:t>
              </a:r>
              <a:endParaRPr lang="en-US" sz="1470" b="1" spc="-205" dirty="0">
                <a:solidFill>
                  <a:srgbClr val="CD8917"/>
                </a:solidFill>
                <a:latin typeface="Clear Sans Bold"/>
                <a:ea typeface="Clear Sans Bold"/>
                <a:cs typeface="Clear Sans Bold"/>
                <a:sym typeface="Clear Sans Bold"/>
              </a:endParaRPr>
            </a:p>
          </p:txBody>
        </p:sp>
      </p:grpSp>
      <p:sp>
        <p:nvSpPr>
          <p:cNvPr id="10" name="Google Shape;10;p3"/>
          <p:cNvSpPr/>
          <p:nvPr/>
        </p:nvSpPr>
        <p:spPr>
          <a:xfrm>
            <a:off x="0" y="42574458"/>
            <a:ext cx="32397700" cy="630942"/>
          </a:xfrm>
          <a:prstGeom prst="rect">
            <a:avLst/>
          </a:prstGeom>
          <a:solidFill>
            <a:srgbClr val="EDEDED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GSST/CBERS-5 International Symposium on Machine Learning in Heliophysics &amp; Space Weather, 17–21 August 2026, São José dos Campos, Brazil</a:t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13244885" y="40429997"/>
            <a:ext cx="59079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ACKNOWLEDGEMENTS:</a:t>
            </a:r>
            <a:endParaRPr/>
          </a:p>
        </p:txBody>
      </p:sp>
      <p:cxnSp>
        <p:nvCxnSpPr>
          <p:cNvPr id="26" name="Google Shape;26;p3"/>
          <p:cNvCxnSpPr/>
          <p:nvPr/>
        </p:nvCxnSpPr>
        <p:spPr>
          <a:xfrm>
            <a:off x="898850" y="40188100"/>
            <a:ext cx="30600000" cy="16646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8039"/>
              </a:srgbClr>
            </a:outerShdw>
          </a:effectLst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>
  <p:cSld name="Título e texto vertical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1620837" y="1730375"/>
            <a:ext cx="2916237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1620837" y="10082213"/>
            <a:ext cx="29162376" cy="2851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>
  <p:cSld name="Título e texto verticai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3493412" y="1730619"/>
            <a:ext cx="7289801" cy="36864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1620843" y="1730619"/>
            <a:ext cx="21720176" cy="36864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620837" y="1730375"/>
            <a:ext cx="2916237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620837" y="10082213"/>
            <a:ext cx="29162376" cy="2851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559050" y="27763176"/>
            <a:ext cx="27544714" cy="858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559050" y="18312916"/>
            <a:ext cx="27544714" cy="945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Duas Partes de Conteúd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1620837" y="1730375"/>
            <a:ext cx="2916237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1620843" y="10081846"/>
            <a:ext cx="14504989" cy="2851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7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–"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7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–"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7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»"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620837" y="1730375"/>
            <a:ext cx="2916237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620843" y="9671542"/>
            <a:ext cx="14316076" cy="4029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16460793" y="9671542"/>
            <a:ext cx="14322426" cy="4029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Somente títul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1620837" y="1730375"/>
            <a:ext cx="2916237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1620838" y="1720361"/>
            <a:ext cx="10660063" cy="7321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12669845" y="1720363"/>
            <a:ext cx="18113376" cy="368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2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2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12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12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12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»"/>
              <a:defRPr sz="2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2"/>
          </p:nvPr>
        </p:nvSpPr>
        <p:spPr>
          <a:xfrm>
            <a:off x="1620838" y="9041427"/>
            <a:ext cx="10660064" cy="2955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•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–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6351587" y="30244076"/>
            <a:ext cx="19442114" cy="356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00"/>
              <a:buFont typeface="Arial"/>
              <a:buNone/>
              <a:defRPr sz="19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>
            <a:spLocks noGrp="1"/>
          </p:cNvSpPr>
          <p:nvPr>
            <p:ph type="pic" idx="2"/>
          </p:nvPr>
        </p:nvSpPr>
        <p:spPr>
          <a:xfrm>
            <a:off x="6351587" y="3859822"/>
            <a:ext cx="19442114" cy="25924121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6351587" y="33813753"/>
            <a:ext cx="19442114" cy="5071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1143000" algn="l" rtl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4400"/>
              <a:buFont typeface="Arial"/>
              <a:buChar char="»"/>
              <a:defRPr sz="1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sldNum" idx="12"/>
          </p:nvPr>
        </p:nvSpPr>
        <p:spPr>
          <a:xfrm>
            <a:off x="29469119" y="39346187"/>
            <a:ext cx="1314094" cy="129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  <a:defRPr sz="8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 descr="Picture"/>
          <p:cNvSpPr/>
          <p:nvPr/>
        </p:nvSpPr>
        <p:spPr>
          <a:xfrm>
            <a:off x="123825" y="-13652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</a:pPr>
            <a:endParaRPr sz="8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221792" y="84137"/>
            <a:ext cx="3152029" cy="360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8;p2"/>
          <p:cNvCxnSpPr/>
          <p:nvPr/>
        </p:nvCxnSpPr>
        <p:spPr>
          <a:xfrm>
            <a:off x="898850" y="3966192"/>
            <a:ext cx="30600000" cy="16646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8039"/>
              </a:srgbClr>
            </a:outerShdw>
          </a:effectLst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 descr="Picture"/>
          <p:cNvSpPr/>
          <p:nvPr/>
        </p:nvSpPr>
        <p:spPr>
          <a:xfrm>
            <a:off x="123825" y="-13652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0"/>
              <a:buFont typeface="Arial"/>
              <a:buNone/>
            </a:pPr>
            <a:endParaRPr sz="8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7198850" y="84137"/>
            <a:ext cx="180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8325" rIns="90000" bIns="450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7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AUTHORS</a:t>
            </a:r>
            <a:r>
              <a:rPr lang="en-US" sz="4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4400" b="0" i="0" u="none" strike="noStrike" cap="none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1 - Affiliation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 padrão">
  <a:themeElements>
    <a:clrScheme name="Design padrã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Personalizar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Clear Sans</vt:lpstr>
      <vt:lpstr>Clear Sans Bold</vt:lpstr>
      <vt:lpstr>Design padrão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Daniele Medeiros</dc:creator>
  <cp:lastModifiedBy>Adriany Barbosa</cp:lastModifiedBy>
  <cp:revision>1</cp:revision>
  <dcterms:modified xsi:type="dcterms:W3CDTF">2026-07-13T20:21:18Z</dcterms:modified>
</cp:coreProperties>
</file>