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63" r:id="rId2"/>
    <p:sldMasterId id="2147483669" r:id="rId3"/>
  </p:sldMasterIdLst>
  <p:notesMasterIdLst>
    <p:notesMasterId r:id="rId29"/>
  </p:notesMasterIdLst>
  <p:sldIdLst>
    <p:sldId id="260" r:id="rId4"/>
    <p:sldId id="289" r:id="rId5"/>
    <p:sldId id="293" r:id="rId6"/>
    <p:sldId id="276" r:id="rId7"/>
    <p:sldId id="277" r:id="rId8"/>
    <p:sldId id="263" r:id="rId9"/>
    <p:sldId id="294" r:id="rId10"/>
    <p:sldId id="296" r:id="rId11"/>
    <p:sldId id="297" r:id="rId12"/>
    <p:sldId id="278" r:id="rId13"/>
    <p:sldId id="292" r:id="rId14"/>
    <p:sldId id="295" r:id="rId15"/>
    <p:sldId id="266" r:id="rId16"/>
    <p:sldId id="262" r:id="rId17"/>
    <p:sldId id="298" r:id="rId18"/>
    <p:sldId id="299" r:id="rId19"/>
    <p:sldId id="300" r:id="rId20"/>
    <p:sldId id="301" r:id="rId21"/>
    <p:sldId id="267" r:id="rId22"/>
    <p:sldId id="268" r:id="rId23"/>
    <p:sldId id="302" r:id="rId24"/>
    <p:sldId id="303" r:id="rId25"/>
    <p:sldId id="269" r:id="rId26"/>
    <p:sldId id="290" r:id="rId27"/>
    <p:sldId id="291" r:id="rId28"/>
  </p:sldIdLst>
  <p:sldSz cx="12192000" cy="6858000"/>
  <p:notesSz cx="6858000" cy="9144000"/>
  <p:defaultTextStyle>
    <a:defPPr>
      <a:defRPr lang="he-I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ik Kreisel" initials="A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94D4C1-C899-4E4C-A19A-6B955F27773E}" v="245" dt="2026-02-19T05:19:18.5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 varScale="1">
        <p:scale>
          <a:sx n="74" d="100"/>
          <a:sy n="74" d="100"/>
        </p:scale>
        <p:origin x="994" y="2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microsoft.com/office/2015/10/relationships/revisionInfo" Target="revisionInfo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commentAuthors" Target="commentAuthors.xml"/><Relationship Id="rId35" Type="http://schemas.microsoft.com/office/2016/11/relationships/changesInfo" Target="changesInfos/changesInfo1.xml"/><Relationship Id="rId8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rael Mardor" userId="3323b1709ad1a07e" providerId="LiveId" clId="{4EBBE31C-FC6A-4513-9874-8584581AFC2C}"/>
    <pc:docChg chg="undo custSel addSld modSld sldOrd">
      <pc:chgData name="Israel Mardor" userId="3323b1709ad1a07e" providerId="LiveId" clId="{4EBBE31C-FC6A-4513-9874-8584581AFC2C}" dt="2026-02-19T05:22:07.880" v="1694" actId="404"/>
      <pc:docMkLst>
        <pc:docMk/>
      </pc:docMkLst>
      <pc:sldChg chg="addSp modSp mod">
        <pc:chgData name="Israel Mardor" userId="3323b1709ad1a07e" providerId="LiveId" clId="{4EBBE31C-FC6A-4513-9874-8584581AFC2C}" dt="2026-02-19T05:22:07.880" v="1694" actId="404"/>
        <pc:sldMkLst>
          <pc:docMk/>
          <pc:sldMk cId="0" sldId="260"/>
        </pc:sldMkLst>
        <pc:spChg chg="add mod">
          <ac:chgData name="Israel Mardor" userId="3323b1709ad1a07e" providerId="LiveId" clId="{4EBBE31C-FC6A-4513-9874-8584581AFC2C}" dt="2026-02-18T15:31:49.140" v="132" actId="403"/>
          <ac:spMkLst>
            <pc:docMk/>
            <pc:sldMk cId="0" sldId="260"/>
            <ac:spMk id="2" creationId="{E4E0791C-2573-A844-EF04-4F23193041B0}"/>
          </ac:spMkLst>
        </pc:spChg>
        <pc:spChg chg="mod">
          <ac:chgData name="Israel Mardor" userId="3323b1709ad1a07e" providerId="LiveId" clId="{4EBBE31C-FC6A-4513-9874-8584581AFC2C}" dt="2026-02-19T05:22:07.880" v="1694" actId="404"/>
          <ac:spMkLst>
            <pc:docMk/>
            <pc:sldMk cId="0" sldId="260"/>
            <ac:spMk id="11266" creationId="{00000000-0000-0000-0000-000000000000}"/>
          </ac:spMkLst>
        </pc:spChg>
      </pc:sldChg>
      <pc:sldChg chg="addSp modSp add mod">
        <pc:chgData name="Israel Mardor" userId="3323b1709ad1a07e" providerId="LiveId" clId="{4EBBE31C-FC6A-4513-9874-8584581AFC2C}" dt="2026-02-19T04:48:48.567" v="914" actId="1076"/>
        <pc:sldMkLst>
          <pc:docMk/>
          <pc:sldMk cId="1626354649" sldId="262"/>
        </pc:sldMkLst>
        <pc:spChg chg="mod">
          <ac:chgData name="Israel Mardor" userId="3323b1709ad1a07e" providerId="LiveId" clId="{4EBBE31C-FC6A-4513-9874-8584581AFC2C}" dt="2026-02-19T04:47:06.127" v="883" actId="1076"/>
          <ac:spMkLst>
            <pc:docMk/>
            <pc:sldMk cId="1626354649" sldId="262"/>
            <ac:spMk id="2" creationId="{00000000-0000-0000-0000-000000000000}"/>
          </ac:spMkLst>
        </pc:spChg>
        <pc:spChg chg="add mod">
          <ac:chgData name="Israel Mardor" userId="3323b1709ad1a07e" providerId="LiveId" clId="{4EBBE31C-FC6A-4513-9874-8584581AFC2C}" dt="2026-02-19T04:48:48.567" v="914" actId="1076"/>
          <ac:spMkLst>
            <pc:docMk/>
            <pc:sldMk cId="1626354649" sldId="262"/>
            <ac:spMk id="3" creationId="{34C723F2-57C6-0E01-4C3F-FE8B4DB6BBBE}"/>
          </ac:spMkLst>
        </pc:spChg>
        <pc:picChg chg="mod">
          <ac:chgData name="Israel Mardor" userId="3323b1709ad1a07e" providerId="LiveId" clId="{4EBBE31C-FC6A-4513-9874-8584581AFC2C}" dt="2026-02-19T04:47:01.721" v="882" actId="1076"/>
          <ac:picMkLst>
            <pc:docMk/>
            <pc:sldMk cId="1626354649" sldId="262"/>
            <ac:picMk id="4" creationId="{00000000-0000-0000-0000-000000000000}"/>
          </ac:picMkLst>
        </pc:picChg>
      </pc:sldChg>
      <pc:sldChg chg="addSp delSp modSp mod">
        <pc:chgData name="Israel Mardor" userId="3323b1709ad1a07e" providerId="LiveId" clId="{4EBBE31C-FC6A-4513-9874-8584581AFC2C}" dt="2026-02-19T04:23:16.820" v="621" actId="1582"/>
        <pc:sldMkLst>
          <pc:docMk/>
          <pc:sldMk cId="0" sldId="263"/>
        </pc:sldMkLst>
        <pc:spChg chg="add mod">
          <ac:chgData name="Israel Mardor" userId="3323b1709ad1a07e" providerId="LiveId" clId="{4EBBE31C-FC6A-4513-9874-8584581AFC2C}" dt="2026-02-19T04:23:00.383" v="619" actId="1076"/>
          <ac:spMkLst>
            <pc:docMk/>
            <pc:sldMk cId="0" sldId="263"/>
            <ac:spMk id="2" creationId="{F489E4AD-E240-1EB4-5A5B-B15F0E96799E}"/>
          </ac:spMkLst>
        </pc:spChg>
        <pc:spChg chg="add mod">
          <ac:chgData name="Israel Mardor" userId="3323b1709ad1a07e" providerId="LiveId" clId="{4EBBE31C-FC6A-4513-9874-8584581AFC2C}" dt="2026-02-19T04:23:16.820" v="621" actId="1582"/>
          <ac:spMkLst>
            <pc:docMk/>
            <pc:sldMk cId="0" sldId="263"/>
            <ac:spMk id="3" creationId="{40199BBD-9048-E332-DE3B-3AB393FA39D6}"/>
          </ac:spMkLst>
        </pc:spChg>
        <pc:spChg chg="del">
          <ac:chgData name="Israel Mardor" userId="3323b1709ad1a07e" providerId="LiveId" clId="{4EBBE31C-FC6A-4513-9874-8584581AFC2C}" dt="2026-02-18T18:10:47.043" v="280" actId="478"/>
          <ac:spMkLst>
            <pc:docMk/>
            <pc:sldMk cId="0" sldId="263"/>
            <ac:spMk id="27683" creationId="{00000000-0000-0000-0000-000000000000}"/>
          </ac:spMkLst>
        </pc:spChg>
      </pc:sldChg>
      <pc:sldChg chg="delSp">
        <pc:chgData name="Israel Mardor" userId="3323b1709ad1a07e" providerId="LiveId" clId="{4EBBE31C-FC6A-4513-9874-8584581AFC2C}" dt="2026-02-19T04:34:31.446" v="800" actId="478"/>
        <pc:sldMkLst>
          <pc:docMk/>
          <pc:sldMk cId="0" sldId="266"/>
        </pc:sldMkLst>
        <pc:picChg chg="del">
          <ac:chgData name="Israel Mardor" userId="3323b1709ad1a07e" providerId="LiveId" clId="{4EBBE31C-FC6A-4513-9874-8584581AFC2C}" dt="2026-02-19T04:34:31.446" v="800" actId="478"/>
          <ac:picMkLst>
            <pc:docMk/>
            <pc:sldMk cId="0" sldId="266"/>
            <ac:picMk id="30729" creationId="{00000000-0000-0000-0000-000000000000}"/>
          </ac:picMkLst>
        </pc:picChg>
      </pc:sldChg>
      <pc:sldChg chg="delSp modSp mod">
        <pc:chgData name="Israel Mardor" userId="3323b1709ad1a07e" providerId="LiveId" clId="{4EBBE31C-FC6A-4513-9874-8584581AFC2C}" dt="2026-02-19T04:41:34.686" v="877" actId="478"/>
        <pc:sldMkLst>
          <pc:docMk/>
          <pc:sldMk cId="0" sldId="267"/>
        </pc:sldMkLst>
        <pc:spChg chg="del">
          <ac:chgData name="Israel Mardor" userId="3323b1709ad1a07e" providerId="LiveId" clId="{4EBBE31C-FC6A-4513-9874-8584581AFC2C}" dt="2026-02-18T15:32:56.909" v="134" actId="478"/>
          <ac:spMkLst>
            <pc:docMk/>
            <pc:sldMk cId="0" sldId="267"/>
            <ac:spMk id="2" creationId="{00000000-0000-0000-0000-000000000000}"/>
          </ac:spMkLst>
        </pc:spChg>
        <pc:spChg chg="del">
          <ac:chgData name="Israel Mardor" userId="3323b1709ad1a07e" providerId="LiveId" clId="{4EBBE31C-FC6A-4513-9874-8584581AFC2C}" dt="2026-02-19T04:41:34.686" v="877" actId="478"/>
          <ac:spMkLst>
            <pc:docMk/>
            <pc:sldMk cId="0" sldId="267"/>
            <ac:spMk id="31746" creationId="{00000000-0000-0000-0000-000000000000}"/>
          </ac:spMkLst>
        </pc:spChg>
        <pc:graphicFrameChg chg="mod modGraphic">
          <ac:chgData name="Israel Mardor" userId="3323b1709ad1a07e" providerId="LiveId" clId="{4EBBE31C-FC6A-4513-9874-8584581AFC2C}" dt="2026-02-19T04:41:25.474" v="876" actId="2062"/>
          <ac:graphicFrameMkLst>
            <pc:docMk/>
            <pc:sldMk cId="0" sldId="267"/>
            <ac:graphicFrameMk id="11" creationId="{00000000-0000-0000-0000-000000000000}"/>
          </ac:graphicFrameMkLst>
        </pc:graphicFrameChg>
        <pc:picChg chg="del">
          <ac:chgData name="Israel Mardor" userId="3323b1709ad1a07e" providerId="LiveId" clId="{4EBBE31C-FC6A-4513-9874-8584581AFC2C}" dt="2026-02-18T15:32:52.737" v="133" actId="478"/>
          <ac:picMkLst>
            <pc:docMk/>
            <pc:sldMk cId="0" sldId="267"/>
            <ac:picMk id="31752" creationId="{00000000-0000-0000-0000-000000000000}"/>
          </ac:picMkLst>
        </pc:picChg>
      </pc:sldChg>
      <pc:sldChg chg="modSp mod">
        <pc:chgData name="Israel Mardor" userId="3323b1709ad1a07e" providerId="LiveId" clId="{4EBBE31C-FC6A-4513-9874-8584581AFC2C}" dt="2026-02-19T04:36:21.764" v="803" actId="1076"/>
        <pc:sldMkLst>
          <pc:docMk/>
          <pc:sldMk cId="0" sldId="269"/>
        </pc:sldMkLst>
        <pc:spChg chg="mod">
          <ac:chgData name="Israel Mardor" userId="3323b1709ad1a07e" providerId="LiveId" clId="{4EBBE31C-FC6A-4513-9874-8584581AFC2C}" dt="2026-02-19T04:36:12.710" v="802" actId="14100"/>
          <ac:spMkLst>
            <pc:docMk/>
            <pc:sldMk cId="0" sldId="269"/>
            <ac:spMk id="13" creationId="{00000000-0000-0000-0000-000000000000}"/>
          </ac:spMkLst>
        </pc:spChg>
        <pc:graphicFrameChg chg="mod">
          <ac:chgData name="Israel Mardor" userId="3323b1709ad1a07e" providerId="LiveId" clId="{4EBBE31C-FC6A-4513-9874-8584581AFC2C}" dt="2026-02-19T04:36:21.764" v="803" actId="1076"/>
          <ac:graphicFrameMkLst>
            <pc:docMk/>
            <pc:sldMk cId="0" sldId="269"/>
            <ac:graphicFrameMk id="11" creationId="{00000000-0000-0000-0000-000000000000}"/>
          </ac:graphicFrameMkLst>
        </pc:graphicFrameChg>
        <pc:picChg chg="mod">
          <ac:chgData name="Israel Mardor" userId="3323b1709ad1a07e" providerId="LiveId" clId="{4EBBE31C-FC6A-4513-9874-8584581AFC2C}" dt="2026-02-19T04:36:12.710" v="802" actId="14100"/>
          <ac:picMkLst>
            <pc:docMk/>
            <pc:sldMk cId="0" sldId="269"/>
            <ac:picMk id="12" creationId="{00000000-0000-0000-0000-000000000000}"/>
          </ac:picMkLst>
        </pc:picChg>
        <pc:cxnChg chg="mod">
          <ac:chgData name="Israel Mardor" userId="3323b1709ad1a07e" providerId="LiveId" clId="{4EBBE31C-FC6A-4513-9874-8584581AFC2C}" dt="2026-02-19T04:36:12.710" v="802" actId="14100"/>
          <ac:cxnSpMkLst>
            <pc:docMk/>
            <pc:sldMk cId="0" sldId="269"/>
            <ac:cxnSpMk id="14" creationId="{00000000-0000-0000-0000-000000000000}"/>
          </ac:cxnSpMkLst>
        </pc:cxnChg>
      </pc:sldChg>
      <pc:sldChg chg="modSp mod">
        <pc:chgData name="Israel Mardor" userId="3323b1709ad1a07e" providerId="LiveId" clId="{4EBBE31C-FC6A-4513-9874-8584581AFC2C}" dt="2026-02-18T18:09:47.875" v="279" actId="20577"/>
        <pc:sldMkLst>
          <pc:docMk/>
          <pc:sldMk cId="0" sldId="277"/>
        </pc:sldMkLst>
        <pc:spChg chg="mod">
          <ac:chgData name="Israel Mardor" userId="3323b1709ad1a07e" providerId="LiveId" clId="{4EBBE31C-FC6A-4513-9874-8584581AFC2C}" dt="2026-02-18T18:05:32.325" v="195" actId="14100"/>
          <ac:spMkLst>
            <pc:docMk/>
            <pc:sldMk cId="0" sldId="277"/>
            <ac:spMk id="2" creationId="{00000000-0000-0000-0000-000000000000}"/>
          </ac:spMkLst>
        </pc:spChg>
        <pc:spChg chg="mod">
          <ac:chgData name="Israel Mardor" userId="3323b1709ad1a07e" providerId="LiveId" clId="{4EBBE31C-FC6A-4513-9874-8584581AFC2C}" dt="2026-02-18T18:05:54.380" v="202" actId="1035"/>
          <ac:spMkLst>
            <pc:docMk/>
            <pc:sldMk cId="0" sldId="277"/>
            <ac:spMk id="6" creationId="{00000000-0000-0000-0000-000000000000}"/>
          </ac:spMkLst>
        </pc:spChg>
        <pc:spChg chg="mod">
          <ac:chgData name="Israel Mardor" userId="3323b1709ad1a07e" providerId="LiveId" clId="{4EBBE31C-FC6A-4513-9874-8584581AFC2C}" dt="2026-02-18T18:08:26.858" v="250" actId="14100"/>
          <ac:spMkLst>
            <pc:docMk/>
            <pc:sldMk cId="0" sldId="277"/>
            <ac:spMk id="8" creationId="{00000000-0000-0000-0000-000000000000}"/>
          </ac:spMkLst>
        </pc:spChg>
        <pc:spChg chg="mod">
          <ac:chgData name="Israel Mardor" userId="3323b1709ad1a07e" providerId="LiveId" clId="{4EBBE31C-FC6A-4513-9874-8584581AFC2C}" dt="2026-02-18T18:07:08.234" v="219" actId="1076"/>
          <ac:spMkLst>
            <pc:docMk/>
            <pc:sldMk cId="0" sldId="277"/>
            <ac:spMk id="22530" creationId="{00000000-0000-0000-0000-000000000000}"/>
          </ac:spMkLst>
        </pc:spChg>
        <pc:spChg chg="mod">
          <ac:chgData name="Israel Mardor" userId="3323b1709ad1a07e" providerId="LiveId" clId="{4EBBE31C-FC6A-4513-9874-8584581AFC2C}" dt="2026-02-18T18:06:49.622" v="212" actId="1076"/>
          <ac:spMkLst>
            <pc:docMk/>
            <pc:sldMk cId="0" sldId="277"/>
            <ac:spMk id="22591" creationId="{00000000-0000-0000-0000-000000000000}"/>
          </ac:spMkLst>
        </pc:spChg>
        <pc:spChg chg="mod">
          <ac:chgData name="Israel Mardor" userId="3323b1709ad1a07e" providerId="LiveId" clId="{4EBBE31C-FC6A-4513-9874-8584581AFC2C}" dt="2026-02-18T18:06:07.654" v="204" actId="1076"/>
          <ac:spMkLst>
            <pc:docMk/>
            <pc:sldMk cId="0" sldId="277"/>
            <ac:spMk id="22593" creationId="{00000000-0000-0000-0000-000000000000}"/>
          </ac:spMkLst>
        </pc:spChg>
        <pc:spChg chg="mod">
          <ac:chgData name="Israel Mardor" userId="3323b1709ad1a07e" providerId="LiveId" clId="{4EBBE31C-FC6A-4513-9874-8584581AFC2C}" dt="2026-02-18T18:06:14.585" v="205" actId="1076"/>
          <ac:spMkLst>
            <pc:docMk/>
            <pc:sldMk cId="0" sldId="277"/>
            <ac:spMk id="22595" creationId="{00000000-0000-0000-0000-000000000000}"/>
          </ac:spMkLst>
        </pc:spChg>
        <pc:spChg chg="mod">
          <ac:chgData name="Israel Mardor" userId="3323b1709ad1a07e" providerId="LiveId" clId="{4EBBE31C-FC6A-4513-9874-8584581AFC2C}" dt="2026-02-18T18:06:19.207" v="206" actId="1076"/>
          <ac:spMkLst>
            <pc:docMk/>
            <pc:sldMk cId="0" sldId="277"/>
            <ac:spMk id="22596" creationId="{00000000-0000-0000-0000-000000000000}"/>
          </ac:spMkLst>
        </pc:spChg>
        <pc:graphicFrameChg chg="mod modGraphic">
          <ac:chgData name="Israel Mardor" userId="3323b1709ad1a07e" providerId="LiveId" clId="{4EBBE31C-FC6A-4513-9874-8584581AFC2C}" dt="2026-02-18T18:09:47.875" v="279" actId="20577"/>
          <ac:graphicFrameMkLst>
            <pc:docMk/>
            <pc:sldMk cId="0" sldId="277"/>
            <ac:graphicFrameMk id="60502" creationId="{00000000-0000-0000-0000-000000000000}"/>
          </ac:graphicFrameMkLst>
        </pc:graphicFrameChg>
      </pc:sldChg>
      <pc:sldChg chg="modSp mod">
        <pc:chgData name="Israel Mardor" userId="3323b1709ad1a07e" providerId="LiveId" clId="{4EBBE31C-FC6A-4513-9874-8584581AFC2C}" dt="2026-02-18T18:14:52.318" v="409" actId="1038"/>
        <pc:sldMkLst>
          <pc:docMk/>
          <pc:sldMk cId="0" sldId="278"/>
        </pc:sldMkLst>
        <pc:spChg chg="mod">
          <ac:chgData name="Israel Mardor" userId="3323b1709ad1a07e" providerId="LiveId" clId="{4EBBE31C-FC6A-4513-9874-8584581AFC2C}" dt="2026-02-18T18:14:52.318" v="409" actId="1038"/>
          <ac:spMkLst>
            <pc:docMk/>
            <pc:sldMk cId="0" sldId="278"/>
            <ac:spMk id="25613" creationId="{00000000-0000-0000-0000-000000000000}"/>
          </ac:spMkLst>
        </pc:spChg>
        <pc:picChg chg="mod">
          <ac:chgData name="Israel Mardor" userId="3323b1709ad1a07e" providerId="LiveId" clId="{4EBBE31C-FC6A-4513-9874-8584581AFC2C}" dt="2026-02-18T18:14:41.822" v="398" actId="1036"/>
          <ac:picMkLst>
            <pc:docMk/>
            <pc:sldMk cId="0" sldId="278"/>
            <ac:picMk id="2" creationId="{00000000-0000-0000-0000-000000000000}"/>
          </ac:picMkLst>
        </pc:picChg>
      </pc:sldChg>
      <pc:sldChg chg="addSp modSp mod">
        <pc:chgData name="Israel Mardor" userId="3323b1709ad1a07e" providerId="LiveId" clId="{4EBBE31C-FC6A-4513-9874-8584581AFC2C}" dt="2026-02-19T05:00:52.052" v="1270" actId="1076"/>
        <pc:sldMkLst>
          <pc:docMk/>
          <pc:sldMk cId="1012575857" sldId="290"/>
        </pc:sldMkLst>
        <pc:spChg chg="add mod">
          <ac:chgData name="Israel Mardor" userId="3323b1709ad1a07e" providerId="LiveId" clId="{4EBBE31C-FC6A-4513-9874-8584581AFC2C}" dt="2026-02-19T05:00:52.052" v="1270" actId="1076"/>
          <ac:spMkLst>
            <pc:docMk/>
            <pc:sldMk cId="1012575857" sldId="290"/>
            <ac:spMk id="3" creationId="{C9BF77FA-C729-F22B-850C-CFAFB221B76D}"/>
          </ac:spMkLst>
        </pc:spChg>
        <pc:spChg chg="mod">
          <ac:chgData name="Israel Mardor" userId="3323b1709ad1a07e" providerId="LiveId" clId="{4EBBE31C-FC6A-4513-9874-8584581AFC2C}" dt="2026-02-19T05:00:45.432" v="1269" actId="1076"/>
          <ac:spMkLst>
            <pc:docMk/>
            <pc:sldMk cId="1012575857" sldId="290"/>
            <ac:spMk id="16" creationId="{00000000-0000-0000-0000-000000000000}"/>
          </ac:spMkLst>
        </pc:spChg>
      </pc:sldChg>
      <pc:sldChg chg="modSp mod">
        <pc:chgData name="Israel Mardor" userId="3323b1709ad1a07e" providerId="LiveId" clId="{4EBBE31C-FC6A-4513-9874-8584581AFC2C}" dt="2026-02-19T04:56:35.816" v="1230" actId="14100"/>
        <pc:sldMkLst>
          <pc:docMk/>
          <pc:sldMk cId="2924802142" sldId="291"/>
        </pc:sldMkLst>
        <pc:spChg chg="mod">
          <ac:chgData name="Israel Mardor" userId="3323b1709ad1a07e" providerId="LiveId" clId="{4EBBE31C-FC6A-4513-9874-8584581AFC2C}" dt="2026-02-19T04:56:23.523" v="1224" actId="1076"/>
          <ac:spMkLst>
            <pc:docMk/>
            <pc:sldMk cId="2924802142" sldId="291"/>
            <ac:spMk id="2" creationId="{00000000-0000-0000-0000-000000000000}"/>
          </ac:spMkLst>
        </pc:spChg>
        <pc:spChg chg="mod">
          <ac:chgData name="Israel Mardor" userId="3323b1709ad1a07e" providerId="LiveId" clId="{4EBBE31C-FC6A-4513-9874-8584581AFC2C}" dt="2026-02-19T04:56:35.816" v="1230" actId="14100"/>
          <ac:spMkLst>
            <pc:docMk/>
            <pc:sldMk cId="2924802142" sldId="291"/>
            <ac:spMk id="7" creationId="{00000000-0000-0000-0000-000000000000}"/>
          </ac:spMkLst>
        </pc:spChg>
      </pc:sldChg>
      <pc:sldChg chg="modSp ord">
        <pc:chgData name="Israel Mardor" userId="3323b1709ad1a07e" providerId="LiveId" clId="{4EBBE31C-FC6A-4513-9874-8584581AFC2C}" dt="2026-02-19T04:30:00.140" v="684"/>
        <pc:sldMkLst>
          <pc:docMk/>
          <pc:sldMk cId="520035920" sldId="292"/>
        </pc:sldMkLst>
        <pc:spChg chg="mod">
          <ac:chgData name="Israel Mardor" userId="3323b1709ad1a07e" providerId="LiveId" clId="{4EBBE31C-FC6A-4513-9874-8584581AFC2C}" dt="2026-02-18T18:14:32.782" v="378" actId="1076"/>
          <ac:spMkLst>
            <pc:docMk/>
            <pc:sldMk cId="520035920" sldId="292"/>
            <ac:spMk id="25613" creationId="{00000000-0000-0000-0000-000000000000}"/>
          </ac:spMkLst>
        </pc:spChg>
      </pc:sldChg>
      <pc:sldChg chg="modSp mod">
        <pc:chgData name="Israel Mardor" userId="3323b1709ad1a07e" providerId="LiveId" clId="{4EBBE31C-FC6A-4513-9874-8584581AFC2C}" dt="2026-02-19T04:32:49.031" v="733" actId="20577"/>
        <pc:sldMkLst>
          <pc:docMk/>
          <pc:sldMk cId="2135265465" sldId="293"/>
        </pc:sldMkLst>
        <pc:spChg chg="mod">
          <ac:chgData name="Israel Mardor" userId="3323b1709ad1a07e" providerId="LiveId" clId="{4EBBE31C-FC6A-4513-9874-8584581AFC2C}" dt="2026-02-19T04:32:49.031" v="733" actId="20577"/>
          <ac:spMkLst>
            <pc:docMk/>
            <pc:sldMk cId="2135265465" sldId="293"/>
            <ac:spMk id="7" creationId="{00000000-0000-0000-0000-000000000000}"/>
          </ac:spMkLst>
        </pc:spChg>
      </pc:sldChg>
      <pc:sldChg chg="addSp modSp mod modAnim">
        <pc:chgData name="Israel Mardor" userId="3323b1709ad1a07e" providerId="LiveId" clId="{4EBBE31C-FC6A-4513-9874-8584581AFC2C}" dt="2026-02-19T04:17:53.854" v="510"/>
        <pc:sldMkLst>
          <pc:docMk/>
          <pc:sldMk cId="3370067895" sldId="294"/>
        </pc:sldMkLst>
        <pc:spChg chg="mod">
          <ac:chgData name="Israel Mardor" userId="3323b1709ad1a07e" providerId="LiveId" clId="{4EBBE31C-FC6A-4513-9874-8584581AFC2C}" dt="2026-02-18T18:11:48.691" v="288" actId="1076"/>
          <ac:spMkLst>
            <pc:docMk/>
            <pc:sldMk cId="3370067895" sldId="294"/>
            <ac:spMk id="4" creationId="{00000000-0000-0000-0000-000000000000}"/>
          </ac:spMkLst>
        </pc:spChg>
        <pc:spChg chg="add mod">
          <ac:chgData name="Israel Mardor" userId="3323b1709ad1a07e" providerId="LiveId" clId="{4EBBE31C-FC6A-4513-9874-8584581AFC2C}" dt="2026-02-18T18:13:39.790" v="377" actId="14100"/>
          <ac:spMkLst>
            <pc:docMk/>
            <pc:sldMk cId="3370067895" sldId="294"/>
            <ac:spMk id="5" creationId="{F4EFA9FB-A000-20A5-3DEB-DB03C8AEE028}"/>
          </ac:spMkLst>
        </pc:spChg>
        <pc:spChg chg="mod">
          <ac:chgData name="Israel Mardor" userId="3323b1709ad1a07e" providerId="LiveId" clId="{4EBBE31C-FC6A-4513-9874-8584581AFC2C}" dt="2026-02-19T04:03:51.429" v="422" actId="1036"/>
          <ac:spMkLst>
            <pc:docMk/>
            <pc:sldMk cId="3370067895" sldId="294"/>
            <ac:spMk id="28" creationId="{00000000-0000-0000-0000-000000000000}"/>
          </ac:spMkLst>
        </pc:spChg>
      </pc:sldChg>
      <pc:sldChg chg="addSp delSp modSp new mod">
        <pc:chgData name="Israel Mardor" userId="3323b1709ad1a07e" providerId="LiveId" clId="{4EBBE31C-FC6A-4513-9874-8584581AFC2C}" dt="2026-02-19T04:34:05.234" v="799" actId="478"/>
        <pc:sldMkLst>
          <pc:docMk/>
          <pc:sldMk cId="1619706824" sldId="295"/>
        </pc:sldMkLst>
        <pc:spChg chg="mod">
          <ac:chgData name="Israel Mardor" userId="3323b1709ad1a07e" providerId="LiveId" clId="{4EBBE31C-FC6A-4513-9874-8584581AFC2C}" dt="2026-02-19T04:13:16.504" v="470" actId="1076"/>
          <ac:spMkLst>
            <pc:docMk/>
            <pc:sldMk cId="1619706824" sldId="295"/>
            <ac:spMk id="2" creationId="{05A5D74F-9118-AD3F-4C74-E0462ABEC463}"/>
          </ac:spMkLst>
        </pc:spChg>
        <pc:spChg chg="add mod">
          <ac:chgData name="Israel Mardor" userId="3323b1709ad1a07e" providerId="LiveId" clId="{4EBBE31C-FC6A-4513-9874-8584581AFC2C}" dt="2026-02-19T04:19:32.559" v="524" actId="404"/>
          <ac:spMkLst>
            <pc:docMk/>
            <pc:sldMk cId="1619706824" sldId="295"/>
            <ac:spMk id="7" creationId="{154CAFE2-9DEC-21CE-EFA1-0015131F2F4D}"/>
          </ac:spMkLst>
        </pc:spChg>
        <pc:spChg chg="add mod">
          <ac:chgData name="Israel Mardor" userId="3323b1709ad1a07e" providerId="LiveId" clId="{4EBBE31C-FC6A-4513-9874-8584581AFC2C}" dt="2026-02-19T04:19:27.433" v="522" actId="404"/>
          <ac:spMkLst>
            <pc:docMk/>
            <pc:sldMk cId="1619706824" sldId="295"/>
            <ac:spMk id="8" creationId="{508E20AD-906A-D6B6-431B-AD6936388F4B}"/>
          </ac:spMkLst>
        </pc:spChg>
        <pc:spChg chg="add mod">
          <ac:chgData name="Israel Mardor" userId="3323b1709ad1a07e" providerId="LiveId" clId="{4EBBE31C-FC6A-4513-9874-8584581AFC2C}" dt="2026-02-19T04:19:20.846" v="520" actId="404"/>
          <ac:spMkLst>
            <pc:docMk/>
            <pc:sldMk cId="1619706824" sldId="295"/>
            <ac:spMk id="9" creationId="{0EC1EEFF-ADD4-66DA-093C-0F7617A9AF20}"/>
          </ac:spMkLst>
        </pc:spChg>
        <pc:spChg chg="add mod">
          <ac:chgData name="Israel Mardor" userId="3323b1709ad1a07e" providerId="LiveId" clId="{4EBBE31C-FC6A-4513-9874-8584581AFC2C}" dt="2026-02-19T04:19:14.547" v="517" actId="1076"/>
          <ac:spMkLst>
            <pc:docMk/>
            <pc:sldMk cId="1619706824" sldId="295"/>
            <ac:spMk id="10" creationId="{1E770291-5F25-3778-6540-7529005044F1}"/>
          </ac:spMkLst>
        </pc:spChg>
        <pc:spChg chg="add mod">
          <ac:chgData name="Israel Mardor" userId="3323b1709ad1a07e" providerId="LiveId" clId="{4EBBE31C-FC6A-4513-9874-8584581AFC2C}" dt="2026-02-19T04:20:07.047" v="541" actId="1076"/>
          <ac:spMkLst>
            <pc:docMk/>
            <pc:sldMk cId="1619706824" sldId="295"/>
            <ac:spMk id="11" creationId="{420CAB8C-8F44-F789-8762-E5C03920D57A}"/>
          </ac:spMkLst>
        </pc:spChg>
        <pc:spChg chg="add mod">
          <ac:chgData name="Israel Mardor" userId="3323b1709ad1a07e" providerId="LiveId" clId="{4EBBE31C-FC6A-4513-9874-8584581AFC2C}" dt="2026-02-19T04:20:24.941" v="556" actId="1076"/>
          <ac:spMkLst>
            <pc:docMk/>
            <pc:sldMk cId="1619706824" sldId="295"/>
            <ac:spMk id="12" creationId="{CC92EACE-5083-1FA9-8BC3-693B772BEB22}"/>
          </ac:spMkLst>
        </pc:spChg>
        <pc:spChg chg="add mod">
          <ac:chgData name="Israel Mardor" userId="3323b1709ad1a07e" providerId="LiveId" clId="{4EBBE31C-FC6A-4513-9874-8584581AFC2C}" dt="2026-02-19T04:21:18.918" v="589" actId="1076"/>
          <ac:spMkLst>
            <pc:docMk/>
            <pc:sldMk cId="1619706824" sldId="295"/>
            <ac:spMk id="13" creationId="{14EBC4C3-7BF5-0FAB-2E89-79458EBFA07D}"/>
          </ac:spMkLst>
        </pc:spChg>
        <pc:spChg chg="add del mod">
          <ac:chgData name="Israel Mardor" userId="3323b1709ad1a07e" providerId="LiveId" clId="{4EBBE31C-FC6A-4513-9874-8584581AFC2C}" dt="2026-02-19T04:34:05.234" v="799" actId="478"/>
          <ac:spMkLst>
            <pc:docMk/>
            <pc:sldMk cId="1619706824" sldId="295"/>
            <ac:spMk id="14" creationId="{43CE4A9D-E59A-3377-E0EF-7CAC608CFCE0}"/>
          </ac:spMkLst>
        </pc:spChg>
        <pc:picChg chg="add mod">
          <ac:chgData name="Israel Mardor" userId="3323b1709ad1a07e" providerId="LiveId" clId="{4EBBE31C-FC6A-4513-9874-8584581AFC2C}" dt="2026-02-19T04:15:39.521" v="502" actId="732"/>
          <ac:picMkLst>
            <pc:docMk/>
            <pc:sldMk cId="1619706824" sldId="295"/>
            <ac:picMk id="3" creationId="{A17959F4-B093-9938-3B01-BAD32037FCEB}"/>
          </ac:picMkLst>
        </pc:picChg>
        <pc:picChg chg="add mod">
          <ac:chgData name="Israel Mardor" userId="3323b1709ad1a07e" providerId="LiveId" clId="{4EBBE31C-FC6A-4513-9874-8584581AFC2C}" dt="2026-02-19T04:15:44.350" v="503" actId="1076"/>
          <ac:picMkLst>
            <pc:docMk/>
            <pc:sldMk cId="1619706824" sldId="295"/>
            <ac:picMk id="4" creationId="{4FA01E8D-4E06-7775-6B20-D935A35ED883}"/>
          </ac:picMkLst>
        </pc:picChg>
        <pc:picChg chg="add del mod">
          <ac:chgData name="Israel Mardor" userId="3323b1709ad1a07e" providerId="LiveId" clId="{4EBBE31C-FC6A-4513-9874-8584581AFC2C}" dt="2026-02-19T04:14:31.538" v="489" actId="478"/>
          <ac:picMkLst>
            <pc:docMk/>
            <pc:sldMk cId="1619706824" sldId="295"/>
            <ac:picMk id="5" creationId="{DCD9EADC-5C00-35F8-44EE-0681ABF248E2}"/>
          </ac:picMkLst>
        </pc:picChg>
        <pc:picChg chg="add mod">
          <ac:chgData name="Israel Mardor" userId="3323b1709ad1a07e" providerId="LiveId" clId="{4EBBE31C-FC6A-4513-9874-8584581AFC2C}" dt="2026-02-19T04:16:16.887" v="509" actId="1076"/>
          <ac:picMkLst>
            <pc:docMk/>
            <pc:sldMk cId="1619706824" sldId="295"/>
            <ac:picMk id="6" creationId="{DE9276C5-F0D5-2E9D-731F-EFDD3EFEDA96}"/>
          </ac:picMkLst>
        </pc:picChg>
      </pc:sldChg>
      <pc:sldChg chg="modSp add mod">
        <pc:chgData name="Israel Mardor" userId="3323b1709ad1a07e" providerId="LiveId" clId="{4EBBE31C-FC6A-4513-9874-8584581AFC2C}" dt="2026-02-19T04:29:27.970" v="682" actId="1037"/>
        <pc:sldMkLst>
          <pc:docMk/>
          <pc:sldMk cId="2702166947" sldId="296"/>
        </pc:sldMkLst>
        <pc:spChg chg="mod ord">
          <ac:chgData name="Israel Mardor" userId="3323b1709ad1a07e" providerId="LiveId" clId="{4EBBE31C-FC6A-4513-9874-8584581AFC2C}" dt="2026-02-19T04:29:25.097" v="679" actId="1076"/>
          <ac:spMkLst>
            <pc:docMk/>
            <pc:sldMk cId="2702166947" sldId="296"/>
            <ac:spMk id="28" creationId="{00000000-0000-0000-0000-000000000000}"/>
          </ac:spMkLst>
        </pc:spChg>
        <pc:spChg chg="mod">
          <ac:chgData name="Israel Mardor" userId="3323b1709ad1a07e" providerId="LiveId" clId="{4EBBE31C-FC6A-4513-9874-8584581AFC2C}" dt="2026-02-19T04:29:27.970" v="682" actId="1037"/>
          <ac:spMkLst>
            <pc:docMk/>
            <pc:sldMk cId="2702166947" sldId="296"/>
            <ac:spMk id="32" creationId="{00000000-0000-0000-0000-000000000000}"/>
          </ac:spMkLst>
        </pc:spChg>
        <pc:spChg chg="mod">
          <ac:chgData name="Israel Mardor" userId="3323b1709ad1a07e" providerId="LiveId" clId="{4EBBE31C-FC6A-4513-9874-8584581AFC2C}" dt="2026-02-19T04:29:27.970" v="682" actId="1037"/>
          <ac:spMkLst>
            <pc:docMk/>
            <pc:sldMk cId="2702166947" sldId="296"/>
            <ac:spMk id="33" creationId="{00000000-0000-0000-0000-000000000000}"/>
          </ac:spMkLst>
        </pc:spChg>
        <pc:spChg chg="mod">
          <ac:chgData name="Israel Mardor" userId="3323b1709ad1a07e" providerId="LiveId" clId="{4EBBE31C-FC6A-4513-9874-8584581AFC2C}" dt="2026-02-19T04:29:27.970" v="682" actId="1037"/>
          <ac:spMkLst>
            <pc:docMk/>
            <pc:sldMk cId="2702166947" sldId="296"/>
            <ac:spMk id="35" creationId="{00000000-0000-0000-0000-000000000000}"/>
          </ac:spMkLst>
        </pc:spChg>
        <pc:spChg chg="mod">
          <ac:chgData name="Israel Mardor" userId="3323b1709ad1a07e" providerId="LiveId" clId="{4EBBE31C-FC6A-4513-9874-8584581AFC2C}" dt="2026-02-19T04:29:27.970" v="682" actId="1037"/>
          <ac:spMkLst>
            <pc:docMk/>
            <pc:sldMk cId="2702166947" sldId="296"/>
            <ac:spMk id="42" creationId="{00000000-0000-0000-0000-000000000000}"/>
          </ac:spMkLst>
        </pc:spChg>
        <pc:spChg chg="mod">
          <ac:chgData name="Israel Mardor" userId="3323b1709ad1a07e" providerId="LiveId" clId="{4EBBE31C-FC6A-4513-9874-8584581AFC2C}" dt="2026-02-19T04:29:27.970" v="682" actId="1037"/>
          <ac:spMkLst>
            <pc:docMk/>
            <pc:sldMk cId="2702166947" sldId="296"/>
            <ac:spMk id="43" creationId="{00000000-0000-0000-0000-000000000000}"/>
          </ac:spMkLst>
        </pc:spChg>
        <pc:spChg chg="mod">
          <ac:chgData name="Israel Mardor" userId="3323b1709ad1a07e" providerId="LiveId" clId="{4EBBE31C-FC6A-4513-9874-8584581AFC2C}" dt="2026-02-19T04:29:27.970" v="682" actId="1037"/>
          <ac:spMkLst>
            <pc:docMk/>
            <pc:sldMk cId="2702166947" sldId="296"/>
            <ac:spMk id="45" creationId="{00000000-0000-0000-0000-000000000000}"/>
          </ac:spMkLst>
        </pc:spChg>
        <pc:spChg chg="mod">
          <ac:chgData name="Israel Mardor" userId="3323b1709ad1a07e" providerId="LiveId" clId="{4EBBE31C-FC6A-4513-9874-8584581AFC2C}" dt="2026-02-19T04:29:27.970" v="682" actId="1037"/>
          <ac:spMkLst>
            <pc:docMk/>
            <pc:sldMk cId="2702166947" sldId="296"/>
            <ac:spMk id="50" creationId="{00000000-0000-0000-0000-000000000000}"/>
          </ac:spMkLst>
        </pc:spChg>
        <pc:spChg chg="mod">
          <ac:chgData name="Israel Mardor" userId="3323b1709ad1a07e" providerId="LiveId" clId="{4EBBE31C-FC6A-4513-9874-8584581AFC2C}" dt="2026-02-19T04:29:27.970" v="682" actId="1037"/>
          <ac:spMkLst>
            <pc:docMk/>
            <pc:sldMk cId="2702166947" sldId="296"/>
            <ac:spMk id="51" creationId="{00000000-0000-0000-0000-000000000000}"/>
          </ac:spMkLst>
        </pc:spChg>
        <pc:spChg chg="mod">
          <ac:chgData name="Israel Mardor" userId="3323b1709ad1a07e" providerId="LiveId" clId="{4EBBE31C-FC6A-4513-9874-8584581AFC2C}" dt="2026-02-19T04:29:27.970" v="682" actId="1037"/>
          <ac:spMkLst>
            <pc:docMk/>
            <pc:sldMk cId="2702166947" sldId="296"/>
            <ac:spMk id="55" creationId="{00000000-0000-0000-0000-000000000000}"/>
          </ac:spMkLst>
        </pc:spChg>
        <pc:spChg chg="mod">
          <ac:chgData name="Israel Mardor" userId="3323b1709ad1a07e" providerId="LiveId" clId="{4EBBE31C-FC6A-4513-9874-8584581AFC2C}" dt="2026-02-19T04:29:27.970" v="682" actId="1037"/>
          <ac:spMkLst>
            <pc:docMk/>
            <pc:sldMk cId="2702166947" sldId="296"/>
            <ac:spMk id="58" creationId="{00000000-0000-0000-0000-000000000000}"/>
          </ac:spMkLst>
        </pc:spChg>
        <pc:grpChg chg="mod">
          <ac:chgData name="Israel Mardor" userId="3323b1709ad1a07e" providerId="LiveId" clId="{4EBBE31C-FC6A-4513-9874-8584581AFC2C}" dt="2026-02-19T04:28:56.511" v="674" actId="207"/>
          <ac:grpSpMkLst>
            <pc:docMk/>
            <pc:sldMk cId="2702166947" sldId="296"/>
            <ac:grpSpMk id="2" creationId="{00000000-0000-0000-0000-000000000000}"/>
          </ac:grpSpMkLst>
        </pc:grpChg>
      </pc:sldChg>
      <pc:sldChg chg="modSp add mod">
        <pc:chgData name="Israel Mardor" userId="3323b1709ad1a07e" providerId="LiveId" clId="{4EBBE31C-FC6A-4513-9874-8584581AFC2C}" dt="2026-02-19T04:31:14.781" v="715" actId="14100"/>
        <pc:sldMkLst>
          <pc:docMk/>
          <pc:sldMk cId="3102043843" sldId="297"/>
        </pc:sldMkLst>
        <pc:spChg chg="mod">
          <ac:chgData name="Israel Mardor" userId="3323b1709ad1a07e" providerId="LiveId" clId="{4EBBE31C-FC6A-4513-9874-8584581AFC2C}" dt="2026-02-19T04:31:14.781" v="715" actId="14100"/>
          <ac:spMkLst>
            <pc:docMk/>
            <pc:sldMk cId="3102043843" sldId="297"/>
            <ac:spMk id="3" creationId="{00000000-0000-0000-0000-000000000000}"/>
          </ac:spMkLst>
        </pc:spChg>
      </pc:sldChg>
      <pc:sldChg chg="modSp add mod">
        <pc:chgData name="Israel Mardor" userId="3323b1709ad1a07e" providerId="LiveId" clId="{4EBBE31C-FC6A-4513-9874-8584581AFC2C}" dt="2026-02-19T04:51:34.479" v="920" actId="20577"/>
        <pc:sldMkLst>
          <pc:docMk/>
          <pc:sldMk cId="3055970779" sldId="298"/>
        </pc:sldMkLst>
        <pc:spChg chg="mod">
          <ac:chgData name="Israel Mardor" userId="3323b1709ad1a07e" providerId="LiveId" clId="{4EBBE31C-FC6A-4513-9874-8584581AFC2C}" dt="2026-02-19T04:51:34.479" v="920" actId="20577"/>
          <ac:spMkLst>
            <pc:docMk/>
            <pc:sldMk cId="3055970779" sldId="298"/>
            <ac:spMk id="2" creationId="{7AABE135-AF44-EBC8-139E-F41E81298245}"/>
          </ac:spMkLst>
        </pc:spChg>
      </pc:sldChg>
      <pc:sldChg chg="modSp add mod">
        <pc:chgData name="Israel Mardor" userId="3323b1709ad1a07e" providerId="LiveId" clId="{4EBBE31C-FC6A-4513-9874-8584581AFC2C}" dt="2026-02-19T04:52:36.279" v="929" actId="1076"/>
        <pc:sldMkLst>
          <pc:docMk/>
          <pc:sldMk cId="2641191190" sldId="299"/>
        </pc:sldMkLst>
        <pc:spChg chg="mod">
          <ac:chgData name="Israel Mardor" userId="3323b1709ad1a07e" providerId="LiveId" clId="{4EBBE31C-FC6A-4513-9874-8584581AFC2C}" dt="2026-02-19T04:51:48.516" v="926" actId="14100"/>
          <ac:spMkLst>
            <pc:docMk/>
            <pc:sldMk cId="2641191190" sldId="299"/>
            <ac:spMk id="2" creationId="{FE023685-7E4B-B4AD-BCAB-BB1BA9483465}"/>
          </ac:spMkLst>
        </pc:spChg>
        <pc:spChg chg="mod">
          <ac:chgData name="Israel Mardor" userId="3323b1709ad1a07e" providerId="LiveId" clId="{4EBBE31C-FC6A-4513-9874-8584581AFC2C}" dt="2026-02-19T04:52:27.673" v="928" actId="1076"/>
          <ac:spMkLst>
            <pc:docMk/>
            <pc:sldMk cId="2641191190" sldId="299"/>
            <ac:spMk id="6" creationId="{C5AB3C20-4AFD-B8A7-58E4-360E561E6F1D}"/>
          </ac:spMkLst>
        </pc:spChg>
        <pc:spChg chg="mod">
          <ac:chgData name="Israel Mardor" userId="3323b1709ad1a07e" providerId="LiveId" clId="{4EBBE31C-FC6A-4513-9874-8584581AFC2C}" dt="2026-02-19T04:52:27.673" v="928" actId="1076"/>
          <ac:spMkLst>
            <pc:docMk/>
            <pc:sldMk cId="2641191190" sldId="299"/>
            <ac:spMk id="7" creationId="{B42BBAB2-5395-2989-039A-473E3BAE1B9B}"/>
          </ac:spMkLst>
        </pc:spChg>
        <pc:spChg chg="mod">
          <ac:chgData name="Israel Mardor" userId="3323b1709ad1a07e" providerId="LiveId" clId="{4EBBE31C-FC6A-4513-9874-8584581AFC2C}" dt="2026-02-19T04:52:36.279" v="929" actId="1076"/>
          <ac:spMkLst>
            <pc:docMk/>
            <pc:sldMk cId="2641191190" sldId="299"/>
            <ac:spMk id="10" creationId="{5771A726-093F-F831-62D1-C2BD675C4C7D}"/>
          </ac:spMkLst>
        </pc:spChg>
        <pc:picChg chg="mod">
          <ac:chgData name="Israel Mardor" userId="3323b1709ad1a07e" providerId="LiveId" clId="{4EBBE31C-FC6A-4513-9874-8584581AFC2C}" dt="2026-02-19T04:52:27.673" v="928" actId="1076"/>
          <ac:picMkLst>
            <pc:docMk/>
            <pc:sldMk cId="2641191190" sldId="299"/>
            <ac:picMk id="5" creationId="{49C3301F-5CA0-6A04-5BD5-448393130343}"/>
          </ac:picMkLst>
        </pc:picChg>
        <pc:picChg chg="mod">
          <ac:chgData name="Israel Mardor" userId="3323b1709ad1a07e" providerId="LiveId" clId="{4EBBE31C-FC6A-4513-9874-8584581AFC2C}" dt="2026-02-19T04:52:36.279" v="929" actId="1076"/>
          <ac:picMkLst>
            <pc:docMk/>
            <pc:sldMk cId="2641191190" sldId="299"/>
            <ac:picMk id="9" creationId="{097446FA-2DB3-70FE-DC8A-48013FF79A59}"/>
          </ac:picMkLst>
        </pc:picChg>
      </pc:sldChg>
      <pc:sldChg chg="addSp delSp modSp new mod modClrScheme chgLayout">
        <pc:chgData name="Israel Mardor" userId="3323b1709ad1a07e" providerId="LiveId" clId="{4EBBE31C-FC6A-4513-9874-8584581AFC2C}" dt="2026-02-19T05:13:17.018" v="1486" actId="1076"/>
        <pc:sldMkLst>
          <pc:docMk/>
          <pc:sldMk cId="2168301489" sldId="300"/>
        </pc:sldMkLst>
        <pc:spChg chg="add mod">
          <ac:chgData name="Israel Mardor" userId="3323b1709ad1a07e" providerId="LiveId" clId="{4EBBE31C-FC6A-4513-9874-8584581AFC2C}" dt="2026-02-19T05:13:07.191" v="1485" actId="1076"/>
          <ac:spMkLst>
            <pc:docMk/>
            <pc:sldMk cId="2168301489" sldId="300"/>
            <ac:spMk id="2" creationId="{D8A6D2CC-4732-FD52-C83E-A59EE34506B1}"/>
          </ac:spMkLst>
        </pc:spChg>
        <pc:spChg chg="mod">
          <ac:chgData name="Israel Mardor" userId="3323b1709ad1a07e" providerId="LiveId" clId="{4EBBE31C-FC6A-4513-9874-8584581AFC2C}" dt="2026-02-19T05:04:14.553" v="1314"/>
          <ac:spMkLst>
            <pc:docMk/>
            <pc:sldMk cId="2168301489" sldId="300"/>
            <ac:spMk id="9" creationId="{42D52927-5D83-1590-06BD-F0150F7DBF09}"/>
          </ac:spMkLst>
        </pc:spChg>
        <pc:spChg chg="mod">
          <ac:chgData name="Israel Mardor" userId="3323b1709ad1a07e" providerId="LiveId" clId="{4EBBE31C-FC6A-4513-9874-8584581AFC2C}" dt="2026-02-19T05:04:14.553" v="1314"/>
          <ac:spMkLst>
            <pc:docMk/>
            <pc:sldMk cId="2168301489" sldId="300"/>
            <ac:spMk id="13" creationId="{E139506F-8A9D-1845-5466-8349C1AA3D84}"/>
          </ac:spMkLst>
        </pc:spChg>
        <pc:spChg chg="mod">
          <ac:chgData name="Israel Mardor" userId="3323b1709ad1a07e" providerId="LiveId" clId="{4EBBE31C-FC6A-4513-9874-8584581AFC2C}" dt="2026-02-19T05:04:14.553" v="1314"/>
          <ac:spMkLst>
            <pc:docMk/>
            <pc:sldMk cId="2168301489" sldId="300"/>
            <ac:spMk id="15" creationId="{42691914-19F6-2C55-9BCF-8AD4910B2EB4}"/>
          </ac:spMkLst>
        </pc:spChg>
        <pc:spChg chg="mod">
          <ac:chgData name="Israel Mardor" userId="3323b1709ad1a07e" providerId="LiveId" clId="{4EBBE31C-FC6A-4513-9874-8584581AFC2C}" dt="2026-02-19T05:04:14.553" v="1314"/>
          <ac:spMkLst>
            <pc:docMk/>
            <pc:sldMk cId="2168301489" sldId="300"/>
            <ac:spMk id="16" creationId="{4FFC834E-BF4E-969B-A980-1A457C273319}"/>
          </ac:spMkLst>
        </pc:spChg>
        <pc:spChg chg="mod">
          <ac:chgData name="Israel Mardor" userId="3323b1709ad1a07e" providerId="LiveId" clId="{4EBBE31C-FC6A-4513-9874-8584581AFC2C}" dt="2026-02-19T05:04:14.553" v="1314"/>
          <ac:spMkLst>
            <pc:docMk/>
            <pc:sldMk cId="2168301489" sldId="300"/>
            <ac:spMk id="17" creationId="{D0822901-9D6F-7CB2-F953-6D5A00B2C19C}"/>
          </ac:spMkLst>
        </pc:spChg>
        <pc:spChg chg="mod">
          <ac:chgData name="Israel Mardor" userId="3323b1709ad1a07e" providerId="LiveId" clId="{4EBBE31C-FC6A-4513-9874-8584581AFC2C}" dt="2026-02-19T05:04:14.553" v="1314"/>
          <ac:spMkLst>
            <pc:docMk/>
            <pc:sldMk cId="2168301489" sldId="300"/>
            <ac:spMk id="18" creationId="{C3B62FFE-1263-F3E0-3BFE-D9D63E0AFEA7}"/>
          </ac:spMkLst>
        </pc:spChg>
        <pc:spChg chg="mod">
          <ac:chgData name="Israel Mardor" userId="3323b1709ad1a07e" providerId="LiveId" clId="{4EBBE31C-FC6A-4513-9874-8584581AFC2C}" dt="2026-02-19T05:04:14.553" v="1314"/>
          <ac:spMkLst>
            <pc:docMk/>
            <pc:sldMk cId="2168301489" sldId="300"/>
            <ac:spMk id="21" creationId="{E72370A0-ED5E-917C-13AB-C412A2905AA1}"/>
          </ac:spMkLst>
        </pc:spChg>
        <pc:spChg chg="add del mod">
          <ac:chgData name="Israel Mardor" userId="3323b1709ad1a07e" providerId="LiveId" clId="{4EBBE31C-FC6A-4513-9874-8584581AFC2C}" dt="2026-02-19T05:04:56.563" v="1323" actId="478"/>
          <ac:spMkLst>
            <pc:docMk/>
            <pc:sldMk cId="2168301489" sldId="300"/>
            <ac:spMk id="22" creationId="{C7896F88-A8FE-DFA6-9ACB-38ED078452FF}"/>
          </ac:spMkLst>
        </pc:spChg>
        <pc:spChg chg="add mod">
          <ac:chgData name="Israel Mardor" userId="3323b1709ad1a07e" providerId="LiveId" clId="{4EBBE31C-FC6A-4513-9874-8584581AFC2C}" dt="2026-02-19T05:09:11.351" v="1466" actId="1037"/>
          <ac:spMkLst>
            <pc:docMk/>
            <pc:sldMk cId="2168301489" sldId="300"/>
            <ac:spMk id="28" creationId="{5FB66D39-CA7D-A39F-3B8A-6116314343B1}"/>
          </ac:spMkLst>
        </pc:spChg>
        <pc:spChg chg="add mod">
          <ac:chgData name="Israel Mardor" userId="3323b1709ad1a07e" providerId="LiveId" clId="{4EBBE31C-FC6A-4513-9874-8584581AFC2C}" dt="2026-02-19T05:07:08.379" v="1410" actId="1076"/>
          <ac:spMkLst>
            <pc:docMk/>
            <pc:sldMk cId="2168301489" sldId="300"/>
            <ac:spMk id="32" creationId="{AD7465B0-34F6-6F23-6901-2266F0D2AA98}"/>
          </ac:spMkLst>
        </pc:spChg>
        <pc:spChg chg="add mod">
          <ac:chgData name="Israel Mardor" userId="3323b1709ad1a07e" providerId="LiveId" clId="{4EBBE31C-FC6A-4513-9874-8584581AFC2C}" dt="2026-02-19T05:09:05.001" v="1462" actId="20577"/>
          <ac:spMkLst>
            <pc:docMk/>
            <pc:sldMk cId="2168301489" sldId="300"/>
            <ac:spMk id="34" creationId="{15606025-5A2A-7089-BC6F-137C66BAEAF1}"/>
          </ac:spMkLst>
        </pc:spChg>
        <pc:spChg chg="add mod">
          <ac:chgData name="Israel Mardor" userId="3323b1709ad1a07e" providerId="LiveId" clId="{4EBBE31C-FC6A-4513-9874-8584581AFC2C}" dt="2026-02-19T05:05:41.319" v="1326" actId="1076"/>
          <ac:spMkLst>
            <pc:docMk/>
            <pc:sldMk cId="2168301489" sldId="300"/>
            <ac:spMk id="35" creationId="{BB070522-22BB-C7FB-29BA-3CB72BF8E5C1}"/>
          </ac:spMkLst>
        </pc:spChg>
        <pc:spChg chg="add mod">
          <ac:chgData name="Israel Mardor" userId="3323b1709ad1a07e" providerId="LiveId" clId="{4EBBE31C-FC6A-4513-9874-8584581AFC2C}" dt="2026-02-19T05:05:41.319" v="1326" actId="1076"/>
          <ac:spMkLst>
            <pc:docMk/>
            <pc:sldMk cId="2168301489" sldId="300"/>
            <ac:spMk id="36" creationId="{45062D01-921D-5073-A77D-06C362DCA735}"/>
          </ac:spMkLst>
        </pc:spChg>
        <pc:spChg chg="add mod">
          <ac:chgData name="Israel Mardor" userId="3323b1709ad1a07e" providerId="LiveId" clId="{4EBBE31C-FC6A-4513-9874-8584581AFC2C}" dt="2026-02-19T05:05:41.319" v="1326" actId="1076"/>
          <ac:spMkLst>
            <pc:docMk/>
            <pc:sldMk cId="2168301489" sldId="300"/>
            <ac:spMk id="37" creationId="{9562AE7A-9405-10C3-2A47-EA2B713D9182}"/>
          </ac:spMkLst>
        </pc:spChg>
        <pc:spChg chg="add mod">
          <ac:chgData name="Israel Mardor" userId="3323b1709ad1a07e" providerId="LiveId" clId="{4EBBE31C-FC6A-4513-9874-8584581AFC2C}" dt="2026-02-19T05:08:28.077" v="1432" actId="1076"/>
          <ac:spMkLst>
            <pc:docMk/>
            <pc:sldMk cId="2168301489" sldId="300"/>
            <ac:spMk id="39" creationId="{D6F40517-C238-4396-CB13-71AC0F166066}"/>
          </ac:spMkLst>
        </pc:spChg>
        <pc:spChg chg="add mod">
          <ac:chgData name="Israel Mardor" userId="3323b1709ad1a07e" providerId="LiveId" clId="{4EBBE31C-FC6A-4513-9874-8584581AFC2C}" dt="2026-02-19T05:07:53.794" v="1421" actId="1076"/>
          <ac:spMkLst>
            <pc:docMk/>
            <pc:sldMk cId="2168301489" sldId="300"/>
            <ac:spMk id="41" creationId="{7C4A35CC-5546-38BA-AD00-34E79EF40A02}"/>
          </ac:spMkLst>
        </pc:spChg>
        <pc:spChg chg="add mod">
          <ac:chgData name="Israel Mardor" userId="3323b1709ad1a07e" providerId="LiveId" clId="{4EBBE31C-FC6A-4513-9874-8584581AFC2C}" dt="2026-02-19T05:08:14.386" v="1429" actId="1076"/>
          <ac:spMkLst>
            <pc:docMk/>
            <pc:sldMk cId="2168301489" sldId="300"/>
            <ac:spMk id="42" creationId="{1CDB1977-9334-7F2F-F8A8-BF3621794BFA}"/>
          </ac:spMkLst>
        </pc:spChg>
        <pc:spChg chg="add mod">
          <ac:chgData name="Israel Mardor" userId="3323b1709ad1a07e" providerId="LiveId" clId="{4EBBE31C-FC6A-4513-9874-8584581AFC2C}" dt="2026-02-19T05:10:29.094" v="1468"/>
          <ac:spMkLst>
            <pc:docMk/>
            <pc:sldMk cId="2168301489" sldId="300"/>
            <ac:spMk id="44" creationId="{19755F50-FEE3-0DAC-62F9-C68983315ABB}"/>
          </ac:spMkLst>
        </pc:spChg>
        <pc:spChg chg="add mod">
          <ac:chgData name="Israel Mardor" userId="3323b1709ad1a07e" providerId="LiveId" clId="{4EBBE31C-FC6A-4513-9874-8584581AFC2C}" dt="2026-02-19T05:10:29.094" v="1468"/>
          <ac:spMkLst>
            <pc:docMk/>
            <pc:sldMk cId="2168301489" sldId="300"/>
            <ac:spMk id="45" creationId="{596ED109-3548-D669-B157-5D65F3030276}"/>
          </ac:spMkLst>
        </pc:spChg>
        <pc:spChg chg="add mod">
          <ac:chgData name="Israel Mardor" userId="3323b1709ad1a07e" providerId="LiveId" clId="{4EBBE31C-FC6A-4513-9874-8584581AFC2C}" dt="2026-02-19T05:10:29.094" v="1468"/>
          <ac:spMkLst>
            <pc:docMk/>
            <pc:sldMk cId="2168301489" sldId="300"/>
            <ac:spMk id="47" creationId="{BD07DA8B-D2D3-40DE-E6BF-7FE40236DC3D}"/>
          </ac:spMkLst>
        </pc:spChg>
        <pc:spChg chg="add mod">
          <ac:chgData name="Israel Mardor" userId="3323b1709ad1a07e" providerId="LiveId" clId="{4EBBE31C-FC6A-4513-9874-8584581AFC2C}" dt="2026-02-19T05:10:29.094" v="1468"/>
          <ac:spMkLst>
            <pc:docMk/>
            <pc:sldMk cId="2168301489" sldId="300"/>
            <ac:spMk id="48" creationId="{1AA014CB-2656-014E-8526-3D6CE9504022}"/>
          </ac:spMkLst>
        </pc:spChg>
        <pc:spChg chg="add mod">
          <ac:chgData name="Israel Mardor" userId="3323b1709ad1a07e" providerId="LiveId" clId="{4EBBE31C-FC6A-4513-9874-8584581AFC2C}" dt="2026-02-19T05:10:29.094" v="1468"/>
          <ac:spMkLst>
            <pc:docMk/>
            <pc:sldMk cId="2168301489" sldId="300"/>
            <ac:spMk id="49" creationId="{D2640A6C-07C6-A903-DA87-DFFFBE9259B8}"/>
          </ac:spMkLst>
        </pc:spChg>
        <pc:spChg chg="add mod">
          <ac:chgData name="Israel Mardor" userId="3323b1709ad1a07e" providerId="LiveId" clId="{4EBBE31C-FC6A-4513-9874-8584581AFC2C}" dt="2026-02-19T05:10:29.094" v="1468"/>
          <ac:spMkLst>
            <pc:docMk/>
            <pc:sldMk cId="2168301489" sldId="300"/>
            <ac:spMk id="55" creationId="{A203E420-4759-D1F9-AD71-5642D9287217}"/>
          </ac:spMkLst>
        </pc:spChg>
        <pc:spChg chg="add mod">
          <ac:chgData name="Israel Mardor" userId="3323b1709ad1a07e" providerId="LiveId" clId="{4EBBE31C-FC6A-4513-9874-8584581AFC2C}" dt="2026-02-19T05:10:29.094" v="1468"/>
          <ac:spMkLst>
            <pc:docMk/>
            <pc:sldMk cId="2168301489" sldId="300"/>
            <ac:spMk id="58" creationId="{F402C751-C613-3011-FA7A-7D8B7672A3FF}"/>
          </ac:spMkLst>
        </pc:spChg>
        <pc:grpChg chg="del mod">
          <ac:chgData name="Israel Mardor" userId="3323b1709ad1a07e" providerId="LiveId" clId="{4EBBE31C-FC6A-4513-9874-8584581AFC2C}" dt="2026-02-19T05:04:56.563" v="1323" actId="478"/>
          <ac:grpSpMkLst>
            <pc:docMk/>
            <pc:sldMk cId="2168301489" sldId="300"/>
            <ac:grpSpMk id="3" creationId="{AE4DE0E2-DB00-800B-A12E-3CCC4CAB5D28}"/>
          </ac:grpSpMkLst>
        </pc:grpChg>
        <pc:picChg chg="mod">
          <ac:chgData name="Israel Mardor" userId="3323b1709ad1a07e" providerId="LiveId" clId="{4EBBE31C-FC6A-4513-9874-8584581AFC2C}" dt="2026-02-19T05:04:14.553" v="1314"/>
          <ac:picMkLst>
            <pc:docMk/>
            <pc:sldMk cId="2168301489" sldId="300"/>
            <ac:picMk id="10" creationId="{332646B1-3657-CE65-CBE0-0B71F991B6FC}"/>
          </ac:picMkLst>
        </pc:picChg>
        <pc:picChg chg="mod">
          <ac:chgData name="Israel Mardor" userId="3323b1709ad1a07e" providerId="LiveId" clId="{4EBBE31C-FC6A-4513-9874-8584581AFC2C}" dt="2026-02-19T05:04:14.553" v="1314"/>
          <ac:picMkLst>
            <pc:docMk/>
            <pc:sldMk cId="2168301489" sldId="300"/>
            <ac:picMk id="11" creationId="{E7CCECB1-B2FE-939C-AA3C-931C60D5A194}"/>
          </ac:picMkLst>
        </pc:picChg>
        <pc:picChg chg="mod">
          <ac:chgData name="Israel Mardor" userId="3323b1709ad1a07e" providerId="LiveId" clId="{4EBBE31C-FC6A-4513-9874-8584581AFC2C}" dt="2026-02-19T05:04:14.553" v="1314"/>
          <ac:picMkLst>
            <pc:docMk/>
            <pc:sldMk cId="2168301489" sldId="300"/>
            <ac:picMk id="12" creationId="{3E38195F-FA11-0B25-27C7-E9DDFD92BD38}"/>
          </ac:picMkLst>
        </pc:picChg>
        <pc:picChg chg="add mod">
          <ac:chgData name="Israel Mardor" userId="3323b1709ad1a07e" providerId="LiveId" clId="{4EBBE31C-FC6A-4513-9874-8584581AFC2C}" dt="2026-02-19T05:07:42.420" v="1420" actId="1076"/>
          <ac:picMkLst>
            <pc:docMk/>
            <pc:sldMk cId="2168301489" sldId="300"/>
            <ac:picMk id="23" creationId="{DCDF584A-0804-6C68-FD0A-B6C22CABF906}"/>
          </ac:picMkLst>
        </pc:picChg>
        <pc:picChg chg="add mod">
          <ac:chgData name="Israel Mardor" userId="3323b1709ad1a07e" providerId="LiveId" clId="{4EBBE31C-FC6A-4513-9874-8584581AFC2C}" dt="2026-02-19T05:05:41.319" v="1326" actId="1076"/>
          <ac:picMkLst>
            <pc:docMk/>
            <pc:sldMk cId="2168301489" sldId="300"/>
            <ac:picMk id="29" creationId="{74904149-20C1-95E8-B9DF-3C984C312ED5}"/>
          </ac:picMkLst>
        </pc:picChg>
        <pc:picChg chg="add mod">
          <ac:chgData name="Israel Mardor" userId="3323b1709ad1a07e" providerId="LiveId" clId="{4EBBE31C-FC6A-4513-9874-8584581AFC2C}" dt="2026-02-19T05:05:41.319" v="1326" actId="1076"/>
          <ac:picMkLst>
            <pc:docMk/>
            <pc:sldMk cId="2168301489" sldId="300"/>
            <ac:picMk id="31" creationId="{8C142FC6-2A90-DA59-02FF-D548832E8920}"/>
          </ac:picMkLst>
        </pc:picChg>
        <pc:picChg chg="add mod">
          <ac:chgData name="Israel Mardor" userId="3323b1709ad1a07e" providerId="LiveId" clId="{4EBBE31C-FC6A-4513-9874-8584581AFC2C}" dt="2026-02-19T05:05:41.319" v="1326" actId="1076"/>
          <ac:picMkLst>
            <pc:docMk/>
            <pc:sldMk cId="2168301489" sldId="300"/>
            <ac:picMk id="33" creationId="{442AAE49-F590-1168-F974-3E17F8B1671D}"/>
          </ac:picMkLst>
        </pc:picChg>
        <pc:picChg chg="add mod">
          <ac:chgData name="Israel Mardor" userId="3323b1709ad1a07e" providerId="LiveId" clId="{4EBBE31C-FC6A-4513-9874-8584581AFC2C}" dt="2026-02-19T05:10:58.585" v="1474" actId="14100"/>
          <ac:picMkLst>
            <pc:docMk/>
            <pc:sldMk cId="2168301489" sldId="300"/>
            <ac:picMk id="43" creationId="{62F4290B-AA25-3C2C-B48A-B7D7772203C3}"/>
          </ac:picMkLst>
        </pc:picChg>
        <pc:picChg chg="add mod">
          <ac:chgData name="Israel Mardor" userId="3323b1709ad1a07e" providerId="LiveId" clId="{4EBBE31C-FC6A-4513-9874-8584581AFC2C}" dt="2026-02-19T05:10:58.136" v="1472" actId="14100"/>
          <ac:picMkLst>
            <pc:docMk/>
            <pc:sldMk cId="2168301489" sldId="300"/>
            <ac:picMk id="59" creationId="{15699E6F-09B6-86F6-96B9-1A6885CD6C86}"/>
          </ac:picMkLst>
        </pc:picChg>
        <pc:picChg chg="add mod">
          <ac:chgData name="Israel Mardor" userId="3323b1709ad1a07e" providerId="LiveId" clId="{4EBBE31C-FC6A-4513-9874-8584581AFC2C}" dt="2026-02-19T05:13:17.018" v="1486" actId="1076"/>
          <ac:picMkLst>
            <pc:docMk/>
            <pc:sldMk cId="2168301489" sldId="300"/>
            <ac:picMk id="70" creationId="{A57BA4EC-3369-0F94-BFA2-797B5B50574B}"/>
          </ac:picMkLst>
        </pc:picChg>
        <pc:cxnChg chg="mod">
          <ac:chgData name="Israel Mardor" userId="3323b1709ad1a07e" providerId="LiveId" clId="{4EBBE31C-FC6A-4513-9874-8584581AFC2C}" dt="2026-02-19T05:04:56.563" v="1323" actId="478"/>
          <ac:cxnSpMkLst>
            <pc:docMk/>
            <pc:sldMk cId="2168301489" sldId="300"/>
            <ac:cxnSpMk id="7" creationId="{18F22490-EF4C-D965-472B-DE75A95A5B17}"/>
          </ac:cxnSpMkLst>
        </pc:cxnChg>
        <pc:cxnChg chg="mod">
          <ac:chgData name="Israel Mardor" userId="3323b1709ad1a07e" providerId="LiveId" clId="{4EBBE31C-FC6A-4513-9874-8584581AFC2C}" dt="2026-02-19T05:04:56.563" v="1323" actId="478"/>
          <ac:cxnSpMkLst>
            <pc:docMk/>
            <pc:sldMk cId="2168301489" sldId="300"/>
            <ac:cxnSpMk id="8" creationId="{98AB525D-C5CC-D34B-1195-0E357110C48D}"/>
          </ac:cxnSpMkLst>
        </pc:cxnChg>
        <pc:cxnChg chg="mod">
          <ac:chgData name="Israel Mardor" userId="3323b1709ad1a07e" providerId="LiveId" clId="{4EBBE31C-FC6A-4513-9874-8584581AFC2C}" dt="2026-02-19T05:07:13.528" v="1411" actId="14100"/>
          <ac:cxnSpMkLst>
            <pc:docMk/>
            <pc:sldMk cId="2168301489" sldId="300"/>
            <ac:cxnSpMk id="27" creationId="{424A5084-91BB-4594-A323-97E341B4FB97}"/>
          </ac:cxnSpMkLst>
        </pc:cxnChg>
        <pc:cxnChg chg="add mod">
          <ac:chgData name="Israel Mardor" userId="3323b1709ad1a07e" providerId="LiveId" clId="{4EBBE31C-FC6A-4513-9874-8584581AFC2C}" dt="2026-02-19T05:10:29.094" v="1468"/>
          <ac:cxnSpMkLst>
            <pc:docMk/>
            <pc:sldMk cId="2168301489" sldId="300"/>
            <ac:cxnSpMk id="53" creationId="{BA03476A-7015-AC90-B9CB-91D0BCF4E3A1}"/>
          </ac:cxnSpMkLst>
        </pc:cxnChg>
      </pc:sldChg>
      <pc:sldChg chg="addSp modSp new mod">
        <pc:chgData name="Israel Mardor" userId="3323b1709ad1a07e" providerId="LiveId" clId="{4EBBE31C-FC6A-4513-9874-8584581AFC2C}" dt="2026-02-19T05:18:20.475" v="1690" actId="1076"/>
        <pc:sldMkLst>
          <pc:docMk/>
          <pc:sldMk cId="1154710553" sldId="301"/>
        </pc:sldMkLst>
        <pc:spChg chg="mod">
          <ac:chgData name="Israel Mardor" userId="3323b1709ad1a07e" providerId="LiveId" clId="{4EBBE31C-FC6A-4513-9874-8584581AFC2C}" dt="2026-02-19T05:16:27.379" v="1542" actId="1076"/>
          <ac:spMkLst>
            <pc:docMk/>
            <pc:sldMk cId="1154710553" sldId="301"/>
            <ac:spMk id="2" creationId="{94DE2634-5E95-CB5E-C839-E50597CBA092}"/>
          </ac:spMkLst>
        </pc:spChg>
        <pc:spChg chg="add mod">
          <ac:chgData name="Israel Mardor" userId="3323b1709ad1a07e" providerId="LiveId" clId="{4EBBE31C-FC6A-4513-9874-8584581AFC2C}" dt="2026-02-19T05:17:52.153" v="1647" actId="1076"/>
          <ac:spMkLst>
            <pc:docMk/>
            <pc:sldMk cId="1154710553" sldId="301"/>
            <ac:spMk id="7" creationId="{1110D833-AC01-6B09-5F70-63ECED565888}"/>
          </ac:spMkLst>
        </pc:spChg>
        <pc:spChg chg="add mod">
          <ac:chgData name="Israel Mardor" userId="3323b1709ad1a07e" providerId="LiveId" clId="{4EBBE31C-FC6A-4513-9874-8584581AFC2C}" dt="2026-02-19T05:18:20.475" v="1690" actId="1076"/>
          <ac:spMkLst>
            <pc:docMk/>
            <pc:sldMk cId="1154710553" sldId="301"/>
            <ac:spMk id="8" creationId="{0C3ACE64-C357-2911-E736-2D11A21CE9B0}"/>
          </ac:spMkLst>
        </pc:spChg>
        <pc:picChg chg="add mod">
          <ac:chgData name="Israel Mardor" userId="3323b1709ad1a07e" providerId="LiveId" clId="{4EBBE31C-FC6A-4513-9874-8584581AFC2C}" dt="2026-02-19T05:16:30.611" v="1558" actId="1036"/>
          <ac:picMkLst>
            <pc:docMk/>
            <pc:sldMk cId="1154710553" sldId="301"/>
            <ac:picMk id="4" creationId="{EA1C9951-6488-DE3B-594B-B55A41E4E778}"/>
          </ac:picMkLst>
        </pc:picChg>
        <pc:picChg chg="add mod">
          <ac:chgData name="Israel Mardor" userId="3323b1709ad1a07e" providerId="LiveId" clId="{4EBBE31C-FC6A-4513-9874-8584581AFC2C}" dt="2026-02-19T05:16:30.611" v="1558" actId="1036"/>
          <ac:picMkLst>
            <pc:docMk/>
            <pc:sldMk cId="1154710553" sldId="301"/>
            <ac:picMk id="6" creationId="{ACBE8740-9CD7-B76D-2860-79A4081DD6AF}"/>
          </ac:picMkLst>
        </pc:picChg>
      </pc:sldChg>
      <pc:sldChg chg="add">
        <pc:chgData name="Israel Mardor" userId="3323b1709ad1a07e" providerId="LiveId" clId="{4EBBE31C-FC6A-4513-9874-8584581AFC2C}" dt="2026-02-19T05:19:18.587" v="1691"/>
        <pc:sldMkLst>
          <pc:docMk/>
          <pc:sldMk cId="364492896" sldId="302"/>
        </pc:sldMkLst>
      </pc:sldChg>
      <pc:sldChg chg="modSp add mod">
        <pc:chgData name="Israel Mardor" userId="3323b1709ad1a07e" providerId="LiveId" clId="{4EBBE31C-FC6A-4513-9874-8584581AFC2C}" dt="2026-02-19T05:19:36.273" v="1692" actId="113"/>
        <pc:sldMkLst>
          <pc:docMk/>
          <pc:sldMk cId="2092702009" sldId="303"/>
        </pc:sldMkLst>
        <pc:spChg chg="mod">
          <ac:chgData name="Israel Mardor" userId="3323b1709ad1a07e" providerId="LiveId" clId="{4EBBE31C-FC6A-4513-9874-8584581AFC2C}" dt="2026-02-19T05:19:36.273" v="1692" actId="113"/>
          <ac:spMkLst>
            <pc:docMk/>
            <pc:sldMk cId="2092702009" sldId="303"/>
            <ac:spMk id="5" creationId="{6C8B8372-5AA8-8D7F-3615-70C6A2BECA0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rtl="1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9E38DF1-4E54-44DD-BE0C-47DC7F257282}" type="datetimeFigureOut">
              <a:rPr lang="he-IL"/>
              <a:pPr>
                <a:defRPr/>
              </a:pPr>
              <a:t>א'/אדר/תשפ"ו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he-IL" noProof="0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 noProof="0"/>
              <a:t>לחץ כדי לערוך סגנונות טקסט של תבנית בסיס</a:t>
            </a:r>
          </a:p>
          <a:p>
            <a:pPr lvl="1"/>
            <a:r>
              <a:rPr lang="he-IL" noProof="0"/>
              <a:t>רמה שנייה</a:t>
            </a:r>
          </a:p>
          <a:p>
            <a:pPr lvl="2"/>
            <a:r>
              <a:rPr lang="he-IL" noProof="0"/>
              <a:t>רמה שלישית</a:t>
            </a:r>
          </a:p>
          <a:p>
            <a:pPr lvl="3"/>
            <a:r>
              <a:rPr lang="he-IL" noProof="0"/>
              <a:t>רמה רביעית</a:t>
            </a:r>
          </a:p>
          <a:p>
            <a:pPr lvl="4"/>
            <a:r>
              <a:rPr lang="he-IL" noProof="0"/>
              <a:t>רמה חמישית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rtl="1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A570B25-5AB7-4D63-928F-FF15DB710B77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888236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</a:pPr>
            <a:fld id="{8A08CD2B-108A-41E4-96D0-935DA4476A1B}" type="slidenum">
              <a:rPr lang="he-IL" altLang="en-US">
                <a:solidFill>
                  <a:srgbClr val="000000"/>
                </a:solidFill>
                <a:latin typeface="Calibri" panose="020F0502020204030204" pitchFamily="34" charset="0"/>
              </a:rPr>
              <a:pPr algn="l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fr-ML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941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5333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0616" indent="-284853" defTabSz="965333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39409" indent="-227882" defTabSz="965333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595173" indent="-227882" defTabSz="965333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0937" indent="-227882" defTabSz="965333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06700" indent="-227882" algn="ctr" defTabSz="9653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62464" indent="-227882" algn="ctr" defTabSz="9653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18228" indent="-227882" algn="ctr" defTabSz="9653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73992" indent="-227882" algn="ctr" defTabSz="9653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40BE3199-090F-41F3-8FC3-E2A46CC275E0}" type="slidenum">
              <a:rPr lang="he-IL" smtClean="0"/>
              <a:pPr eaLnBrk="1" hangingPunct="1"/>
              <a:t>2</a:t>
            </a:fld>
            <a:endParaRPr lang="en-US"/>
          </a:p>
        </p:txBody>
      </p:sp>
      <p:sp>
        <p:nvSpPr>
          <p:cNvPr id="77827" name="Rectangle 7"/>
          <p:cNvSpPr txBox="1">
            <a:spLocks noGrp="1" noChangeArrowheads="1"/>
          </p:cNvSpPr>
          <p:nvPr/>
        </p:nvSpPr>
        <p:spPr bwMode="auto">
          <a:xfrm>
            <a:off x="1590" y="9500961"/>
            <a:ext cx="2981589" cy="500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40" tIns="48220" rIns="96440" bIns="48220" anchor="b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l" eaLnBrk="1" hangingPunct="1"/>
            <a:fld id="{60DEE2E2-29A1-454C-AAE3-4FFC407136F7}" type="slidenum">
              <a:rPr lang="he-IL">
                <a:latin typeface="Arial" pitchFamily="34" charset="0"/>
              </a:rPr>
              <a:pPr algn="l" eaLnBrk="1" hangingPunct="1"/>
              <a:t>2</a:t>
            </a:fld>
            <a:endParaRPr lang="en-US">
              <a:latin typeface="Arial" pitchFamily="34" charset="0"/>
            </a:endParaRPr>
          </a:p>
        </p:txBody>
      </p:sp>
      <p:sp>
        <p:nvSpPr>
          <p:cNvPr id="778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50888"/>
            <a:ext cx="6669087" cy="3752850"/>
          </a:xfrm>
          <a:ln/>
        </p:spPr>
      </p:sp>
      <p:sp>
        <p:nvSpPr>
          <p:cNvPr id="7782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40" tIns="48220" rIns="96440" bIns="48220"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177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921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01939" indent="-269977" defTabSz="914921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079906" indent="-215981" defTabSz="914921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511869" indent="-215981" defTabSz="914921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1943832" indent="-215981" defTabSz="914921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375794" indent="-215981" algn="ctr" defTabSz="9149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807757" indent="-215981" algn="ctr" defTabSz="9149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239719" indent="-215981" algn="ctr" defTabSz="9149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671682" indent="-215981" algn="ctr" defTabSz="9149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94B323E6-B384-4D55-A0CD-C83B4BD42729}" type="slidenum">
              <a:rPr lang="he-IL" smtClean="0"/>
              <a:pPr eaLnBrk="1" hangingPunct="1"/>
              <a:t>3</a:t>
            </a:fld>
            <a:endParaRPr lang="en-US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181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e-IL" altLang="en-US"/>
          </a:p>
        </p:txBody>
      </p:sp>
      <p:sp>
        <p:nvSpPr>
          <p:cNvPr id="23556" name="מציין מיקום של מספר שקופית 3"/>
          <p:cNvSpPr txBox="1">
            <a:spLocks noGrp="1"/>
          </p:cNvSpPr>
          <p:nvPr/>
        </p:nvSpPr>
        <p:spPr bwMode="auto">
          <a:xfrm>
            <a:off x="15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fld id="{E1E39558-7CB6-4053-B5C6-34C9A0CF8B3B}" type="slidenum">
              <a:rPr lang="ar-SA" altLang="en-US" sz="1200">
                <a:solidFill>
                  <a:srgbClr val="000000"/>
                </a:solidFill>
                <a:latin typeface="Calibri" panose="020F0502020204030204" pitchFamily="34" charset="0"/>
              </a:rPr>
              <a:pPr algn="l" eaLnBrk="1" hangingPunct="1"/>
              <a:t>5</a:t>
            </a:fld>
            <a:endParaRPr lang="he-IL" altLang="en-US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964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  <a:latin typeface="Calibri" panose="020F0502020204030204" pitchFamily="34" charset="0"/>
              </a:rPr>
              <a:t>שמור</a:t>
            </a:r>
          </a:p>
        </p:txBody>
      </p:sp>
      <p:sp>
        <p:nvSpPr>
          <p:cNvPr id="266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9F6A17A6-C319-4519-84B0-A4B8BA1832F0}" type="slidenum">
              <a:rPr lang="he-IL" altLang="en-US">
                <a:solidFill>
                  <a:srgbClr val="000000"/>
                </a:solidFill>
                <a:latin typeface="Calibri" panose="020F0502020204030204" pitchFamily="34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6628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3663" y="746125"/>
            <a:ext cx="6615112" cy="37226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9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22" tIns="45610" rIns="91222" bIns="4561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e-IL" altLang="en-US"/>
          </a:p>
        </p:txBody>
      </p:sp>
      <p:sp>
        <p:nvSpPr>
          <p:cNvPr id="26630" name="מציין מיקום של מספר שקופית 3"/>
          <p:cNvSpPr txBox="1">
            <a:spLocks noGrp="1"/>
          </p:cNvSpPr>
          <p:nvPr/>
        </p:nvSpPr>
        <p:spPr bwMode="auto">
          <a:xfrm>
            <a:off x="15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22" tIns="45610" rIns="91222" bIns="45610" anchor="b"/>
          <a:lstStyle>
            <a:lvl1pPr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01675" indent="-269875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79500" indent="-215900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11300" indent="-215900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941513" indent="-217488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398713" indent="-217488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855913" indent="-217488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313113" indent="-217488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770313" indent="-217488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C463537-DBAC-4B47-A5A5-DF4897DF5A4D}" type="slidenum">
              <a:rPr lang="he-IL" altLang="en-US" sz="1200">
                <a:solidFill>
                  <a:srgbClr val="000000"/>
                </a:solidFill>
              </a:rPr>
              <a:pPr eaLnBrk="1" hangingPunct="1"/>
              <a:t>10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3916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  <a:latin typeface="Calibri" panose="020F0502020204030204" pitchFamily="34" charset="0"/>
              </a:rPr>
              <a:t>שמור</a:t>
            </a:r>
          </a:p>
        </p:txBody>
      </p:sp>
      <p:sp>
        <p:nvSpPr>
          <p:cNvPr id="266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9F6A17A6-C319-4519-84B0-A4B8BA1832F0}" type="slidenum">
              <a:rPr lang="he-IL" altLang="en-US">
                <a:solidFill>
                  <a:srgbClr val="000000"/>
                </a:solidFill>
                <a:latin typeface="Calibri" panose="020F0502020204030204" pitchFamily="34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6628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3663" y="746125"/>
            <a:ext cx="6615112" cy="37226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9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22" tIns="45610" rIns="91222" bIns="4561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e-IL" altLang="en-US"/>
          </a:p>
        </p:txBody>
      </p:sp>
      <p:sp>
        <p:nvSpPr>
          <p:cNvPr id="26630" name="מציין מיקום של מספר שקופית 3"/>
          <p:cNvSpPr txBox="1">
            <a:spLocks noGrp="1"/>
          </p:cNvSpPr>
          <p:nvPr/>
        </p:nvSpPr>
        <p:spPr bwMode="auto">
          <a:xfrm>
            <a:off x="15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22" tIns="45610" rIns="91222" bIns="45610" anchor="b"/>
          <a:lstStyle>
            <a:lvl1pPr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01675" indent="-269875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79500" indent="-215900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11300" indent="-215900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941513" indent="-217488" algn="r" defTabSz="450850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398713" indent="-217488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855913" indent="-217488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313113" indent="-217488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770313" indent="-217488" algn="r" defTabSz="45085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C463537-DBAC-4B47-A5A5-DF4897DF5A4D}" type="slidenum">
              <a:rPr lang="he-IL" altLang="en-US" sz="1200">
                <a:solidFill>
                  <a:srgbClr val="000000"/>
                </a:solidFill>
              </a:rPr>
              <a:pPr eaLnBrk="1" hangingPunct="1"/>
              <a:t>11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0373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e-IL" altLang="en-US"/>
          </a:p>
        </p:txBody>
      </p:sp>
      <p:sp>
        <p:nvSpPr>
          <p:cNvPr id="32772" name="מציין מיקום של מספר שקופית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</a:pPr>
            <a:fld id="{9A6E260B-06C8-4B2A-91D6-0D1A3D5C6D21}" type="slidenum">
              <a:rPr lang="he-IL" altLang="en-US">
                <a:latin typeface="Calibri" panose="020F0502020204030204" pitchFamily="34" charset="0"/>
              </a:rPr>
              <a:pPr algn="l"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he-IL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966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37984" y="1871154"/>
            <a:ext cx="8519583" cy="1274195"/>
          </a:xfrm>
        </p:spPr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352802" y="3429001"/>
            <a:ext cx="8500533" cy="440267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he-IL"/>
              <a:t>לחץ כדי לערוך סגנון כותרת משנה של תבנית בסיס</a:t>
            </a:r>
          </a:p>
        </p:txBody>
      </p:sp>
    </p:spTree>
    <p:extLst>
      <p:ext uri="{BB962C8B-B14F-4D97-AF65-F5344CB8AC3E}">
        <p14:creationId xmlns:p14="http://schemas.microsoft.com/office/powerpoint/2010/main" val="20776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6107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he-IL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 defTabSz="457200" eaLnBrk="1" hangingPunct="1">
              <a:defRPr sz="1200">
                <a:solidFill>
                  <a:srgbClr val="000000"/>
                </a:solidFill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31200" y="0"/>
            <a:ext cx="3860800" cy="457200"/>
          </a:xfrm>
          <a:prstGeom prst="rect">
            <a:avLst/>
          </a:prstGeom>
        </p:spPr>
        <p:txBody>
          <a:bodyPr/>
          <a:lstStyle>
            <a:lvl1pPr defTabSz="457200" eaLnBrk="1" hangingPunct="1">
              <a:defRPr sz="1200">
                <a:solidFill>
                  <a:srgbClr val="000000"/>
                </a:solidFill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en-US" alt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</p:spPr>
        <p:txBody>
          <a:bodyPr/>
          <a:lstStyle>
            <a:lvl1pPr defTabSz="457200" eaLnBrk="1" hangingPunct="1">
              <a:defRPr sz="1200" smtClean="0">
                <a:solidFill>
                  <a:srgbClr val="000000"/>
                </a:solidFill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C2452031-D0AD-4F3C-A0B5-9542EF663555}" type="slidenum">
              <a:rPr lang="he-IL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293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92150"/>
            <a:ext cx="10972800" cy="1035050"/>
          </a:xfrm>
        </p:spPr>
        <p:txBody>
          <a:bodyPr/>
          <a:lstStyle>
            <a:lvl1pPr rtl="0">
              <a:defRPr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89139"/>
            <a:ext cx="10972800" cy="2185987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  <a:lvl4pPr algn="l" rtl="0">
              <a:defRPr/>
            </a:lvl4pPr>
            <a:lvl5pPr algn="l"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4327526"/>
            <a:ext cx="10972800" cy="218757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  <a:lvl4pPr algn="l" rtl="0">
              <a:defRPr/>
            </a:lvl4pPr>
            <a:lvl5pPr algn="l"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882313" y="6497638"/>
            <a:ext cx="1309687" cy="360362"/>
          </a:xfrm>
        </p:spPr>
        <p:txBody>
          <a:bodyPr/>
          <a:lstStyle>
            <a:lvl1pPr defTabSz="457200" eaLnBrk="1" hangingPunct="1">
              <a:defRPr sz="1200" smtClean="0">
                <a:solidFill>
                  <a:srgbClr val="000000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88358F79-6BE8-4F89-82DB-001E9E0575B3}" type="slidenum">
              <a:rPr lang="he-IL"/>
              <a:pPr>
                <a:defRPr/>
              </a:pPr>
              <a:t>‹#›</a:t>
            </a:fld>
            <a:r>
              <a:rPr lang="he-IL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9605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37984" y="1773239"/>
            <a:ext cx="8519583" cy="1470025"/>
          </a:xfrm>
        </p:spPr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352802" y="3429001"/>
            <a:ext cx="8500533" cy="440267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he-IL"/>
              <a:t>לחץ כדי לערוך סגנון כותרת משנה של תבנית בסיס</a:t>
            </a:r>
          </a:p>
        </p:txBody>
      </p:sp>
    </p:spTree>
    <p:extLst>
      <p:ext uri="{BB962C8B-B14F-4D97-AF65-F5344CB8AC3E}">
        <p14:creationId xmlns:p14="http://schemas.microsoft.com/office/powerpoint/2010/main" val="26031762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609600" y="1989138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97600" y="1989138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0"/>
          </p:nvPr>
        </p:nvSpPr>
        <p:spPr>
          <a:xfrm>
            <a:off x="46038" y="6497638"/>
            <a:ext cx="2606675" cy="360362"/>
          </a:xfrm>
          <a:prstGeom prst="rect">
            <a:avLst/>
          </a:prstGeom>
        </p:spPr>
        <p:txBody>
          <a:bodyPr/>
          <a:lstStyle>
            <a:lvl1pPr defTabSz="457200" eaLnBrk="1" hangingPunct="1">
              <a:defRPr sz="1200" smtClean="0">
                <a:solidFill>
                  <a:prstClr val="black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he-IL"/>
              <a:t>שקף </a:t>
            </a:r>
            <a:fld id="{634F083A-2D5B-4C2C-B7E3-D9599787601C}" type="slidenum">
              <a:rPr lang="he-IL"/>
              <a:pPr>
                <a:defRPr/>
              </a:pPr>
              <a:t>‹#›</a:t>
            </a:fld>
            <a:r>
              <a:rPr lang="he-IL"/>
              <a:t>  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46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609600" y="1989138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97600" y="1989138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>
          <a:xfrm>
            <a:off x="0" y="6597650"/>
            <a:ext cx="2844800" cy="260350"/>
          </a:xfrm>
          <a:prstGeom prst="rect">
            <a:avLst/>
          </a:prstGeom>
        </p:spPr>
        <p:txBody>
          <a:bodyPr/>
          <a:lstStyle>
            <a:lvl1pPr algn="r" rtl="1" eaLnBrk="1" hangingPunct="1">
              <a:defRPr>
                <a:solidFill>
                  <a:prstClr val="black"/>
                </a:solidFill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fr-M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>
          <a:xfrm>
            <a:off x="4176713" y="6597650"/>
            <a:ext cx="3860800" cy="260350"/>
          </a:xfrm>
          <a:prstGeom prst="rect">
            <a:avLst/>
          </a:prstGeom>
        </p:spPr>
        <p:txBody>
          <a:bodyPr/>
          <a:lstStyle>
            <a:lvl1pPr algn="r" rtl="1" eaLnBrk="1" hangingPunct="1">
              <a:defRPr>
                <a:solidFill>
                  <a:prstClr val="black"/>
                </a:solidFill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>
            <a:off x="11377613" y="6597650"/>
            <a:ext cx="814387" cy="260350"/>
          </a:xfrm>
          <a:prstGeom prst="rect">
            <a:avLst/>
          </a:prstGeom>
        </p:spPr>
        <p:txBody>
          <a:bodyPr/>
          <a:lstStyle>
            <a:lvl1pPr algn="r" rtl="1" eaLnBrk="1" hangingPunct="1">
              <a:defRPr>
                <a:solidFill>
                  <a:prstClr val="black"/>
                </a:solidFill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08DC65B8-5A0A-463F-9369-AD9F86A087C3}" type="slidenum">
              <a:rPr lang="he-IL"/>
              <a:pPr>
                <a:defRPr/>
              </a:pPr>
              <a:t>‹#›</a:t>
            </a:fld>
            <a:endParaRPr lang="fr-ML"/>
          </a:p>
        </p:txBody>
      </p:sp>
    </p:spTree>
    <p:extLst>
      <p:ext uri="{BB962C8B-B14F-4D97-AF65-F5344CB8AC3E}">
        <p14:creationId xmlns:p14="http://schemas.microsoft.com/office/powerpoint/2010/main" val="306593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</p:spTree>
    <p:extLst>
      <p:ext uri="{BB962C8B-B14F-4D97-AF65-F5344CB8AC3E}">
        <p14:creationId xmlns:p14="http://schemas.microsoft.com/office/powerpoint/2010/main" val="3217247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0955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4123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algn="r" rtl="1" eaLnBrk="1" hangingPunct="1">
              <a:defRPr>
                <a:solidFill>
                  <a:prstClr val="black"/>
                </a:solidFill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E86BA75D-7B44-417C-8CC9-A3F157878B77}" type="datetime1">
              <a:rPr lang="en-US"/>
              <a:pPr>
                <a:defRPr/>
              </a:pPr>
              <a:t>2/18/2026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 algn="r" rtl="1" eaLnBrk="1" hangingPunct="1">
              <a:defRPr>
                <a:solidFill>
                  <a:prstClr val="black"/>
                </a:solidFill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 algn="r" rtl="1" eaLnBrk="1" hangingPunct="1">
              <a:defRPr>
                <a:solidFill>
                  <a:prstClr val="black"/>
                </a:solidFill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8E382D98-33FA-4330-986C-5531EF3B9A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864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01688"/>
            <a:ext cx="10972800" cy="1035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989138"/>
            <a:ext cx="53848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989139"/>
            <a:ext cx="5384800" cy="2185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4327526"/>
            <a:ext cx="5384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 algn="r" rtl="1" eaLnBrk="1" hangingPunct="1">
              <a:defRPr>
                <a:solidFill>
                  <a:prstClr val="black"/>
                </a:solidFill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 algn="r" rtl="1" eaLnBrk="1" hangingPunct="1">
              <a:defRPr>
                <a:solidFill>
                  <a:prstClr val="black"/>
                </a:solidFill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algn="r" rtl="1" eaLnBrk="1" hangingPunct="1">
              <a:defRPr>
                <a:solidFill>
                  <a:prstClr val="black"/>
                </a:solidFill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336E2366-A772-42C9-92C4-8A31E5A0375B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044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</p:spTree>
    <p:extLst>
      <p:ext uri="{BB962C8B-B14F-4D97-AF65-F5344CB8AC3E}">
        <p14:creationId xmlns:p14="http://schemas.microsoft.com/office/powerpoint/2010/main" val="285523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7922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קבוצה 43"/>
          <p:cNvGrpSpPr>
            <a:grpSpLocks/>
          </p:cNvGrpSpPr>
          <p:nvPr/>
        </p:nvGrpSpPr>
        <p:grpSpPr bwMode="auto">
          <a:xfrm>
            <a:off x="0" y="0"/>
            <a:ext cx="3021013" cy="6858000"/>
            <a:chOff x="0" y="0"/>
            <a:chExt cx="2265770" cy="6858000"/>
          </a:xfrm>
        </p:grpSpPr>
        <p:pic>
          <p:nvPicPr>
            <p:cNvPr id="1054" name="תמונה 41" descr="ללא-שם-1.png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26577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" name="צורה חופשית 42"/>
            <p:cNvSpPr/>
            <p:nvPr userDrawn="1"/>
          </p:nvSpPr>
          <p:spPr>
            <a:xfrm>
              <a:off x="1654976" y="0"/>
              <a:ext cx="570312" cy="6858000"/>
            </a:xfrm>
            <a:custGeom>
              <a:avLst/>
              <a:gdLst>
                <a:gd name="connsiteX0" fmla="*/ 380326 w 380326"/>
                <a:gd name="connsiteY0" fmla="*/ 0 h 4288779"/>
                <a:gd name="connsiteX1" fmla="*/ 0 w 380326"/>
                <a:gd name="connsiteY1" fmla="*/ 4288779 h 4288779"/>
                <a:gd name="connsiteX0" fmla="*/ 250853 w 250853"/>
                <a:gd name="connsiteY0" fmla="*/ 0 h 7370250"/>
                <a:gd name="connsiteX1" fmla="*/ 0 w 250853"/>
                <a:gd name="connsiteY1" fmla="*/ 7370250 h 7370250"/>
                <a:gd name="connsiteX0" fmla="*/ 697263 w 697263"/>
                <a:gd name="connsiteY0" fmla="*/ 0 h 7370250"/>
                <a:gd name="connsiteX1" fmla="*/ 446410 w 697263"/>
                <a:gd name="connsiteY1" fmla="*/ 7370250 h 7370250"/>
                <a:gd name="connsiteX0" fmla="*/ 737723 w 737723"/>
                <a:gd name="connsiteY0" fmla="*/ 0 h 7387685"/>
                <a:gd name="connsiteX1" fmla="*/ 446410 w 737723"/>
                <a:gd name="connsiteY1" fmla="*/ 7387685 h 7387685"/>
                <a:gd name="connsiteX0" fmla="*/ 778184 w 778184"/>
                <a:gd name="connsiteY0" fmla="*/ 0 h 7387685"/>
                <a:gd name="connsiteX1" fmla="*/ 486871 w 778184"/>
                <a:gd name="connsiteY1" fmla="*/ 7387685 h 7387685"/>
                <a:gd name="connsiteX0" fmla="*/ 802460 w 802460"/>
                <a:gd name="connsiteY0" fmla="*/ 0 h 7387684"/>
                <a:gd name="connsiteX1" fmla="*/ 486871 w 802460"/>
                <a:gd name="connsiteY1" fmla="*/ 7387684 h 7387684"/>
                <a:gd name="connsiteX0" fmla="*/ 802460 w 802460"/>
                <a:gd name="connsiteY0" fmla="*/ 0 h 7387684"/>
                <a:gd name="connsiteX1" fmla="*/ 486871 w 802460"/>
                <a:gd name="connsiteY1" fmla="*/ 7387684 h 7387684"/>
                <a:gd name="connsiteX0" fmla="*/ 802460 w 802460"/>
                <a:gd name="connsiteY0" fmla="*/ 0 h 7387684"/>
                <a:gd name="connsiteX1" fmla="*/ 486871 w 802460"/>
                <a:gd name="connsiteY1" fmla="*/ 7387684 h 7387684"/>
                <a:gd name="connsiteX0" fmla="*/ 802460 w 802460"/>
                <a:gd name="connsiteY0" fmla="*/ 0 h 7387684"/>
                <a:gd name="connsiteX1" fmla="*/ 486871 w 802460"/>
                <a:gd name="connsiteY1" fmla="*/ 7387684 h 7387684"/>
                <a:gd name="connsiteX0" fmla="*/ 708903 w 708903"/>
                <a:gd name="connsiteY0" fmla="*/ 0 h 7387684"/>
                <a:gd name="connsiteX1" fmla="*/ 486871 w 708903"/>
                <a:gd name="connsiteY1" fmla="*/ 7387684 h 7387684"/>
                <a:gd name="connsiteX0" fmla="*/ 708903 w 708903"/>
                <a:gd name="connsiteY0" fmla="*/ 0 h 7387684"/>
                <a:gd name="connsiteX1" fmla="*/ 528764 w 708903"/>
                <a:gd name="connsiteY1" fmla="*/ 1851025 h 7387684"/>
                <a:gd name="connsiteX2" fmla="*/ 486871 w 708903"/>
                <a:gd name="connsiteY2" fmla="*/ 7387684 h 7387684"/>
                <a:gd name="connsiteX0" fmla="*/ 708903 w 708903"/>
                <a:gd name="connsiteY0" fmla="*/ 0 h 7387684"/>
                <a:gd name="connsiteX1" fmla="*/ 582739 w 708903"/>
                <a:gd name="connsiteY1" fmla="*/ 1853077 h 7387684"/>
                <a:gd name="connsiteX2" fmla="*/ 486871 w 708903"/>
                <a:gd name="connsiteY2" fmla="*/ 7387684 h 7387684"/>
                <a:gd name="connsiteX0" fmla="*/ 708903 w 708903"/>
                <a:gd name="connsiteY0" fmla="*/ 0 h 7387684"/>
                <a:gd name="connsiteX1" fmla="*/ 582739 w 708903"/>
                <a:gd name="connsiteY1" fmla="*/ 1853077 h 7387684"/>
                <a:gd name="connsiteX2" fmla="*/ 486871 w 708903"/>
                <a:gd name="connsiteY2" fmla="*/ 7387684 h 7387684"/>
                <a:gd name="connsiteX0" fmla="*/ 708903 w 708903"/>
                <a:gd name="connsiteY0" fmla="*/ 0 h 7387684"/>
                <a:gd name="connsiteX1" fmla="*/ 582739 w 708903"/>
                <a:gd name="connsiteY1" fmla="*/ 1853077 h 7387684"/>
                <a:gd name="connsiteX2" fmla="*/ 486871 w 708903"/>
                <a:gd name="connsiteY2" fmla="*/ 7387684 h 7387684"/>
                <a:gd name="connsiteX0" fmla="*/ 708903 w 708903"/>
                <a:gd name="connsiteY0" fmla="*/ 0 h 7387684"/>
                <a:gd name="connsiteX1" fmla="*/ 582739 w 708903"/>
                <a:gd name="connsiteY1" fmla="*/ 1853077 h 7387684"/>
                <a:gd name="connsiteX2" fmla="*/ 486871 w 708903"/>
                <a:gd name="connsiteY2" fmla="*/ 7387684 h 7387684"/>
                <a:gd name="connsiteX0" fmla="*/ 708903 w 708903"/>
                <a:gd name="connsiteY0" fmla="*/ 0 h 7387684"/>
                <a:gd name="connsiteX1" fmla="*/ 588137 w 708903"/>
                <a:gd name="connsiteY1" fmla="*/ 1848973 h 7387684"/>
                <a:gd name="connsiteX2" fmla="*/ 486871 w 708903"/>
                <a:gd name="connsiteY2" fmla="*/ 7387684 h 7387684"/>
                <a:gd name="connsiteX0" fmla="*/ 708903 w 708903"/>
                <a:gd name="connsiteY0" fmla="*/ 0 h 7387684"/>
                <a:gd name="connsiteX1" fmla="*/ 591735 w 708903"/>
                <a:gd name="connsiteY1" fmla="*/ 1848973 h 7387684"/>
                <a:gd name="connsiteX2" fmla="*/ 486871 w 708903"/>
                <a:gd name="connsiteY2" fmla="*/ 7387684 h 7387684"/>
                <a:gd name="connsiteX0" fmla="*/ 708903 w 708903"/>
                <a:gd name="connsiteY0" fmla="*/ 0 h 7387684"/>
                <a:gd name="connsiteX1" fmla="*/ 591735 w 708903"/>
                <a:gd name="connsiteY1" fmla="*/ 1848973 h 7387684"/>
                <a:gd name="connsiteX2" fmla="*/ 486871 w 708903"/>
                <a:gd name="connsiteY2" fmla="*/ 7387684 h 7387684"/>
                <a:gd name="connsiteX0" fmla="*/ 708903 w 708903"/>
                <a:gd name="connsiteY0" fmla="*/ 0 h 7387684"/>
                <a:gd name="connsiteX1" fmla="*/ 591735 w 708903"/>
                <a:gd name="connsiteY1" fmla="*/ 1848973 h 7387684"/>
                <a:gd name="connsiteX2" fmla="*/ 486871 w 708903"/>
                <a:gd name="connsiteY2" fmla="*/ 7387684 h 7387684"/>
                <a:gd name="connsiteX0" fmla="*/ 708903 w 708903"/>
                <a:gd name="connsiteY0" fmla="*/ 0 h 7387684"/>
                <a:gd name="connsiteX1" fmla="*/ 591735 w 708903"/>
                <a:gd name="connsiteY1" fmla="*/ 1848973 h 7387684"/>
                <a:gd name="connsiteX2" fmla="*/ 486871 w 708903"/>
                <a:gd name="connsiteY2" fmla="*/ 7387684 h 7387684"/>
                <a:gd name="connsiteX0" fmla="*/ 708903 w 708903"/>
                <a:gd name="connsiteY0" fmla="*/ 0 h 7387684"/>
                <a:gd name="connsiteX1" fmla="*/ 591735 w 708903"/>
                <a:gd name="connsiteY1" fmla="*/ 1848973 h 7387684"/>
                <a:gd name="connsiteX2" fmla="*/ 486871 w 708903"/>
                <a:gd name="connsiteY2" fmla="*/ 7387684 h 7387684"/>
                <a:gd name="connsiteX0" fmla="*/ 362260 w 362260"/>
                <a:gd name="connsiteY0" fmla="*/ 0 h 7387684"/>
                <a:gd name="connsiteX1" fmla="*/ 245092 w 362260"/>
                <a:gd name="connsiteY1" fmla="*/ 1848973 h 7387684"/>
                <a:gd name="connsiteX2" fmla="*/ 17477 w 362260"/>
                <a:gd name="connsiteY2" fmla="*/ 4090484 h 7387684"/>
                <a:gd name="connsiteX3" fmla="*/ 140228 w 362260"/>
                <a:gd name="connsiteY3" fmla="*/ 7387684 h 7387684"/>
                <a:gd name="connsiteX0" fmla="*/ 322706 w 322706"/>
                <a:gd name="connsiteY0" fmla="*/ 0 h 7387684"/>
                <a:gd name="connsiteX1" fmla="*/ 205538 w 322706"/>
                <a:gd name="connsiteY1" fmla="*/ 1848973 h 7387684"/>
                <a:gd name="connsiteX2" fmla="*/ 17477 w 322706"/>
                <a:gd name="connsiteY2" fmla="*/ 4101763 h 7387684"/>
                <a:gd name="connsiteX3" fmla="*/ 100674 w 322706"/>
                <a:gd name="connsiteY3" fmla="*/ 7387684 h 7387684"/>
                <a:gd name="connsiteX0" fmla="*/ 555627 w 555627"/>
                <a:gd name="connsiteY0" fmla="*/ 0 h 7387684"/>
                <a:gd name="connsiteX1" fmla="*/ 438459 w 555627"/>
                <a:gd name="connsiteY1" fmla="*/ 1848973 h 7387684"/>
                <a:gd name="connsiteX2" fmla="*/ 250398 w 555627"/>
                <a:gd name="connsiteY2" fmla="*/ 4101763 h 7387684"/>
                <a:gd name="connsiteX3" fmla="*/ 333595 w 555627"/>
                <a:gd name="connsiteY3" fmla="*/ 7387684 h 7387684"/>
                <a:gd name="connsiteX0" fmla="*/ 591885 w 591885"/>
                <a:gd name="connsiteY0" fmla="*/ 0 h 7387684"/>
                <a:gd name="connsiteX1" fmla="*/ 474717 w 591885"/>
                <a:gd name="connsiteY1" fmla="*/ 1848973 h 7387684"/>
                <a:gd name="connsiteX2" fmla="*/ 286656 w 591885"/>
                <a:gd name="connsiteY2" fmla="*/ 4101763 h 7387684"/>
                <a:gd name="connsiteX3" fmla="*/ 333595 w 591885"/>
                <a:gd name="connsiteY3" fmla="*/ 7387684 h 7387684"/>
                <a:gd name="connsiteX0" fmla="*/ 539146 w 539146"/>
                <a:gd name="connsiteY0" fmla="*/ 0 h 7387684"/>
                <a:gd name="connsiteX1" fmla="*/ 421978 w 539146"/>
                <a:gd name="connsiteY1" fmla="*/ 1848973 h 7387684"/>
                <a:gd name="connsiteX2" fmla="*/ 233917 w 539146"/>
                <a:gd name="connsiteY2" fmla="*/ 4101763 h 7387684"/>
                <a:gd name="connsiteX3" fmla="*/ 280856 w 539146"/>
                <a:gd name="connsiteY3" fmla="*/ 7387684 h 7387684"/>
                <a:gd name="connsiteX0" fmla="*/ 539146 w 539146"/>
                <a:gd name="connsiteY0" fmla="*/ 0 h 7387684"/>
                <a:gd name="connsiteX1" fmla="*/ 421978 w 539146"/>
                <a:gd name="connsiteY1" fmla="*/ 1848973 h 7387684"/>
                <a:gd name="connsiteX2" fmla="*/ 233917 w 539146"/>
                <a:gd name="connsiteY2" fmla="*/ 4101763 h 7387684"/>
                <a:gd name="connsiteX3" fmla="*/ 280856 w 539146"/>
                <a:gd name="connsiteY3" fmla="*/ 7387684 h 7387684"/>
                <a:gd name="connsiteX0" fmla="*/ 539146 w 539146"/>
                <a:gd name="connsiteY0" fmla="*/ 0 h 7387684"/>
                <a:gd name="connsiteX1" fmla="*/ 421978 w 539146"/>
                <a:gd name="connsiteY1" fmla="*/ 1848973 h 7387684"/>
                <a:gd name="connsiteX2" fmla="*/ 233917 w 539146"/>
                <a:gd name="connsiteY2" fmla="*/ 4101763 h 7387684"/>
                <a:gd name="connsiteX3" fmla="*/ 280856 w 539146"/>
                <a:gd name="connsiteY3" fmla="*/ 7387684 h 7387684"/>
                <a:gd name="connsiteX0" fmla="*/ 539146 w 539146"/>
                <a:gd name="connsiteY0" fmla="*/ 0 h 7387684"/>
                <a:gd name="connsiteX1" fmla="*/ 421978 w 539146"/>
                <a:gd name="connsiteY1" fmla="*/ 1848973 h 7387684"/>
                <a:gd name="connsiteX2" fmla="*/ 233917 w 539146"/>
                <a:gd name="connsiteY2" fmla="*/ 4101763 h 7387684"/>
                <a:gd name="connsiteX3" fmla="*/ 280856 w 539146"/>
                <a:gd name="connsiteY3" fmla="*/ 7387684 h 7387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9146" h="7387684">
                  <a:moveTo>
                    <a:pt x="539146" y="0"/>
                  </a:moveTo>
                  <a:cubicBezTo>
                    <a:pt x="497091" y="617692"/>
                    <a:pt x="450246" y="1395878"/>
                    <a:pt x="421978" y="1848973"/>
                  </a:cubicBezTo>
                  <a:cubicBezTo>
                    <a:pt x="364514" y="2530720"/>
                    <a:pt x="325171" y="2908246"/>
                    <a:pt x="233917" y="4101763"/>
                  </a:cubicBezTo>
                  <a:cubicBezTo>
                    <a:pt x="142664" y="5015225"/>
                    <a:pt x="0" y="6353157"/>
                    <a:pt x="280856" y="7387684"/>
                  </a:cubicBezTo>
                </a:path>
              </a:pathLst>
            </a:custGeom>
            <a:ln w="76200">
              <a:solidFill>
                <a:schemeClr val="tx2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 rtl="1" eaLnBrk="1" hangingPunct="1">
                <a:defRPr/>
              </a:pPr>
              <a:endParaRPr lang="he-IL">
                <a:solidFill>
                  <a:prstClr val="black"/>
                </a:solidFill>
              </a:endParaRPr>
            </a:p>
          </p:txBody>
        </p:sp>
      </p:grpSp>
      <p:sp>
        <p:nvSpPr>
          <p:cNvPr id="102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3128963" y="1973263"/>
            <a:ext cx="8591550" cy="127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he-IL" altLang="en-US"/>
              <a:t>לחץ כדי לערוך סגנון כותרת של תבנית בסיס</a:t>
            </a:r>
          </a:p>
        </p:txBody>
      </p:sp>
      <p:sp>
        <p:nvSpPr>
          <p:cNvPr id="102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1063" y="3357563"/>
            <a:ext cx="8580437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 altLang="en-US"/>
              <a:t>לחץ כדי לערוך סגנונות טקסט של תבנית בסיס</a:t>
            </a:r>
          </a:p>
          <a:p>
            <a:pPr lvl="1"/>
            <a:r>
              <a:rPr lang="he-IL" altLang="en-US"/>
              <a:t>רמה שנייה</a:t>
            </a:r>
          </a:p>
          <a:p>
            <a:pPr lvl="2"/>
            <a:r>
              <a:rPr lang="he-IL" altLang="en-US"/>
              <a:t>רמה שלישית</a:t>
            </a:r>
          </a:p>
          <a:p>
            <a:pPr lvl="3"/>
            <a:r>
              <a:rPr lang="he-IL" altLang="en-US"/>
              <a:t>רמה רביעית</a:t>
            </a:r>
          </a:p>
          <a:p>
            <a:pPr lvl="4"/>
            <a:r>
              <a:rPr lang="he-IL" altLang="en-US"/>
              <a:t>רמה חמישיתז</a:t>
            </a:r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10800000" flipH="1">
            <a:off x="0" y="6094413"/>
            <a:ext cx="12204700" cy="1081087"/>
          </a:xfrm>
          <a:custGeom>
            <a:avLst/>
            <a:gdLst>
              <a:gd name="connsiteX0" fmla="*/ 9986 w 10000"/>
              <a:gd name="connsiteY0" fmla="*/ 3005 h 7838"/>
              <a:gd name="connsiteX1" fmla="*/ 0 w 10000"/>
              <a:gd name="connsiteY1" fmla="*/ 2878 h 7838"/>
              <a:gd name="connsiteX2" fmla="*/ 0 w 10000"/>
              <a:gd name="connsiteY2" fmla="*/ 5000 h 7838"/>
              <a:gd name="connsiteX3" fmla="*/ 10000 w 10000"/>
              <a:gd name="connsiteY3" fmla="*/ 5000 h 7838"/>
              <a:gd name="connsiteX4" fmla="*/ 9986 w 10000"/>
              <a:gd name="connsiteY4" fmla="*/ 3005 h 7838"/>
              <a:gd name="connsiteX0" fmla="*/ 9986 w 10000"/>
              <a:gd name="connsiteY0" fmla="*/ 1988 h 8154"/>
              <a:gd name="connsiteX1" fmla="*/ 0 w 10000"/>
              <a:gd name="connsiteY1" fmla="*/ 1826 h 8154"/>
              <a:gd name="connsiteX2" fmla="*/ 0 w 10000"/>
              <a:gd name="connsiteY2" fmla="*/ 4533 h 8154"/>
              <a:gd name="connsiteX3" fmla="*/ 10000 w 10000"/>
              <a:gd name="connsiteY3" fmla="*/ 4533 h 8154"/>
              <a:gd name="connsiteX4" fmla="*/ 9986 w 10000"/>
              <a:gd name="connsiteY4" fmla="*/ 1988 h 8154"/>
              <a:gd name="connsiteX0" fmla="*/ 9986 w 10000"/>
              <a:gd name="connsiteY0" fmla="*/ 2438 h 8806"/>
              <a:gd name="connsiteX1" fmla="*/ 0 w 10000"/>
              <a:gd name="connsiteY1" fmla="*/ 2239 h 8806"/>
              <a:gd name="connsiteX2" fmla="*/ 0 w 10000"/>
              <a:gd name="connsiteY2" fmla="*/ 5559 h 8806"/>
              <a:gd name="connsiteX3" fmla="*/ 10000 w 10000"/>
              <a:gd name="connsiteY3" fmla="*/ 5559 h 8806"/>
              <a:gd name="connsiteX4" fmla="*/ 9986 w 10000"/>
              <a:gd name="connsiteY4" fmla="*/ 2438 h 8806"/>
              <a:gd name="connsiteX0" fmla="*/ 9986 w 9991"/>
              <a:gd name="connsiteY0" fmla="*/ 2769 h 9619"/>
              <a:gd name="connsiteX1" fmla="*/ 0 w 9991"/>
              <a:gd name="connsiteY1" fmla="*/ 2543 h 9619"/>
              <a:gd name="connsiteX2" fmla="*/ 0 w 9991"/>
              <a:gd name="connsiteY2" fmla="*/ 6313 h 9619"/>
              <a:gd name="connsiteX3" fmla="*/ 9982 w 9991"/>
              <a:gd name="connsiteY3" fmla="*/ 5932 h 9619"/>
              <a:gd name="connsiteX4" fmla="*/ 9986 w 9991"/>
              <a:gd name="connsiteY4" fmla="*/ 2769 h 9619"/>
              <a:gd name="connsiteX0" fmla="*/ 9995 w 10000"/>
              <a:gd name="connsiteY0" fmla="*/ 2879 h 10000"/>
              <a:gd name="connsiteX1" fmla="*/ 0 w 10000"/>
              <a:gd name="connsiteY1" fmla="*/ 2644 h 10000"/>
              <a:gd name="connsiteX2" fmla="*/ 0 w 10000"/>
              <a:gd name="connsiteY2" fmla="*/ 6563 h 10000"/>
              <a:gd name="connsiteX3" fmla="*/ 9991 w 10000"/>
              <a:gd name="connsiteY3" fmla="*/ 6167 h 10000"/>
              <a:gd name="connsiteX4" fmla="*/ 9995 w 10000"/>
              <a:gd name="connsiteY4" fmla="*/ 2879 h 10000"/>
              <a:gd name="connsiteX0" fmla="*/ 9995 w 9996"/>
              <a:gd name="connsiteY0" fmla="*/ 2879 h 10000"/>
              <a:gd name="connsiteX1" fmla="*/ 0 w 9996"/>
              <a:gd name="connsiteY1" fmla="*/ 2644 h 10000"/>
              <a:gd name="connsiteX2" fmla="*/ 0 w 9996"/>
              <a:gd name="connsiteY2" fmla="*/ 6563 h 10000"/>
              <a:gd name="connsiteX3" fmla="*/ 9991 w 9996"/>
              <a:gd name="connsiteY3" fmla="*/ 6167 h 10000"/>
              <a:gd name="connsiteX4" fmla="*/ 9995 w 9996"/>
              <a:gd name="connsiteY4" fmla="*/ 2879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96" h="10000">
                <a:moveTo>
                  <a:pt x="9995" y="2879"/>
                </a:moveTo>
                <a:cubicBezTo>
                  <a:pt x="9870" y="2937"/>
                  <a:pt x="194" y="2700"/>
                  <a:pt x="0" y="2644"/>
                </a:cubicBezTo>
                <a:cubicBezTo>
                  <a:pt x="14" y="3641"/>
                  <a:pt x="0" y="6563"/>
                  <a:pt x="0" y="6563"/>
                </a:cubicBezTo>
                <a:cubicBezTo>
                  <a:pt x="3368" y="0"/>
                  <a:pt x="6353" y="10000"/>
                  <a:pt x="9991" y="6167"/>
                </a:cubicBezTo>
                <a:cubicBezTo>
                  <a:pt x="9996" y="2913"/>
                  <a:pt x="9990" y="6191"/>
                  <a:pt x="9995" y="2879"/>
                </a:cubicBezTo>
                <a:close/>
              </a:path>
            </a:pathLst>
          </a:custGeom>
          <a:gradFill rotWithShape="1">
            <a:gsLst>
              <a:gs pos="0">
                <a:schemeClr val="tx2"/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0" scaled="1"/>
          </a:gradFill>
          <a:ln w="9525" cap="rnd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r" rtl="1" eaLnBrk="1" hangingPunct="1">
              <a:defRPr/>
            </a:pPr>
            <a:endParaRPr lang="he-IL">
              <a:solidFill>
                <a:prstClr val="black"/>
              </a:solidFill>
              <a:latin typeface="+mn-lt"/>
              <a:cs typeface="+mn-cs"/>
            </a:endParaRPr>
          </a:p>
        </p:txBody>
      </p:sp>
      <p:sp>
        <p:nvSpPr>
          <p:cNvPr id="18" name="Oval 16"/>
          <p:cNvSpPr/>
          <p:nvPr/>
        </p:nvSpPr>
        <p:spPr>
          <a:xfrm>
            <a:off x="88897" y="6419077"/>
            <a:ext cx="528000" cy="39600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1" anchor="ctr"/>
          <a:lstStyle/>
          <a:p>
            <a:pPr algn="ctr" rtl="1" eaLnBrk="1" hangingPunct="1">
              <a:defRPr/>
            </a:pPr>
            <a:fld id="{AE14EB34-7D10-45E2-B91B-191B4C58466E}" type="slidenum">
              <a:rPr lang="en-US" sz="1400" b="1">
                <a:solidFill>
                  <a:prstClr val="white"/>
                </a:solidFill>
              </a:rPr>
              <a:pPr algn="ctr" rtl="1" eaLnBrk="1" hangingPunct="1">
                <a:defRPr/>
              </a:pPr>
              <a:t>‹#›</a:t>
            </a:fld>
            <a:endParaRPr lang="he-IL" sz="1400" b="1" dirty="0">
              <a:solidFill>
                <a:prstClr val="white"/>
              </a:solidFill>
            </a:endParaRPr>
          </a:p>
        </p:txBody>
      </p:sp>
      <p:sp>
        <p:nvSpPr>
          <p:cNvPr id="1033" name="Rectangle 11"/>
          <p:cNvSpPr>
            <a:spLocks noChangeArrowheads="1"/>
          </p:cNvSpPr>
          <p:nvPr/>
        </p:nvSpPr>
        <p:spPr bwMode="auto">
          <a:xfrm>
            <a:off x="7843838" y="6515100"/>
            <a:ext cx="43799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he-IL" altLang="en-US" sz="2000" b="1">
                <a:solidFill>
                  <a:srgbClr val="2262A2"/>
                </a:solidFill>
                <a:cs typeface="Times New Roman" panose="02020603050405020304" pitchFamily="18" charset="0"/>
              </a:rPr>
              <a:t>מ</a:t>
            </a:r>
            <a:r>
              <a:rPr lang="he-IL" altLang="en-US" sz="1600" b="1">
                <a:solidFill>
                  <a:srgbClr val="404040"/>
                </a:solidFill>
                <a:cs typeface="Times New Roman" panose="02020603050405020304" pitchFamily="18" charset="0"/>
              </a:rPr>
              <a:t>חויבות</a:t>
            </a:r>
            <a:r>
              <a:rPr lang="he-IL" altLang="en-US" sz="1600" b="1">
                <a:solidFill>
                  <a:srgbClr val="006666"/>
                </a:solidFill>
                <a:cs typeface="Times New Roman" panose="02020603050405020304" pitchFamily="18" charset="0"/>
              </a:rPr>
              <a:t> </a:t>
            </a:r>
            <a:r>
              <a:rPr lang="he-IL" altLang="en-US" sz="1600" b="1">
                <a:solidFill>
                  <a:srgbClr val="404040"/>
                </a:solidFill>
                <a:cs typeface="Times New Roman" panose="02020603050405020304" pitchFamily="18" charset="0"/>
              </a:rPr>
              <a:t>ל</a:t>
            </a:r>
            <a:r>
              <a:rPr lang="he-IL" altLang="en-US" sz="2000" b="1">
                <a:solidFill>
                  <a:srgbClr val="2262A2"/>
                </a:solidFill>
                <a:cs typeface="Times New Roman" panose="02020603050405020304" pitchFamily="18" charset="0"/>
              </a:rPr>
              <a:t>מ</a:t>
            </a:r>
            <a:r>
              <a:rPr lang="he-IL" altLang="en-US" sz="1600" b="1">
                <a:solidFill>
                  <a:srgbClr val="404040"/>
                </a:solidFill>
                <a:cs typeface="Times New Roman" panose="02020603050405020304" pitchFamily="18" charset="0"/>
              </a:rPr>
              <a:t>צוינות</a:t>
            </a:r>
            <a:r>
              <a:rPr lang="he-IL" altLang="en-US" sz="1600" b="1">
                <a:solidFill>
                  <a:srgbClr val="006666"/>
                </a:solidFill>
                <a:cs typeface="Times New Roman" panose="02020603050405020304" pitchFamily="18" charset="0"/>
              </a:rPr>
              <a:t> - </a:t>
            </a:r>
            <a:r>
              <a:rPr lang="he-IL" altLang="en-US" sz="2000" b="1">
                <a:solidFill>
                  <a:srgbClr val="2262A2"/>
                </a:solidFill>
                <a:cs typeface="Times New Roman" panose="02020603050405020304" pitchFamily="18" charset="0"/>
              </a:rPr>
              <a:t>ג</a:t>
            </a:r>
            <a:r>
              <a:rPr lang="he-IL" altLang="en-US" sz="1600" b="1">
                <a:solidFill>
                  <a:srgbClr val="404040"/>
                </a:solidFill>
                <a:cs typeface="Times New Roman" panose="02020603050405020304" pitchFamily="18" charset="0"/>
              </a:rPr>
              <a:t>רעין להצלחה</a:t>
            </a:r>
            <a:endParaRPr lang="he-IL" altLang="en-US" sz="1600">
              <a:solidFill>
                <a:srgbClr val="404040"/>
              </a:solidFill>
            </a:endParaRPr>
          </a:p>
        </p:txBody>
      </p:sp>
      <p:grpSp>
        <p:nvGrpSpPr>
          <p:cNvPr id="1034" name="קבוצה 19"/>
          <p:cNvGrpSpPr>
            <a:grpSpLocks/>
          </p:cNvGrpSpPr>
          <p:nvPr/>
        </p:nvGrpSpPr>
        <p:grpSpPr bwMode="auto">
          <a:xfrm>
            <a:off x="835025" y="182563"/>
            <a:ext cx="1592263" cy="433387"/>
            <a:chOff x="119063" y="49212"/>
            <a:chExt cx="1193799" cy="433388"/>
          </a:xfrm>
        </p:grpSpPr>
        <p:sp>
          <p:nvSpPr>
            <p:cNvPr id="1035" name="Freeform 5"/>
            <p:cNvSpPr>
              <a:spLocks/>
            </p:cNvSpPr>
            <p:nvPr userDrawn="1"/>
          </p:nvSpPr>
          <p:spPr bwMode="auto">
            <a:xfrm>
              <a:off x="739775" y="127000"/>
              <a:ext cx="122237" cy="234950"/>
            </a:xfrm>
            <a:custGeom>
              <a:avLst/>
              <a:gdLst>
                <a:gd name="T0" fmla="*/ 218 w 231"/>
                <a:gd name="T1" fmla="*/ 445 h 445"/>
                <a:gd name="T2" fmla="*/ 158 w 231"/>
                <a:gd name="T3" fmla="*/ 378 h 445"/>
                <a:gd name="T4" fmla="*/ 107 w 231"/>
                <a:gd name="T5" fmla="*/ 312 h 445"/>
                <a:gd name="T6" fmla="*/ 64 w 231"/>
                <a:gd name="T7" fmla="*/ 247 h 445"/>
                <a:gd name="T8" fmla="*/ 33 w 231"/>
                <a:gd name="T9" fmla="*/ 185 h 445"/>
                <a:gd name="T10" fmla="*/ 21 w 231"/>
                <a:gd name="T11" fmla="*/ 155 h 445"/>
                <a:gd name="T12" fmla="*/ 10 w 231"/>
                <a:gd name="T13" fmla="*/ 128 h 445"/>
                <a:gd name="T14" fmla="*/ 3 w 231"/>
                <a:gd name="T15" fmla="*/ 101 h 445"/>
                <a:gd name="T16" fmla="*/ 0 w 231"/>
                <a:gd name="T17" fmla="*/ 76 h 445"/>
                <a:gd name="T18" fmla="*/ 0 w 231"/>
                <a:gd name="T19" fmla="*/ 53 h 445"/>
                <a:gd name="T20" fmla="*/ 3 w 231"/>
                <a:gd name="T21" fmla="*/ 33 h 445"/>
                <a:gd name="T22" fmla="*/ 11 w 231"/>
                <a:gd name="T23" fmla="*/ 15 h 445"/>
                <a:gd name="T24" fmla="*/ 22 w 231"/>
                <a:gd name="T25" fmla="*/ 0 h 445"/>
                <a:gd name="T26" fmla="*/ 36 w 231"/>
                <a:gd name="T27" fmla="*/ 12 h 445"/>
                <a:gd name="T28" fmla="*/ 28 w 231"/>
                <a:gd name="T29" fmla="*/ 25 h 445"/>
                <a:gd name="T30" fmla="*/ 22 w 231"/>
                <a:gd name="T31" fmla="*/ 39 h 445"/>
                <a:gd name="T32" fmla="*/ 18 w 231"/>
                <a:gd name="T33" fmla="*/ 55 h 445"/>
                <a:gd name="T34" fmla="*/ 18 w 231"/>
                <a:gd name="T35" fmla="*/ 74 h 445"/>
                <a:gd name="T36" fmla="*/ 22 w 231"/>
                <a:gd name="T37" fmla="*/ 96 h 445"/>
                <a:gd name="T38" fmla="*/ 28 w 231"/>
                <a:gd name="T39" fmla="*/ 122 h 445"/>
                <a:gd name="T40" fmla="*/ 38 w 231"/>
                <a:gd name="T41" fmla="*/ 148 h 445"/>
                <a:gd name="T42" fmla="*/ 50 w 231"/>
                <a:gd name="T43" fmla="*/ 175 h 445"/>
                <a:gd name="T44" fmla="*/ 80 w 231"/>
                <a:gd name="T45" fmla="*/ 235 h 445"/>
                <a:gd name="T46" fmla="*/ 122 w 231"/>
                <a:gd name="T47" fmla="*/ 300 h 445"/>
                <a:gd name="T48" fmla="*/ 173 w 231"/>
                <a:gd name="T49" fmla="*/ 365 h 445"/>
                <a:gd name="T50" fmla="*/ 231 w 231"/>
                <a:gd name="T51" fmla="*/ 432 h 445"/>
                <a:gd name="T52" fmla="*/ 218 w 231"/>
                <a:gd name="T53" fmla="*/ 445 h 44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31" h="445">
                  <a:moveTo>
                    <a:pt x="218" y="445"/>
                  </a:moveTo>
                  <a:lnTo>
                    <a:pt x="158" y="378"/>
                  </a:lnTo>
                  <a:lnTo>
                    <a:pt x="107" y="312"/>
                  </a:lnTo>
                  <a:lnTo>
                    <a:pt x="64" y="247"/>
                  </a:lnTo>
                  <a:lnTo>
                    <a:pt x="33" y="185"/>
                  </a:lnTo>
                  <a:lnTo>
                    <a:pt x="21" y="155"/>
                  </a:lnTo>
                  <a:lnTo>
                    <a:pt x="10" y="128"/>
                  </a:lnTo>
                  <a:lnTo>
                    <a:pt x="3" y="101"/>
                  </a:lnTo>
                  <a:lnTo>
                    <a:pt x="0" y="76"/>
                  </a:lnTo>
                  <a:lnTo>
                    <a:pt x="0" y="53"/>
                  </a:lnTo>
                  <a:lnTo>
                    <a:pt x="3" y="33"/>
                  </a:lnTo>
                  <a:lnTo>
                    <a:pt x="11" y="15"/>
                  </a:lnTo>
                  <a:lnTo>
                    <a:pt x="22" y="0"/>
                  </a:lnTo>
                  <a:lnTo>
                    <a:pt x="36" y="12"/>
                  </a:lnTo>
                  <a:lnTo>
                    <a:pt x="28" y="25"/>
                  </a:lnTo>
                  <a:lnTo>
                    <a:pt x="22" y="39"/>
                  </a:lnTo>
                  <a:lnTo>
                    <a:pt x="18" y="55"/>
                  </a:lnTo>
                  <a:lnTo>
                    <a:pt x="18" y="74"/>
                  </a:lnTo>
                  <a:lnTo>
                    <a:pt x="22" y="96"/>
                  </a:lnTo>
                  <a:lnTo>
                    <a:pt x="28" y="122"/>
                  </a:lnTo>
                  <a:lnTo>
                    <a:pt x="38" y="148"/>
                  </a:lnTo>
                  <a:lnTo>
                    <a:pt x="50" y="175"/>
                  </a:lnTo>
                  <a:lnTo>
                    <a:pt x="80" y="235"/>
                  </a:lnTo>
                  <a:lnTo>
                    <a:pt x="122" y="300"/>
                  </a:lnTo>
                  <a:lnTo>
                    <a:pt x="173" y="365"/>
                  </a:lnTo>
                  <a:lnTo>
                    <a:pt x="231" y="432"/>
                  </a:lnTo>
                  <a:lnTo>
                    <a:pt x="218" y="44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Freeform 6"/>
            <p:cNvSpPr>
              <a:spLocks/>
            </p:cNvSpPr>
            <p:nvPr userDrawn="1"/>
          </p:nvSpPr>
          <p:spPr bwMode="auto">
            <a:xfrm>
              <a:off x="752475" y="114300"/>
              <a:ext cx="225425" cy="128588"/>
            </a:xfrm>
            <a:custGeom>
              <a:avLst/>
              <a:gdLst>
                <a:gd name="T0" fmla="*/ 0 w 427"/>
                <a:gd name="T1" fmla="*/ 23 h 242"/>
                <a:gd name="T2" fmla="*/ 13 w 427"/>
                <a:gd name="T3" fmla="*/ 12 h 242"/>
                <a:gd name="T4" fmla="*/ 30 w 427"/>
                <a:gd name="T5" fmla="*/ 5 h 242"/>
                <a:gd name="T6" fmla="*/ 52 w 427"/>
                <a:gd name="T7" fmla="*/ 0 h 242"/>
                <a:gd name="T8" fmla="*/ 72 w 427"/>
                <a:gd name="T9" fmla="*/ 2 h 242"/>
                <a:gd name="T10" fmla="*/ 96 w 427"/>
                <a:gd name="T11" fmla="*/ 5 h 242"/>
                <a:gd name="T12" fmla="*/ 122 w 427"/>
                <a:gd name="T13" fmla="*/ 13 h 242"/>
                <a:gd name="T14" fmla="*/ 149 w 427"/>
                <a:gd name="T15" fmla="*/ 23 h 242"/>
                <a:gd name="T16" fmla="*/ 178 w 427"/>
                <a:gd name="T17" fmla="*/ 35 h 242"/>
                <a:gd name="T18" fmla="*/ 206 w 427"/>
                <a:gd name="T19" fmla="*/ 50 h 242"/>
                <a:gd name="T20" fmla="*/ 236 w 427"/>
                <a:gd name="T21" fmla="*/ 68 h 242"/>
                <a:gd name="T22" fmla="*/ 267 w 427"/>
                <a:gd name="T23" fmla="*/ 89 h 242"/>
                <a:gd name="T24" fmla="*/ 299 w 427"/>
                <a:gd name="T25" fmla="*/ 113 h 242"/>
                <a:gd name="T26" fmla="*/ 332 w 427"/>
                <a:gd name="T27" fmla="*/ 139 h 242"/>
                <a:gd name="T28" fmla="*/ 363 w 427"/>
                <a:gd name="T29" fmla="*/ 166 h 242"/>
                <a:gd name="T30" fmla="*/ 395 w 427"/>
                <a:gd name="T31" fmla="*/ 195 h 242"/>
                <a:gd name="T32" fmla="*/ 427 w 427"/>
                <a:gd name="T33" fmla="*/ 227 h 242"/>
                <a:gd name="T34" fmla="*/ 413 w 427"/>
                <a:gd name="T35" fmla="*/ 242 h 242"/>
                <a:gd name="T36" fmla="*/ 383 w 427"/>
                <a:gd name="T37" fmla="*/ 210 h 242"/>
                <a:gd name="T38" fmla="*/ 351 w 427"/>
                <a:gd name="T39" fmla="*/ 181 h 242"/>
                <a:gd name="T40" fmla="*/ 318 w 427"/>
                <a:gd name="T41" fmla="*/ 153 h 242"/>
                <a:gd name="T42" fmla="*/ 288 w 427"/>
                <a:gd name="T43" fmla="*/ 129 h 242"/>
                <a:gd name="T44" fmla="*/ 256 w 427"/>
                <a:gd name="T45" fmla="*/ 105 h 242"/>
                <a:gd name="T46" fmla="*/ 227 w 427"/>
                <a:gd name="T47" fmla="*/ 86 h 242"/>
                <a:gd name="T48" fmla="*/ 196 w 427"/>
                <a:gd name="T49" fmla="*/ 67 h 242"/>
                <a:gd name="T50" fmla="*/ 168 w 427"/>
                <a:gd name="T51" fmla="*/ 52 h 242"/>
                <a:gd name="T52" fmla="*/ 141 w 427"/>
                <a:gd name="T53" fmla="*/ 41 h 242"/>
                <a:gd name="T54" fmla="*/ 116 w 427"/>
                <a:gd name="T55" fmla="*/ 31 h 242"/>
                <a:gd name="T56" fmla="*/ 94 w 427"/>
                <a:gd name="T57" fmla="*/ 25 h 242"/>
                <a:gd name="T58" fmla="*/ 71 w 427"/>
                <a:gd name="T59" fmla="*/ 21 h 242"/>
                <a:gd name="T60" fmla="*/ 54 w 427"/>
                <a:gd name="T61" fmla="*/ 20 h 242"/>
                <a:gd name="T62" fmla="*/ 37 w 427"/>
                <a:gd name="T63" fmla="*/ 24 h 242"/>
                <a:gd name="T64" fmla="*/ 23 w 427"/>
                <a:gd name="T65" fmla="*/ 29 h 242"/>
                <a:gd name="T66" fmla="*/ 11 w 427"/>
                <a:gd name="T67" fmla="*/ 39 h 242"/>
                <a:gd name="T68" fmla="*/ 0 w 427"/>
                <a:gd name="T69" fmla="*/ 23 h 24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27" h="242">
                  <a:moveTo>
                    <a:pt x="0" y="23"/>
                  </a:moveTo>
                  <a:lnTo>
                    <a:pt x="13" y="12"/>
                  </a:lnTo>
                  <a:lnTo>
                    <a:pt x="30" y="5"/>
                  </a:lnTo>
                  <a:lnTo>
                    <a:pt x="52" y="0"/>
                  </a:lnTo>
                  <a:lnTo>
                    <a:pt x="72" y="2"/>
                  </a:lnTo>
                  <a:lnTo>
                    <a:pt x="96" y="5"/>
                  </a:lnTo>
                  <a:lnTo>
                    <a:pt x="122" y="13"/>
                  </a:lnTo>
                  <a:lnTo>
                    <a:pt x="149" y="23"/>
                  </a:lnTo>
                  <a:lnTo>
                    <a:pt x="178" y="35"/>
                  </a:lnTo>
                  <a:lnTo>
                    <a:pt x="206" y="50"/>
                  </a:lnTo>
                  <a:lnTo>
                    <a:pt x="236" y="68"/>
                  </a:lnTo>
                  <a:lnTo>
                    <a:pt x="267" y="89"/>
                  </a:lnTo>
                  <a:lnTo>
                    <a:pt x="299" y="113"/>
                  </a:lnTo>
                  <a:lnTo>
                    <a:pt x="332" y="139"/>
                  </a:lnTo>
                  <a:lnTo>
                    <a:pt x="363" y="166"/>
                  </a:lnTo>
                  <a:lnTo>
                    <a:pt x="395" y="195"/>
                  </a:lnTo>
                  <a:lnTo>
                    <a:pt x="427" y="227"/>
                  </a:lnTo>
                  <a:lnTo>
                    <a:pt x="413" y="242"/>
                  </a:lnTo>
                  <a:lnTo>
                    <a:pt x="383" y="210"/>
                  </a:lnTo>
                  <a:lnTo>
                    <a:pt x="351" y="181"/>
                  </a:lnTo>
                  <a:lnTo>
                    <a:pt x="318" y="153"/>
                  </a:lnTo>
                  <a:lnTo>
                    <a:pt x="288" y="129"/>
                  </a:lnTo>
                  <a:lnTo>
                    <a:pt x="256" y="105"/>
                  </a:lnTo>
                  <a:lnTo>
                    <a:pt x="227" y="86"/>
                  </a:lnTo>
                  <a:lnTo>
                    <a:pt x="196" y="67"/>
                  </a:lnTo>
                  <a:lnTo>
                    <a:pt x="168" y="52"/>
                  </a:lnTo>
                  <a:lnTo>
                    <a:pt x="141" y="41"/>
                  </a:lnTo>
                  <a:lnTo>
                    <a:pt x="116" y="31"/>
                  </a:lnTo>
                  <a:lnTo>
                    <a:pt x="94" y="25"/>
                  </a:lnTo>
                  <a:lnTo>
                    <a:pt x="71" y="21"/>
                  </a:lnTo>
                  <a:lnTo>
                    <a:pt x="54" y="20"/>
                  </a:lnTo>
                  <a:lnTo>
                    <a:pt x="37" y="24"/>
                  </a:lnTo>
                  <a:lnTo>
                    <a:pt x="23" y="29"/>
                  </a:lnTo>
                  <a:lnTo>
                    <a:pt x="11" y="39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Freeform 7"/>
            <p:cNvSpPr>
              <a:spLocks/>
            </p:cNvSpPr>
            <p:nvPr userDrawn="1"/>
          </p:nvSpPr>
          <p:spPr bwMode="auto">
            <a:xfrm>
              <a:off x="750888" y="127000"/>
              <a:ext cx="7937" cy="7938"/>
            </a:xfrm>
            <a:custGeom>
              <a:avLst/>
              <a:gdLst>
                <a:gd name="T0" fmla="*/ 0 w 14"/>
                <a:gd name="T1" fmla="*/ 1 h 16"/>
                <a:gd name="T2" fmla="*/ 1 w 14"/>
                <a:gd name="T3" fmla="*/ 0 h 16"/>
                <a:gd name="T4" fmla="*/ 12 w 14"/>
                <a:gd name="T5" fmla="*/ 16 h 16"/>
                <a:gd name="T6" fmla="*/ 14 w 14"/>
                <a:gd name="T7" fmla="*/ 13 h 16"/>
                <a:gd name="T8" fmla="*/ 0 w 14"/>
                <a:gd name="T9" fmla="*/ 1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6">
                  <a:moveTo>
                    <a:pt x="0" y="1"/>
                  </a:moveTo>
                  <a:lnTo>
                    <a:pt x="1" y="0"/>
                  </a:lnTo>
                  <a:lnTo>
                    <a:pt x="12" y="16"/>
                  </a:lnTo>
                  <a:lnTo>
                    <a:pt x="14" y="1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8"/>
            <p:cNvSpPr>
              <a:spLocks/>
            </p:cNvSpPr>
            <p:nvPr userDrawn="1"/>
          </p:nvSpPr>
          <p:spPr bwMode="auto">
            <a:xfrm>
              <a:off x="969963" y="234950"/>
              <a:ext cx="123825" cy="234950"/>
            </a:xfrm>
            <a:custGeom>
              <a:avLst/>
              <a:gdLst>
                <a:gd name="T0" fmla="*/ 15 w 233"/>
                <a:gd name="T1" fmla="*/ 0 h 444"/>
                <a:gd name="T2" fmla="*/ 75 w 233"/>
                <a:gd name="T3" fmla="*/ 66 h 444"/>
                <a:gd name="T4" fmla="*/ 126 w 233"/>
                <a:gd name="T5" fmla="*/ 134 h 444"/>
                <a:gd name="T6" fmla="*/ 169 w 233"/>
                <a:gd name="T7" fmla="*/ 198 h 444"/>
                <a:gd name="T8" fmla="*/ 201 w 233"/>
                <a:gd name="T9" fmla="*/ 259 h 444"/>
                <a:gd name="T10" fmla="*/ 214 w 233"/>
                <a:gd name="T11" fmla="*/ 289 h 444"/>
                <a:gd name="T12" fmla="*/ 222 w 233"/>
                <a:gd name="T13" fmla="*/ 317 h 444"/>
                <a:gd name="T14" fmla="*/ 229 w 233"/>
                <a:gd name="T15" fmla="*/ 344 h 444"/>
                <a:gd name="T16" fmla="*/ 233 w 233"/>
                <a:gd name="T17" fmla="*/ 368 h 444"/>
                <a:gd name="T18" fmla="*/ 233 w 233"/>
                <a:gd name="T19" fmla="*/ 389 h 444"/>
                <a:gd name="T20" fmla="*/ 229 w 233"/>
                <a:gd name="T21" fmla="*/ 412 h 444"/>
                <a:gd name="T22" fmla="*/ 223 w 233"/>
                <a:gd name="T23" fmla="*/ 429 h 444"/>
                <a:gd name="T24" fmla="*/ 212 w 233"/>
                <a:gd name="T25" fmla="*/ 444 h 444"/>
                <a:gd name="T26" fmla="*/ 197 w 233"/>
                <a:gd name="T27" fmla="*/ 432 h 444"/>
                <a:gd name="T28" fmla="*/ 206 w 233"/>
                <a:gd name="T29" fmla="*/ 419 h 444"/>
                <a:gd name="T30" fmla="*/ 211 w 233"/>
                <a:gd name="T31" fmla="*/ 405 h 444"/>
                <a:gd name="T32" fmla="*/ 214 w 233"/>
                <a:gd name="T33" fmla="*/ 388 h 444"/>
                <a:gd name="T34" fmla="*/ 214 w 233"/>
                <a:gd name="T35" fmla="*/ 370 h 444"/>
                <a:gd name="T36" fmla="*/ 210 w 233"/>
                <a:gd name="T37" fmla="*/ 346 h 444"/>
                <a:gd name="T38" fmla="*/ 204 w 233"/>
                <a:gd name="T39" fmla="*/ 323 h 444"/>
                <a:gd name="T40" fmla="*/ 195 w 233"/>
                <a:gd name="T41" fmla="*/ 297 h 444"/>
                <a:gd name="T42" fmla="*/ 184 w 233"/>
                <a:gd name="T43" fmla="*/ 268 h 444"/>
                <a:gd name="T44" fmla="*/ 151 w 233"/>
                <a:gd name="T45" fmla="*/ 208 h 444"/>
                <a:gd name="T46" fmla="*/ 110 w 233"/>
                <a:gd name="T47" fmla="*/ 145 h 444"/>
                <a:gd name="T48" fmla="*/ 60 w 233"/>
                <a:gd name="T49" fmla="*/ 80 h 444"/>
                <a:gd name="T50" fmla="*/ 0 w 233"/>
                <a:gd name="T51" fmla="*/ 12 h 444"/>
                <a:gd name="T52" fmla="*/ 15 w 233"/>
                <a:gd name="T53" fmla="*/ 0 h 4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33" h="444">
                  <a:moveTo>
                    <a:pt x="15" y="0"/>
                  </a:moveTo>
                  <a:lnTo>
                    <a:pt x="75" y="66"/>
                  </a:lnTo>
                  <a:lnTo>
                    <a:pt x="126" y="134"/>
                  </a:lnTo>
                  <a:lnTo>
                    <a:pt x="169" y="198"/>
                  </a:lnTo>
                  <a:lnTo>
                    <a:pt x="201" y="259"/>
                  </a:lnTo>
                  <a:lnTo>
                    <a:pt x="214" y="289"/>
                  </a:lnTo>
                  <a:lnTo>
                    <a:pt x="222" y="317"/>
                  </a:lnTo>
                  <a:lnTo>
                    <a:pt x="229" y="344"/>
                  </a:lnTo>
                  <a:lnTo>
                    <a:pt x="233" y="368"/>
                  </a:lnTo>
                  <a:lnTo>
                    <a:pt x="233" y="389"/>
                  </a:lnTo>
                  <a:lnTo>
                    <a:pt x="229" y="412"/>
                  </a:lnTo>
                  <a:lnTo>
                    <a:pt x="223" y="429"/>
                  </a:lnTo>
                  <a:lnTo>
                    <a:pt x="212" y="444"/>
                  </a:lnTo>
                  <a:lnTo>
                    <a:pt x="197" y="432"/>
                  </a:lnTo>
                  <a:lnTo>
                    <a:pt x="206" y="419"/>
                  </a:lnTo>
                  <a:lnTo>
                    <a:pt x="211" y="405"/>
                  </a:lnTo>
                  <a:lnTo>
                    <a:pt x="214" y="388"/>
                  </a:lnTo>
                  <a:lnTo>
                    <a:pt x="214" y="370"/>
                  </a:lnTo>
                  <a:lnTo>
                    <a:pt x="210" y="346"/>
                  </a:lnTo>
                  <a:lnTo>
                    <a:pt x="204" y="323"/>
                  </a:lnTo>
                  <a:lnTo>
                    <a:pt x="195" y="297"/>
                  </a:lnTo>
                  <a:lnTo>
                    <a:pt x="184" y="268"/>
                  </a:lnTo>
                  <a:lnTo>
                    <a:pt x="151" y="208"/>
                  </a:lnTo>
                  <a:lnTo>
                    <a:pt x="110" y="145"/>
                  </a:lnTo>
                  <a:lnTo>
                    <a:pt x="60" y="80"/>
                  </a:lnTo>
                  <a:lnTo>
                    <a:pt x="0" y="1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9"/>
            <p:cNvSpPr>
              <a:spLocks/>
            </p:cNvSpPr>
            <p:nvPr userDrawn="1"/>
          </p:nvSpPr>
          <p:spPr bwMode="auto">
            <a:xfrm>
              <a:off x="969963" y="234950"/>
              <a:ext cx="7937" cy="7938"/>
            </a:xfrm>
            <a:custGeom>
              <a:avLst/>
              <a:gdLst>
                <a:gd name="T0" fmla="*/ 14 w 15"/>
                <a:gd name="T1" fmla="*/ 0 h 15"/>
                <a:gd name="T2" fmla="*/ 15 w 15"/>
                <a:gd name="T3" fmla="*/ 2 h 15"/>
                <a:gd name="T4" fmla="*/ 0 w 15"/>
                <a:gd name="T5" fmla="*/ 14 h 15"/>
                <a:gd name="T6" fmla="*/ 0 w 15"/>
                <a:gd name="T7" fmla="*/ 15 h 15"/>
                <a:gd name="T8" fmla="*/ 14 w 15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5">
                  <a:moveTo>
                    <a:pt x="14" y="0"/>
                  </a:moveTo>
                  <a:lnTo>
                    <a:pt x="15" y="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10"/>
            <p:cNvSpPr>
              <a:spLocks/>
            </p:cNvSpPr>
            <p:nvPr userDrawn="1"/>
          </p:nvSpPr>
          <p:spPr bwMode="auto">
            <a:xfrm>
              <a:off x="855663" y="354012"/>
              <a:ext cx="227012" cy="128588"/>
            </a:xfrm>
            <a:custGeom>
              <a:avLst/>
              <a:gdLst>
                <a:gd name="T0" fmla="*/ 429 w 429"/>
                <a:gd name="T1" fmla="*/ 220 h 242"/>
                <a:gd name="T2" fmla="*/ 415 w 429"/>
                <a:gd name="T3" fmla="*/ 231 h 242"/>
                <a:gd name="T4" fmla="*/ 397 w 429"/>
                <a:gd name="T5" fmla="*/ 238 h 242"/>
                <a:gd name="T6" fmla="*/ 378 w 429"/>
                <a:gd name="T7" fmla="*/ 242 h 242"/>
                <a:gd name="T8" fmla="*/ 355 w 429"/>
                <a:gd name="T9" fmla="*/ 242 h 242"/>
                <a:gd name="T10" fmla="*/ 332 w 429"/>
                <a:gd name="T11" fmla="*/ 238 h 242"/>
                <a:gd name="T12" fmla="*/ 306 w 429"/>
                <a:gd name="T13" fmla="*/ 231 h 242"/>
                <a:gd name="T14" fmla="*/ 278 w 429"/>
                <a:gd name="T15" fmla="*/ 221 h 242"/>
                <a:gd name="T16" fmla="*/ 251 w 429"/>
                <a:gd name="T17" fmla="*/ 209 h 242"/>
                <a:gd name="T18" fmla="*/ 222 w 429"/>
                <a:gd name="T19" fmla="*/ 193 h 242"/>
                <a:gd name="T20" fmla="*/ 191 w 429"/>
                <a:gd name="T21" fmla="*/ 175 h 242"/>
                <a:gd name="T22" fmla="*/ 161 w 429"/>
                <a:gd name="T23" fmla="*/ 154 h 242"/>
                <a:gd name="T24" fmla="*/ 129 w 429"/>
                <a:gd name="T25" fmla="*/ 130 h 242"/>
                <a:gd name="T26" fmla="*/ 96 w 429"/>
                <a:gd name="T27" fmla="*/ 105 h 242"/>
                <a:gd name="T28" fmla="*/ 65 w 429"/>
                <a:gd name="T29" fmla="*/ 77 h 242"/>
                <a:gd name="T30" fmla="*/ 32 w 429"/>
                <a:gd name="T31" fmla="*/ 47 h 242"/>
                <a:gd name="T32" fmla="*/ 0 w 429"/>
                <a:gd name="T33" fmla="*/ 15 h 242"/>
                <a:gd name="T34" fmla="*/ 13 w 429"/>
                <a:gd name="T35" fmla="*/ 0 h 242"/>
                <a:gd name="T36" fmla="*/ 45 w 429"/>
                <a:gd name="T37" fmla="*/ 32 h 242"/>
                <a:gd name="T38" fmla="*/ 78 w 429"/>
                <a:gd name="T39" fmla="*/ 63 h 242"/>
                <a:gd name="T40" fmla="*/ 110 w 429"/>
                <a:gd name="T41" fmla="*/ 90 h 242"/>
                <a:gd name="T42" fmla="*/ 141 w 429"/>
                <a:gd name="T43" fmla="*/ 115 h 242"/>
                <a:gd name="T44" fmla="*/ 172 w 429"/>
                <a:gd name="T45" fmla="*/ 138 h 242"/>
                <a:gd name="T46" fmla="*/ 202 w 429"/>
                <a:gd name="T47" fmla="*/ 159 h 242"/>
                <a:gd name="T48" fmla="*/ 232 w 429"/>
                <a:gd name="T49" fmla="*/ 177 h 242"/>
                <a:gd name="T50" fmla="*/ 260 w 429"/>
                <a:gd name="T51" fmla="*/ 191 h 242"/>
                <a:gd name="T52" fmla="*/ 287 w 429"/>
                <a:gd name="T53" fmla="*/ 204 h 242"/>
                <a:gd name="T54" fmla="*/ 312 w 429"/>
                <a:gd name="T55" fmla="*/ 212 h 242"/>
                <a:gd name="T56" fmla="*/ 337 w 429"/>
                <a:gd name="T57" fmla="*/ 220 h 242"/>
                <a:gd name="T58" fmla="*/ 357 w 429"/>
                <a:gd name="T59" fmla="*/ 224 h 242"/>
                <a:gd name="T60" fmla="*/ 376 w 429"/>
                <a:gd name="T61" fmla="*/ 224 h 242"/>
                <a:gd name="T62" fmla="*/ 391 w 429"/>
                <a:gd name="T63" fmla="*/ 220 h 242"/>
                <a:gd name="T64" fmla="*/ 404 w 429"/>
                <a:gd name="T65" fmla="*/ 215 h 242"/>
                <a:gd name="T66" fmla="*/ 416 w 429"/>
                <a:gd name="T67" fmla="*/ 205 h 242"/>
                <a:gd name="T68" fmla="*/ 429 w 429"/>
                <a:gd name="T69" fmla="*/ 220 h 24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29" h="242">
                  <a:moveTo>
                    <a:pt x="429" y="220"/>
                  </a:moveTo>
                  <a:lnTo>
                    <a:pt x="415" y="231"/>
                  </a:lnTo>
                  <a:lnTo>
                    <a:pt x="397" y="238"/>
                  </a:lnTo>
                  <a:lnTo>
                    <a:pt x="378" y="242"/>
                  </a:lnTo>
                  <a:lnTo>
                    <a:pt x="355" y="242"/>
                  </a:lnTo>
                  <a:lnTo>
                    <a:pt x="332" y="238"/>
                  </a:lnTo>
                  <a:lnTo>
                    <a:pt x="306" y="231"/>
                  </a:lnTo>
                  <a:lnTo>
                    <a:pt x="278" y="221"/>
                  </a:lnTo>
                  <a:lnTo>
                    <a:pt x="251" y="209"/>
                  </a:lnTo>
                  <a:lnTo>
                    <a:pt x="222" y="193"/>
                  </a:lnTo>
                  <a:lnTo>
                    <a:pt x="191" y="175"/>
                  </a:lnTo>
                  <a:lnTo>
                    <a:pt x="161" y="154"/>
                  </a:lnTo>
                  <a:lnTo>
                    <a:pt x="129" y="130"/>
                  </a:lnTo>
                  <a:lnTo>
                    <a:pt x="96" y="105"/>
                  </a:lnTo>
                  <a:lnTo>
                    <a:pt x="65" y="77"/>
                  </a:lnTo>
                  <a:lnTo>
                    <a:pt x="32" y="47"/>
                  </a:lnTo>
                  <a:lnTo>
                    <a:pt x="0" y="15"/>
                  </a:lnTo>
                  <a:lnTo>
                    <a:pt x="13" y="0"/>
                  </a:lnTo>
                  <a:lnTo>
                    <a:pt x="45" y="32"/>
                  </a:lnTo>
                  <a:lnTo>
                    <a:pt x="78" y="63"/>
                  </a:lnTo>
                  <a:lnTo>
                    <a:pt x="110" y="90"/>
                  </a:lnTo>
                  <a:lnTo>
                    <a:pt x="141" y="115"/>
                  </a:lnTo>
                  <a:lnTo>
                    <a:pt x="172" y="138"/>
                  </a:lnTo>
                  <a:lnTo>
                    <a:pt x="202" y="159"/>
                  </a:lnTo>
                  <a:lnTo>
                    <a:pt x="232" y="177"/>
                  </a:lnTo>
                  <a:lnTo>
                    <a:pt x="260" y="191"/>
                  </a:lnTo>
                  <a:lnTo>
                    <a:pt x="287" y="204"/>
                  </a:lnTo>
                  <a:lnTo>
                    <a:pt x="312" y="212"/>
                  </a:lnTo>
                  <a:lnTo>
                    <a:pt x="337" y="220"/>
                  </a:lnTo>
                  <a:lnTo>
                    <a:pt x="357" y="224"/>
                  </a:lnTo>
                  <a:lnTo>
                    <a:pt x="376" y="224"/>
                  </a:lnTo>
                  <a:lnTo>
                    <a:pt x="391" y="220"/>
                  </a:lnTo>
                  <a:lnTo>
                    <a:pt x="404" y="215"/>
                  </a:lnTo>
                  <a:lnTo>
                    <a:pt x="416" y="205"/>
                  </a:lnTo>
                  <a:lnTo>
                    <a:pt x="429" y="2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11"/>
            <p:cNvSpPr>
              <a:spLocks/>
            </p:cNvSpPr>
            <p:nvPr userDrawn="1"/>
          </p:nvSpPr>
          <p:spPr bwMode="auto">
            <a:xfrm>
              <a:off x="1074738" y="463550"/>
              <a:ext cx="7937" cy="7938"/>
            </a:xfrm>
            <a:custGeom>
              <a:avLst/>
              <a:gdLst>
                <a:gd name="T0" fmla="*/ 15 w 15"/>
                <a:gd name="T1" fmla="*/ 14 h 15"/>
                <a:gd name="T2" fmla="*/ 14 w 15"/>
                <a:gd name="T3" fmla="*/ 15 h 15"/>
                <a:gd name="T4" fmla="*/ 1 w 15"/>
                <a:gd name="T5" fmla="*/ 0 h 15"/>
                <a:gd name="T6" fmla="*/ 0 w 15"/>
                <a:gd name="T7" fmla="*/ 2 h 15"/>
                <a:gd name="T8" fmla="*/ 15 w 15"/>
                <a:gd name="T9" fmla="*/ 14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5">
                  <a:moveTo>
                    <a:pt x="15" y="14"/>
                  </a:moveTo>
                  <a:lnTo>
                    <a:pt x="14" y="15"/>
                  </a:lnTo>
                  <a:lnTo>
                    <a:pt x="1" y="0"/>
                  </a:lnTo>
                  <a:lnTo>
                    <a:pt x="0" y="2"/>
                  </a:lnTo>
                  <a:lnTo>
                    <a:pt x="15" y="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12"/>
            <p:cNvSpPr>
              <a:spLocks/>
            </p:cNvSpPr>
            <p:nvPr userDrawn="1"/>
          </p:nvSpPr>
          <p:spPr bwMode="auto">
            <a:xfrm>
              <a:off x="855663" y="354012"/>
              <a:ext cx="6350" cy="7938"/>
            </a:xfrm>
            <a:custGeom>
              <a:avLst/>
              <a:gdLst>
                <a:gd name="T0" fmla="*/ 0 w 13"/>
                <a:gd name="T1" fmla="*/ 15 h 15"/>
                <a:gd name="T2" fmla="*/ 13 w 13"/>
                <a:gd name="T3" fmla="*/ 2 h 15"/>
                <a:gd name="T4" fmla="*/ 13 w 13"/>
                <a:gd name="T5" fmla="*/ 0 h 15"/>
                <a:gd name="T6" fmla="*/ 0 w 13"/>
                <a:gd name="T7" fmla="*/ 15 h 1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15">
                  <a:moveTo>
                    <a:pt x="0" y="15"/>
                  </a:moveTo>
                  <a:lnTo>
                    <a:pt x="13" y="2"/>
                  </a:lnTo>
                  <a:lnTo>
                    <a:pt x="13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13"/>
            <p:cNvSpPr>
              <a:spLocks/>
            </p:cNvSpPr>
            <p:nvPr userDrawn="1"/>
          </p:nvSpPr>
          <p:spPr bwMode="auto">
            <a:xfrm>
              <a:off x="269875" y="57150"/>
              <a:ext cx="357187" cy="34925"/>
            </a:xfrm>
            <a:custGeom>
              <a:avLst/>
              <a:gdLst>
                <a:gd name="T0" fmla="*/ 0 w 676"/>
                <a:gd name="T1" fmla="*/ 57 h 66"/>
                <a:gd name="T2" fmla="*/ 336 w 676"/>
                <a:gd name="T3" fmla="*/ 57 h 66"/>
                <a:gd name="T4" fmla="*/ 336 w 676"/>
                <a:gd name="T5" fmla="*/ 66 h 66"/>
                <a:gd name="T6" fmla="*/ 676 w 676"/>
                <a:gd name="T7" fmla="*/ 66 h 66"/>
                <a:gd name="T8" fmla="*/ 654 w 676"/>
                <a:gd name="T9" fmla="*/ 0 h 66"/>
                <a:gd name="T10" fmla="*/ 22 w 676"/>
                <a:gd name="T11" fmla="*/ 0 h 66"/>
                <a:gd name="T12" fmla="*/ 0 w 676"/>
                <a:gd name="T13" fmla="*/ 57 h 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76" h="66">
                  <a:moveTo>
                    <a:pt x="0" y="57"/>
                  </a:moveTo>
                  <a:lnTo>
                    <a:pt x="336" y="57"/>
                  </a:lnTo>
                  <a:lnTo>
                    <a:pt x="336" y="66"/>
                  </a:lnTo>
                  <a:lnTo>
                    <a:pt x="676" y="66"/>
                  </a:lnTo>
                  <a:lnTo>
                    <a:pt x="654" y="0"/>
                  </a:lnTo>
                  <a:lnTo>
                    <a:pt x="22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14"/>
            <p:cNvSpPr>
              <a:spLocks/>
            </p:cNvSpPr>
            <p:nvPr userDrawn="1"/>
          </p:nvSpPr>
          <p:spPr bwMode="auto">
            <a:xfrm>
              <a:off x="252413" y="107950"/>
              <a:ext cx="396875" cy="44450"/>
            </a:xfrm>
            <a:custGeom>
              <a:avLst/>
              <a:gdLst>
                <a:gd name="T0" fmla="*/ 15 w 749"/>
                <a:gd name="T1" fmla="*/ 17 h 85"/>
                <a:gd name="T2" fmla="*/ 0 w 749"/>
                <a:gd name="T3" fmla="*/ 54 h 85"/>
                <a:gd name="T4" fmla="*/ 643 w 749"/>
                <a:gd name="T5" fmla="*/ 54 h 85"/>
                <a:gd name="T6" fmla="*/ 650 w 749"/>
                <a:gd name="T7" fmla="*/ 85 h 85"/>
                <a:gd name="T8" fmla="*/ 749 w 749"/>
                <a:gd name="T9" fmla="*/ 85 h 85"/>
                <a:gd name="T10" fmla="*/ 716 w 749"/>
                <a:gd name="T11" fmla="*/ 0 h 85"/>
                <a:gd name="T12" fmla="*/ 369 w 749"/>
                <a:gd name="T13" fmla="*/ 0 h 85"/>
                <a:gd name="T14" fmla="*/ 369 w 749"/>
                <a:gd name="T15" fmla="*/ 17 h 85"/>
                <a:gd name="T16" fmla="*/ 15 w 749"/>
                <a:gd name="T17" fmla="*/ 17 h 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49" h="85">
                  <a:moveTo>
                    <a:pt x="15" y="17"/>
                  </a:moveTo>
                  <a:lnTo>
                    <a:pt x="0" y="54"/>
                  </a:lnTo>
                  <a:lnTo>
                    <a:pt x="643" y="54"/>
                  </a:lnTo>
                  <a:lnTo>
                    <a:pt x="650" y="85"/>
                  </a:lnTo>
                  <a:lnTo>
                    <a:pt x="749" y="85"/>
                  </a:lnTo>
                  <a:lnTo>
                    <a:pt x="716" y="0"/>
                  </a:lnTo>
                  <a:lnTo>
                    <a:pt x="369" y="0"/>
                  </a:lnTo>
                  <a:lnTo>
                    <a:pt x="369" y="17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15"/>
            <p:cNvSpPr>
              <a:spLocks/>
            </p:cNvSpPr>
            <p:nvPr userDrawn="1"/>
          </p:nvSpPr>
          <p:spPr bwMode="auto">
            <a:xfrm>
              <a:off x="233363" y="168275"/>
              <a:ext cx="433387" cy="41275"/>
            </a:xfrm>
            <a:custGeom>
              <a:avLst/>
              <a:gdLst>
                <a:gd name="T0" fmla="*/ 18 w 818"/>
                <a:gd name="T1" fmla="*/ 13 h 78"/>
                <a:gd name="T2" fmla="*/ 405 w 818"/>
                <a:gd name="T3" fmla="*/ 13 h 78"/>
                <a:gd name="T4" fmla="*/ 405 w 818"/>
                <a:gd name="T5" fmla="*/ 0 h 78"/>
                <a:gd name="T6" fmla="*/ 789 w 818"/>
                <a:gd name="T7" fmla="*/ 0 h 78"/>
                <a:gd name="T8" fmla="*/ 818 w 818"/>
                <a:gd name="T9" fmla="*/ 78 h 78"/>
                <a:gd name="T10" fmla="*/ 683 w 818"/>
                <a:gd name="T11" fmla="*/ 78 h 78"/>
                <a:gd name="T12" fmla="*/ 672 w 818"/>
                <a:gd name="T13" fmla="*/ 65 h 78"/>
                <a:gd name="T14" fmla="*/ 0 w 818"/>
                <a:gd name="T15" fmla="*/ 65 h 78"/>
                <a:gd name="T16" fmla="*/ 18 w 818"/>
                <a:gd name="T17" fmla="*/ 13 h 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18" h="78">
                  <a:moveTo>
                    <a:pt x="18" y="13"/>
                  </a:moveTo>
                  <a:lnTo>
                    <a:pt x="405" y="13"/>
                  </a:lnTo>
                  <a:lnTo>
                    <a:pt x="405" y="0"/>
                  </a:lnTo>
                  <a:lnTo>
                    <a:pt x="789" y="0"/>
                  </a:lnTo>
                  <a:lnTo>
                    <a:pt x="818" y="78"/>
                  </a:lnTo>
                  <a:lnTo>
                    <a:pt x="683" y="78"/>
                  </a:lnTo>
                  <a:lnTo>
                    <a:pt x="672" y="65"/>
                  </a:lnTo>
                  <a:lnTo>
                    <a:pt x="0" y="65"/>
                  </a:lnTo>
                  <a:lnTo>
                    <a:pt x="18" y="1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Freeform 16"/>
            <p:cNvSpPr>
              <a:spLocks/>
            </p:cNvSpPr>
            <p:nvPr userDrawn="1"/>
          </p:nvSpPr>
          <p:spPr bwMode="auto">
            <a:xfrm>
              <a:off x="219075" y="227012"/>
              <a:ext cx="468312" cy="46038"/>
            </a:xfrm>
            <a:custGeom>
              <a:avLst/>
              <a:gdLst>
                <a:gd name="T0" fmla="*/ 11 w 884"/>
                <a:gd name="T1" fmla="*/ 18 h 85"/>
                <a:gd name="T2" fmla="*/ 431 w 884"/>
                <a:gd name="T3" fmla="*/ 18 h 85"/>
                <a:gd name="T4" fmla="*/ 431 w 884"/>
                <a:gd name="T5" fmla="*/ 0 h 85"/>
                <a:gd name="T6" fmla="*/ 858 w 884"/>
                <a:gd name="T7" fmla="*/ 0 h 85"/>
                <a:gd name="T8" fmla="*/ 884 w 884"/>
                <a:gd name="T9" fmla="*/ 85 h 85"/>
                <a:gd name="T10" fmla="*/ 730 w 884"/>
                <a:gd name="T11" fmla="*/ 85 h 85"/>
                <a:gd name="T12" fmla="*/ 719 w 884"/>
                <a:gd name="T13" fmla="*/ 50 h 85"/>
                <a:gd name="T14" fmla="*/ 0 w 884"/>
                <a:gd name="T15" fmla="*/ 50 h 85"/>
                <a:gd name="T16" fmla="*/ 11 w 884"/>
                <a:gd name="T17" fmla="*/ 18 h 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84" h="85">
                  <a:moveTo>
                    <a:pt x="11" y="18"/>
                  </a:moveTo>
                  <a:lnTo>
                    <a:pt x="431" y="18"/>
                  </a:lnTo>
                  <a:lnTo>
                    <a:pt x="431" y="0"/>
                  </a:lnTo>
                  <a:lnTo>
                    <a:pt x="858" y="0"/>
                  </a:lnTo>
                  <a:lnTo>
                    <a:pt x="884" y="85"/>
                  </a:lnTo>
                  <a:lnTo>
                    <a:pt x="730" y="85"/>
                  </a:lnTo>
                  <a:lnTo>
                    <a:pt x="719" y="50"/>
                  </a:lnTo>
                  <a:lnTo>
                    <a:pt x="0" y="50"/>
                  </a:lnTo>
                  <a:lnTo>
                    <a:pt x="11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17"/>
            <p:cNvSpPr>
              <a:spLocks/>
            </p:cNvSpPr>
            <p:nvPr userDrawn="1"/>
          </p:nvSpPr>
          <p:spPr bwMode="auto">
            <a:xfrm>
              <a:off x="125413" y="287337"/>
              <a:ext cx="1174750" cy="47625"/>
            </a:xfrm>
            <a:custGeom>
              <a:avLst/>
              <a:gdLst>
                <a:gd name="T0" fmla="*/ 0 w 2221"/>
                <a:gd name="T1" fmla="*/ 73 h 88"/>
                <a:gd name="T2" fmla="*/ 884 w 2221"/>
                <a:gd name="T3" fmla="*/ 73 h 88"/>
                <a:gd name="T4" fmla="*/ 888 w 2221"/>
                <a:gd name="T5" fmla="*/ 88 h 88"/>
                <a:gd name="T6" fmla="*/ 1547 w 2221"/>
                <a:gd name="T7" fmla="*/ 88 h 88"/>
                <a:gd name="T8" fmla="*/ 2207 w 2221"/>
                <a:gd name="T9" fmla="*/ 88 h 88"/>
                <a:gd name="T10" fmla="*/ 2221 w 2221"/>
                <a:gd name="T11" fmla="*/ 0 h 88"/>
                <a:gd name="T12" fmla="*/ 1418 w 2221"/>
                <a:gd name="T13" fmla="*/ 0 h 88"/>
                <a:gd name="T14" fmla="*/ 613 w 2221"/>
                <a:gd name="T15" fmla="*/ 0 h 88"/>
                <a:gd name="T16" fmla="*/ 613 w 2221"/>
                <a:gd name="T17" fmla="*/ 39 h 88"/>
                <a:gd name="T18" fmla="*/ 18 w 2221"/>
                <a:gd name="T19" fmla="*/ 36 h 88"/>
                <a:gd name="T20" fmla="*/ 0 w 2221"/>
                <a:gd name="T21" fmla="*/ 73 h 8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21" h="88">
                  <a:moveTo>
                    <a:pt x="0" y="73"/>
                  </a:moveTo>
                  <a:lnTo>
                    <a:pt x="884" y="73"/>
                  </a:lnTo>
                  <a:lnTo>
                    <a:pt x="888" y="88"/>
                  </a:lnTo>
                  <a:lnTo>
                    <a:pt x="1547" y="88"/>
                  </a:lnTo>
                  <a:lnTo>
                    <a:pt x="2207" y="88"/>
                  </a:lnTo>
                  <a:lnTo>
                    <a:pt x="2221" y="0"/>
                  </a:lnTo>
                  <a:lnTo>
                    <a:pt x="1418" y="0"/>
                  </a:lnTo>
                  <a:lnTo>
                    <a:pt x="613" y="0"/>
                  </a:lnTo>
                  <a:lnTo>
                    <a:pt x="613" y="39"/>
                  </a:lnTo>
                  <a:lnTo>
                    <a:pt x="18" y="36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Freeform 18"/>
            <p:cNvSpPr>
              <a:spLocks/>
            </p:cNvSpPr>
            <p:nvPr userDrawn="1"/>
          </p:nvSpPr>
          <p:spPr bwMode="auto">
            <a:xfrm>
              <a:off x="119063" y="355600"/>
              <a:ext cx="1082675" cy="34925"/>
            </a:xfrm>
            <a:custGeom>
              <a:avLst/>
              <a:gdLst>
                <a:gd name="T0" fmla="*/ 0 w 2046"/>
                <a:gd name="T1" fmla="*/ 47 h 64"/>
                <a:gd name="T2" fmla="*/ 862 w 2046"/>
                <a:gd name="T3" fmla="*/ 47 h 64"/>
                <a:gd name="T4" fmla="*/ 1729 w 2046"/>
                <a:gd name="T5" fmla="*/ 47 h 64"/>
                <a:gd name="T6" fmla="*/ 1740 w 2046"/>
                <a:gd name="T7" fmla="*/ 64 h 64"/>
                <a:gd name="T8" fmla="*/ 2027 w 2046"/>
                <a:gd name="T9" fmla="*/ 64 h 64"/>
                <a:gd name="T10" fmla="*/ 2046 w 2046"/>
                <a:gd name="T11" fmla="*/ 0 h 64"/>
                <a:gd name="T12" fmla="*/ 1118 w 2046"/>
                <a:gd name="T13" fmla="*/ 0 h 64"/>
                <a:gd name="T14" fmla="*/ 190 w 2046"/>
                <a:gd name="T15" fmla="*/ 0 h 64"/>
                <a:gd name="T16" fmla="*/ 176 w 2046"/>
                <a:gd name="T17" fmla="*/ 12 h 64"/>
                <a:gd name="T18" fmla="*/ 15 w 2046"/>
                <a:gd name="T19" fmla="*/ 12 h 64"/>
                <a:gd name="T20" fmla="*/ 0 w 2046"/>
                <a:gd name="T21" fmla="*/ 47 h 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46" h="64">
                  <a:moveTo>
                    <a:pt x="0" y="47"/>
                  </a:moveTo>
                  <a:lnTo>
                    <a:pt x="862" y="47"/>
                  </a:lnTo>
                  <a:lnTo>
                    <a:pt x="1729" y="47"/>
                  </a:lnTo>
                  <a:lnTo>
                    <a:pt x="1740" y="64"/>
                  </a:lnTo>
                  <a:lnTo>
                    <a:pt x="2027" y="64"/>
                  </a:lnTo>
                  <a:lnTo>
                    <a:pt x="2046" y="0"/>
                  </a:lnTo>
                  <a:lnTo>
                    <a:pt x="1118" y="0"/>
                  </a:lnTo>
                  <a:lnTo>
                    <a:pt x="190" y="0"/>
                  </a:lnTo>
                  <a:lnTo>
                    <a:pt x="176" y="12"/>
                  </a:lnTo>
                  <a:lnTo>
                    <a:pt x="15" y="12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Oval 19"/>
            <p:cNvSpPr>
              <a:spLocks noChangeArrowheads="1"/>
            </p:cNvSpPr>
            <p:nvPr userDrawn="1"/>
          </p:nvSpPr>
          <p:spPr bwMode="auto">
            <a:xfrm>
              <a:off x="876300" y="147637"/>
              <a:ext cx="57150" cy="6508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he-IL" altLang="en-US">
                <a:solidFill>
                  <a:srgbClr val="000000"/>
                </a:solidFill>
              </a:endParaRPr>
            </a:p>
          </p:txBody>
        </p:sp>
        <p:sp>
          <p:nvSpPr>
            <p:cNvPr id="1050" name="Freeform 20"/>
            <p:cNvSpPr>
              <a:spLocks noEditPoints="1"/>
            </p:cNvSpPr>
            <p:nvPr userDrawn="1"/>
          </p:nvSpPr>
          <p:spPr bwMode="auto">
            <a:xfrm>
              <a:off x="938213" y="49212"/>
              <a:ext cx="101600" cy="95250"/>
            </a:xfrm>
            <a:custGeom>
              <a:avLst/>
              <a:gdLst>
                <a:gd name="T0" fmla="*/ 188 w 193"/>
                <a:gd name="T1" fmla="*/ 27 h 178"/>
                <a:gd name="T2" fmla="*/ 127 w 193"/>
                <a:gd name="T3" fmla="*/ 135 h 178"/>
                <a:gd name="T4" fmla="*/ 81 w 193"/>
                <a:gd name="T5" fmla="*/ 135 h 178"/>
                <a:gd name="T6" fmla="*/ 143 w 193"/>
                <a:gd name="T7" fmla="*/ 26 h 178"/>
                <a:gd name="T8" fmla="*/ 27 w 193"/>
                <a:gd name="T9" fmla="*/ 26 h 178"/>
                <a:gd name="T10" fmla="*/ 32 w 193"/>
                <a:gd name="T11" fmla="*/ 0 h 178"/>
                <a:gd name="T12" fmla="*/ 193 w 193"/>
                <a:gd name="T13" fmla="*/ 0 h 178"/>
                <a:gd name="T14" fmla="*/ 188 w 193"/>
                <a:gd name="T15" fmla="*/ 27 h 178"/>
                <a:gd name="T16" fmla="*/ 45 w 193"/>
                <a:gd name="T17" fmla="*/ 178 h 178"/>
                <a:gd name="T18" fmla="*/ 0 w 193"/>
                <a:gd name="T19" fmla="*/ 178 h 178"/>
                <a:gd name="T20" fmla="*/ 23 w 193"/>
                <a:gd name="T21" fmla="*/ 58 h 178"/>
                <a:gd name="T22" fmla="*/ 69 w 193"/>
                <a:gd name="T23" fmla="*/ 51 h 178"/>
                <a:gd name="T24" fmla="*/ 45 w 193"/>
                <a:gd name="T25" fmla="*/ 178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93" h="178">
                  <a:moveTo>
                    <a:pt x="188" y="27"/>
                  </a:moveTo>
                  <a:lnTo>
                    <a:pt x="127" y="135"/>
                  </a:lnTo>
                  <a:lnTo>
                    <a:pt x="81" y="135"/>
                  </a:lnTo>
                  <a:lnTo>
                    <a:pt x="143" y="26"/>
                  </a:lnTo>
                  <a:lnTo>
                    <a:pt x="27" y="26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88" y="27"/>
                  </a:lnTo>
                  <a:close/>
                  <a:moveTo>
                    <a:pt x="45" y="178"/>
                  </a:moveTo>
                  <a:lnTo>
                    <a:pt x="0" y="178"/>
                  </a:lnTo>
                  <a:lnTo>
                    <a:pt x="23" y="58"/>
                  </a:lnTo>
                  <a:lnTo>
                    <a:pt x="69" y="51"/>
                  </a:lnTo>
                  <a:lnTo>
                    <a:pt x="45" y="17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" name="Freeform 21"/>
            <p:cNvSpPr>
              <a:spLocks/>
            </p:cNvSpPr>
            <p:nvPr userDrawn="1"/>
          </p:nvSpPr>
          <p:spPr bwMode="auto">
            <a:xfrm>
              <a:off x="1055688" y="49212"/>
              <a:ext cx="61912" cy="71438"/>
            </a:xfrm>
            <a:custGeom>
              <a:avLst/>
              <a:gdLst>
                <a:gd name="T0" fmla="*/ 101 w 117"/>
                <a:gd name="T1" fmla="*/ 135 h 135"/>
                <a:gd name="T2" fmla="*/ 57 w 117"/>
                <a:gd name="T3" fmla="*/ 135 h 135"/>
                <a:gd name="T4" fmla="*/ 73 w 117"/>
                <a:gd name="T5" fmla="*/ 46 h 135"/>
                <a:gd name="T6" fmla="*/ 75 w 117"/>
                <a:gd name="T7" fmla="*/ 42 h 135"/>
                <a:gd name="T8" fmla="*/ 73 w 117"/>
                <a:gd name="T9" fmla="*/ 40 h 135"/>
                <a:gd name="T10" fmla="*/ 72 w 117"/>
                <a:gd name="T11" fmla="*/ 37 h 135"/>
                <a:gd name="T12" fmla="*/ 70 w 117"/>
                <a:gd name="T13" fmla="*/ 35 h 135"/>
                <a:gd name="T14" fmla="*/ 67 w 117"/>
                <a:gd name="T15" fmla="*/ 32 h 135"/>
                <a:gd name="T16" fmla="*/ 64 w 117"/>
                <a:gd name="T17" fmla="*/ 30 h 135"/>
                <a:gd name="T18" fmla="*/ 60 w 117"/>
                <a:gd name="T19" fmla="*/ 29 h 135"/>
                <a:gd name="T20" fmla="*/ 56 w 117"/>
                <a:gd name="T21" fmla="*/ 27 h 135"/>
                <a:gd name="T22" fmla="*/ 0 w 117"/>
                <a:gd name="T23" fmla="*/ 27 h 135"/>
                <a:gd name="T24" fmla="*/ 6 w 117"/>
                <a:gd name="T25" fmla="*/ 0 h 135"/>
                <a:gd name="T26" fmla="*/ 76 w 117"/>
                <a:gd name="T27" fmla="*/ 0 h 135"/>
                <a:gd name="T28" fmla="*/ 83 w 117"/>
                <a:gd name="T29" fmla="*/ 2 h 135"/>
                <a:gd name="T30" fmla="*/ 90 w 117"/>
                <a:gd name="T31" fmla="*/ 4 h 135"/>
                <a:gd name="T32" fmla="*/ 98 w 117"/>
                <a:gd name="T33" fmla="*/ 7 h 135"/>
                <a:gd name="T34" fmla="*/ 104 w 117"/>
                <a:gd name="T35" fmla="*/ 10 h 135"/>
                <a:gd name="T36" fmla="*/ 109 w 117"/>
                <a:gd name="T37" fmla="*/ 14 h 135"/>
                <a:gd name="T38" fmla="*/ 112 w 117"/>
                <a:gd name="T39" fmla="*/ 19 h 135"/>
                <a:gd name="T40" fmla="*/ 114 w 117"/>
                <a:gd name="T41" fmla="*/ 21 h 135"/>
                <a:gd name="T42" fmla="*/ 115 w 117"/>
                <a:gd name="T43" fmla="*/ 24 h 135"/>
                <a:gd name="T44" fmla="*/ 116 w 117"/>
                <a:gd name="T45" fmla="*/ 26 h 135"/>
                <a:gd name="T46" fmla="*/ 116 w 117"/>
                <a:gd name="T47" fmla="*/ 30 h 135"/>
                <a:gd name="T48" fmla="*/ 117 w 117"/>
                <a:gd name="T49" fmla="*/ 32 h 135"/>
                <a:gd name="T50" fmla="*/ 117 w 117"/>
                <a:gd name="T51" fmla="*/ 35 h 135"/>
                <a:gd name="T52" fmla="*/ 117 w 117"/>
                <a:gd name="T53" fmla="*/ 41 h 135"/>
                <a:gd name="T54" fmla="*/ 117 w 117"/>
                <a:gd name="T55" fmla="*/ 51 h 135"/>
                <a:gd name="T56" fmla="*/ 101 w 117"/>
                <a:gd name="T57" fmla="*/ 135 h 1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7" h="135">
                  <a:moveTo>
                    <a:pt x="101" y="135"/>
                  </a:moveTo>
                  <a:lnTo>
                    <a:pt x="57" y="135"/>
                  </a:lnTo>
                  <a:lnTo>
                    <a:pt x="73" y="46"/>
                  </a:lnTo>
                  <a:lnTo>
                    <a:pt x="75" y="42"/>
                  </a:lnTo>
                  <a:lnTo>
                    <a:pt x="73" y="40"/>
                  </a:lnTo>
                  <a:lnTo>
                    <a:pt x="72" y="37"/>
                  </a:lnTo>
                  <a:lnTo>
                    <a:pt x="70" y="35"/>
                  </a:lnTo>
                  <a:lnTo>
                    <a:pt x="67" y="32"/>
                  </a:lnTo>
                  <a:lnTo>
                    <a:pt x="64" y="30"/>
                  </a:lnTo>
                  <a:lnTo>
                    <a:pt x="60" y="29"/>
                  </a:lnTo>
                  <a:lnTo>
                    <a:pt x="56" y="27"/>
                  </a:lnTo>
                  <a:lnTo>
                    <a:pt x="0" y="27"/>
                  </a:lnTo>
                  <a:lnTo>
                    <a:pt x="6" y="0"/>
                  </a:lnTo>
                  <a:lnTo>
                    <a:pt x="76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8" y="7"/>
                  </a:lnTo>
                  <a:lnTo>
                    <a:pt x="104" y="10"/>
                  </a:lnTo>
                  <a:lnTo>
                    <a:pt x="109" y="14"/>
                  </a:lnTo>
                  <a:lnTo>
                    <a:pt x="112" y="19"/>
                  </a:lnTo>
                  <a:lnTo>
                    <a:pt x="114" y="21"/>
                  </a:lnTo>
                  <a:lnTo>
                    <a:pt x="115" y="24"/>
                  </a:lnTo>
                  <a:lnTo>
                    <a:pt x="116" y="26"/>
                  </a:lnTo>
                  <a:lnTo>
                    <a:pt x="116" y="30"/>
                  </a:lnTo>
                  <a:lnTo>
                    <a:pt x="117" y="32"/>
                  </a:lnTo>
                  <a:lnTo>
                    <a:pt x="117" y="35"/>
                  </a:lnTo>
                  <a:lnTo>
                    <a:pt x="117" y="41"/>
                  </a:lnTo>
                  <a:lnTo>
                    <a:pt x="117" y="51"/>
                  </a:lnTo>
                  <a:lnTo>
                    <a:pt x="101" y="13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22"/>
            <p:cNvSpPr>
              <a:spLocks/>
            </p:cNvSpPr>
            <p:nvPr userDrawn="1"/>
          </p:nvSpPr>
          <p:spPr bwMode="auto">
            <a:xfrm>
              <a:off x="1141413" y="49212"/>
              <a:ext cx="36512" cy="71438"/>
            </a:xfrm>
            <a:custGeom>
              <a:avLst/>
              <a:gdLst>
                <a:gd name="T0" fmla="*/ 44 w 70"/>
                <a:gd name="T1" fmla="*/ 135 h 135"/>
                <a:gd name="T2" fmla="*/ 0 w 70"/>
                <a:gd name="T3" fmla="*/ 135 h 135"/>
                <a:gd name="T4" fmla="*/ 25 w 70"/>
                <a:gd name="T5" fmla="*/ 0 h 135"/>
                <a:gd name="T6" fmla="*/ 70 w 70"/>
                <a:gd name="T7" fmla="*/ 0 h 135"/>
                <a:gd name="T8" fmla="*/ 44 w 70"/>
                <a:gd name="T9" fmla="*/ 135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135">
                  <a:moveTo>
                    <a:pt x="44" y="135"/>
                  </a:moveTo>
                  <a:lnTo>
                    <a:pt x="0" y="135"/>
                  </a:lnTo>
                  <a:lnTo>
                    <a:pt x="25" y="0"/>
                  </a:lnTo>
                  <a:lnTo>
                    <a:pt x="70" y="0"/>
                  </a:lnTo>
                  <a:lnTo>
                    <a:pt x="44" y="13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23"/>
            <p:cNvSpPr>
              <a:spLocks/>
            </p:cNvSpPr>
            <p:nvPr userDrawn="1"/>
          </p:nvSpPr>
          <p:spPr bwMode="auto">
            <a:xfrm>
              <a:off x="1196975" y="49212"/>
              <a:ext cx="115887" cy="74613"/>
            </a:xfrm>
            <a:custGeom>
              <a:avLst/>
              <a:gdLst>
                <a:gd name="T0" fmla="*/ 205 w 219"/>
                <a:gd name="T1" fmla="*/ 69 h 141"/>
                <a:gd name="T2" fmla="*/ 200 w 219"/>
                <a:gd name="T3" fmla="*/ 82 h 141"/>
                <a:gd name="T4" fmla="*/ 189 w 219"/>
                <a:gd name="T5" fmla="*/ 99 h 141"/>
                <a:gd name="T6" fmla="*/ 177 w 219"/>
                <a:gd name="T7" fmla="*/ 110 h 141"/>
                <a:gd name="T8" fmla="*/ 165 w 219"/>
                <a:gd name="T9" fmla="*/ 119 h 141"/>
                <a:gd name="T10" fmla="*/ 148 w 219"/>
                <a:gd name="T11" fmla="*/ 127 h 141"/>
                <a:gd name="T12" fmla="*/ 131 w 219"/>
                <a:gd name="T13" fmla="*/ 134 h 141"/>
                <a:gd name="T14" fmla="*/ 111 w 219"/>
                <a:gd name="T15" fmla="*/ 138 h 141"/>
                <a:gd name="T16" fmla="*/ 92 w 219"/>
                <a:gd name="T17" fmla="*/ 140 h 141"/>
                <a:gd name="T18" fmla="*/ 65 w 219"/>
                <a:gd name="T19" fmla="*/ 140 h 141"/>
                <a:gd name="T20" fmla="*/ 50 w 219"/>
                <a:gd name="T21" fmla="*/ 137 h 141"/>
                <a:gd name="T22" fmla="*/ 36 w 219"/>
                <a:gd name="T23" fmla="*/ 132 h 141"/>
                <a:gd name="T24" fmla="*/ 19 w 219"/>
                <a:gd name="T25" fmla="*/ 121 h 141"/>
                <a:gd name="T26" fmla="*/ 10 w 219"/>
                <a:gd name="T27" fmla="*/ 110 h 141"/>
                <a:gd name="T28" fmla="*/ 3 w 219"/>
                <a:gd name="T29" fmla="*/ 99 h 141"/>
                <a:gd name="T30" fmla="*/ 0 w 219"/>
                <a:gd name="T31" fmla="*/ 85 h 141"/>
                <a:gd name="T32" fmla="*/ 15 w 219"/>
                <a:gd name="T33" fmla="*/ 0 h 141"/>
                <a:gd name="T34" fmla="*/ 46 w 219"/>
                <a:gd name="T35" fmla="*/ 74 h 141"/>
                <a:gd name="T36" fmla="*/ 59 w 219"/>
                <a:gd name="T37" fmla="*/ 72 h 141"/>
                <a:gd name="T38" fmla="*/ 76 w 219"/>
                <a:gd name="T39" fmla="*/ 63 h 141"/>
                <a:gd name="T40" fmla="*/ 83 w 219"/>
                <a:gd name="T41" fmla="*/ 55 h 141"/>
                <a:gd name="T42" fmla="*/ 95 w 219"/>
                <a:gd name="T43" fmla="*/ 0 h 141"/>
                <a:gd name="T44" fmla="*/ 136 w 219"/>
                <a:gd name="T45" fmla="*/ 13 h 141"/>
                <a:gd name="T46" fmla="*/ 130 w 219"/>
                <a:gd name="T47" fmla="*/ 44 h 141"/>
                <a:gd name="T48" fmla="*/ 124 w 219"/>
                <a:gd name="T49" fmla="*/ 57 h 141"/>
                <a:gd name="T50" fmla="*/ 117 w 219"/>
                <a:gd name="T51" fmla="*/ 66 h 141"/>
                <a:gd name="T52" fmla="*/ 110 w 219"/>
                <a:gd name="T53" fmla="*/ 73 h 141"/>
                <a:gd name="T54" fmla="*/ 97 w 219"/>
                <a:gd name="T55" fmla="*/ 81 h 141"/>
                <a:gd name="T56" fmla="*/ 85 w 219"/>
                <a:gd name="T57" fmla="*/ 85 h 141"/>
                <a:gd name="T58" fmla="*/ 64 w 219"/>
                <a:gd name="T59" fmla="*/ 90 h 141"/>
                <a:gd name="T60" fmla="*/ 49 w 219"/>
                <a:gd name="T61" fmla="*/ 94 h 141"/>
                <a:gd name="T62" fmla="*/ 52 w 219"/>
                <a:gd name="T63" fmla="*/ 98 h 141"/>
                <a:gd name="T64" fmla="*/ 55 w 219"/>
                <a:gd name="T65" fmla="*/ 103 h 141"/>
                <a:gd name="T66" fmla="*/ 64 w 219"/>
                <a:gd name="T67" fmla="*/ 110 h 141"/>
                <a:gd name="T68" fmla="*/ 75 w 219"/>
                <a:gd name="T69" fmla="*/ 114 h 141"/>
                <a:gd name="T70" fmla="*/ 87 w 219"/>
                <a:gd name="T71" fmla="*/ 116 h 141"/>
                <a:gd name="T72" fmla="*/ 99 w 219"/>
                <a:gd name="T73" fmla="*/ 116 h 141"/>
                <a:gd name="T74" fmla="*/ 111 w 219"/>
                <a:gd name="T75" fmla="*/ 114 h 141"/>
                <a:gd name="T76" fmla="*/ 128 w 219"/>
                <a:gd name="T77" fmla="*/ 109 h 141"/>
                <a:gd name="T78" fmla="*/ 143 w 219"/>
                <a:gd name="T79" fmla="*/ 99 h 141"/>
                <a:gd name="T80" fmla="*/ 154 w 219"/>
                <a:gd name="T81" fmla="*/ 88 h 141"/>
                <a:gd name="T82" fmla="*/ 163 w 219"/>
                <a:gd name="T83" fmla="*/ 67 h 141"/>
                <a:gd name="T84" fmla="*/ 219 w 219"/>
                <a:gd name="T85" fmla="*/ 0 h 14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19" h="141">
                  <a:moveTo>
                    <a:pt x="206" y="66"/>
                  </a:moveTo>
                  <a:lnTo>
                    <a:pt x="205" y="69"/>
                  </a:lnTo>
                  <a:lnTo>
                    <a:pt x="204" y="73"/>
                  </a:lnTo>
                  <a:lnTo>
                    <a:pt x="200" y="82"/>
                  </a:lnTo>
                  <a:lnTo>
                    <a:pt x="195" y="90"/>
                  </a:lnTo>
                  <a:lnTo>
                    <a:pt x="189" y="99"/>
                  </a:lnTo>
                  <a:lnTo>
                    <a:pt x="182" y="106"/>
                  </a:lnTo>
                  <a:lnTo>
                    <a:pt x="177" y="110"/>
                  </a:lnTo>
                  <a:lnTo>
                    <a:pt x="174" y="113"/>
                  </a:lnTo>
                  <a:lnTo>
                    <a:pt x="165" y="119"/>
                  </a:lnTo>
                  <a:lnTo>
                    <a:pt x="156" y="122"/>
                  </a:lnTo>
                  <a:lnTo>
                    <a:pt x="148" y="127"/>
                  </a:lnTo>
                  <a:lnTo>
                    <a:pt x="139" y="131"/>
                  </a:lnTo>
                  <a:lnTo>
                    <a:pt x="131" y="134"/>
                  </a:lnTo>
                  <a:lnTo>
                    <a:pt x="121" y="136"/>
                  </a:lnTo>
                  <a:lnTo>
                    <a:pt x="111" y="138"/>
                  </a:lnTo>
                  <a:lnTo>
                    <a:pt x="102" y="140"/>
                  </a:lnTo>
                  <a:lnTo>
                    <a:pt x="92" y="140"/>
                  </a:lnTo>
                  <a:lnTo>
                    <a:pt x="82" y="141"/>
                  </a:lnTo>
                  <a:lnTo>
                    <a:pt x="65" y="140"/>
                  </a:lnTo>
                  <a:lnTo>
                    <a:pt x="58" y="138"/>
                  </a:lnTo>
                  <a:lnTo>
                    <a:pt x="50" y="137"/>
                  </a:lnTo>
                  <a:lnTo>
                    <a:pt x="43" y="135"/>
                  </a:lnTo>
                  <a:lnTo>
                    <a:pt x="36" y="132"/>
                  </a:lnTo>
                  <a:lnTo>
                    <a:pt x="24" y="126"/>
                  </a:lnTo>
                  <a:lnTo>
                    <a:pt x="19" y="121"/>
                  </a:lnTo>
                  <a:lnTo>
                    <a:pt x="14" y="116"/>
                  </a:lnTo>
                  <a:lnTo>
                    <a:pt x="10" y="110"/>
                  </a:lnTo>
                  <a:lnTo>
                    <a:pt x="7" y="105"/>
                  </a:lnTo>
                  <a:lnTo>
                    <a:pt x="3" y="99"/>
                  </a:lnTo>
                  <a:lnTo>
                    <a:pt x="2" y="93"/>
                  </a:lnTo>
                  <a:lnTo>
                    <a:pt x="0" y="85"/>
                  </a:lnTo>
                  <a:lnTo>
                    <a:pt x="0" y="79"/>
                  </a:lnTo>
                  <a:lnTo>
                    <a:pt x="15" y="0"/>
                  </a:lnTo>
                  <a:lnTo>
                    <a:pt x="59" y="0"/>
                  </a:lnTo>
                  <a:lnTo>
                    <a:pt x="46" y="74"/>
                  </a:lnTo>
                  <a:lnTo>
                    <a:pt x="49" y="74"/>
                  </a:lnTo>
                  <a:lnTo>
                    <a:pt x="59" y="72"/>
                  </a:lnTo>
                  <a:lnTo>
                    <a:pt x="67" y="68"/>
                  </a:lnTo>
                  <a:lnTo>
                    <a:pt x="76" y="63"/>
                  </a:lnTo>
                  <a:lnTo>
                    <a:pt x="82" y="57"/>
                  </a:lnTo>
                  <a:lnTo>
                    <a:pt x="83" y="55"/>
                  </a:lnTo>
                  <a:lnTo>
                    <a:pt x="86" y="51"/>
                  </a:lnTo>
                  <a:lnTo>
                    <a:pt x="95" y="0"/>
                  </a:lnTo>
                  <a:lnTo>
                    <a:pt x="138" y="0"/>
                  </a:lnTo>
                  <a:lnTo>
                    <a:pt x="136" y="13"/>
                  </a:lnTo>
                  <a:lnTo>
                    <a:pt x="133" y="26"/>
                  </a:lnTo>
                  <a:lnTo>
                    <a:pt x="130" y="44"/>
                  </a:lnTo>
                  <a:lnTo>
                    <a:pt x="126" y="51"/>
                  </a:lnTo>
                  <a:lnTo>
                    <a:pt x="124" y="57"/>
                  </a:lnTo>
                  <a:lnTo>
                    <a:pt x="120" y="63"/>
                  </a:lnTo>
                  <a:lnTo>
                    <a:pt x="117" y="66"/>
                  </a:lnTo>
                  <a:lnTo>
                    <a:pt x="115" y="68"/>
                  </a:lnTo>
                  <a:lnTo>
                    <a:pt x="110" y="73"/>
                  </a:lnTo>
                  <a:lnTo>
                    <a:pt x="104" y="77"/>
                  </a:lnTo>
                  <a:lnTo>
                    <a:pt x="97" y="81"/>
                  </a:lnTo>
                  <a:lnTo>
                    <a:pt x="91" y="83"/>
                  </a:lnTo>
                  <a:lnTo>
                    <a:pt x="85" y="85"/>
                  </a:lnTo>
                  <a:lnTo>
                    <a:pt x="77" y="87"/>
                  </a:lnTo>
                  <a:lnTo>
                    <a:pt x="64" y="90"/>
                  </a:lnTo>
                  <a:lnTo>
                    <a:pt x="49" y="92"/>
                  </a:lnTo>
                  <a:lnTo>
                    <a:pt x="49" y="94"/>
                  </a:lnTo>
                  <a:lnTo>
                    <a:pt x="50" y="95"/>
                  </a:lnTo>
                  <a:lnTo>
                    <a:pt x="52" y="98"/>
                  </a:lnTo>
                  <a:lnTo>
                    <a:pt x="52" y="99"/>
                  </a:lnTo>
                  <a:lnTo>
                    <a:pt x="55" y="103"/>
                  </a:lnTo>
                  <a:lnTo>
                    <a:pt x="59" y="106"/>
                  </a:lnTo>
                  <a:lnTo>
                    <a:pt x="64" y="110"/>
                  </a:lnTo>
                  <a:lnTo>
                    <a:pt x="70" y="113"/>
                  </a:lnTo>
                  <a:lnTo>
                    <a:pt x="75" y="114"/>
                  </a:lnTo>
                  <a:lnTo>
                    <a:pt x="81" y="115"/>
                  </a:lnTo>
                  <a:lnTo>
                    <a:pt x="87" y="116"/>
                  </a:lnTo>
                  <a:lnTo>
                    <a:pt x="94" y="116"/>
                  </a:lnTo>
                  <a:lnTo>
                    <a:pt x="99" y="116"/>
                  </a:lnTo>
                  <a:lnTo>
                    <a:pt x="104" y="116"/>
                  </a:lnTo>
                  <a:lnTo>
                    <a:pt x="111" y="114"/>
                  </a:lnTo>
                  <a:lnTo>
                    <a:pt x="120" y="111"/>
                  </a:lnTo>
                  <a:lnTo>
                    <a:pt x="128" y="109"/>
                  </a:lnTo>
                  <a:lnTo>
                    <a:pt x="136" y="104"/>
                  </a:lnTo>
                  <a:lnTo>
                    <a:pt x="143" y="99"/>
                  </a:lnTo>
                  <a:lnTo>
                    <a:pt x="149" y="94"/>
                  </a:lnTo>
                  <a:lnTo>
                    <a:pt x="154" y="88"/>
                  </a:lnTo>
                  <a:lnTo>
                    <a:pt x="158" y="83"/>
                  </a:lnTo>
                  <a:lnTo>
                    <a:pt x="163" y="67"/>
                  </a:lnTo>
                  <a:lnTo>
                    <a:pt x="175" y="0"/>
                  </a:lnTo>
                  <a:lnTo>
                    <a:pt x="219" y="0"/>
                  </a:lnTo>
                  <a:lnTo>
                    <a:pt x="206" y="6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91" r:id="rId2"/>
  </p:sldLayoutIdLst>
  <p:hf hdr="0" ftr="0" dt="0"/>
  <p:txStyles>
    <p:titleStyle>
      <a:lvl1pPr algn="ctr" rtl="1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1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1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1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3600" b="1">
          <a:solidFill>
            <a:srgbClr val="006666"/>
          </a:solidFill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3600" b="1">
          <a:solidFill>
            <a:srgbClr val="006666"/>
          </a:solidFill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3600" b="1">
          <a:solidFill>
            <a:srgbClr val="006666"/>
          </a:solidFill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3600" b="1">
          <a:solidFill>
            <a:srgbClr val="006666"/>
          </a:solidFill>
          <a:latin typeface="Arial" pitchFamily="34" charset="0"/>
          <a:cs typeface="Arial" pitchFamily="34" charset="0"/>
        </a:defRPr>
      </a:lvl9pPr>
    </p:titleStyle>
    <p:bodyStyle>
      <a:lvl1pPr marL="457200" indent="-457200" algn="r" rtl="1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anose="05000000000000000000" pitchFamily="2" charset="2"/>
        <a:buChar char="v"/>
        <a:defRPr sz="2000">
          <a:solidFill>
            <a:srgbClr val="800000"/>
          </a:solidFill>
          <a:latin typeface="+mn-lt"/>
          <a:ea typeface="+mn-ea"/>
          <a:cs typeface="+mn-cs"/>
        </a:defRPr>
      </a:lvl1pPr>
      <a:lvl2pPr marL="800100" indent="-34290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v"/>
        <a:defRPr>
          <a:solidFill>
            <a:schemeClr val="tx1"/>
          </a:solidFill>
          <a:latin typeface="+mn-lt"/>
          <a:cs typeface="+mn-cs"/>
        </a:defRPr>
      </a:lvl2pPr>
      <a:lvl3pPr marL="1257300" indent="-342900" algn="r" rtl="1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anose="05000000000000000000" pitchFamily="2" charset="2"/>
        <a:buChar char="v"/>
        <a:defRPr sz="1600">
          <a:solidFill>
            <a:schemeClr val="tx1"/>
          </a:solidFill>
          <a:latin typeface="+mn-lt"/>
          <a:cs typeface="+mn-cs"/>
        </a:defRPr>
      </a:lvl3pPr>
      <a:lvl4pPr marL="1714500" indent="-342900" algn="r" rtl="1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anose="05000000000000000000" pitchFamily="2" charset="2"/>
        <a:buChar char="v"/>
        <a:defRPr sz="1400">
          <a:solidFill>
            <a:schemeClr val="tx1"/>
          </a:solidFill>
          <a:latin typeface="+mn-lt"/>
          <a:cs typeface="+mn-cs"/>
        </a:defRPr>
      </a:lvl4pPr>
      <a:lvl5pPr marL="2171700" indent="-342900" algn="r" rtl="1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anose="05000000000000000000" pitchFamily="2" charset="2"/>
        <a:buChar char="v"/>
        <a:defRPr sz="14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33"/>
          <p:cNvSpPr>
            <a:spLocks/>
          </p:cNvSpPr>
          <p:nvPr/>
        </p:nvSpPr>
        <p:spPr bwMode="auto">
          <a:xfrm rot="10800000" flipH="1">
            <a:off x="-7938" y="6100763"/>
            <a:ext cx="12204701" cy="1081087"/>
          </a:xfrm>
          <a:custGeom>
            <a:avLst/>
            <a:gdLst>
              <a:gd name="connsiteX0" fmla="*/ 9986 w 10000"/>
              <a:gd name="connsiteY0" fmla="*/ 3005 h 7838"/>
              <a:gd name="connsiteX1" fmla="*/ 0 w 10000"/>
              <a:gd name="connsiteY1" fmla="*/ 2878 h 7838"/>
              <a:gd name="connsiteX2" fmla="*/ 0 w 10000"/>
              <a:gd name="connsiteY2" fmla="*/ 5000 h 7838"/>
              <a:gd name="connsiteX3" fmla="*/ 10000 w 10000"/>
              <a:gd name="connsiteY3" fmla="*/ 5000 h 7838"/>
              <a:gd name="connsiteX4" fmla="*/ 9986 w 10000"/>
              <a:gd name="connsiteY4" fmla="*/ 3005 h 7838"/>
              <a:gd name="connsiteX0" fmla="*/ 9986 w 10000"/>
              <a:gd name="connsiteY0" fmla="*/ 1988 h 8154"/>
              <a:gd name="connsiteX1" fmla="*/ 0 w 10000"/>
              <a:gd name="connsiteY1" fmla="*/ 1826 h 8154"/>
              <a:gd name="connsiteX2" fmla="*/ 0 w 10000"/>
              <a:gd name="connsiteY2" fmla="*/ 4533 h 8154"/>
              <a:gd name="connsiteX3" fmla="*/ 10000 w 10000"/>
              <a:gd name="connsiteY3" fmla="*/ 4533 h 8154"/>
              <a:gd name="connsiteX4" fmla="*/ 9986 w 10000"/>
              <a:gd name="connsiteY4" fmla="*/ 1988 h 8154"/>
              <a:gd name="connsiteX0" fmla="*/ 9986 w 10000"/>
              <a:gd name="connsiteY0" fmla="*/ 2438 h 8806"/>
              <a:gd name="connsiteX1" fmla="*/ 0 w 10000"/>
              <a:gd name="connsiteY1" fmla="*/ 2239 h 8806"/>
              <a:gd name="connsiteX2" fmla="*/ 0 w 10000"/>
              <a:gd name="connsiteY2" fmla="*/ 5559 h 8806"/>
              <a:gd name="connsiteX3" fmla="*/ 10000 w 10000"/>
              <a:gd name="connsiteY3" fmla="*/ 5559 h 8806"/>
              <a:gd name="connsiteX4" fmla="*/ 9986 w 10000"/>
              <a:gd name="connsiteY4" fmla="*/ 2438 h 8806"/>
              <a:gd name="connsiteX0" fmla="*/ 9986 w 9991"/>
              <a:gd name="connsiteY0" fmla="*/ 2769 h 9619"/>
              <a:gd name="connsiteX1" fmla="*/ 0 w 9991"/>
              <a:gd name="connsiteY1" fmla="*/ 2543 h 9619"/>
              <a:gd name="connsiteX2" fmla="*/ 0 w 9991"/>
              <a:gd name="connsiteY2" fmla="*/ 6313 h 9619"/>
              <a:gd name="connsiteX3" fmla="*/ 9982 w 9991"/>
              <a:gd name="connsiteY3" fmla="*/ 5932 h 9619"/>
              <a:gd name="connsiteX4" fmla="*/ 9986 w 9991"/>
              <a:gd name="connsiteY4" fmla="*/ 2769 h 9619"/>
              <a:gd name="connsiteX0" fmla="*/ 9995 w 10000"/>
              <a:gd name="connsiteY0" fmla="*/ 2879 h 10000"/>
              <a:gd name="connsiteX1" fmla="*/ 0 w 10000"/>
              <a:gd name="connsiteY1" fmla="*/ 2644 h 10000"/>
              <a:gd name="connsiteX2" fmla="*/ 0 w 10000"/>
              <a:gd name="connsiteY2" fmla="*/ 6563 h 10000"/>
              <a:gd name="connsiteX3" fmla="*/ 9991 w 10000"/>
              <a:gd name="connsiteY3" fmla="*/ 6167 h 10000"/>
              <a:gd name="connsiteX4" fmla="*/ 9995 w 10000"/>
              <a:gd name="connsiteY4" fmla="*/ 2879 h 10000"/>
              <a:gd name="connsiteX0" fmla="*/ 9995 w 9996"/>
              <a:gd name="connsiteY0" fmla="*/ 2879 h 10000"/>
              <a:gd name="connsiteX1" fmla="*/ 0 w 9996"/>
              <a:gd name="connsiteY1" fmla="*/ 2644 h 10000"/>
              <a:gd name="connsiteX2" fmla="*/ 0 w 9996"/>
              <a:gd name="connsiteY2" fmla="*/ 6563 h 10000"/>
              <a:gd name="connsiteX3" fmla="*/ 9991 w 9996"/>
              <a:gd name="connsiteY3" fmla="*/ 6167 h 10000"/>
              <a:gd name="connsiteX4" fmla="*/ 9995 w 9996"/>
              <a:gd name="connsiteY4" fmla="*/ 2879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96" h="10000">
                <a:moveTo>
                  <a:pt x="9995" y="2879"/>
                </a:moveTo>
                <a:cubicBezTo>
                  <a:pt x="9870" y="2937"/>
                  <a:pt x="194" y="2700"/>
                  <a:pt x="0" y="2644"/>
                </a:cubicBezTo>
                <a:cubicBezTo>
                  <a:pt x="14" y="3641"/>
                  <a:pt x="0" y="6563"/>
                  <a:pt x="0" y="6563"/>
                </a:cubicBezTo>
                <a:cubicBezTo>
                  <a:pt x="3368" y="0"/>
                  <a:pt x="6353" y="10000"/>
                  <a:pt x="9991" y="6167"/>
                </a:cubicBezTo>
                <a:cubicBezTo>
                  <a:pt x="9996" y="2913"/>
                  <a:pt x="9990" y="6191"/>
                  <a:pt x="9995" y="2879"/>
                </a:cubicBezTo>
                <a:close/>
              </a:path>
            </a:pathLst>
          </a:custGeom>
          <a:gradFill rotWithShape="1">
            <a:gsLst>
              <a:gs pos="0">
                <a:schemeClr val="tx2"/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0" scaled="1"/>
          </a:gradFill>
          <a:ln w="9525" cap="rnd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r" rtl="1" eaLnBrk="1" hangingPunct="1">
              <a:defRPr/>
            </a:pPr>
            <a:endParaRPr lang="he-IL">
              <a:solidFill>
                <a:prstClr val="black"/>
              </a:solidFill>
              <a:latin typeface="+mn-lt"/>
              <a:cs typeface="+mn-cs"/>
            </a:endParaRPr>
          </a:p>
        </p:txBody>
      </p:sp>
      <p:sp>
        <p:nvSpPr>
          <p:cNvPr id="2051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504825"/>
            <a:ext cx="11912600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he-IL" altLang="en-US"/>
              <a:t>לחץ כדי לערוך סגנון כותרת של תבנית בסיס</a:t>
            </a:r>
          </a:p>
        </p:txBody>
      </p:sp>
      <p:sp>
        <p:nvSpPr>
          <p:cNvPr id="2052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4938" y="1519238"/>
            <a:ext cx="11911012" cy="500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 altLang="en-US"/>
              <a:t>לחץ כדי לערוך סגנונות טקסט של תבנית בסיס</a:t>
            </a:r>
          </a:p>
          <a:p>
            <a:pPr lvl="1"/>
            <a:r>
              <a:rPr lang="he-IL" altLang="en-US"/>
              <a:t>רמה שנייה</a:t>
            </a:r>
          </a:p>
          <a:p>
            <a:pPr lvl="2"/>
            <a:r>
              <a:rPr lang="he-IL" altLang="en-US"/>
              <a:t>רמה שלישית</a:t>
            </a:r>
          </a:p>
          <a:p>
            <a:pPr lvl="3"/>
            <a:r>
              <a:rPr lang="he-IL" altLang="en-US"/>
              <a:t>רמה רביעית</a:t>
            </a:r>
          </a:p>
          <a:p>
            <a:pPr lvl="4"/>
            <a:r>
              <a:rPr lang="he-IL" altLang="en-US"/>
              <a:t>רמה חמישית</a:t>
            </a:r>
          </a:p>
        </p:txBody>
      </p:sp>
      <p:sp>
        <p:nvSpPr>
          <p:cNvPr id="7200" name="Freeform 32"/>
          <p:cNvSpPr>
            <a:spLocks/>
          </p:cNvSpPr>
          <p:nvPr/>
        </p:nvSpPr>
        <p:spPr bwMode="auto">
          <a:xfrm>
            <a:off x="-153988" y="-247650"/>
            <a:ext cx="12345988" cy="954088"/>
          </a:xfrm>
          <a:custGeom>
            <a:avLst/>
            <a:gdLst>
              <a:gd name="connsiteX0" fmla="*/ 269 w 10108"/>
              <a:gd name="connsiteY0" fmla="*/ 3717 h 10000"/>
              <a:gd name="connsiteX1" fmla="*/ 10100 w 10108"/>
              <a:gd name="connsiteY1" fmla="*/ 8655 h 10000"/>
              <a:gd name="connsiteX2" fmla="*/ 10108 w 10108"/>
              <a:gd name="connsiteY2" fmla="*/ 10000 h 10000"/>
              <a:gd name="connsiteX3" fmla="*/ 108 w 10108"/>
              <a:gd name="connsiteY3" fmla="*/ 7650 h 10000"/>
              <a:gd name="connsiteX4" fmla="*/ 269 w 10108"/>
              <a:gd name="connsiteY4" fmla="*/ 3717 h 10000"/>
              <a:gd name="connsiteX0" fmla="*/ 108 w 10108"/>
              <a:gd name="connsiteY0" fmla="*/ 7650 h 11508"/>
              <a:gd name="connsiteX1" fmla="*/ 10100 w 10108"/>
              <a:gd name="connsiteY1" fmla="*/ 8655 h 11508"/>
              <a:gd name="connsiteX2" fmla="*/ 10108 w 10108"/>
              <a:gd name="connsiteY2" fmla="*/ 10000 h 11508"/>
              <a:gd name="connsiteX3" fmla="*/ 108 w 10108"/>
              <a:gd name="connsiteY3" fmla="*/ 7650 h 11508"/>
              <a:gd name="connsiteX4" fmla="*/ 108 w 10108"/>
              <a:gd name="connsiteY4" fmla="*/ 7650 h 11508"/>
              <a:gd name="connsiteX0" fmla="*/ 108 w 10108"/>
              <a:gd name="connsiteY0" fmla="*/ 6783 h 10641"/>
              <a:gd name="connsiteX1" fmla="*/ 10100 w 10108"/>
              <a:gd name="connsiteY1" fmla="*/ 7788 h 10641"/>
              <a:gd name="connsiteX2" fmla="*/ 10108 w 10108"/>
              <a:gd name="connsiteY2" fmla="*/ 9133 h 10641"/>
              <a:gd name="connsiteX3" fmla="*/ 108 w 10108"/>
              <a:gd name="connsiteY3" fmla="*/ 6783 h 10641"/>
              <a:gd name="connsiteX4" fmla="*/ 108 w 10108"/>
              <a:gd name="connsiteY4" fmla="*/ 6783 h 10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08" h="10641">
                <a:moveTo>
                  <a:pt x="108" y="6783"/>
                </a:moveTo>
                <a:cubicBezTo>
                  <a:pt x="3353" y="10641"/>
                  <a:pt x="7626" y="0"/>
                  <a:pt x="10100" y="7788"/>
                </a:cubicBezTo>
                <a:cubicBezTo>
                  <a:pt x="10108" y="8354"/>
                  <a:pt x="10093" y="8354"/>
                  <a:pt x="10108" y="9133"/>
                </a:cubicBezTo>
                <a:cubicBezTo>
                  <a:pt x="8380" y="1062"/>
                  <a:pt x="0" y="7048"/>
                  <a:pt x="108" y="6783"/>
                </a:cubicBezTo>
                <a:lnTo>
                  <a:pt x="108" y="6783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9525" cap="rnd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r" rtl="1" eaLnBrk="1" hangingPunct="1">
              <a:defRPr/>
            </a:pPr>
            <a:endParaRPr lang="he-IL">
              <a:solidFill>
                <a:prstClr val="black"/>
              </a:solidFill>
              <a:latin typeface="+mn-lt"/>
              <a:cs typeface="+mn-cs"/>
            </a:endParaRPr>
          </a:p>
        </p:txBody>
      </p:sp>
      <p:sp>
        <p:nvSpPr>
          <p:cNvPr id="7201" name="Freeform 33"/>
          <p:cNvSpPr>
            <a:spLocks/>
          </p:cNvSpPr>
          <p:nvPr/>
        </p:nvSpPr>
        <p:spPr bwMode="auto">
          <a:xfrm flipH="1">
            <a:off x="-22225" y="-600075"/>
            <a:ext cx="12226925" cy="1997075"/>
          </a:xfrm>
          <a:custGeom>
            <a:avLst/>
            <a:gdLst/>
            <a:ahLst/>
            <a:cxnLst>
              <a:cxn ang="0">
                <a:pos x="5760" y="378"/>
              </a:cxn>
              <a:cxn ang="0">
                <a:pos x="0" y="362"/>
              </a:cxn>
              <a:cxn ang="0">
                <a:pos x="0" y="629"/>
              </a:cxn>
              <a:cxn ang="0">
                <a:pos x="5768" y="629"/>
              </a:cxn>
              <a:cxn ang="0">
                <a:pos x="5760" y="378"/>
              </a:cxn>
            </a:cxnLst>
            <a:rect l="0" t="0" r="r" b="b"/>
            <a:pathLst>
              <a:path w="5768" h="1258">
                <a:moveTo>
                  <a:pt x="5760" y="378"/>
                </a:moveTo>
                <a:cubicBezTo>
                  <a:pt x="5688" y="382"/>
                  <a:pt x="112" y="366"/>
                  <a:pt x="0" y="362"/>
                </a:cubicBezTo>
                <a:cubicBezTo>
                  <a:pt x="8" y="430"/>
                  <a:pt x="0" y="629"/>
                  <a:pt x="0" y="629"/>
                </a:cubicBezTo>
                <a:cubicBezTo>
                  <a:pt x="1923" y="0"/>
                  <a:pt x="3845" y="1258"/>
                  <a:pt x="5768" y="629"/>
                </a:cubicBezTo>
                <a:lnTo>
                  <a:pt x="5760" y="378"/>
                </a:lnTo>
                <a:close/>
              </a:path>
            </a:pathLst>
          </a:custGeom>
          <a:gradFill rotWithShape="1">
            <a:gsLst>
              <a:gs pos="0">
                <a:schemeClr val="tx2"/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0" scaled="1"/>
          </a:gradFill>
          <a:ln w="9525" cap="rnd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r" rtl="1" eaLnBrk="1" hangingPunct="1">
              <a:defRPr/>
            </a:pPr>
            <a:endParaRPr lang="he-IL">
              <a:solidFill>
                <a:prstClr val="black"/>
              </a:solidFill>
              <a:latin typeface="+mn-lt"/>
              <a:cs typeface="+mn-cs"/>
            </a:endParaRPr>
          </a:p>
        </p:txBody>
      </p:sp>
      <p:sp>
        <p:nvSpPr>
          <p:cNvPr id="2055" name="Freeform 34"/>
          <p:cNvSpPr>
            <a:spLocks/>
          </p:cNvSpPr>
          <p:nvPr/>
        </p:nvSpPr>
        <p:spPr bwMode="auto">
          <a:xfrm>
            <a:off x="-6350" y="49213"/>
            <a:ext cx="12211050" cy="692150"/>
          </a:xfrm>
          <a:custGeom>
            <a:avLst/>
            <a:gdLst>
              <a:gd name="T0" fmla="*/ 6 w 5769"/>
              <a:gd name="T1" fmla="*/ 228 h 436"/>
              <a:gd name="T2" fmla="*/ 1590 w 5769"/>
              <a:gd name="T3" fmla="*/ 388 h 436"/>
              <a:gd name="T4" fmla="*/ 4326 w 5769"/>
              <a:gd name="T5" fmla="*/ 30 h 436"/>
              <a:gd name="T6" fmla="*/ 5769 w 5769"/>
              <a:gd name="T7" fmla="*/ 206 h 436"/>
              <a:gd name="T8" fmla="*/ 5763 w 5769"/>
              <a:gd name="T9" fmla="*/ 231 h 436"/>
              <a:gd name="T10" fmla="*/ 4265 w 5769"/>
              <a:gd name="T11" fmla="*/ 55 h 436"/>
              <a:gd name="T12" fmla="*/ 1632 w 5769"/>
              <a:gd name="T13" fmla="*/ 404 h 436"/>
              <a:gd name="T14" fmla="*/ 0 w 5769"/>
              <a:gd name="T15" fmla="*/ 247 h 436"/>
              <a:gd name="T16" fmla="*/ 6 w 5769"/>
              <a:gd name="T17" fmla="*/ 228 h 4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69" h="436">
                <a:moveTo>
                  <a:pt x="6" y="228"/>
                </a:moveTo>
                <a:cubicBezTo>
                  <a:pt x="253" y="270"/>
                  <a:pt x="857" y="422"/>
                  <a:pt x="1590" y="388"/>
                </a:cubicBezTo>
                <a:cubicBezTo>
                  <a:pt x="2310" y="355"/>
                  <a:pt x="3630" y="60"/>
                  <a:pt x="4326" y="30"/>
                </a:cubicBezTo>
                <a:cubicBezTo>
                  <a:pt x="5022" y="0"/>
                  <a:pt x="5523" y="147"/>
                  <a:pt x="5769" y="206"/>
                </a:cubicBezTo>
                <a:cubicBezTo>
                  <a:pt x="5764" y="187"/>
                  <a:pt x="5757" y="205"/>
                  <a:pt x="5763" y="231"/>
                </a:cubicBezTo>
                <a:cubicBezTo>
                  <a:pt x="5584" y="177"/>
                  <a:pt x="4953" y="26"/>
                  <a:pt x="4265" y="55"/>
                </a:cubicBezTo>
                <a:cubicBezTo>
                  <a:pt x="3577" y="84"/>
                  <a:pt x="2343" y="372"/>
                  <a:pt x="1632" y="404"/>
                </a:cubicBezTo>
                <a:cubicBezTo>
                  <a:pt x="921" y="436"/>
                  <a:pt x="269" y="298"/>
                  <a:pt x="0" y="247"/>
                </a:cubicBezTo>
                <a:cubicBezTo>
                  <a:pt x="3" y="222"/>
                  <a:pt x="6" y="240"/>
                  <a:pt x="6" y="228"/>
                </a:cubicBezTo>
                <a:close/>
              </a:path>
            </a:pathLst>
          </a:custGeom>
          <a:gradFill rotWithShape="0">
            <a:gsLst>
              <a:gs pos="0">
                <a:schemeClr val="tx2"/>
              </a:gs>
              <a:gs pos="100000">
                <a:srgbClr val="8000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80431" y="6424619"/>
            <a:ext cx="528000" cy="39600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1" anchor="ctr"/>
          <a:lstStyle/>
          <a:p>
            <a:pPr algn="ctr" rtl="1" eaLnBrk="1" hangingPunct="1">
              <a:defRPr/>
            </a:pPr>
            <a:fld id="{941D627F-6941-400F-925D-B144391356A0}" type="slidenum">
              <a:rPr lang="en-US" sz="1400" b="1">
                <a:solidFill>
                  <a:prstClr val="white"/>
                </a:solidFill>
              </a:rPr>
              <a:pPr algn="ctr" rtl="1" eaLnBrk="1" hangingPunct="1">
                <a:defRPr/>
              </a:pPr>
              <a:t>‹#›</a:t>
            </a:fld>
            <a:endParaRPr lang="he-IL" sz="1400" b="1" dirty="0">
              <a:solidFill>
                <a:prstClr val="white"/>
              </a:solidFill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7835900" y="6521450"/>
            <a:ext cx="4378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he-IL" altLang="en-US" sz="2000" b="1">
                <a:solidFill>
                  <a:srgbClr val="2262A2"/>
                </a:solidFill>
                <a:cs typeface="Times New Roman" panose="02020603050405020304" pitchFamily="18" charset="0"/>
              </a:rPr>
              <a:t>מ</a:t>
            </a:r>
            <a:r>
              <a:rPr lang="he-IL" altLang="en-US" sz="1600" b="1">
                <a:solidFill>
                  <a:srgbClr val="404040"/>
                </a:solidFill>
                <a:cs typeface="Times New Roman" panose="02020603050405020304" pitchFamily="18" charset="0"/>
              </a:rPr>
              <a:t>חויבות</a:t>
            </a:r>
            <a:r>
              <a:rPr lang="he-IL" altLang="en-US" sz="1600" b="1">
                <a:solidFill>
                  <a:srgbClr val="006666"/>
                </a:solidFill>
                <a:cs typeface="Times New Roman" panose="02020603050405020304" pitchFamily="18" charset="0"/>
              </a:rPr>
              <a:t> </a:t>
            </a:r>
            <a:r>
              <a:rPr lang="he-IL" altLang="en-US" sz="1600" b="1">
                <a:solidFill>
                  <a:srgbClr val="404040"/>
                </a:solidFill>
                <a:cs typeface="Times New Roman" panose="02020603050405020304" pitchFamily="18" charset="0"/>
              </a:rPr>
              <a:t>ל</a:t>
            </a:r>
            <a:r>
              <a:rPr lang="he-IL" altLang="en-US" sz="2000" b="1">
                <a:solidFill>
                  <a:srgbClr val="2262A2"/>
                </a:solidFill>
                <a:cs typeface="Times New Roman" panose="02020603050405020304" pitchFamily="18" charset="0"/>
              </a:rPr>
              <a:t>מ</a:t>
            </a:r>
            <a:r>
              <a:rPr lang="he-IL" altLang="en-US" sz="1600" b="1">
                <a:solidFill>
                  <a:srgbClr val="404040"/>
                </a:solidFill>
                <a:cs typeface="Times New Roman" panose="02020603050405020304" pitchFamily="18" charset="0"/>
              </a:rPr>
              <a:t>צוינות</a:t>
            </a:r>
            <a:r>
              <a:rPr lang="he-IL" altLang="en-US" sz="1600" b="1">
                <a:solidFill>
                  <a:srgbClr val="006666"/>
                </a:solidFill>
                <a:cs typeface="Times New Roman" panose="02020603050405020304" pitchFamily="18" charset="0"/>
              </a:rPr>
              <a:t> - </a:t>
            </a:r>
            <a:r>
              <a:rPr lang="he-IL" altLang="en-US" sz="2000" b="1">
                <a:solidFill>
                  <a:srgbClr val="2262A2"/>
                </a:solidFill>
                <a:cs typeface="Times New Roman" panose="02020603050405020304" pitchFamily="18" charset="0"/>
              </a:rPr>
              <a:t>ג</a:t>
            </a:r>
            <a:r>
              <a:rPr lang="he-IL" altLang="en-US" sz="1600" b="1">
                <a:solidFill>
                  <a:srgbClr val="404040"/>
                </a:solidFill>
                <a:cs typeface="Times New Roman" panose="02020603050405020304" pitchFamily="18" charset="0"/>
              </a:rPr>
              <a:t>רעין להצלחה</a:t>
            </a:r>
            <a:endParaRPr lang="he-IL" altLang="en-US" sz="1600">
              <a:solidFill>
                <a:srgbClr val="404040"/>
              </a:solidFill>
            </a:endParaRPr>
          </a:p>
        </p:txBody>
      </p:sp>
      <p:grpSp>
        <p:nvGrpSpPr>
          <p:cNvPr id="2060" name="קבוצה 33"/>
          <p:cNvGrpSpPr>
            <a:grpSpLocks/>
          </p:cNvGrpSpPr>
          <p:nvPr/>
        </p:nvGrpSpPr>
        <p:grpSpPr bwMode="auto">
          <a:xfrm>
            <a:off x="158750" y="49213"/>
            <a:ext cx="1592263" cy="433387"/>
            <a:chOff x="119063" y="49212"/>
            <a:chExt cx="1193799" cy="433388"/>
          </a:xfrm>
        </p:grpSpPr>
        <p:sp>
          <p:nvSpPr>
            <p:cNvPr id="2061" name="Freeform 5"/>
            <p:cNvSpPr>
              <a:spLocks/>
            </p:cNvSpPr>
            <p:nvPr userDrawn="1"/>
          </p:nvSpPr>
          <p:spPr bwMode="auto">
            <a:xfrm>
              <a:off x="739775" y="127000"/>
              <a:ext cx="122237" cy="234950"/>
            </a:xfrm>
            <a:custGeom>
              <a:avLst/>
              <a:gdLst>
                <a:gd name="T0" fmla="*/ 218 w 231"/>
                <a:gd name="T1" fmla="*/ 445 h 445"/>
                <a:gd name="T2" fmla="*/ 158 w 231"/>
                <a:gd name="T3" fmla="*/ 378 h 445"/>
                <a:gd name="T4" fmla="*/ 107 w 231"/>
                <a:gd name="T5" fmla="*/ 312 h 445"/>
                <a:gd name="T6" fmla="*/ 64 w 231"/>
                <a:gd name="T7" fmla="*/ 247 h 445"/>
                <a:gd name="T8" fmla="*/ 33 w 231"/>
                <a:gd name="T9" fmla="*/ 185 h 445"/>
                <a:gd name="T10" fmla="*/ 21 w 231"/>
                <a:gd name="T11" fmla="*/ 155 h 445"/>
                <a:gd name="T12" fmla="*/ 10 w 231"/>
                <a:gd name="T13" fmla="*/ 128 h 445"/>
                <a:gd name="T14" fmla="*/ 3 w 231"/>
                <a:gd name="T15" fmla="*/ 101 h 445"/>
                <a:gd name="T16" fmla="*/ 0 w 231"/>
                <a:gd name="T17" fmla="*/ 76 h 445"/>
                <a:gd name="T18" fmla="*/ 0 w 231"/>
                <a:gd name="T19" fmla="*/ 53 h 445"/>
                <a:gd name="T20" fmla="*/ 3 w 231"/>
                <a:gd name="T21" fmla="*/ 33 h 445"/>
                <a:gd name="T22" fmla="*/ 11 w 231"/>
                <a:gd name="T23" fmla="*/ 15 h 445"/>
                <a:gd name="T24" fmla="*/ 22 w 231"/>
                <a:gd name="T25" fmla="*/ 0 h 445"/>
                <a:gd name="T26" fmla="*/ 36 w 231"/>
                <a:gd name="T27" fmla="*/ 12 h 445"/>
                <a:gd name="T28" fmla="*/ 28 w 231"/>
                <a:gd name="T29" fmla="*/ 25 h 445"/>
                <a:gd name="T30" fmla="*/ 22 w 231"/>
                <a:gd name="T31" fmla="*/ 39 h 445"/>
                <a:gd name="T32" fmla="*/ 18 w 231"/>
                <a:gd name="T33" fmla="*/ 55 h 445"/>
                <a:gd name="T34" fmla="*/ 18 w 231"/>
                <a:gd name="T35" fmla="*/ 74 h 445"/>
                <a:gd name="T36" fmla="*/ 22 w 231"/>
                <a:gd name="T37" fmla="*/ 96 h 445"/>
                <a:gd name="T38" fmla="*/ 28 w 231"/>
                <a:gd name="T39" fmla="*/ 122 h 445"/>
                <a:gd name="T40" fmla="*/ 38 w 231"/>
                <a:gd name="T41" fmla="*/ 148 h 445"/>
                <a:gd name="T42" fmla="*/ 50 w 231"/>
                <a:gd name="T43" fmla="*/ 175 h 445"/>
                <a:gd name="T44" fmla="*/ 80 w 231"/>
                <a:gd name="T45" fmla="*/ 235 h 445"/>
                <a:gd name="T46" fmla="*/ 122 w 231"/>
                <a:gd name="T47" fmla="*/ 300 h 445"/>
                <a:gd name="T48" fmla="*/ 173 w 231"/>
                <a:gd name="T49" fmla="*/ 365 h 445"/>
                <a:gd name="T50" fmla="*/ 231 w 231"/>
                <a:gd name="T51" fmla="*/ 432 h 445"/>
                <a:gd name="T52" fmla="*/ 218 w 231"/>
                <a:gd name="T53" fmla="*/ 445 h 44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31" h="445">
                  <a:moveTo>
                    <a:pt x="218" y="445"/>
                  </a:moveTo>
                  <a:lnTo>
                    <a:pt x="158" y="378"/>
                  </a:lnTo>
                  <a:lnTo>
                    <a:pt x="107" y="312"/>
                  </a:lnTo>
                  <a:lnTo>
                    <a:pt x="64" y="247"/>
                  </a:lnTo>
                  <a:lnTo>
                    <a:pt x="33" y="185"/>
                  </a:lnTo>
                  <a:lnTo>
                    <a:pt x="21" y="155"/>
                  </a:lnTo>
                  <a:lnTo>
                    <a:pt x="10" y="128"/>
                  </a:lnTo>
                  <a:lnTo>
                    <a:pt x="3" y="101"/>
                  </a:lnTo>
                  <a:lnTo>
                    <a:pt x="0" y="76"/>
                  </a:lnTo>
                  <a:lnTo>
                    <a:pt x="0" y="53"/>
                  </a:lnTo>
                  <a:lnTo>
                    <a:pt x="3" y="33"/>
                  </a:lnTo>
                  <a:lnTo>
                    <a:pt x="11" y="15"/>
                  </a:lnTo>
                  <a:lnTo>
                    <a:pt x="22" y="0"/>
                  </a:lnTo>
                  <a:lnTo>
                    <a:pt x="36" y="12"/>
                  </a:lnTo>
                  <a:lnTo>
                    <a:pt x="28" y="25"/>
                  </a:lnTo>
                  <a:lnTo>
                    <a:pt x="22" y="39"/>
                  </a:lnTo>
                  <a:lnTo>
                    <a:pt x="18" y="55"/>
                  </a:lnTo>
                  <a:lnTo>
                    <a:pt x="18" y="74"/>
                  </a:lnTo>
                  <a:lnTo>
                    <a:pt x="22" y="96"/>
                  </a:lnTo>
                  <a:lnTo>
                    <a:pt x="28" y="122"/>
                  </a:lnTo>
                  <a:lnTo>
                    <a:pt x="38" y="148"/>
                  </a:lnTo>
                  <a:lnTo>
                    <a:pt x="50" y="175"/>
                  </a:lnTo>
                  <a:lnTo>
                    <a:pt x="80" y="235"/>
                  </a:lnTo>
                  <a:lnTo>
                    <a:pt x="122" y="300"/>
                  </a:lnTo>
                  <a:lnTo>
                    <a:pt x="173" y="365"/>
                  </a:lnTo>
                  <a:lnTo>
                    <a:pt x="231" y="432"/>
                  </a:lnTo>
                  <a:lnTo>
                    <a:pt x="218" y="44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2" name="Freeform 6"/>
            <p:cNvSpPr>
              <a:spLocks/>
            </p:cNvSpPr>
            <p:nvPr userDrawn="1"/>
          </p:nvSpPr>
          <p:spPr bwMode="auto">
            <a:xfrm>
              <a:off x="752475" y="114300"/>
              <a:ext cx="225425" cy="128588"/>
            </a:xfrm>
            <a:custGeom>
              <a:avLst/>
              <a:gdLst>
                <a:gd name="T0" fmla="*/ 0 w 427"/>
                <a:gd name="T1" fmla="*/ 23 h 242"/>
                <a:gd name="T2" fmla="*/ 13 w 427"/>
                <a:gd name="T3" fmla="*/ 12 h 242"/>
                <a:gd name="T4" fmla="*/ 30 w 427"/>
                <a:gd name="T5" fmla="*/ 5 h 242"/>
                <a:gd name="T6" fmla="*/ 52 w 427"/>
                <a:gd name="T7" fmla="*/ 0 h 242"/>
                <a:gd name="T8" fmla="*/ 72 w 427"/>
                <a:gd name="T9" fmla="*/ 2 h 242"/>
                <a:gd name="T10" fmla="*/ 96 w 427"/>
                <a:gd name="T11" fmla="*/ 5 h 242"/>
                <a:gd name="T12" fmla="*/ 122 w 427"/>
                <a:gd name="T13" fmla="*/ 13 h 242"/>
                <a:gd name="T14" fmla="*/ 149 w 427"/>
                <a:gd name="T15" fmla="*/ 23 h 242"/>
                <a:gd name="T16" fmla="*/ 178 w 427"/>
                <a:gd name="T17" fmla="*/ 35 h 242"/>
                <a:gd name="T18" fmla="*/ 206 w 427"/>
                <a:gd name="T19" fmla="*/ 50 h 242"/>
                <a:gd name="T20" fmla="*/ 236 w 427"/>
                <a:gd name="T21" fmla="*/ 68 h 242"/>
                <a:gd name="T22" fmla="*/ 267 w 427"/>
                <a:gd name="T23" fmla="*/ 89 h 242"/>
                <a:gd name="T24" fmla="*/ 299 w 427"/>
                <a:gd name="T25" fmla="*/ 113 h 242"/>
                <a:gd name="T26" fmla="*/ 332 w 427"/>
                <a:gd name="T27" fmla="*/ 139 h 242"/>
                <a:gd name="T28" fmla="*/ 363 w 427"/>
                <a:gd name="T29" fmla="*/ 166 h 242"/>
                <a:gd name="T30" fmla="*/ 395 w 427"/>
                <a:gd name="T31" fmla="*/ 195 h 242"/>
                <a:gd name="T32" fmla="*/ 427 w 427"/>
                <a:gd name="T33" fmla="*/ 227 h 242"/>
                <a:gd name="T34" fmla="*/ 413 w 427"/>
                <a:gd name="T35" fmla="*/ 242 h 242"/>
                <a:gd name="T36" fmla="*/ 383 w 427"/>
                <a:gd name="T37" fmla="*/ 210 h 242"/>
                <a:gd name="T38" fmla="*/ 351 w 427"/>
                <a:gd name="T39" fmla="*/ 181 h 242"/>
                <a:gd name="T40" fmla="*/ 318 w 427"/>
                <a:gd name="T41" fmla="*/ 153 h 242"/>
                <a:gd name="T42" fmla="*/ 288 w 427"/>
                <a:gd name="T43" fmla="*/ 129 h 242"/>
                <a:gd name="T44" fmla="*/ 256 w 427"/>
                <a:gd name="T45" fmla="*/ 105 h 242"/>
                <a:gd name="T46" fmla="*/ 227 w 427"/>
                <a:gd name="T47" fmla="*/ 86 h 242"/>
                <a:gd name="T48" fmla="*/ 196 w 427"/>
                <a:gd name="T49" fmla="*/ 67 h 242"/>
                <a:gd name="T50" fmla="*/ 168 w 427"/>
                <a:gd name="T51" fmla="*/ 52 h 242"/>
                <a:gd name="T52" fmla="*/ 141 w 427"/>
                <a:gd name="T53" fmla="*/ 41 h 242"/>
                <a:gd name="T54" fmla="*/ 116 w 427"/>
                <a:gd name="T55" fmla="*/ 31 h 242"/>
                <a:gd name="T56" fmla="*/ 94 w 427"/>
                <a:gd name="T57" fmla="*/ 25 h 242"/>
                <a:gd name="T58" fmla="*/ 71 w 427"/>
                <a:gd name="T59" fmla="*/ 21 h 242"/>
                <a:gd name="T60" fmla="*/ 54 w 427"/>
                <a:gd name="T61" fmla="*/ 20 h 242"/>
                <a:gd name="T62" fmla="*/ 37 w 427"/>
                <a:gd name="T63" fmla="*/ 24 h 242"/>
                <a:gd name="T64" fmla="*/ 23 w 427"/>
                <a:gd name="T65" fmla="*/ 29 h 242"/>
                <a:gd name="T66" fmla="*/ 11 w 427"/>
                <a:gd name="T67" fmla="*/ 39 h 242"/>
                <a:gd name="T68" fmla="*/ 0 w 427"/>
                <a:gd name="T69" fmla="*/ 23 h 24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27" h="242">
                  <a:moveTo>
                    <a:pt x="0" y="23"/>
                  </a:moveTo>
                  <a:lnTo>
                    <a:pt x="13" y="12"/>
                  </a:lnTo>
                  <a:lnTo>
                    <a:pt x="30" y="5"/>
                  </a:lnTo>
                  <a:lnTo>
                    <a:pt x="52" y="0"/>
                  </a:lnTo>
                  <a:lnTo>
                    <a:pt x="72" y="2"/>
                  </a:lnTo>
                  <a:lnTo>
                    <a:pt x="96" y="5"/>
                  </a:lnTo>
                  <a:lnTo>
                    <a:pt x="122" y="13"/>
                  </a:lnTo>
                  <a:lnTo>
                    <a:pt x="149" y="23"/>
                  </a:lnTo>
                  <a:lnTo>
                    <a:pt x="178" y="35"/>
                  </a:lnTo>
                  <a:lnTo>
                    <a:pt x="206" y="50"/>
                  </a:lnTo>
                  <a:lnTo>
                    <a:pt x="236" y="68"/>
                  </a:lnTo>
                  <a:lnTo>
                    <a:pt x="267" y="89"/>
                  </a:lnTo>
                  <a:lnTo>
                    <a:pt x="299" y="113"/>
                  </a:lnTo>
                  <a:lnTo>
                    <a:pt x="332" y="139"/>
                  </a:lnTo>
                  <a:lnTo>
                    <a:pt x="363" y="166"/>
                  </a:lnTo>
                  <a:lnTo>
                    <a:pt x="395" y="195"/>
                  </a:lnTo>
                  <a:lnTo>
                    <a:pt x="427" y="227"/>
                  </a:lnTo>
                  <a:lnTo>
                    <a:pt x="413" y="242"/>
                  </a:lnTo>
                  <a:lnTo>
                    <a:pt x="383" y="210"/>
                  </a:lnTo>
                  <a:lnTo>
                    <a:pt x="351" y="181"/>
                  </a:lnTo>
                  <a:lnTo>
                    <a:pt x="318" y="153"/>
                  </a:lnTo>
                  <a:lnTo>
                    <a:pt x="288" y="129"/>
                  </a:lnTo>
                  <a:lnTo>
                    <a:pt x="256" y="105"/>
                  </a:lnTo>
                  <a:lnTo>
                    <a:pt x="227" y="86"/>
                  </a:lnTo>
                  <a:lnTo>
                    <a:pt x="196" y="67"/>
                  </a:lnTo>
                  <a:lnTo>
                    <a:pt x="168" y="52"/>
                  </a:lnTo>
                  <a:lnTo>
                    <a:pt x="141" y="41"/>
                  </a:lnTo>
                  <a:lnTo>
                    <a:pt x="116" y="31"/>
                  </a:lnTo>
                  <a:lnTo>
                    <a:pt x="94" y="25"/>
                  </a:lnTo>
                  <a:lnTo>
                    <a:pt x="71" y="21"/>
                  </a:lnTo>
                  <a:lnTo>
                    <a:pt x="54" y="20"/>
                  </a:lnTo>
                  <a:lnTo>
                    <a:pt x="37" y="24"/>
                  </a:lnTo>
                  <a:lnTo>
                    <a:pt x="23" y="29"/>
                  </a:lnTo>
                  <a:lnTo>
                    <a:pt x="11" y="39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3" name="Freeform 7"/>
            <p:cNvSpPr>
              <a:spLocks/>
            </p:cNvSpPr>
            <p:nvPr userDrawn="1"/>
          </p:nvSpPr>
          <p:spPr bwMode="auto">
            <a:xfrm>
              <a:off x="750888" y="127000"/>
              <a:ext cx="7937" cy="7938"/>
            </a:xfrm>
            <a:custGeom>
              <a:avLst/>
              <a:gdLst>
                <a:gd name="T0" fmla="*/ 0 w 14"/>
                <a:gd name="T1" fmla="*/ 1 h 16"/>
                <a:gd name="T2" fmla="*/ 1 w 14"/>
                <a:gd name="T3" fmla="*/ 0 h 16"/>
                <a:gd name="T4" fmla="*/ 12 w 14"/>
                <a:gd name="T5" fmla="*/ 16 h 16"/>
                <a:gd name="T6" fmla="*/ 14 w 14"/>
                <a:gd name="T7" fmla="*/ 13 h 16"/>
                <a:gd name="T8" fmla="*/ 0 w 14"/>
                <a:gd name="T9" fmla="*/ 1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6">
                  <a:moveTo>
                    <a:pt x="0" y="1"/>
                  </a:moveTo>
                  <a:lnTo>
                    <a:pt x="1" y="0"/>
                  </a:lnTo>
                  <a:lnTo>
                    <a:pt x="12" y="16"/>
                  </a:lnTo>
                  <a:lnTo>
                    <a:pt x="14" y="1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4" name="Freeform 8"/>
            <p:cNvSpPr>
              <a:spLocks/>
            </p:cNvSpPr>
            <p:nvPr userDrawn="1"/>
          </p:nvSpPr>
          <p:spPr bwMode="auto">
            <a:xfrm>
              <a:off x="969963" y="234950"/>
              <a:ext cx="123825" cy="234950"/>
            </a:xfrm>
            <a:custGeom>
              <a:avLst/>
              <a:gdLst>
                <a:gd name="T0" fmla="*/ 15 w 233"/>
                <a:gd name="T1" fmla="*/ 0 h 444"/>
                <a:gd name="T2" fmla="*/ 75 w 233"/>
                <a:gd name="T3" fmla="*/ 66 h 444"/>
                <a:gd name="T4" fmla="*/ 126 w 233"/>
                <a:gd name="T5" fmla="*/ 134 h 444"/>
                <a:gd name="T6" fmla="*/ 169 w 233"/>
                <a:gd name="T7" fmla="*/ 198 h 444"/>
                <a:gd name="T8" fmla="*/ 201 w 233"/>
                <a:gd name="T9" fmla="*/ 259 h 444"/>
                <a:gd name="T10" fmla="*/ 214 w 233"/>
                <a:gd name="T11" fmla="*/ 289 h 444"/>
                <a:gd name="T12" fmla="*/ 222 w 233"/>
                <a:gd name="T13" fmla="*/ 317 h 444"/>
                <a:gd name="T14" fmla="*/ 229 w 233"/>
                <a:gd name="T15" fmla="*/ 344 h 444"/>
                <a:gd name="T16" fmla="*/ 233 w 233"/>
                <a:gd name="T17" fmla="*/ 368 h 444"/>
                <a:gd name="T18" fmla="*/ 233 w 233"/>
                <a:gd name="T19" fmla="*/ 389 h 444"/>
                <a:gd name="T20" fmla="*/ 229 w 233"/>
                <a:gd name="T21" fmla="*/ 412 h 444"/>
                <a:gd name="T22" fmla="*/ 223 w 233"/>
                <a:gd name="T23" fmla="*/ 429 h 444"/>
                <a:gd name="T24" fmla="*/ 212 w 233"/>
                <a:gd name="T25" fmla="*/ 444 h 444"/>
                <a:gd name="T26" fmla="*/ 197 w 233"/>
                <a:gd name="T27" fmla="*/ 432 h 444"/>
                <a:gd name="T28" fmla="*/ 206 w 233"/>
                <a:gd name="T29" fmla="*/ 419 h 444"/>
                <a:gd name="T30" fmla="*/ 211 w 233"/>
                <a:gd name="T31" fmla="*/ 405 h 444"/>
                <a:gd name="T32" fmla="*/ 214 w 233"/>
                <a:gd name="T33" fmla="*/ 388 h 444"/>
                <a:gd name="T34" fmla="*/ 214 w 233"/>
                <a:gd name="T35" fmla="*/ 370 h 444"/>
                <a:gd name="T36" fmla="*/ 210 w 233"/>
                <a:gd name="T37" fmla="*/ 346 h 444"/>
                <a:gd name="T38" fmla="*/ 204 w 233"/>
                <a:gd name="T39" fmla="*/ 323 h 444"/>
                <a:gd name="T40" fmla="*/ 195 w 233"/>
                <a:gd name="T41" fmla="*/ 297 h 444"/>
                <a:gd name="T42" fmla="*/ 184 w 233"/>
                <a:gd name="T43" fmla="*/ 268 h 444"/>
                <a:gd name="T44" fmla="*/ 151 w 233"/>
                <a:gd name="T45" fmla="*/ 208 h 444"/>
                <a:gd name="T46" fmla="*/ 110 w 233"/>
                <a:gd name="T47" fmla="*/ 145 h 444"/>
                <a:gd name="T48" fmla="*/ 60 w 233"/>
                <a:gd name="T49" fmla="*/ 80 h 444"/>
                <a:gd name="T50" fmla="*/ 0 w 233"/>
                <a:gd name="T51" fmla="*/ 12 h 444"/>
                <a:gd name="T52" fmla="*/ 15 w 233"/>
                <a:gd name="T53" fmla="*/ 0 h 4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33" h="444">
                  <a:moveTo>
                    <a:pt x="15" y="0"/>
                  </a:moveTo>
                  <a:lnTo>
                    <a:pt x="75" y="66"/>
                  </a:lnTo>
                  <a:lnTo>
                    <a:pt x="126" y="134"/>
                  </a:lnTo>
                  <a:lnTo>
                    <a:pt x="169" y="198"/>
                  </a:lnTo>
                  <a:lnTo>
                    <a:pt x="201" y="259"/>
                  </a:lnTo>
                  <a:lnTo>
                    <a:pt x="214" y="289"/>
                  </a:lnTo>
                  <a:lnTo>
                    <a:pt x="222" y="317"/>
                  </a:lnTo>
                  <a:lnTo>
                    <a:pt x="229" y="344"/>
                  </a:lnTo>
                  <a:lnTo>
                    <a:pt x="233" y="368"/>
                  </a:lnTo>
                  <a:lnTo>
                    <a:pt x="233" y="389"/>
                  </a:lnTo>
                  <a:lnTo>
                    <a:pt x="229" y="412"/>
                  </a:lnTo>
                  <a:lnTo>
                    <a:pt x="223" y="429"/>
                  </a:lnTo>
                  <a:lnTo>
                    <a:pt x="212" y="444"/>
                  </a:lnTo>
                  <a:lnTo>
                    <a:pt x="197" y="432"/>
                  </a:lnTo>
                  <a:lnTo>
                    <a:pt x="206" y="419"/>
                  </a:lnTo>
                  <a:lnTo>
                    <a:pt x="211" y="405"/>
                  </a:lnTo>
                  <a:lnTo>
                    <a:pt x="214" y="388"/>
                  </a:lnTo>
                  <a:lnTo>
                    <a:pt x="214" y="370"/>
                  </a:lnTo>
                  <a:lnTo>
                    <a:pt x="210" y="346"/>
                  </a:lnTo>
                  <a:lnTo>
                    <a:pt x="204" y="323"/>
                  </a:lnTo>
                  <a:lnTo>
                    <a:pt x="195" y="297"/>
                  </a:lnTo>
                  <a:lnTo>
                    <a:pt x="184" y="268"/>
                  </a:lnTo>
                  <a:lnTo>
                    <a:pt x="151" y="208"/>
                  </a:lnTo>
                  <a:lnTo>
                    <a:pt x="110" y="145"/>
                  </a:lnTo>
                  <a:lnTo>
                    <a:pt x="60" y="80"/>
                  </a:lnTo>
                  <a:lnTo>
                    <a:pt x="0" y="1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5" name="Freeform 9"/>
            <p:cNvSpPr>
              <a:spLocks/>
            </p:cNvSpPr>
            <p:nvPr userDrawn="1"/>
          </p:nvSpPr>
          <p:spPr bwMode="auto">
            <a:xfrm>
              <a:off x="969963" y="234950"/>
              <a:ext cx="7937" cy="7938"/>
            </a:xfrm>
            <a:custGeom>
              <a:avLst/>
              <a:gdLst>
                <a:gd name="T0" fmla="*/ 14 w 15"/>
                <a:gd name="T1" fmla="*/ 0 h 15"/>
                <a:gd name="T2" fmla="*/ 15 w 15"/>
                <a:gd name="T3" fmla="*/ 2 h 15"/>
                <a:gd name="T4" fmla="*/ 0 w 15"/>
                <a:gd name="T5" fmla="*/ 14 h 15"/>
                <a:gd name="T6" fmla="*/ 0 w 15"/>
                <a:gd name="T7" fmla="*/ 15 h 15"/>
                <a:gd name="T8" fmla="*/ 14 w 15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5">
                  <a:moveTo>
                    <a:pt x="14" y="0"/>
                  </a:moveTo>
                  <a:lnTo>
                    <a:pt x="15" y="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6" name="Freeform 10"/>
            <p:cNvSpPr>
              <a:spLocks/>
            </p:cNvSpPr>
            <p:nvPr userDrawn="1"/>
          </p:nvSpPr>
          <p:spPr bwMode="auto">
            <a:xfrm>
              <a:off x="855663" y="354012"/>
              <a:ext cx="227012" cy="128588"/>
            </a:xfrm>
            <a:custGeom>
              <a:avLst/>
              <a:gdLst>
                <a:gd name="T0" fmla="*/ 429 w 429"/>
                <a:gd name="T1" fmla="*/ 220 h 242"/>
                <a:gd name="T2" fmla="*/ 415 w 429"/>
                <a:gd name="T3" fmla="*/ 231 h 242"/>
                <a:gd name="T4" fmla="*/ 397 w 429"/>
                <a:gd name="T5" fmla="*/ 238 h 242"/>
                <a:gd name="T6" fmla="*/ 378 w 429"/>
                <a:gd name="T7" fmla="*/ 242 h 242"/>
                <a:gd name="T8" fmla="*/ 355 w 429"/>
                <a:gd name="T9" fmla="*/ 242 h 242"/>
                <a:gd name="T10" fmla="*/ 332 w 429"/>
                <a:gd name="T11" fmla="*/ 238 h 242"/>
                <a:gd name="T12" fmla="*/ 306 w 429"/>
                <a:gd name="T13" fmla="*/ 231 h 242"/>
                <a:gd name="T14" fmla="*/ 278 w 429"/>
                <a:gd name="T15" fmla="*/ 221 h 242"/>
                <a:gd name="T16" fmla="*/ 251 w 429"/>
                <a:gd name="T17" fmla="*/ 209 h 242"/>
                <a:gd name="T18" fmla="*/ 222 w 429"/>
                <a:gd name="T19" fmla="*/ 193 h 242"/>
                <a:gd name="T20" fmla="*/ 191 w 429"/>
                <a:gd name="T21" fmla="*/ 175 h 242"/>
                <a:gd name="T22" fmla="*/ 161 w 429"/>
                <a:gd name="T23" fmla="*/ 154 h 242"/>
                <a:gd name="T24" fmla="*/ 129 w 429"/>
                <a:gd name="T25" fmla="*/ 130 h 242"/>
                <a:gd name="T26" fmla="*/ 96 w 429"/>
                <a:gd name="T27" fmla="*/ 105 h 242"/>
                <a:gd name="T28" fmla="*/ 65 w 429"/>
                <a:gd name="T29" fmla="*/ 77 h 242"/>
                <a:gd name="T30" fmla="*/ 32 w 429"/>
                <a:gd name="T31" fmla="*/ 47 h 242"/>
                <a:gd name="T32" fmla="*/ 0 w 429"/>
                <a:gd name="T33" fmla="*/ 15 h 242"/>
                <a:gd name="T34" fmla="*/ 13 w 429"/>
                <a:gd name="T35" fmla="*/ 0 h 242"/>
                <a:gd name="T36" fmla="*/ 45 w 429"/>
                <a:gd name="T37" fmla="*/ 32 h 242"/>
                <a:gd name="T38" fmla="*/ 78 w 429"/>
                <a:gd name="T39" fmla="*/ 63 h 242"/>
                <a:gd name="T40" fmla="*/ 110 w 429"/>
                <a:gd name="T41" fmla="*/ 90 h 242"/>
                <a:gd name="T42" fmla="*/ 141 w 429"/>
                <a:gd name="T43" fmla="*/ 115 h 242"/>
                <a:gd name="T44" fmla="*/ 172 w 429"/>
                <a:gd name="T45" fmla="*/ 138 h 242"/>
                <a:gd name="T46" fmla="*/ 202 w 429"/>
                <a:gd name="T47" fmla="*/ 159 h 242"/>
                <a:gd name="T48" fmla="*/ 232 w 429"/>
                <a:gd name="T49" fmla="*/ 177 h 242"/>
                <a:gd name="T50" fmla="*/ 260 w 429"/>
                <a:gd name="T51" fmla="*/ 191 h 242"/>
                <a:gd name="T52" fmla="*/ 287 w 429"/>
                <a:gd name="T53" fmla="*/ 204 h 242"/>
                <a:gd name="T54" fmla="*/ 312 w 429"/>
                <a:gd name="T55" fmla="*/ 212 h 242"/>
                <a:gd name="T56" fmla="*/ 337 w 429"/>
                <a:gd name="T57" fmla="*/ 220 h 242"/>
                <a:gd name="T58" fmla="*/ 357 w 429"/>
                <a:gd name="T59" fmla="*/ 224 h 242"/>
                <a:gd name="T60" fmla="*/ 376 w 429"/>
                <a:gd name="T61" fmla="*/ 224 h 242"/>
                <a:gd name="T62" fmla="*/ 391 w 429"/>
                <a:gd name="T63" fmla="*/ 220 h 242"/>
                <a:gd name="T64" fmla="*/ 404 w 429"/>
                <a:gd name="T65" fmla="*/ 215 h 242"/>
                <a:gd name="T66" fmla="*/ 416 w 429"/>
                <a:gd name="T67" fmla="*/ 205 h 242"/>
                <a:gd name="T68" fmla="*/ 429 w 429"/>
                <a:gd name="T69" fmla="*/ 220 h 24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29" h="242">
                  <a:moveTo>
                    <a:pt x="429" y="220"/>
                  </a:moveTo>
                  <a:lnTo>
                    <a:pt x="415" y="231"/>
                  </a:lnTo>
                  <a:lnTo>
                    <a:pt x="397" y="238"/>
                  </a:lnTo>
                  <a:lnTo>
                    <a:pt x="378" y="242"/>
                  </a:lnTo>
                  <a:lnTo>
                    <a:pt x="355" y="242"/>
                  </a:lnTo>
                  <a:lnTo>
                    <a:pt x="332" y="238"/>
                  </a:lnTo>
                  <a:lnTo>
                    <a:pt x="306" y="231"/>
                  </a:lnTo>
                  <a:lnTo>
                    <a:pt x="278" y="221"/>
                  </a:lnTo>
                  <a:lnTo>
                    <a:pt x="251" y="209"/>
                  </a:lnTo>
                  <a:lnTo>
                    <a:pt x="222" y="193"/>
                  </a:lnTo>
                  <a:lnTo>
                    <a:pt x="191" y="175"/>
                  </a:lnTo>
                  <a:lnTo>
                    <a:pt x="161" y="154"/>
                  </a:lnTo>
                  <a:lnTo>
                    <a:pt x="129" y="130"/>
                  </a:lnTo>
                  <a:lnTo>
                    <a:pt x="96" y="105"/>
                  </a:lnTo>
                  <a:lnTo>
                    <a:pt x="65" y="77"/>
                  </a:lnTo>
                  <a:lnTo>
                    <a:pt x="32" y="47"/>
                  </a:lnTo>
                  <a:lnTo>
                    <a:pt x="0" y="15"/>
                  </a:lnTo>
                  <a:lnTo>
                    <a:pt x="13" y="0"/>
                  </a:lnTo>
                  <a:lnTo>
                    <a:pt x="45" y="32"/>
                  </a:lnTo>
                  <a:lnTo>
                    <a:pt x="78" y="63"/>
                  </a:lnTo>
                  <a:lnTo>
                    <a:pt x="110" y="90"/>
                  </a:lnTo>
                  <a:lnTo>
                    <a:pt x="141" y="115"/>
                  </a:lnTo>
                  <a:lnTo>
                    <a:pt x="172" y="138"/>
                  </a:lnTo>
                  <a:lnTo>
                    <a:pt x="202" y="159"/>
                  </a:lnTo>
                  <a:lnTo>
                    <a:pt x="232" y="177"/>
                  </a:lnTo>
                  <a:lnTo>
                    <a:pt x="260" y="191"/>
                  </a:lnTo>
                  <a:lnTo>
                    <a:pt x="287" y="204"/>
                  </a:lnTo>
                  <a:lnTo>
                    <a:pt x="312" y="212"/>
                  </a:lnTo>
                  <a:lnTo>
                    <a:pt x="337" y="220"/>
                  </a:lnTo>
                  <a:lnTo>
                    <a:pt x="357" y="224"/>
                  </a:lnTo>
                  <a:lnTo>
                    <a:pt x="376" y="224"/>
                  </a:lnTo>
                  <a:lnTo>
                    <a:pt x="391" y="220"/>
                  </a:lnTo>
                  <a:lnTo>
                    <a:pt x="404" y="215"/>
                  </a:lnTo>
                  <a:lnTo>
                    <a:pt x="416" y="205"/>
                  </a:lnTo>
                  <a:lnTo>
                    <a:pt x="429" y="2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7" name="Freeform 11"/>
            <p:cNvSpPr>
              <a:spLocks/>
            </p:cNvSpPr>
            <p:nvPr userDrawn="1"/>
          </p:nvSpPr>
          <p:spPr bwMode="auto">
            <a:xfrm>
              <a:off x="1074738" y="463550"/>
              <a:ext cx="7937" cy="7938"/>
            </a:xfrm>
            <a:custGeom>
              <a:avLst/>
              <a:gdLst>
                <a:gd name="T0" fmla="*/ 15 w 15"/>
                <a:gd name="T1" fmla="*/ 14 h 15"/>
                <a:gd name="T2" fmla="*/ 14 w 15"/>
                <a:gd name="T3" fmla="*/ 15 h 15"/>
                <a:gd name="T4" fmla="*/ 1 w 15"/>
                <a:gd name="T5" fmla="*/ 0 h 15"/>
                <a:gd name="T6" fmla="*/ 0 w 15"/>
                <a:gd name="T7" fmla="*/ 2 h 15"/>
                <a:gd name="T8" fmla="*/ 15 w 15"/>
                <a:gd name="T9" fmla="*/ 14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5">
                  <a:moveTo>
                    <a:pt x="15" y="14"/>
                  </a:moveTo>
                  <a:lnTo>
                    <a:pt x="14" y="15"/>
                  </a:lnTo>
                  <a:lnTo>
                    <a:pt x="1" y="0"/>
                  </a:lnTo>
                  <a:lnTo>
                    <a:pt x="0" y="2"/>
                  </a:lnTo>
                  <a:lnTo>
                    <a:pt x="15" y="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8" name="Freeform 12"/>
            <p:cNvSpPr>
              <a:spLocks/>
            </p:cNvSpPr>
            <p:nvPr userDrawn="1"/>
          </p:nvSpPr>
          <p:spPr bwMode="auto">
            <a:xfrm>
              <a:off x="855663" y="354012"/>
              <a:ext cx="6350" cy="7938"/>
            </a:xfrm>
            <a:custGeom>
              <a:avLst/>
              <a:gdLst>
                <a:gd name="T0" fmla="*/ 0 w 13"/>
                <a:gd name="T1" fmla="*/ 15 h 15"/>
                <a:gd name="T2" fmla="*/ 13 w 13"/>
                <a:gd name="T3" fmla="*/ 2 h 15"/>
                <a:gd name="T4" fmla="*/ 13 w 13"/>
                <a:gd name="T5" fmla="*/ 0 h 15"/>
                <a:gd name="T6" fmla="*/ 0 w 13"/>
                <a:gd name="T7" fmla="*/ 15 h 1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15">
                  <a:moveTo>
                    <a:pt x="0" y="15"/>
                  </a:moveTo>
                  <a:lnTo>
                    <a:pt x="13" y="2"/>
                  </a:lnTo>
                  <a:lnTo>
                    <a:pt x="13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9" name="Freeform 13"/>
            <p:cNvSpPr>
              <a:spLocks/>
            </p:cNvSpPr>
            <p:nvPr userDrawn="1"/>
          </p:nvSpPr>
          <p:spPr bwMode="auto">
            <a:xfrm>
              <a:off x="269875" y="57150"/>
              <a:ext cx="357187" cy="34925"/>
            </a:xfrm>
            <a:custGeom>
              <a:avLst/>
              <a:gdLst>
                <a:gd name="T0" fmla="*/ 0 w 676"/>
                <a:gd name="T1" fmla="*/ 57 h 66"/>
                <a:gd name="T2" fmla="*/ 336 w 676"/>
                <a:gd name="T3" fmla="*/ 57 h 66"/>
                <a:gd name="T4" fmla="*/ 336 w 676"/>
                <a:gd name="T5" fmla="*/ 66 h 66"/>
                <a:gd name="T6" fmla="*/ 676 w 676"/>
                <a:gd name="T7" fmla="*/ 66 h 66"/>
                <a:gd name="T8" fmla="*/ 654 w 676"/>
                <a:gd name="T9" fmla="*/ 0 h 66"/>
                <a:gd name="T10" fmla="*/ 22 w 676"/>
                <a:gd name="T11" fmla="*/ 0 h 66"/>
                <a:gd name="T12" fmla="*/ 0 w 676"/>
                <a:gd name="T13" fmla="*/ 57 h 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76" h="66">
                  <a:moveTo>
                    <a:pt x="0" y="57"/>
                  </a:moveTo>
                  <a:lnTo>
                    <a:pt x="336" y="57"/>
                  </a:lnTo>
                  <a:lnTo>
                    <a:pt x="336" y="66"/>
                  </a:lnTo>
                  <a:lnTo>
                    <a:pt x="676" y="66"/>
                  </a:lnTo>
                  <a:lnTo>
                    <a:pt x="654" y="0"/>
                  </a:lnTo>
                  <a:lnTo>
                    <a:pt x="22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0" name="Freeform 14"/>
            <p:cNvSpPr>
              <a:spLocks/>
            </p:cNvSpPr>
            <p:nvPr userDrawn="1"/>
          </p:nvSpPr>
          <p:spPr bwMode="auto">
            <a:xfrm>
              <a:off x="252413" y="107950"/>
              <a:ext cx="396875" cy="44450"/>
            </a:xfrm>
            <a:custGeom>
              <a:avLst/>
              <a:gdLst>
                <a:gd name="T0" fmla="*/ 15 w 749"/>
                <a:gd name="T1" fmla="*/ 17 h 85"/>
                <a:gd name="T2" fmla="*/ 0 w 749"/>
                <a:gd name="T3" fmla="*/ 54 h 85"/>
                <a:gd name="T4" fmla="*/ 643 w 749"/>
                <a:gd name="T5" fmla="*/ 54 h 85"/>
                <a:gd name="T6" fmla="*/ 650 w 749"/>
                <a:gd name="T7" fmla="*/ 85 h 85"/>
                <a:gd name="T8" fmla="*/ 749 w 749"/>
                <a:gd name="T9" fmla="*/ 85 h 85"/>
                <a:gd name="T10" fmla="*/ 716 w 749"/>
                <a:gd name="T11" fmla="*/ 0 h 85"/>
                <a:gd name="T12" fmla="*/ 369 w 749"/>
                <a:gd name="T13" fmla="*/ 0 h 85"/>
                <a:gd name="T14" fmla="*/ 369 w 749"/>
                <a:gd name="T15" fmla="*/ 17 h 85"/>
                <a:gd name="T16" fmla="*/ 15 w 749"/>
                <a:gd name="T17" fmla="*/ 17 h 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49" h="85">
                  <a:moveTo>
                    <a:pt x="15" y="17"/>
                  </a:moveTo>
                  <a:lnTo>
                    <a:pt x="0" y="54"/>
                  </a:lnTo>
                  <a:lnTo>
                    <a:pt x="643" y="54"/>
                  </a:lnTo>
                  <a:lnTo>
                    <a:pt x="650" y="85"/>
                  </a:lnTo>
                  <a:lnTo>
                    <a:pt x="749" y="85"/>
                  </a:lnTo>
                  <a:lnTo>
                    <a:pt x="716" y="0"/>
                  </a:lnTo>
                  <a:lnTo>
                    <a:pt x="369" y="0"/>
                  </a:lnTo>
                  <a:lnTo>
                    <a:pt x="369" y="17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1" name="Freeform 15"/>
            <p:cNvSpPr>
              <a:spLocks/>
            </p:cNvSpPr>
            <p:nvPr userDrawn="1"/>
          </p:nvSpPr>
          <p:spPr bwMode="auto">
            <a:xfrm>
              <a:off x="233363" y="168275"/>
              <a:ext cx="433387" cy="41275"/>
            </a:xfrm>
            <a:custGeom>
              <a:avLst/>
              <a:gdLst>
                <a:gd name="T0" fmla="*/ 18 w 818"/>
                <a:gd name="T1" fmla="*/ 13 h 78"/>
                <a:gd name="T2" fmla="*/ 405 w 818"/>
                <a:gd name="T3" fmla="*/ 13 h 78"/>
                <a:gd name="T4" fmla="*/ 405 w 818"/>
                <a:gd name="T5" fmla="*/ 0 h 78"/>
                <a:gd name="T6" fmla="*/ 789 w 818"/>
                <a:gd name="T7" fmla="*/ 0 h 78"/>
                <a:gd name="T8" fmla="*/ 818 w 818"/>
                <a:gd name="T9" fmla="*/ 78 h 78"/>
                <a:gd name="T10" fmla="*/ 683 w 818"/>
                <a:gd name="T11" fmla="*/ 78 h 78"/>
                <a:gd name="T12" fmla="*/ 672 w 818"/>
                <a:gd name="T13" fmla="*/ 65 h 78"/>
                <a:gd name="T14" fmla="*/ 0 w 818"/>
                <a:gd name="T15" fmla="*/ 65 h 78"/>
                <a:gd name="T16" fmla="*/ 18 w 818"/>
                <a:gd name="T17" fmla="*/ 13 h 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18" h="78">
                  <a:moveTo>
                    <a:pt x="18" y="13"/>
                  </a:moveTo>
                  <a:lnTo>
                    <a:pt x="405" y="13"/>
                  </a:lnTo>
                  <a:lnTo>
                    <a:pt x="405" y="0"/>
                  </a:lnTo>
                  <a:lnTo>
                    <a:pt x="789" y="0"/>
                  </a:lnTo>
                  <a:lnTo>
                    <a:pt x="818" y="78"/>
                  </a:lnTo>
                  <a:lnTo>
                    <a:pt x="683" y="78"/>
                  </a:lnTo>
                  <a:lnTo>
                    <a:pt x="672" y="65"/>
                  </a:lnTo>
                  <a:lnTo>
                    <a:pt x="0" y="65"/>
                  </a:lnTo>
                  <a:lnTo>
                    <a:pt x="18" y="1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2" name="Freeform 16"/>
            <p:cNvSpPr>
              <a:spLocks/>
            </p:cNvSpPr>
            <p:nvPr userDrawn="1"/>
          </p:nvSpPr>
          <p:spPr bwMode="auto">
            <a:xfrm>
              <a:off x="219075" y="227012"/>
              <a:ext cx="468312" cy="46038"/>
            </a:xfrm>
            <a:custGeom>
              <a:avLst/>
              <a:gdLst>
                <a:gd name="T0" fmla="*/ 11 w 884"/>
                <a:gd name="T1" fmla="*/ 18 h 85"/>
                <a:gd name="T2" fmla="*/ 431 w 884"/>
                <a:gd name="T3" fmla="*/ 18 h 85"/>
                <a:gd name="T4" fmla="*/ 431 w 884"/>
                <a:gd name="T5" fmla="*/ 0 h 85"/>
                <a:gd name="T6" fmla="*/ 858 w 884"/>
                <a:gd name="T7" fmla="*/ 0 h 85"/>
                <a:gd name="T8" fmla="*/ 884 w 884"/>
                <a:gd name="T9" fmla="*/ 85 h 85"/>
                <a:gd name="T10" fmla="*/ 730 w 884"/>
                <a:gd name="T11" fmla="*/ 85 h 85"/>
                <a:gd name="T12" fmla="*/ 719 w 884"/>
                <a:gd name="T13" fmla="*/ 50 h 85"/>
                <a:gd name="T14" fmla="*/ 0 w 884"/>
                <a:gd name="T15" fmla="*/ 50 h 85"/>
                <a:gd name="T16" fmla="*/ 11 w 884"/>
                <a:gd name="T17" fmla="*/ 18 h 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84" h="85">
                  <a:moveTo>
                    <a:pt x="11" y="18"/>
                  </a:moveTo>
                  <a:lnTo>
                    <a:pt x="431" y="18"/>
                  </a:lnTo>
                  <a:lnTo>
                    <a:pt x="431" y="0"/>
                  </a:lnTo>
                  <a:lnTo>
                    <a:pt x="858" y="0"/>
                  </a:lnTo>
                  <a:lnTo>
                    <a:pt x="884" y="85"/>
                  </a:lnTo>
                  <a:lnTo>
                    <a:pt x="730" y="85"/>
                  </a:lnTo>
                  <a:lnTo>
                    <a:pt x="719" y="50"/>
                  </a:lnTo>
                  <a:lnTo>
                    <a:pt x="0" y="50"/>
                  </a:lnTo>
                  <a:lnTo>
                    <a:pt x="11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3" name="Freeform 17"/>
            <p:cNvSpPr>
              <a:spLocks/>
            </p:cNvSpPr>
            <p:nvPr userDrawn="1"/>
          </p:nvSpPr>
          <p:spPr bwMode="auto">
            <a:xfrm>
              <a:off x="125413" y="287337"/>
              <a:ext cx="1174750" cy="47625"/>
            </a:xfrm>
            <a:custGeom>
              <a:avLst/>
              <a:gdLst>
                <a:gd name="T0" fmla="*/ 0 w 2221"/>
                <a:gd name="T1" fmla="*/ 73 h 88"/>
                <a:gd name="T2" fmla="*/ 884 w 2221"/>
                <a:gd name="T3" fmla="*/ 73 h 88"/>
                <a:gd name="T4" fmla="*/ 888 w 2221"/>
                <a:gd name="T5" fmla="*/ 88 h 88"/>
                <a:gd name="T6" fmla="*/ 1547 w 2221"/>
                <a:gd name="T7" fmla="*/ 88 h 88"/>
                <a:gd name="T8" fmla="*/ 2207 w 2221"/>
                <a:gd name="T9" fmla="*/ 88 h 88"/>
                <a:gd name="T10" fmla="*/ 2221 w 2221"/>
                <a:gd name="T11" fmla="*/ 0 h 88"/>
                <a:gd name="T12" fmla="*/ 1418 w 2221"/>
                <a:gd name="T13" fmla="*/ 0 h 88"/>
                <a:gd name="T14" fmla="*/ 613 w 2221"/>
                <a:gd name="T15" fmla="*/ 0 h 88"/>
                <a:gd name="T16" fmla="*/ 613 w 2221"/>
                <a:gd name="T17" fmla="*/ 39 h 88"/>
                <a:gd name="T18" fmla="*/ 18 w 2221"/>
                <a:gd name="T19" fmla="*/ 36 h 88"/>
                <a:gd name="T20" fmla="*/ 0 w 2221"/>
                <a:gd name="T21" fmla="*/ 73 h 8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21" h="88">
                  <a:moveTo>
                    <a:pt x="0" y="73"/>
                  </a:moveTo>
                  <a:lnTo>
                    <a:pt x="884" y="73"/>
                  </a:lnTo>
                  <a:lnTo>
                    <a:pt x="888" y="88"/>
                  </a:lnTo>
                  <a:lnTo>
                    <a:pt x="1547" y="88"/>
                  </a:lnTo>
                  <a:lnTo>
                    <a:pt x="2207" y="88"/>
                  </a:lnTo>
                  <a:lnTo>
                    <a:pt x="2221" y="0"/>
                  </a:lnTo>
                  <a:lnTo>
                    <a:pt x="1418" y="0"/>
                  </a:lnTo>
                  <a:lnTo>
                    <a:pt x="613" y="0"/>
                  </a:lnTo>
                  <a:lnTo>
                    <a:pt x="613" y="39"/>
                  </a:lnTo>
                  <a:lnTo>
                    <a:pt x="18" y="36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4" name="Freeform 18"/>
            <p:cNvSpPr>
              <a:spLocks/>
            </p:cNvSpPr>
            <p:nvPr userDrawn="1"/>
          </p:nvSpPr>
          <p:spPr bwMode="auto">
            <a:xfrm>
              <a:off x="119063" y="355600"/>
              <a:ext cx="1082675" cy="34925"/>
            </a:xfrm>
            <a:custGeom>
              <a:avLst/>
              <a:gdLst>
                <a:gd name="T0" fmla="*/ 0 w 2046"/>
                <a:gd name="T1" fmla="*/ 47 h 64"/>
                <a:gd name="T2" fmla="*/ 862 w 2046"/>
                <a:gd name="T3" fmla="*/ 47 h 64"/>
                <a:gd name="T4" fmla="*/ 1729 w 2046"/>
                <a:gd name="T5" fmla="*/ 47 h 64"/>
                <a:gd name="T6" fmla="*/ 1740 w 2046"/>
                <a:gd name="T7" fmla="*/ 64 h 64"/>
                <a:gd name="T8" fmla="*/ 2027 w 2046"/>
                <a:gd name="T9" fmla="*/ 64 h 64"/>
                <a:gd name="T10" fmla="*/ 2046 w 2046"/>
                <a:gd name="T11" fmla="*/ 0 h 64"/>
                <a:gd name="T12" fmla="*/ 1118 w 2046"/>
                <a:gd name="T13" fmla="*/ 0 h 64"/>
                <a:gd name="T14" fmla="*/ 190 w 2046"/>
                <a:gd name="T15" fmla="*/ 0 h 64"/>
                <a:gd name="T16" fmla="*/ 176 w 2046"/>
                <a:gd name="T17" fmla="*/ 12 h 64"/>
                <a:gd name="T18" fmla="*/ 15 w 2046"/>
                <a:gd name="T19" fmla="*/ 12 h 64"/>
                <a:gd name="T20" fmla="*/ 0 w 2046"/>
                <a:gd name="T21" fmla="*/ 47 h 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46" h="64">
                  <a:moveTo>
                    <a:pt x="0" y="47"/>
                  </a:moveTo>
                  <a:lnTo>
                    <a:pt x="862" y="47"/>
                  </a:lnTo>
                  <a:lnTo>
                    <a:pt x="1729" y="47"/>
                  </a:lnTo>
                  <a:lnTo>
                    <a:pt x="1740" y="64"/>
                  </a:lnTo>
                  <a:lnTo>
                    <a:pt x="2027" y="64"/>
                  </a:lnTo>
                  <a:lnTo>
                    <a:pt x="2046" y="0"/>
                  </a:lnTo>
                  <a:lnTo>
                    <a:pt x="1118" y="0"/>
                  </a:lnTo>
                  <a:lnTo>
                    <a:pt x="190" y="0"/>
                  </a:lnTo>
                  <a:lnTo>
                    <a:pt x="176" y="12"/>
                  </a:lnTo>
                  <a:lnTo>
                    <a:pt x="15" y="12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5" name="Oval 19"/>
            <p:cNvSpPr>
              <a:spLocks noChangeArrowheads="1"/>
            </p:cNvSpPr>
            <p:nvPr userDrawn="1"/>
          </p:nvSpPr>
          <p:spPr bwMode="auto">
            <a:xfrm>
              <a:off x="876300" y="147637"/>
              <a:ext cx="57150" cy="6508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he-IL" altLang="en-US">
                <a:solidFill>
                  <a:srgbClr val="000000"/>
                </a:solidFill>
              </a:endParaRPr>
            </a:p>
          </p:txBody>
        </p:sp>
        <p:sp>
          <p:nvSpPr>
            <p:cNvPr id="2076" name="Freeform 20"/>
            <p:cNvSpPr>
              <a:spLocks noEditPoints="1"/>
            </p:cNvSpPr>
            <p:nvPr userDrawn="1"/>
          </p:nvSpPr>
          <p:spPr bwMode="auto">
            <a:xfrm>
              <a:off x="938213" y="49212"/>
              <a:ext cx="101600" cy="95250"/>
            </a:xfrm>
            <a:custGeom>
              <a:avLst/>
              <a:gdLst>
                <a:gd name="T0" fmla="*/ 188 w 193"/>
                <a:gd name="T1" fmla="*/ 27 h 178"/>
                <a:gd name="T2" fmla="*/ 127 w 193"/>
                <a:gd name="T3" fmla="*/ 135 h 178"/>
                <a:gd name="T4" fmla="*/ 81 w 193"/>
                <a:gd name="T5" fmla="*/ 135 h 178"/>
                <a:gd name="T6" fmla="*/ 143 w 193"/>
                <a:gd name="T7" fmla="*/ 26 h 178"/>
                <a:gd name="T8" fmla="*/ 27 w 193"/>
                <a:gd name="T9" fmla="*/ 26 h 178"/>
                <a:gd name="T10" fmla="*/ 32 w 193"/>
                <a:gd name="T11" fmla="*/ 0 h 178"/>
                <a:gd name="T12" fmla="*/ 193 w 193"/>
                <a:gd name="T13" fmla="*/ 0 h 178"/>
                <a:gd name="T14" fmla="*/ 188 w 193"/>
                <a:gd name="T15" fmla="*/ 27 h 178"/>
                <a:gd name="T16" fmla="*/ 45 w 193"/>
                <a:gd name="T17" fmla="*/ 178 h 178"/>
                <a:gd name="T18" fmla="*/ 0 w 193"/>
                <a:gd name="T19" fmla="*/ 178 h 178"/>
                <a:gd name="T20" fmla="*/ 23 w 193"/>
                <a:gd name="T21" fmla="*/ 58 h 178"/>
                <a:gd name="T22" fmla="*/ 69 w 193"/>
                <a:gd name="T23" fmla="*/ 51 h 178"/>
                <a:gd name="T24" fmla="*/ 45 w 193"/>
                <a:gd name="T25" fmla="*/ 178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93" h="178">
                  <a:moveTo>
                    <a:pt x="188" y="27"/>
                  </a:moveTo>
                  <a:lnTo>
                    <a:pt x="127" y="135"/>
                  </a:lnTo>
                  <a:lnTo>
                    <a:pt x="81" y="135"/>
                  </a:lnTo>
                  <a:lnTo>
                    <a:pt x="143" y="26"/>
                  </a:lnTo>
                  <a:lnTo>
                    <a:pt x="27" y="26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88" y="27"/>
                  </a:lnTo>
                  <a:close/>
                  <a:moveTo>
                    <a:pt x="45" y="178"/>
                  </a:moveTo>
                  <a:lnTo>
                    <a:pt x="0" y="178"/>
                  </a:lnTo>
                  <a:lnTo>
                    <a:pt x="23" y="58"/>
                  </a:lnTo>
                  <a:lnTo>
                    <a:pt x="69" y="51"/>
                  </a:lnTo>
                  <a:lnTo>
                    <a:pt x="45" y="17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7" name="Freeform 21"/>
            <p:cNvSpPr>
              <a:spLocks/>
            </p:cNvSpPr>
            <p:nvPr userDrawn="1"/>
          </p:nvSpPr>
          <p:spPr bwMode="auto">
            <a:xfrm>
              <a:off x="1055688" y="49212"/>
              <a:ext cx="61912" cy="71438"/>
            </a:xfrm>
            <a:custGeom>
              <a:avLst/>
              <a:gdLst>
                <a:gd name="T0" fmla="*/ 101 w 117"/>
                <a:gd name="T1" fmla="*/ 135 h 135"/>
                <a:gd name="T2" fmla="*/ 57 w 117"/>
                <a:gd name="T3" fmla="*/ 135 h 135"/>
                <a:gd name="T4" fmla="*/ 73 w 117"/>
                <a:gd name="T5" fmla="*/ 46 h 135"/>
                <a:gd name="T6" fmla="*/ 75 w 117"/>
                <a:gd name="T7" fmla="*/ 42 h 135"/>
                <a:gd name="T8" fmla="*/ 73 w 117"/>
                <a:gd name="T9" fmla="*/ 40 h 135"/>
                <a:gd name="T10" fmla="*/ 72 w 117"/>
                <a:gd name="T11" fmla="*/ 37 h 135"/>
                <a:gd name="T12" fmla="*/ 70 w 117"/>
                <a:gd name="T13" fmla="*/ 35 h 135"/>
                <a:gd name="T14" fmla="*/ 67 w 117"/>
                <a:gd name="T15" fmla="*/ 32 h 135"/>
                <a:gd name="T16" fmla="*/ 64 w 117"/>
                <a:gd name="T17" fmla="*/ 30 h 135"/>
                <a:gd name="T18" fmla="*/ 60 w 117"/>
                <a:gd name="T19" fmla="*/ 29 h 135"/>
                <a:gd name="T20" fmla="*/ 56 w 117"/>
                <a:gd name="T21" fmla="*/ 27 h 135"/>
                <a:gd name="T22" fmla="*/ 0 w 117"/>
                <a:gd name="T23" fmla="*/ 27 h 135"/>
                <a:gd name="T24" fmla="*/ 6 w 117"/>
                <a:gd name="T25" fmla="*/ 0 h 135"/>
                <a:gd name="T26" fmla="*/ 76 w 117"/>
                <a:gd name="T27" fmla="*/ 0 h 135"/>
                <a:gd name="T28" fmla="*/ 83 w 117"/>
                <a:gd name="T29" fmla="*/ 2 h 135"/>
                <a:gd name="T30" fmla="*/ 90 w 117"/>
                <a:gd name="T31" fmla="*/ 4 h 135"/>
                <a:gd name="T32" fmla="*/ 98 w 117"/>
                <a:gd name="T33" fmla="*/ 7 h 135"/>
                <a:gd name="T34" fmla="*/ 104 w 117"/>
                <a:gd name="T35" fmla="*/ 10 h 135"/>
                <a:gd name="T36" fmla="*/ 109 w 117"/>
                <a:gd name="T37" fmla="*/ 14 h 135"/>
                <a:gd name="T38" fmla="*/ 112 w 117"/>
                <a:gd name="T39" fmla="*/ 19 h 135"/>
                <a:gd name="T40" fmla="*/ 114 w 117"/>
                <a:gd name="T41" fmla="*/ 21 h 135"/>
                <a:gd name="T42" fmla="*/ 115 w 117"/>
                <a:gd name="T43" fmla="*/ 24 h 135"/>
                <a:gd name="T44" fmla="*/ 116 w 117"/>
                <a:gd name="T45" fmla="*/ 26 h 135"/>
                <a:gd name="T46" fmla="*/ 116 w 117"/>
                <a:gd name="T47" fmla="*/ 30 h 135"/>
                <a:gd name="T48" fmla="*/ 117 w 117"/>
                <a:gd name="T49" fmla="*/ 32 h 135"/>
                <a:gd name="T50" fmla="*/ 117 w 117"/>
                <a:gd name="T51" fmla="*/ 35 h 135"/>
                <a:gd name="T52" fmla="*/ 117 w 117"/>
                <a:gd name="T53" fmla="*/ 41 h 135"/>
                <a:gd name="T54" fmla="*/ 117 w 117"/>
                <a:gd name="T55" fmla="*/ 51 h 135"/>
                <a:gd name="T56" fmla="*/ 101 w 117"/>
                <a:gd name="T57" fmla="*/ 135 h 1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7" h="135">
                  <a:moveTo>
                    <a:pt x="101" y="135"/>
                  </a:moveTo>
                  <a:lnTo>
                    <a:pt x="57" y="135"/>
                  </a:lnTo>
                  <a:lnTo>
                    <a:pt x="73" y="46"/>
                  </a:lnTo>
                  <a:lnTo>
                    <a:pt x="75" y="42"/>
                  </a:lnTo>
                  <a:lnTo>
                    <a:pt x="73" y="40"/>
                  </a:lnTo>
                  <a:lnTo>
                    <a:pt x="72" y="37"/>
                  </a:lnTo>
                  <a:lnTo>
                    <a:pt x="70" y="35"/>
                  </a:lnTo>
                  <a:lnTo>
                    <a:pt x="67" y="32"/>
                  </a:lnTo>
                  <a:lnTo>
                    <a:pt x="64" y="30"/>
                  </a:lnTo>
                  <a:lnTo>
                    <a:pt x="60" y="29"/>
                  </a:lnTo>
                  <a:lnTo>
                    <a:pt x="56" y="27"/>
                  </a:lnTo>
                  <a:lnTo>
                    <a:pt x="0" y="27"/>
                  </a:lnTo>
                  <a:lnTo>
                    <a:pt x="6" y="0"/>
                  </a:lnTo>
                  <a:lnTo>
                    <a:pt x="76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8" y="7"/>
                  </a:lnTo>
                  <a:lnTo>
                    <a:pt x="104" y="10"/>
                  </a:lnTo>
                  <a:lnTo>
                    <a:pt x="109" y="14"/>
                  </a:lnTo>
                  <a:lnTo>
                    <a:pt x="112" y="19"/>
                  </a:lnTo>
                  <a:lnTo>
                    <a:pt x="114" y="21"/>
                  </a:lnTo>
                  <a:lnTo>
                    <a:pt x="115" y="24"/>
                  </a:lnTo>
                  <a:lnTo>
                    <a:pt x="116" y="26"/>
                  </a:lnTo>
                  <a:lnTo>
                    <a:pt x="116" y="30"/>
                  </a:lnTo>
                  <a:lnTo>
                    <a:pt x="117" y="32"/>
                  </a:lnTo>
                  <a:lnTo>
                    <a:pt x="117" y="35"/>
                  </a:lnTo>
                  <a:lnTo>
                    <a:pt x="117" y="41"/>
                  </a:lnTo>
                  <a:lnTo>
                    <a:pt x="117" y="51"/>
                  </a:lnTo>
                  <a:lnTo>
                    <a:pt x="101" y="13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8" name="Freeform 22"/>
            <p:cNvSpPr>
              <a:spLocks/>
            </p:cNvSpPr>
            <p:nvPr userDrawn="1"/>
          </p:nvSpPr>
          <p:spPr bwMode="auto">
            <a:xfrm>
              <a:off x="1141413" y="49212"/>
              <a:ext cx="36512" cy="71438"/>
            </a:xfrm>
            <a:custGeom>
              <a:avLst/>
              <a:gdLst>
                <a:gd name="T0" fmla="*/ 44 w 70"/>
                <a:gd name="T1" fmla="*/ 135 h 135"/>
                <a:gd name="T2" fmla="*/ 0 w 70"/>
                <a:gd name="T3" fmla="*/ 135 h 135"/>
                <a:gd name="T4" fmla="*/ 25 w 70"/>
                <a:gd name="T5" fmla="*/ 0 h 135"/>
                <a:gd name="T6" fmla="*/ 70 w 70"/>
                <a:gd name="T7" fmla="*/ 0 h 135"/>
                <a:gd name="T8" fmla="*/ 44 w 70"/>
                <a:gd name="T9" fmla="*/ 135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135">
                  <a:moveTo>
                    <a:pt x="44" y="135"/>
                  </a:moveTo>
                  <a:lnTo>
                    <a:pt x="0" y="135"/>
                  </a:lnTo>
                  <a:lnTo>
                    <a:pt x="25" y="0"/>
                  </a:lnTo>
                  <a:lnTo>
                    <a:pt x="70" y="0"/>
                  </a:lnTo>
                  <a:lnTo>
                    <a:pt x="44" y="13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9" name="Freeform 23"/>
            <p:cNvSpPr>
              <a:spLocks/>
            </p:cNvSpPr>
            <p:nvPr userDrawn="1"/>
          </p:nvSpPr>
          <p:spPr bwMode="auto">
            <a:xfrm>
              <a:off x="1196975" y="49212"/>
              <a:ext cx="115887" cy="74613"/>
            </a:xfrm>
            <a:custGeom>
              <a:avLst/>
              <a:gdLst>
                <a:gd name="T0" fmla="*/ 205 w 219"/>
                <a:gd name="T1" fmla="*/ 69 h 141"/>
                <a:gd name="T2" fmla="*/ 200 w 219"/>
                <a:gd name="T3" fmla="*/ 82 h 141"/>
                <a:gd name="T4" fmla="*/ 189 w 219"/>
                <a:gd name="T5" fmla="*/ 99 h 141"/>
                <a:gd name="T6" fmla="*/ 177 w 219"/>
                <a:gd name="T7" fmla="*/ 110 h 141"/>
                <a:gd name="T8" fmla="*/ 165 w 219"/>
                <a:gd name="T9" fmla="*/ 119 h 141"/>
                <a:gd name="T10" fmla="*/ 148 w 219"/>
                <a:gd name="T11" fmla="*/ 127 h 141"/>
                <a:gd name="T12" fmla="*/ 131 w 219"/>
                <a:gd name="T13" fmla="*/ 134 h 141"/>
                <a:gd name="T14" fmla="*/ 111 w 219"/>
                <a:gd name="T15" fmla="*/ 138 h 141"/>
                <a:gd name="T16" fmla="*/ 92 w 219"/>
                <a:gd name="T17" fmla="*/ 140 h 141"/>
                <a:gd name="T18" fmla="*/ 65 w 219"/>
                <a:gd name="T19" fmla="*/ 140 h 141"/>
                <a:gd name="T20" fmla="*/ 50 w 219"/>
                <a:gd name="T21" fmla="*/ 137 h 141"/>
                <a:gd name="T22" fmla="*/ 36 w 219"/>
                <a:gd name="T23" fmla="*/ 132 h 141"/>
                <a:gd name="T24" fmla="*/ 19 w 219"/>
                <a:gd name="T25" fmla="*/ 121 h 141"/>
                <a:gd name="T26" fmla="*/ 10 w 219"/>
                <a:gd name="T27" fmla="*/ 110 h 141"/>
                <a:gd name="T28" fmla="*/ 3 w 219"/>
                <a:gd name="T29" fmla="*/ 99 h 141"/>
                <a:gd name="T30" fmla="*/ 0 w 219"/>
                <a:gd name="T31" fmla="*/ 85 h 141"/>
                <a:gd name="T32" fmla="*/ 15 w 219"/>
                <a:gd name="T33" fmla="*/ 0 h 141"/>
                <a:gd name="T34" fmla="*/ 46 w 219"/>
                <a:gd name="T35" fmla="*/ 74 h 141"/>
                <a:gd name="T36" fmla="*/ 59 w 219"/>
                <a:gd name="T37" fmla="*/ 72 h 141"/>
                <a:gd name="T38" fmla="*/ 76 w 219"/>
                <a:gd name="T39" fmla="*/ 63 h 141"/>
                <a:gd name="T40" fmla="*/ 83 w 219"/>
                <a:gd name="T41" fmla="*/ 55 h 141"/>
                <a:gd name="T42" fmla="*/ 95 w 219"/>
                <a:gd name="T43" fmla="*/ 0 h 141"/>
                <a:gd name="T44" fmla="*/ 136 w 219"/>
                <a:gd name="T45" fmla="*/ 13 h 141"/>
                <a:gd name="T46" fmla="*/ 130 w 219"/>
                <a:gd name="T47" fmla="*/ 44 h 141"/>
                <a:gd name="T48" fmla="*/ 124 w 219"/>
                <a:gd name="T49" fmla="*/ 57 h 141"/>
                <a:gd name="T50" fmla="*/ 117 w 219"/>
                <a:gd name="T51" fmla="*/ 66 h 141"/>
                <a:gd name="T52" fmla="*/ 110 w 219"/>
                <a:gd name="T53" fmla="*/ 73 h 141"/>
                <a:gd name="T54" fmla="*/ 97 w 219"/>
                <a:gd name="T55" fmla="*/ 81 h 141"/>
                <a:gd name="T56" fmla="*/ 85 w 219"/>
                <a:gd name="T57" fmla="*/ 85 h 141"/>
                <a:gd name="T58" fmla="*/ 64 w 219"/>
                <a:gd name="T59" fmla="*/ 90 h 141"/>
                <a:gd name="T60" fmla="*/ 49 w 219"/>
                <a:gd name="T61" fmla="*/ 94 h 141"/>
                <a:gd name="T62" fmla="*/ 52 w 219"/>
                <a:gd name="T63" fmla="*/ 98 h 141"/>
                <a:gd name="T64" fmla="*/ 55 w 219"/>
                <a:gd name="T65" fmla="*/ 103 h 141"/>
                <a:gd name="T66" fmla="*/ 64 w 219"/>
                <a:gd name="T67" fmla="*/ 110 h 141"/>
                <a:gd name="T68" fmla="*/ 75 w 219"/>
                <a:gd name="T69" fmla="*/ 114 h 141"/>
                <a:gd name="T70" fmla="*/ 87 w 219"/>
                <a:gd name="T71" fmla="*/ 116 h 141"/>
                <a:gd name="T72" fmla="*/ 99 w 219"/>
                <a:gd name="T73" fmla="*/ 116 h 141"/>
                <a:gd name="T74" fmla="*/ 111 w 219"/>
                <a:gd name="T75" fmla="*/ 114 h 141"/>
                <a:gd name="T76" fmla="*/ 128 w 219"/>
                <a:gd name="T77" fmla="*/ 109 h 141"/>
                <a:gd name="T78" fmla="*/ 143 w 219"/>
                <a:gd name="T79" fmla="*/ 99 h 141"/>
                <a:gd name="T80" fmla="*/ 154 w 219"/>
                <a:gd name="T81" fmla="*/ 88 h 141"/>
                <a:gd name="T82" fmla="*/ 163 w 219"/>
                <a:gd name="T83" fmla="*/ 67 h 141"/>
                <a:gd name="T84" fmla="*/ 219 w 219"/>
                <a:gd name="T85" fmla="*/ 0 h 14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19" h="141">
                  <a:moveTo>
                    <a:pt x="206" y="66"/>
                  </a:moveTo>
                  <a:lnTo>
                    <a:pt x="205" y="69"/>
                  </a:lnTo>
                  <a:lnTo>
                    <a:pt x="204" y="73"/>
                  </a:lnTo>
                  <a:lnTo>
                    <a:pt x="200" y="82"/>
                  </a:lnTo>
                  <a:lnTo>
                    <a:pt x="195" y="90"/>
                  </a:lnTo>
                  <a:lnTo>
                    <a:pt x="189" y="99"/>
                  </a:lnTo>
                  <a:lnTo>
                    <a:pt x="182" y="106"/>
                  </a:lnTo>
                  <a:lnTo>
                    <a:pt x="177" y="110"/>
                  </a:lnTo>
                  <a:lnTo>
                    <a:pt x="174" y="113"/>
                  </a:lnTo>
                  <a:lnTo>
                    <a:pt x="165" y="119"/>
                  </a:lnTo>
                  <a:lnTo>
                    <a:pt x="156" y="122"/>
                  </a:lnTo>
                  <a:lnTo>
                    <a:pt x="148" y="127"/>
                  </a:lnTo>
                  <a:lnTo>
                    <a:pt x="139" y="131"/>
                  </a:lnTo>
                  <a:lnTo>
                    <a:pt x="131" y="134"/>
                  </a:lnTo>
                  <a:lnTo>
                    <a:pt x="121" y="136"/>
                  </a:lnTo>
                  <a:lnTo>
                    <a:pt x="111" y="138"/>
                  </a:lnTo>
                  <a:lnTo>
                    <a:pt x="102" y="140"/>
                  </a:lnTo>
                  <a:lnTo>
                    <a:pt x="92" y="140"/>
                  </a:lnTo>
                  <a:lnTo>
                    <a:pt x="82" y="141"/>
                  </a:lnTo>
                  <a:lnTo>
                    <a:pt x="65" y="140"/>
                  </a:lnTo>
                  <a:lnTo>
                    <a:pt x="58" y="138"/>
                  </a:lnTo>
                  <a:lnTo>
                    <a:pt x="50" y="137"/>
                  </a:lnTo>
                  <a:lnTo>
                    <a:pt x="43" y="135"/>
                  </a:lnTo>
                  <a:lnTo>
                    <a:pt x="36" y="132"/>
                  </a:lnTo>
                  <a:lnTo>
                    <a:pt x="24" y="126"/>
                  </a:lnTo>
                  <a:lnTo>
                    <a:pt x="19" y="121"/>
                  </a:lnTo>
                  <a:lnTo>
                    <a:pt x="14" y="116"/>
                  </a:lnTo>
                  <a:lnTo>
                    <a:pt x="10" y="110"/>
                  </a:lnTo>
                  <a:lnTo>
                    <a:pt x="7" y="105"/>
                  </a:lnTo>
                  <a:lnTo>
                    <a:pt x="3" y="99"/>
                  </a:lnTo>
                  <a:lnTo>
                    <a:pt x="2" y="93"/>
                  </a:lnTo>
                  <a:lnTo>
                    <a:pt x="0" y="85"/>
                  </a:lnTo>
                  <a:lnTo>
                    <a:pt x="0" y="79"/>
                  </a:lnTo>
                  <a:lnTo>
                    <a:pt x="15" y="0"/>
                  </a:lnTo>
                  <a:lnTo>
                    <a:pt x="59" y="0"/>
                  </a:lnTo>
                  <a:lnTo>
                    <a:pt x="46" y="74"/>
                  </a:lnTo>
                  <a:lnTo>
                    <a:pt x="49" y="74"/>
                  </a:lnTo>
                  <a:lnTo>
                    <a:pt x="59" y="72"/>
                  </a:lnTo>
                  <a:lnTo>
                    <a:pt x="67" y="68"/>
                  </a:lnTo>
                  <a:lnTo>
                    <a:pt x="76" y="63"/>
                  </a:lnTo>
                  <a:lnTo>
                    <a:pt x="82" y="57"/>
                  </a:lnTo>
                  <a:lnTo>
                    <a:pt x="83" y="55"/>
                  </a:lnTo>
                  <a:lnTo>
                    <a:pt x="86" y="51"/>
                  </a:lnTo>
                  <a:lnTo>
                    <a:pt x="95" y="0"/>
                  </a:lnTo>
                  <a:lnTo>
                    <a:pt x="138" y="0"/>
                  </a:lnTo>
                  <a:lnTo>
                    <a:pt x="136" y="13"/>
                  </a:lnTo>
                  <a:lnTo>
                    <a:pt x="133" y="26"/>
                  </a:lnTo>
                  <a:lnTo>
                    <a:pt x="130" y="44"/>
                  </a:lnTo>
                  <a:lnTo>
                    <a:pt x="126" y="51"/>
                  </a:lnTo>
                  <a:lnTo>
                    <a:pt x="124" y="57"/>
                  </a:lnTo>
                  <a:lnTo>
                    <a:pt x="120" y="63"/>
                  </a:lnTo>
                  <a:lnTo>
                    <a:pt x="117" y="66"/>
                  </a:lnTo>
                  <a:lnTo>
                    <a:pt x="115" y="68"/>
                  </a:lnTo>
                  <a:lnTo>
                    <a:pt x="110" y="73"/>
                  </a:lnTo>
                  <a:lnTo>
                    <a:pt x="104" y="77"/>
                  </a:lnTo>
                  <a:lnTo>
                    <a:pt x="97" y="81"/>
                  </a:lnTo>
                  <a:lnTo>
                    <a:pt x="91" y="83"/>
                  </a:lnTo>
                  <a:lnTo>
                    <a:pt x="85" y="85"/>
                  </a:lnTo>
                  <a:lnTo>
                    <a:pt x="77" y="87"/>
                  </a:lnTo>
                  <a:lnTo>
                    <a:pt x="64" y="90"/>
                  </a:lnTo>
                  <a:lnTo>
                    <a:pt x="49" y="92"/>
                  </a:lnTo>
                  <a:lnTo>
                    <a:pt x="49" y="94"/>
                  </a:lnTo>
                  <a:lnTo>
                    <a:pt x="50" y="95"/>
                  </a:lnTo>
                  <a:lnTo>
                    <a:pt x="52" y="98"/>
                  </a:lnTo>
                  <a:lnTo>
                    <a:pt x="52" y="99"/>
                  </a:lnTo>
                  <a:lnTo>
                    <a:pt x="55" y="103"/>
                  </a:lnTo>
                  <a:lnTo>
                    <a:pt x="59" y="106"/>
                  </a:lnTo>
                  <a:lnTo>
                    <a:pt x="64" y="110"/>
                  </a:lnTo>
                  <a:lnTo>
                    <a:pt x="70" y="113"/>
                  </a:lnTo>
                  <a:lnTo>
                    <a:pt x="75" y="114"/>
                  </a:lnTo>
                  <a:lnTo>
                    <a:pt x="81" y="115"/>
                  </a:lnTo>
                  <a:lnTo>
                    <a:pt x="87" y="116"/>
                  </a:lnTo>
                  <a:lnTo>
                    <a:pt x="94" y="116"/>
                  </a:lnTo>
                  <a:lnTo>
                    <a:pt x="99" y="116"/>
                  </a:lnTo>
                  <a:lnTo>
                    <a:pt x="104" y="116"/>
                  </a:lnTo>
                  <a:lnTo>
                    <a:pt x="111" y="114"/>
                  </a:lnTo>
                  <a:lnTo>
                    <a:pt x="120" y="111"/>
                  </a:lnTo>
                  <a:lnTo>
                    <a:pt x="128" y="109"/>
                  </a:lnTo>
                  <a:lnTo>
                    <a:pt x="136" y="104"/>
                  </a:lnTo>
                  <a:lnTo>
                    <a:pt x="143" y="99"/>
                  </a:lnTo>
                  <a:lnTo>
                    <a:pt x="149" y="94"/>
                  </a:lnTo>
                  <a:lnTo>
                    <a:pt x="154" y="88"/>
                  </a:lnTo>
                  <a:lnTo>
                    <a:pt x="158" y="83"/>
                  </a:lnTo>
                  <a:lnTo>
                    <a:pt x="163" y="67"/>
                  </a:lnTo>
                  <a:lnTo>
                    <a:pt x="175" y="0"/>
                  </a:lnTo>
                  <a:lnTo>
                    <a:pt x="219" y="0"/>
                  </a:lnTo>
                  <a:lnTo>
                    <a:pt x="206" y="6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92" r:id="rId4"/>
    <p:sldLayoutId id="2147483693" r:id="rId5"/>
  </p:sldLayoutIdLst>
  <p:hf hdr="0" ftr="0" dt="0"/>
  <p:txStyles>
    <p:titleStyle>
      <a:lvl1pPr algn="r" rtl="1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r" rtl="1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r" rtl="1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r" rtl="1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r" rtl="1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3600" b="1">
          <a:solidFill>
            <a:srgbClr val="006666"/>
          </a:solidFill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3600" b="1">
          <a:solidFill>
            <a:srgbClr val="006666"/>
          </a:solidFill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3600" b="1">
          <a:solidFill>
            <a:srgbClr val="006666"/>
          </a:solidFill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3600" b="1">
          <a:solidFill>
            <a:srgbClr val="006666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lnSpc>
          <a:spcPct val="80000"/>
        </a:lnSpc>
        <a:spcBef>
          <a:spcPts val="1200"/>
        </a:spcBef>
        <a:spcAft>
          <a:spcPts val="1200"/>
        </a:spcAft>
        <a:buClr>
          <a:schemeClr val="tx2"/>
        </a:buClr>
        <a:buSzPct val="85000"/>
        <a:buFont typeface="Wingdings" pitchFamily="2" charset="2"/>
        <a:buChar char="v"/>
        <a:defRPr sz="3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lnSpc>
          <a:spcPct val="80000"/>
        </a:lnSpc>
        <a:spcBef>
          <a:spcPts val="1200"/>
        </a:spcBef>
        <a:spcAft>
          <a:spcPts val="1200"/>
        </a:spcAft>
        <a:buClr>
          <a:schemeClr val="tx1"/>
        </a:buClr>
        <a:buSzPct val="75000"/>
        <a:buFont typeface="Wingdings" pitchFamily="2" charset="2"/>
        <a:buChar char="v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lnSpc>
          <a:spcPct val="80000"/>
        </a:lnSpc>
        <a:spcBef>
          <a:spcPts val="1200"/>
        </a:spcBef>
        <a:spcAft>
          <a:spcPts val="1200"/>
        </a:spcAft>
        <a:buClr>
          <a:srgbClr val="63A1DE"/>
        </a:buClr>
        <a:buSzPct val="85000"/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lnSpc>
          <a:spcPct val="80000"/>
        </a:lnSpc>
        <a:spcBef>
          <a:spcPts val="1200"/>
        </a:spcBef>
        <a:spcAft>
          <a:spcPts val="1200"/>
        </a:spcAft>
        <a:buClr>
          <a:srgbClr val="63A1DE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lnSpc>
          <a:spcPct val="80000"/>
        </a:lnSpc>
        <a:spcBef>
          <a:spcPts val="1200"/>
        </a:spcBef>
        <a:spcAft>
          <a:spcPts val="1200"/>
        </a:spcAft>
        <a:buClr>
          <a:srgbClr val="63A1DE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33"/>
          <p:cNvSpPr>
            <a:spLocks/>
          </p:cNvSpPr>
          <p:nvPr/>
        </p:nvSpPr>
        <p:spPr bwMode="auto">
          <a:xfrm rot="10800000">
            <a:off x="-7938" y="6100763"/>
            <a:ext cx="12204701" cy="1081087"/>
          </a:xfrm>
          <a:custGeom>
            <a:avLst/>
            <a:gdLst>
              <a:gd name="connsiteX0" fmla="*/ 9986 w 10000"/>
              <a:gd name="connsiteY0" fmla="*/ 3005 h 7838"/>
              <a:gd name="connsiteX1" fmla="*/ 0 w 10000"/>
              <a:gd name="connsiteY1" fmla="*/ 2878 h 7838"/>
              <a:gd name="connsiteX2" fmla="*/ 0 w 10000"/>
              <a:gd name="connsiteY2" fmla="*/ 5000 h 7838"/>
              <a:gd name="connsiteX3" fmla="*/ 10000 w 10000"/>
              <a:gd name="connsiteY3" fmla="*/ 5000 h 7838"/>
              <a:gd name="connsiteX4" fmla="*/ 9986 w 10000"/>
              <a:gd name="connsiteY4" fmla="*/ 3005 h 7838"/>
              <a:gd name="connsiteX0" fmla="*/ 9986 w 10000"/>
              <a:gd name="connsiteY0" fmla="*/ 1988 h 8154"/>
              <a:gd name="connsiteX1" fmla="*/ 0 w 10000"/>
              <a:gd name="connsiteY1" fmla="*/ 1826 h 8154"/>
              <a:gd name="connsiteX2" fmla="*/ 0 w 10000"/>
              <a:gd name="connsiteY2" fmla="*/ 4533 h 8154"/>
              <a:gd name="connsiteX3" fmla="*/ 10000 w 10000"/>
              <a:gd name="connsiteY3" fmla="*/ 4533 h 8154"/>
              <a:gd name="connsiteX4" fmla="*/ 9986 w 10000"/>
              <a:gd name="connsiteY4" fmla="*/ 1988 h 8154"/>
              <a:gd name="connsiteX0" fmla="*/ 9986 w 10000"/>
              <a:gd name="connsiteY0" fmla="*/ 2438 h 8806"/>
              <a:gd name="connsiteX1" fmla="*/ 0 w 10000"/>
              <a:gd name="connsiteY1" fmla="*/ 2239 h 8806"/>
              <a:gd name="connsiteX2" fmla="*/ 0 w 10000"/>
              <a:gd name="connsiteY2" fmla="*/ 5559 h 8806"/>
              <a:gd name="connsiteX3" fmla="*/ 10000 w 10000"/>
              <a:gd name="connsiteY3" fmla="*/ 5559 h 8806"/>
              <a:gd name="connsiteX4" fmla="*/ 9986 w 10000"/>
              <a:gd name="connsiteY4" fmla="*/ 2438 h 8806"/>
              <a:gd name="connsiteX0" fmla="*/ 9986 w 9991"/>
              <a:gd name="connsiteY0" fmla="*/ 2769 h 9619"/>
              <a:gd name="connsiteX1" fmla="*/ 0 w 9991"/>
              <a:gd name="connsiteY1" fmla="*/ 2543 h 9619"/>
              <a:gd name="connsiteX2" fmla="*/ 0 w 9991"/>
              <a:gd name="connsiteY2" fmla="*/ 6313 h 9619"/>
              <a:gd name="connsiteX3" fmla="*/ 9982 w 9991"/>
              <a:gd name="connsiteY3" fmla="*/ 5932 h 9619"/>
              <a:gd name="connsiteX4" fmla="*/ 9986 w 9991"/>
              <a:gd name="connsiteY4" fmla="*/ 2769 h 9619"/>
              <a:gd name="connsiteX0" fmla="*/ 9995 w 10000"/>
              <a:gd name="connsiteY0" fmla="*/ 2879 h 10000"/>
              <a:gd name="connsiteX1" fmla="*/ 0 w 10000"/>
              <a:gd name="connsiteY1" fmla="*/ 2644 h 10000"/>
              <a:gd name="connsiteX2" fmla="*/ 0 w 10000"/>
              <a:gd name="connsiteY2" fmla="*/ 6563 h 10000"/>
              <a:gd name="connsiteX3" fmla="*/ 9991 w 10000"/>
              <a:gd name="connsiteY3" fmla="*/ 6167 h 10000"/>
              <a:gd name="connsiteX4" fmla="*/ 9995 w 10000"/>
              <a:gd name="connsiteY4" fmla="*/ 2879 h 10000"/>
              <a:gd name="connsiteX0" fmla="*/ 9995 w 9996"/>
              <a:gd name="connsiteY0" fmla="*/ 2879 h 10000"/>
              <a:gd name="connsiteX1" fmla="*/ 0 w 9996"/>
              <a:gd name="connsiteY1" fmla="*/ 2644 h 10000"/>
              <a:gd name="connsiteX2" fmla="*/ 0 w 9996"/>
              <a:gd name="connsiteY2" fmla="*/ 6563 h 10000"/>
              <a:gd name="connsiteX3" fmla="*/ 9991 w 9996"/>
              <a:gd name="connsiteY3" fmla="*/ 6167 h 10000"/>
              <a:gd name="connsiteX4" fmla="*/ 9995 w 9996"/>
              <a:gd name="connsiteY4" fmla="*/ 2879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96" h="10000">
                <a:moveTo>
                  <a:pt x="9995" y="2879"/>
                </a:moveTo>
                <a:cubicBezTo>
                  <a:pt x="9870" y="2937"/>
                  <a:pt x="194" y="2700"/>
                  <a:pt x="0" y="2644"/>
                </a:cubicBezTo>
                <a:cubicBezTo>
                  <a:pt x="14" y="3641"/>
                  <a:pt x="0" y="6563"/>
                  <a:pt x="0" y="6563"/>
                </a:cubicBezTo>
                <a:cubicBezTo>
                  <a:pt x="3368" y="0"/>
                  <a:pt x="6353" y="10000"/>
                  <a:pt x="9991" y="6167"/>
                </a:cubicBezTo>
                <a:cubicBezTo>
                  <a:pt x="9996" y="2913"/>
                  <a:pt x="9990" y="6191"/>
                  <a:pt x="9995" y="2879"/>
                </a:cubicBezTo>
                <a:close/>
              </a:path>
            </a:pathLst>
          </a:custGeom>
          <a:gradFill rotWithShape="1">
            <a:gsLst>
              <a:gs pos="0">
                <a:schemeClr val="tx2"/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0" scaled="1"/>
          </a:gradFill>
          <a:ln w="9525" cap="rnd">
            <a:noFill/>
            <a:prstDash val="solid"/>
            <a:round/>
            <a:headEnd/>
            <a:tailEnd/>
          </a:ln>
        </p:spPr>
        <p:txBody>
          <a:bodyPr/>
          <a:lstStyle/>
          <a:p>
            <a:pPr defTabSz="457200" eaLnBrk="1" hangingPunct="1">
              <a:defRPr/>
            </a:pPr>
            <a:endParaRPr lang="he-IL" sz="120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075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42875" y="692150"/>
            <a:ext cx="11911013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he-IL" altLang="en-US"/>
              <a:t>לחץ כדי לערוך סגנון כותרת של תבנית בסיס</a:t>
            </a:r>
            <a:endParaRPr lang="en-US" altLang="en-US"/>
          </a:p>
        </p:txBody>
      </p:sp>
      <p:sp>
        <p:nvSpPr>
          <p:cNvPr id="3076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6525" y="1700213"/>
            <a:ext cx="11911013" cy="468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 altLang="en-US"/>
              <a:t>לחץ כדי לערוך סגנונות טקסט של תבנית בסיס</a:t>
            </a:r>
            <a:endParaRPr lang="en-US" altLang="en-US"/>
          </a:p>
          <a:p>
            <a:pPr lvl="1"/>
            <a:r>
              <a:rPr lang="he-IL" altLang="en-US"/>
              <a:t>רמה שנייה</a:t>
            </a:r>
            <a:endParaRPr lang="en-US" altLang="en-US"/>
          </a:p>
          <a:p>
            <a:pPr lvl="2"/>
            <a:r>
              <a:rPr lang="he-IL" altLang="en-US"/>
              <a:t>רמה שלישית</a:t>
            </a:r>
            <a:endParaRPr lang="en-US" altLang="en-US"/>
          </a:p>
          <a:p>
            <a:pPr lvl="3"/>
            <a:r>
              <a:rPr lang="he-IL" altLang="en-US"/>
              <a:t>רמה רביעית</a:t>
            </a:r>
            <a:endParaRPr lang="en-US" altLang="en-US"/>
          </a:p>
          <a:p>
            <a:pPr lvl="4"/>
            <a:r>
              <a:rPr lang="he-IL" altLang="en-US"/>
              <a:t>רמה חמישית</a:t>
            </a:r>
            <a:endParaRPr lang="en-US" altLang="en-US"/>
          </a:p>
        </p:txBody>
      </p:sp>
      <p:grpSp>
        <p:nvGrpSpPr>
          <p:cNvPr id="3077" name="קבוצה 30"/>
          <p:cNvGrpSpPr>
            <a:grpSpLocks/>
          </p:cNvGrpSpPr>
          <p:nvPr userDrawn="1"/>
        </p:nvGrpSpPr>
        <p:grpSpPr bwMode="auto">
          <a:xfrm flipH="1">
            <a:off x="-19050" y="-600075"/>
            <a:ext cx="12355513" cy="1997075"/>
            <a:chOff x="-113701" y="-600075"/>
            <a:chExt cx="9267226" cy="1997075"/>
          </a:xfrm>
        </p:grpSpPr>
        <p:sp>
          <p:nvSpPr>
            <p:cNvPr id="7201" name="Freeform 33"/>
            <p:cNvSpPr>
              <a:spLocks/>
            </p:cNvSpPr>
            <p:nvPr/>
          </p:nvSpPr>
          <p:spPr bwMode="auto">
            <a:xfrm flipH="1">
              <a:off x="-17254" y="-600075"/>
              <a:ext cx="9170779" cy="1997075"/>
            </a:xfrm>
            <a:custGeom>
              <a:avLst/>
              <a:gdLst/>
              <a:ahLst/>
              <a:cxnLst>
                <a:cxn ang="0">
                  <a:pos x="5760" y="378"/>
                </a:cxn>
                <a:cxn ang="0">
                  <a:pos x="0" y="362"/>
                </a:cxn>
                <a:cxn ang="0">
                  <a:pos x="0" y="629"/>
                </a:cxn>
                <a:cxn ang="0">
                  <a:pos x="5768" y="629"/>
                </a:cxn>
                <a:cxn ang="0">
                  <a:pos x="5760" y="378"/>
                </a:cxn>
              </a:cxnLst>
              <a:rect l="0" t="0" r="r" b="b"/>
              <a:pathLst>
                <a:path w="5768" h="1258">
                  <a:moveTo>
                    <a:pt x="5760" y="378"/>
                  </a:moveTo>
                  <a:cubicBezTo>
                    <a:pt x="5688" y="382"/>
                    <a:pt x="112" y="366"/>
                    <a:pt x="0" y="362"/>
                  </a:cubicBezTo>
                  <a:cubicBezTo>
                    <a:pt x="8" y="430"/>
                    <a:pt x="0" y="629"/>
                    <a:pt x="0" y="629"/>
                  </a:cubicBezTo>
                  <a:cubicBezTo>
                    <a:pt x="1923" y="0"/>
                    <a:pt x="3845" y="1258"/>
                    <a:pt x="5768" y="629"/>
                  </a:cubicBezTo>
                  <a:lnTo>
                    <a:pt x="5760" y="378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1"/>
            </a:gradFill>
            <a:ln w="9525" cap="rnd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200" eaLnBrk="1" hangingPunct="1">
                <a:defRPr/>
              </a:pPr>
              <a:endParaRPr lang="he-IL" sz="1200">
                <a:solidFill>
                  <a:prstClr val="black"/>
                </a:solidFill>
                <a:latin typeface="Times New Roman" pitchFamily="18" charset="0"/>
                <a:cs typeface="+mn-cs"/>
              </a:endParaRPr>
            </a:p>
          </p:txBody>
        </p:sp>
        <p:grpSp>
          <p:nvGrpSpPr>
            <p:cNvPr id="3099" name="קבוצה 29"/>
            <p:cNvGrpSpPr>
              <a:grpSpLocks/>
            </p:cNvGrpSpPr>
            <p:nvPr userDrawn="1"/>
          </p:nvGrpSpPr>
          <p:grpSpPr bwMode="auto">
            <a:xfrm>
              <a:off x="-113701" y="-247673"/>
              <a:ext cx="9267226" cy="989036"/>
              <a:chOff x="-113701" y="-247673"/>
              <a:chExt cx="9267226" cy="989036"/>
            </a:xfrm>
          </p:grpSpPr>
          <p:sp>
            <p:nvSpPr>
              <p:cNvPr id="7200" name="Freeform 32"/>
              <p:cNvSpPr>
                <a:spLocks/>
              </p:cNvSpPr>
              <p:nvPr/>
            </p:nvSpPr>
            <p:spPr bwMode="auto">
              <a:xfrm>
                <a:off x="-113701" y="-247650"/>
                <a:ext cx="9260082" cy="954088"/>
              </a:xfrm>
              <a:custGeom>
                <a:avLst/>
                <a:gdLst>
                  <a:gd name="connsiteX0" fmla="*/ 269 w 10108"/>
                  <a:gd name="connsiteY0" fmla="*/ 3717 h 10000"/>
                  <a:gd name="connsiteX1" fmla="*/ 10100 w 10108"/>
                  <a:gd name="connsiteY1" fmla="*/ 8655 h 10000"/>
                  <a:gd name="connsiteX2" fmla="*/ 10108 w 10108"/>
                  <a:gd name="connsiteY2" fmla="*/ 10000 h 10000"/>
                  <a:gd name="connsiteX3" fmla="*/ 108 w 10108"/>
                  <a:gd name="connsiteY3" fmla="*/ 7650 h 10000"/>
                  <a:gd name="connsiteX4" fmla="*/ 269 w 10108"/>
                  <a:gd name="connsiteY4" fmla="*/ 3717 h 10000"/>
                  <a:gd name="connsiteX0" fmla="*/ 108 w 10108"/>
                  <a:gd name="connsiteY0" fmla="*/ 7650 h 11508"/>
                  <a:gd name="connsiteX1" fmla="*/ 10100 w 10108"/>
                  <a:gd name="connsiteY1" fmla="*/ 8655 h 11508"/>
                  <a:gd name="connsiteX2" fmla="*/ 10108 w 10108"/>
                  <a:gd name="connsiteY2" fmla="*/ 10000 h 11508"/>
                  <a:gd name="connsiteX3" fmla="*/ 108 w 10108"/>
                  <a:gd name="connsiteY3" fmla="*/ 7650 h 11508"/>
                  <a:gd name="connsiteX4" fmla="*/ 108 w 10108"/>
                  <a:gd name="connsiteY4" fmla="*/ 7650 h 11508"/>
                  <a:gd name="connsiteX0" fmla="*/ 108 w 10108"/>
                  <a:gd name="connsiteY0" fmla="*/ 6783 h 10641"/>
                  <a:gd name="connsiteX1" fmla="*/ 10100 w 10108"/>
                  <a:gd name="connsiteY1" fmla="*/ 7788 h 10641"/>
                  <a:gd name="connsiteX2" fmla="*/ 10108 w 10108"/>
                  <a:gd name="connsiteY2" fmla="*/ 9133 h 10641"/>
                  <a:gd name="connsiteX3" fmla="*/ 108 w 10108"/>
                  <a:gd name="connsiteY3" fmla="*/ 6783 h 10641"/>
                  <a:gd name="connsiteX4" fmla="*/ 108 w 10108"/>
                  <a:gd name="connsiteY4" fmla="*/ 6783 h 1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08" h="10641">
                    <a:moveTo>
                      <a:pt x="108" y="6783"/>
                    </a:moveTo>
                    <a:cubicBezTo>
                      <a:pt x="3353" y="10641"/>
                      <a:pt x="7626" y="0"/>
                      <a:pt x="10100" y="7788"/>
                    </a:cubicBezTo>
                    <a:cubicBezTo>
                      <a:pt x="10108" y="8354"/>
                      <a:pt x="10093" y="8354"/>
                      <a:pt x="10108" y="9133"/>
                    </a:cubicBezTo>
                    <a:cubicBezTo>
                      <a:pt x="8380" y="1062"/>
                      <a:pt x="0" y="7048"/>
                      <a:pt x="108" y="6783"/>
                    </a:cubicBezTo>
                    <a:lnTo>
                      <a:pt x="108" y="6783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rnd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457200" eaLnBrk="1" hangingPunct="1">
                  <a:defRPr/>
                </a:pPr>
                <a:endParaRPr lang="he-IL" sz="1200">
                  <a:solidFill>
                    <a:prstClr val="black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3101" name="Freeform 34"/>
              <p:cNvSpPr>
                <a:spLocks/>
              </p:cNvSpPr>
              <p:nvPr/>
            </p:nvSpPr>
            <p:spPr bwMode="auto">
              <a:xfrm>
                <a:off x="-4763" y="49213"/>
                <a:ext cx="9158288" cy="692150"/>
              </a:xfrm>
              <a:custGeom>
                <a:avLst/>
                <a:gdLst>
                  <a:gd name="T0" fmla="*/ 6 w 5769"/>
                  <a:gd name="T1" fmla="*/ 228 h 436"/>
                  <a:gd name="T2" fmla="*/ 1590 w 5769"/>
                  <a:gd name="T3" fmla="*/ 388 h 436"/>
                  <a:gd name="T4" fmla="*/ 4326 w 5769"/>
                  <a:gd name="T5" fmla="*/ 30 h 436"/>
                  <a:gd name="T6" fmla="*/ 5769 w 5769"/>
                  <a:gd name="T7" fmla="*/ 206 h 436"/>
                  <a:gd name="T8" fmla="*/ 5763 w 5769"/>
                  <a:gd name="T9" fmla="*/ 231 h 436"/>
                  <a:gd name="T10" fmla="*/ 4265 w 5769"/>
                  <a:gd name="T11" fmla="*/ 55 h 436"/>
                  <a:gd name="T12" fmla="*/ 1632 w 5769"/>
                  <a:gd name="T13" fmla="*/ 404 h 436"/>
                  <a:gd name="T14" fmla="*/ 0 w 5769"/>
                  <a:gd name="T15" fmla="*/ 247 h 436"/>
                  <a:gd name="T16" fmla="*/ 6 w 5769"/>
                  <a:gd name="T17" fmla="*/ 228 h 4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769" h="436">
                    <a:moveTo>
                      <a:pt x="6" y="228"/>
                    </a:moveTo>
                    <a:cubicBezTo>
                      <a:pt x="253" y="270"/>
                      <a:pt x="857" y="422"/>
                      <a:pt x="1590" y="388"/>
                    </a:cubicBezTo>
                    <a:cubicBezTo>
                      <a:pt x="2310" y="355"/>
                      <a:pt x="3630" y="60"/>
                      <a:pt x="4326" y="30"/>
                    </a:cubicBezTo>
                    <a:cubicBezTo>
                      <a:pt x="5022" y="0"/>
                      <a:pt x="5523" y="147"/>
                      <a:pt x="5769" y="206"/>
                    </a:cubicBezTo>
                    <a:cubicBezTo>
                      <a:pt x="5764" y="187"/>
                      <a:pt x="5757" y="205"/>
                      <a:pt x="5763" y="231"/>
                    </a:cubicBezTo>
                    <a:cubicBezTo>
                      <a:pt x="5584" y="177"/>
                      <a:pt x="4953" y="26"/>
                      <a:pt x="4265" y="55"/>
                    </a:cubicBezTo>
                    <a:cubicBezTo>
                      <a:pt x="3577" y="84"/>
                      <a:pt x="2343" y="372"/>
                      <a:pt x="1632" y="404"/>
                    </a:cubicBezTo>
                    <a:cubicBezTo>
                      <a:pt x="921" y="436"/>
                      <a:pt x="269" y="298"/>
                      <a:pt x="0" y="247"/>
                    </a:cubicBezTo>
                    <a:cubicBezTo>
                      <a:pt x="3" y="222"/>
                      <a:pt x="6" y="240"/>
                      <a:pt x="6" y="228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tx2"/>
                  </a:gs>
                  <a:gs pos="100000">
                    <a:srgbClr val="80000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7" name="Oval 16"/>
          <p:cNvSpPr/>
          <p:nvPr/>
        </p:nvSpPr>
        <p:spPr>
          <a:xfrm>
            <a:off x="11568608" y="6417376"/>
            <a:ext cx="528000" cy="39600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1" anchor="ctr"/>
          <a:lstStyle/>
          <a:p>
            <a:pPr algn="ctr" defTabSz="457200" eaLnBrk="1" hangingPunct="1">
              <a:defRPr/>
            </a:pPr>
            <a:fld id="{760A0941-AE6B-4D95-8AD4-CA09FB4F33C7}" type="slidenum">
              <a:rPr lang="en-US" sz="1400" b="1">
                <a:solidFill>
                  <a:prstClr val="white"/>
                </a:solidFill>
              </a:rPr>
              <a:pPr algn="ctr" defTabSz="457200" eaLnBrk="1" hangingPunct="1">
                <a:defRPr/>
              </a:pPr>
              <a:t>‹#›</a:t>
            </a:fld>
            <a:endParaRPr lang="he-IL" sz="1400" b="1" dirty="0">
              <a:solidFill>
                <a:prstClr val="white"/>
              </a:solidFill>
            </a:endParaRPr>
          </a:p>
        </p:txBody>
      </p:sp>
      <p:grpSp>
        <p:nvGrpSpPr>
          <p:cNvPr id="3081" name="קבוצה 33"/>
          <p:cNvGrpSpPr>
            <a:grpSpLocks/>
          </p:cNvGrpSpPr>
          <p:nvPr/>
        </p:nvGrpSpPr>
        <p:grpSpPr bwMode="auto">
          <a:xfrm>
            <a:off x="8591550" y="188913"/>
            <a:ext cx="1574800" cy="425450"/>
            <a:chOff x="119063" y="57150"/>
            <a:chExt cx="1181100" cy="425450"/>
          </a:xfrm>
        </p:grpSpPr>
        <p:sp>
          <p:nvSpPr>
            <p:cNvPr id="3083" name="Freeform 5"/>
            <p:cNvSpPr>
              <a:spLocks/>
            </p:cNvSpPr>
            <p:nvPr userDrawn="1"/>
          </p:nvSpPr>
          <p:spPr bwMode="auto">
            <a:xfrm>
              <a:off x="739775" y="127000"/>
              <a:ext cx="122237" cy="234950"/>
            </a:xfrm>
            <a:custGeom>
              <a:avLst/>
              <a:gdLst>
                <a:gd name="T0" fmla="*/ 218 w 231"/>
                <a:gd name="T1" fmla="*/ 445 h 445"/>
                <a:gd name="T2" fmla="*/ 158 w 231"/>
                <a:gd name="T3" fmla="*/ 378 h 445"/>
                <a:gd name="T4" fmla="*/ 107 w 231"/>
                <a:gd name="T5" fmla="*/ 312 h 445"/>
                <a:gd name="T6" fmla="*/ 64 w 231"/>
                <a:gd name="T7" fmla="*/ 247 h 445"/>
                <a:gd name="T8" fmla="*/ 33 w 231"/>
                <a:gd name="T9" fmla="*/ 185 h 445"/>
                <a:gd name="T10" fmla="*/ 21 w 231"/>
                <a:gd name="T11" fmla="*/ 155 h 445"/>
                <a:gd name="T12" fmla="*/ 10 w 231"/>
                <a:gd name="T13" fmla="*/ 128 h 445"/>
                <a:gd name="T14" fmla="*/ 3 w 231"/>
                <a:gd name="T15" fmla="*/ 101 h 445"/>
                <a:gd name="T16" fmla="*/ 0 w 231"/>
                <a:gd name="T17" fmla="*/ 76 h 445"/>
                <a:gd name="T18" fmla="*/ 0 w 231"/>
                <a:gd name="T19" fmla="*/ 53 h 445"/>
                <a:gd name="T20" fmla="*/ 3 w 231"/>
                <a:gd name="T21" fmla="*/ 33 h 445"/>
                <a:gd name="T22" fmla="*/ 11 w 231"/>
                <a:gd name="T23" fmla="*/ 15 h 445"/>
                <a:gd name="T24" fmla="*/ 22 w 231"/>
                <a:gd name="T25" fmla="*/ 0 h 445"/>
                <a:gd name="T26" fmla="*/ 36 w 231"/>
                <a:gd name="T27" fmla="*/ 12 h 445"/>
                <a:gd name="T28" fmla="*/ 28 w 231"/>
                <a:gd name="T29" fmla="*/ 25 h 445"/>
                <a:gd name="T30" fmla="*/ 22 w 231"/>
                <a:gd name="T31" fmla="*/ 39 h 445"/>
                <a:gd name="T32" fmla="*/ 18 w 231"/>
                <a:gd name="T33" fmla="*/ 55 h 445"/>
                <a:gd name="T34" fmla="*/ 18 w 231"/>
                <a:gd name="T35" fmla="*/ 74 h 445"/>
                <a:gd name="T36" fmla="*/ 22 w 231"/>
                <a:gd name="T37" fmla="*/ 96 h 445"/>
                <a:gd name="T38" fmla="*/ 28 w 231"/>
                <a:gd name="T39" fmla="*/ 122 h 445"/>
                <a:gd name="T40" fmla="*/ 38 w 231"/>
                <a:gd name="T41" fmla="*/ 148 h 445"/>
                <a:gd name="T42" fmla="*/ 50 w 231"/>
                <a:gd name="T43" fmla="*/ 175 h 445"/>
                <a:gd name="T44" fmla="*/ 80 w 231"/>
                <a:gd name="T45" fmla="*/ 235 h 445"/>
                <a:gd name="T46" fmla="*/ 122 w 231"/>
                <a:gd name="T47" fmla="*/ 300 h 445"/>
                <a:gd name="T48" fmla="*/ 173 w 231"/>
                <a:gd name="T49" fmla="*/ 365 h 445"/>
                <a:gd name="T50" fmla="*/ 231 w 231"/>
                <a:gd name="T51" fmla="*/ 432 h 445"/>
                <a:gd name="T52" fmla="*/ 218 w 231"/>
                <a:gd name="T53" fmla="*/ 445 h 44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31" h="445">
                  <a:moveTo>
                    <a:pt x="218" y="445"/>
                  </a:moveTo>
                  <a:lnTo>
                    <a:pt x="158" y="378"/>
                  </a:lnTo>
                  <a:lnTo>
                    <a:pt x="107" y="312"/>
                  </a:lnTo>
                  <a:lnTo>
                    <a:pt x="64" y="247"/>
                  </a:lnTo>
                  <a:lnTo>
                    <a:pt x="33" y="185"/>
                  </a:lnTo>
                  <a:lnTo>
                    <a:pt x="21" y="155"/>
                  </a:lnTo>
                  <a:lnTo>
                    <a:pt x="10" y="128"/>
                  </a:lnTo>
                  <a:lnTo>
                    <a:pt x="3" y="101"/>
                  </a:lnTo>
                  <a:lnTo>
                    <a:pt x="0" y="76"/>
                  </a:lnTo>
                  <a:lnTo>
                    <a:pt x="0" y="53"/>
                  </a:lnTo>
                  <a:lnTo>
                    <a:pt x="3" y="33"/>
                  </a:lnTo>
                  <a:lnTo>
                    <a:pt x="11" y="15"/>
                  </a:lnTo>
                  <a:lnTo>
                    <a:pt x="22" y="0"/>
                  </a:lnTo>
                  <a:lnTo>
                    <a:pt x="36" y="12"/>
                  </a:lnTo>
                  <a:lnTo>
                    <a:pt x="28" y="25"/>
                  </a:lnTo>
                  <a:lnTo>
                    <a:pt x="22" y="39"/>
                  </a:lnTo>
                  <a:lnTo>
                    <a:pt x="18" y="55"/>
                  </a:lnTo>
                  <a:lnTo>
                    <a:pt x="18" y="74"/>
                  </a:lnTo>
                  <a:lnTo>
                    <a:pt x="22" y="96"/>
                  </a:lnTo>
                  <a:lnTo>
                    <a:pt x="28" y="122"/>
                  </a:lnTo>
                  <a:lnTo>
                    <a:pt x="38" y="148"/>
                  </a:lnTo>
                  <a:lnTo>
                    <a:pt x="50" y="175"/>
                  </a:lnTo>
                  <a:lnTo>
                    <a:pt x="80" y="235"/>
                  </a:lnTo>
                  <a:lnTo>
                    <a:pt x="122" y="300"/>
                  </a:lnTo>
                  <a:lnTo>
                    <a:pt x="173" y="365"/>
                  </a:lnTo>
                  <a:lnTo>
                    <a:pt x="231" y="432"/>
                  </a:lnTo>
                  <a:lnTo>
                    <a:pt x="218" y="44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4" name="Freeform 6"/>
            <p:cNvSpPr>
              <a:spLocks/>
            </p:cNvSpPr>
            <p:nvPr userDrawn="1"/>
          </p:nvSpPr>
          <p:spPr bwMode="auto">
            <a:xfrm>
              <a:off x="752475" y="114300"/>
              <a:ext cx="225425" cy="128588"/>
            </a:xfrm>
            <a:custGeom>
              <a:avLst/>
              <a:gdLst>
                <a:gd name="T0" fmla="*/ 0 w 427"/>
                <a:gd name="T1" fmla="*/ 23 h 242"/>
                <a:gd name="T2" fmla="*/ 13 w 427"/>
                <a:gd name="T3" fmla="*/ 12 h 242"/>
                <a:gd name="T4" fmla="*/ 30 w 427"/>
                <a:gd name="T5" fmla="*/ 5 h 242"/>
                <a:gd name="T6" fmla="*/ 52 w 427"/>
                <a:gd name="T7" fmla="*/ 0 h 242"/>
                <a:gd name="T8" fmla="*/ 72 w 427"/>
                <a:gd name="T9" fmla="*/ 2 h 242"/>
                <a:gd name="T10" fmla="*/ 96 w 427"/>
                <a:gd name="T11" fmla="*/ 5 h 242"/>
                <a:gd name="T12" fmla="*/ 122 w 427"/>
                <a:gd name="T13" fmla="*/ 13 h 242"/>
                <a:gd name="T14" fmla="*/ 149 w 427"/>
                <a:gd name="T15" fmla="*/ 23 h 242"/>
                <a:gd name="T16" fmla="*/ 178 w 427"/>
                <a:gd name="T17" fmla="*/ 35 h 242"/>
                <a:gd name="T18" fmla="*/ 206 w 427"/>
                <a:gd name="T19" fmla="*/ 50 h 242"/>
                <a:gd name="T20" fmla="*/ 236 w 427"/>
                <a:gd name="T21" fmla="*/ 68 h 242"/>
                <a:gd name="T22" fmla="*/ 267 w 427"/>
                <a:gd name="T23" fmla="*/ 89 h 242"/>
                <a:gd name="T24" fmla="*/ 299 w 427"/>
                <a:gd name="T25" fmla="*/ 113 h 242"/>
                <a:gd name="T26" fmla="*/ 332 w 427"/>
                <a:gd name="T27" fmla="*/ 139 h 242"/>
                <a:gd name="T28" fmla="*/ 363 w 427"/>
                <a:gd name="T29" fmla="*/ 166 h 242"/>
                <a:gd name="T30" fmla="*/ 395 w 427"/>
                <a:gd name="T31" fmla="*/ 195 h 242"/>
                <a:gd name="T32" fmla="*/ 427 w 427"/>
                <a:gd name="T33" fmla="*/ 227 h 242"/>
                <a:gd name="T34" fmla="*/ 413 w 427"/>
                <a:gd name="T35" fmla="*/ 242 h 242"/>
                <a:gd name="T36" fmla="*/ 383 w 427"/>
                <a:gd name="T37" fmla="*/ 210 h 242"/>
                <a:gd name="T38" fmla="*/ 351 w 427"/>
                <a:gd name="T39" fmla="*/ 181 h 242"/>
                <a:gd name="T40" fmla="*/ 318 w 427"/>
                <a:gd name="T41" fmla="*/ 153 h 242"/>
                <a:gd name="T42" fmla="*/ 288 w 427"/>
                <a:gd name="T43" fmla="*/ 129 h 242"/>
                <a:gd name="T44" fmla="*/ 256 w 427"/>
                <a:gd name="T45" fmla="*/ 105 h 242"/>
                <a:gd name="T46" fmla="*/ 227 w 427"/>
                <a:gd name="T47" fmla="*/ 86 h 242"/>
                <a:gd name="T48" fmla="*/ 196 w 427"/>
                <a:gd name="T49" fmla="*/ 67 h 242"/>
                <a:gd name="T50" fmla="*/ 168 w 427"/>
                <a:gd name="T51" fmla="*/ 52 h 242"/>
                <a:gd name="T52" fmla="*/ 141 w 427"/>
                <a:gd name="T53" fmla="*/ 41 h 242"/>
                <a:gd name="T54" fmla="*/ 116 w 427"/>
                <a:gd name="T55" fmla="*/ 31 h 242"/>
                <a:gd name="T56" fmla="*/ 94 w 427"/>
                <a:gd name="T57" fmla="*/ 25 h 242"/>
                <a:gd name="T58" fmla="*/ 71 w 427"/>
                <a:gd name="T59" fmla="*/ 21 h 242"/>
                <a:gd name="T60" fmla="*/ 54 w 427"/>
                <a:gd name="T61" fmla="*/ 20 h 242"/>
                <a:gd name="T62" fmla="*/ 37 w 427"/>
                <a:gd name="T63" fmla="*/ 24 h 242"/>
                <a:gd name="T64" fmla="*/ 23 w 427"/>
                <a:gd name="T65" fmla="*/ 29 h 242"/>
                <a:gd name="T66" fmla="*/ 11 w 427"/>
                <a:gd name="T67" fmla="*/ 39 h 242"/>
                <a:gd name="T68" fmla="*/ 0 w 427"/>
                <a:gd name="T69" fmla="*/ 23 h 24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27" h="242">
                  <a:moveTo>
                    <a:pt x="0" y="23"/>
                  </a:moveTo>
                  <a:lnTo>
                    <a:pt x="13" y="12"/>
                  </a:lnTo>
                  <a:lnTo>
                    <a:pt x="30" y="5"/>
                  </a:lnTo>
                  <a:lnTo>
                    <a:pt x="52" y="0"/>
                  </a:lnTo>
                  <a:lnTo>
                    <a:pt x="72" y="2"/>
                  </a:lnTo>
                  <a:lnTo>
                    <a:pt x="96" y="5"/>
                  </a:lnTo>
                  <a:lnTo>
                    <a:pt x="122" y="13"/>
                  </a:lnTo>
                  <a:lnTo>
                    <a:pt x="149" y="23"/>
                  </a:lnTo>
                  <a:lnTo>
                    <a:pt x="178" y="35"/>
                  </a:lnTo>
                  <a:lnTo>
                    <a:pt x="206" y="50"/>
                  </a:lnTo>
                  <a:lnTo>
                    <a:pt x="236" y="68"/>
                  </a:lnTo>
                  <a:lnTo>
                    <a:pt x="267" y="89"/>
                  </a:lnTo>
                  <a:lnTo>
                    <a:pt x="299" y="113"/>
                  </a:lnTo>
                  <a:lnTo>
                    <a:pt x="332" y="139"/>
                  </a:lnTo>
                  <a:lnTo>
                    <a:pt x="363" y="166"/>
                  </a:lnTo>
                  <a:lnTo>
                    <a:pt x="395" y="195"/>
                  </a:lnTo>
                  <a:lnTo>
                    <a:pt x="427" y="227"/>
                  </a:lnTo>
                  <a:lnTo>
                    <a:pt x="413" y="242"/>
                  </a:lnTo>
                  <a:lnTo>
                    <a:pt x="383" y="210"/>
                  </a:lnTo>
                  <a:lnTo>
                    <a:pt x="351" y="181"/>
                  </a:lnTo>
                  <a:lnTo>
                    <a:pt x="318" y="153"/>
                  </a:lnTo>
                  <a:lnTo>
                    <a:pt x="288" y="129"/>
                  </a:lnTo>
                  <a:lnTo>
                    <a:pt x="256" y="105"/>
                  </a:lnTo>
                  <a:lnTo>
                    <a:pt x="227" y="86"/>
                  </a:lnTo>
                  <a:lnTo>
                    <a:pt x="196" y="67"/>
                  </a:lnTo>
                  <a:lnTo>
                    <a:pt x="168" y="52"/>
                  </a:lnTo>
                  <a:lnTo>
                    <a:pt x="141" y="41"/>
                  </a:lnTo>
                  <a:lnTo>
                    <a:pt x="116" y="31"/>
                  </a:lnTo>
                  <a:lnTo>
                    <a:pt x="94" y="25"/>
                  </a:lnTo>
                  <a:lnTo>
                    <a:pt x="71" y="21"/>
                  </a:lnTo>
                  <a:lnTo>
                    <a:pt x="54" y="20"/>
                  </a:lnTo>
                  <a:lnTo>
                    <a:pt x="37" y="24"/>
                  </a:lnTo>
                  <a:lnTo>
                    <a:pt x="23" y="29"/>
                  </a:lnTo>
                  <a:lnTo>
                    <a:pt x="11" y="39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5" name="Freeform 7"/>
            <p:cNvSpPr>
              <a:spLocks/>
            </p:cNvSpPr>
            <p:nvPr userDrawn="1"/>
          </p:nvSpPr>
          <p:spPr bwMode="auto">
            <a:xfrm>
              <a:off x="750888" y="127000"/>
              <a:ext cx="7937" cy="7938"/>
            </a:xfrm>
            <a:custGeom>
              <a:avLst/>
              <a:gdLst>
                <a:gd name="T0" fmla="*/ 0 w 14"/>
                <a:gd name="T1" fmla="*/ 1 h 16"/>
                <a:gd name="T2" fmla="*/ 1 w 14"/>
                <a:gd name="T3" fmla="*/ 0 h 16"/>
                <a:gd name="T4" fmla="*/ 12 w 14"/>
                <a:gd name="T5" fmla="*/ 16 h 16"/>
                <a:gd name="T6" fmla="*/ 14 w 14"/>
                <a:gd name="T7" fmla="*/ 13 h 16"/>
                <a:gd name="T8" fmla="*/ 0 w 14"/>
                <a:gd name="T9" fmla="*/ 1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6">
                  <a:moveTo>
                    <a:pt x="0" y="1"/>
                  </a:moveTo>
                  <a:lnTo>
                    <a:pt x="1" y="0"/>
                  </a:lnTo>
                  <a:lnTo>
                    <a:pt x="12" y="16"/>
                  </a:lnTo>
                  <a:lnTo>
                    <a:pt x="14" y="1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6" name="Freeform 8"/>
            <p:cNvSpPr>
              <a:spLocks/>
            </p:cNvSpPr>
            <p:nvPr userDrawn="1"/>
          </p:nvSpPr>
          <p:spPr bwMode="auto">
            <a:xfrm>
              <a:off x="969963" y="234950"/>
              <a:ext cx="123825" cy="234950"/>
            </a:xfrm>
            <a:custGeom>
              <a:avLst/>
              <a:gdLst>
                <a:gd name="T0" fmla="*/ 15 w 233"/>
                <a:gd name="T1" fmla="*/ 0 h 444"/>
                <a:gd name="T2" fmla="*/ 75 w 233"/>
                <a:gd name="T3" fmla="*/ 66 h 444"/>
                <a:gd name="T4" fmla="*/ 126 w 233"/>
                <a:gd name="T5" fmla="*/ 134 h 444"/>
                <a:gd name="T6" fmla="*/ 169 w 233"/>
                <a:gd name="T7" fmla="*/ 198 h 444"/>
                <a:gd name="T8" fmla="*/ 201 w 233"/>
                <a:gd name="T9" fmla="*/ 259 h 444"/>
                <a:gd name="T10" fmla="*/ 214 w 233"/>
                <a:gd name="T11" fmla="*/ 289 h 444"/>
                <a:gd name="T12" fmla="*/ 222 w 233"/>
                <a:gd name="T13" fmla="*/ 317 h 444"/>
                <a:gd name="T14" fmla="*/ 229 w 233"/>
                <a:gd name="T15" fmla="*/ 344 h 444"/>
                <a:gd name="T16" fmla="*/ 233 w 233"/>
                <a:gd name="T17" fmla="*/ 368 h 444"/>
                <a:gd name="T18" fmla="*/ 233 w 233"/>
                <a:gd name="T19" fmla="*/ 389 h 444"/>
                <a:gd name="T20" fmla="*/ 229 w 233"/>
                <a:gd name="T21" fmla="*/ 412 h 444"/>
                <a:gd name="T22" fmla="*/ 223 w 233"/>
                <a:gd name="T23" fmla="*/ 429 h 444"/>
                <a:gd name="T24" fmla="*/ 212 w 233"/>
                <a:gd name="T25" fmla="*/ 444 h 444"/>
                <a:gd name="T26" fmla="*/ 197 w 233"/>
                <a:gd name="T27" fmla="*/ 432 h 444"/>
                <a:gd name="T28" fmla="*/ 206 w 233"/>
                <a:gd name="T29" fmla="*/ 419 h 444"/>
                <a:gd name="T30" fmla="*/ 211 w 233"/>
                <a:gd name="T31" fmla="*/ 405 h 444"/>
                <a:gd name="T32" fmla="*/ 214 w 233"/>
                <a:gd name="T33" fmla="*/ 388 h 444"/>
                <a:gd name="T34" fmla="*/ 214 w 233"/>
                <a:gd name="T35" fmla="*/ 370 h 444"/>
                <a:gd name="T36" fmla="*/ 210 w 233"/>
                <a:gd name="T37" fmla="*/ 346 h 444"/>
                <a:gd name="T38" fmla="*/ 204 w 233"/>
                <a:gd name="T39" fmla="*/ 323 h 444"/>
                <a:gd name="T40" fmla="*/ 195 w 233"/>
                <a:gd name="T41" fmla="*/ 297 h 444"/>
                <a:gd name="T42" fmla="*/ 184 w 233"/>
                <a:gd name="T43" fmla="*/ 268 h 444"/>
                <a:gd name="T44" fmla="*/ 151 w 233"/>
                <a:gd name="T45" fmla="*/ 208 h 444"/>
                <a:gd name="T46" fmla="*/ 110 w 233"/>
                <a:gd name="T47" fmla="*/ 145 h 444"/>
                <a:gd name="T48" fmla="*/ 60 w 233"/>
                <a:gd name="T49" fmla="*/ 80 h 444"/>
                <a:gd name="T50" fmla="*/ 0 w 233"/>
                <a:gd name="T51" fmla="*/ 12 h 444"/>
                <a:gd name="T52" fmla="*/ 15 w 233"/>
                <a:gd name="T53" fmla="*/ 0 h 4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33" h="444">
                  <a:moveTo>
                    <a:pt x="15" y="0"/>
                  </a:moveTo>
                  <a:lnTo>
                    <a:pt x="75" y="66"/>
                  </a:lnTo>
                  <a:lnTo>
                    <a:pt x="126" y="134"/>
                  </a:lnTo>
                  <a:lnTo>
                    <a:pt x="169" y="198"/>
                  </a:lnTo>
                  <a:lnTo>
                    <a:pt x="201" y="259"/>
                  </a:lnTo>
                  <a:lnTo>
                    <a:pt x="214" y="289"/>
                  </a:lnTo>
                  <a:lnTo>
                    <a:pt x="222" y="317"/>
                  </a:lnTo>
                  <a:lnTo>
                    <a:pt x="229" y="344"/>
                  </a:lnTo>
                  <a:lnTo>
                    <a:pt x="233" y="368"/>
                  </a:lnTo>
                  <a:lnTo>
                    <a:pt x="233" y="389"/>
                  </a:lnTo>
                  <a:lnTo>
                    <a:pt x="229" y="412"/>
                  </a:lnTo>
                  <a:lnTo>
                    <a:pt x="223" y="429"/>
                  </a:lnTo>
                  <a:lnTo>
                    <a:pt x="212" y="444"/>
                  </a:lnTo>
                  <a:lnTo>
                    <a:pt x="197" y="432"/>
                  </a:lnTo>
                  <a:lnTo>
                    <a:pt x="206" y="419"/>
                  </a:lnTo>
                  <a:lnTo>
                    <a:pt x="211" y="405"/>
                  </a:lnTo>
                  <a:lnTo>
                    <a:pt x="214" y="388"/>
                  </a:lnTo>
                  <a:lnTo>
                    <a:pt x="214" y="370"/>
                  </a:lnTo>
                  <a:lnTo>
                    <a:pt x="210" y="346"/>
                  </a:lnTo>
                  <a:lnTo>
                    <a:pt x="204" y="323"/>
                  </a:lnTo>
                  <a:lnTo>
                    <a:pt x="195" y="297"/>
                  </a:lnTo>
                  <a:lnTo>
                    <a:pt x="184" y="268"/>
                  </a:lnTo>
                  <a:lnTo>
                    <a:pt x="151" y="208"/>
                  </a:lnTo>
                  <a:lnTo>
                    <a:pt x="110" y="145"/>
                  </a:lnTo>
                  <a:lnTo>
                    <a:pt x="60" y="80"/>
                  </a:lnTo>
                  <a:lnTo>
                    <a:pt x="0" y="1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7" name="Freeform 9"/>
            <p:cNvSpPr>
              <a:spLocks/>
            </p:cNvSpPr>
            <p:nvPr userDrawn="1"/>
          </p:nvSpPr>
          <p:spPr bwMode="auto">
            <a:xfrm>
              <a:off x="969963" y="234950"/>
              <a:ext cx="7937" cy="7938"/>
            </a:xfrm>
            <a:custGeom>
              <a:avLst/>
              <a:gdLst>
                <a:gd name="T0" fmla="*/ 14 w 15"/>
                <a:gd name="T1" fmla="*/ 0 h 15"/>
                <a:gd name="T2" fmla="*/ 15 w 15"/>
                <a:gd name="T3" fmla="*/ 2 h 15"/>
                <a:gd name="T4" fmla="*/ 0 w 15"/>
                <a:gd name="T5" fmla="*/ 14 h 15"/>
                <a:gd name="T6" fmla="*/ 0 w 15"/>
                <a:gd name="T7" fmla="*/ 15 h 15"/>
                <a:gd name="T8" fmla="*/ 14 w 15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5">
                  <a:moveTo>
                    <a:pt x="14" y="0"/>
                  </a:moveTo>
                  <a:lnTo>
                    <a:pt x="15" y="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8" name="Freeform 10"/>
            <p:cNvSpPr>
              <a:spLocks/>
            </p:cNvSpPr>
            <p:nvPr userDrawn="1"/>
          </p:nvSpPr>
          <p:spPr bwMode="auto">
            <a:xfrm>
              <a:off x="855663" y="354012"/>
              <a:ext cx="227012" cy="128588"/>
            </a:xfrm>
            <a:custGeom>
              <a:avLst/>
              <a:gdLst>
                <a:gd name="T0" fmla="*/ 429 w 429"/>
                <a:gd name="T1" fmla="*/ 220 h 242"/>
                <a:gd name="T2" fmla="*/ 415 w 429"/>
                <a:gd name="T3" fmla="*/ 231 h 242"/>
                <a:gd name="T4" fmla="*/ 397 w 429"/>
                <a:gd name="T5" fmla="*/ 238 h 242"/>
                <a:gd name="T6" fmla="*/ 378 w 429"/>
                <a:gd name="T7" fmla="*/ 242 h 242"/>
                <a:gd name="T8" fmla="*/ 355 w 429"/>
                <a:gd name="T9" fmla="*/ 242 h 242"/>
                <a:gd name="T10" fmla="*/ 332 w 429"/>
                <a:gd name="T11" fmla="*/ 238 h 242"/>
                <a:gd name="T12" fmla="*/ 306 w 429"/>
                <a:gd name="T13" fmla="*/ 231 h 242"/>
                <a:gd name="T14" fmla="*/ 278 w 429"/>
                <a:gd name="T15" fmla="*/ 221 h 242"/>
                <a:gd name="T16" fmla="*/ 251 w 429"/>
                <a:gd name="T17" fmla="*/ 209 h 242"/>
                <a:gd name="T18" fmla="*/ 222 w 429"/>
                <a:gd name="T19" fmla="*/ 193 h 242"/>
                <a:gd name="T20" fmla="*/ 191 w 429"/>
                <a:gd name="T21" fmla="*/ 175 h 242"/>
                <a:gd name="T22" fmla="*/ 161 w 429"/>
                <a:gd name="T23" fmla="*/ 154 h 242"/>
                <a:gd name="T24" fmla="*/ 129 w 429"/>
                <a:gd name="T25" fmla="*/ 130 h 242"/>
                <a:gd name="T26" fmla="*/ 96 w 429"/>
                <a:gd name="T27" fmla="*/ 105 h 242"/>
                <a:gd name="T28" fmla="*/ 65 w 429"/>
                <a:gd name="T29" fmla="*/ 77 h 242"/>
                <a:gd name="T30" fmla="*/ 32 w 429"/>
                <a:gd name="T31" fmla="*/ 47 h 242"/>
                <a:gd name="T32" fmla="*/ 0 w 429"/>
                <a:gd name="T33" fmla="*/ 15 h 242"/>
                <a:gd name="T34" fmla="*/ 13 w 429"/>
                <a:gd name="T35" fmla="*/ 0 h 242"/>
                <a:gd name="T36" fmla="*/ 45 w 429"/>
                <a:gd name="T37" fmla="*/ 32 h 242"/>
                <a:gd name="T38" fmla="*/ 78 w 429"/>
                <a:gd name="T39" fmla="*/ 63 h 242"/>
                <a:gd name="T40" fmla="*/ 110 w 429"/>
                <a:gd name="T41" fmla="*/ 90 h 242"/>
                <a:gd name="T42" fmla="*/ 141 w 429"/>
                <a:gd name="T43" fmla="*/ 115 h 242"/>
                <a:gd name="T44" fmla="*/ 172 w 429"/>
                <a:gd name="T45" fmla="*/ 138 h 242"/>
                <a:gd name="T46" fmla="*/ 202 w 429"/>
                <a:gd name="T47" fmla="*/ 159 h 242"/>
                <a:gd name="T48" fmla="*/ 232 w 429"/>
                <a:gd name="T49" fmla="*/ 177 h 242"/>
                <a:gd name="T50" fmla="*/ 260 w 429"/>
                <a:gd name="T51" fmla="*/ 191 h 242"/>
                <a:gd name="T52" fmla="*/ 287 w 429"/>
                <a:gd name="T53" fmla="*/ 204 h 242"/>
                <a:gd name="T54" fmla="*/ 312 w 429"/>
                <a:gd name="T55" fmla="*/ 212 h 242"/>
                <a:gd name="T56" fmla="*/ 337 w 429"/>
                <a:gd name="T57" fmla="*/ 220 h 242"/>
                <a:gd name="T58" fmla="*/ 357 w 429"/>
                <a:gd name="T59" fmla="*/ 224 h 242"/>
                <a:gd name="T60" fmla="*/ 376 w 429"/>
                <a:gd name="T61" fmla="*/ 224 h 242"/>
                <a:gd name="T62" fmla="*/ 391 w 429"/>
                <a:gd name="T63" fmla="*/ 220 h 242"/>
                <a:gd name="T64" fmla="*/ 404 w 429"/>
                <a:gd name="T65" fmla="*/ 215 h 242"/>
                <a:gd name="T66" fmla="*/ 416 w 429"/>
                <a:gd name="T67" fmla="*/ 205 h 242"/>
                <a:gd name="T68" fmla="*/ 429 w 429"/>
                <a:gd name="T69" fmla="*/ 220 h 24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29" h="242">
                  <a:moveTo>
                    <a:pt x="429" y="220"/>
                  </a:moveTo>
                  <a:lnTo>
                    <a:pt x="415" y="231"/>
                  </a:lnTo>
                  <a:lnTo>
                    <a:pt x="397" y="238"/>
                  </a:lnTo>
                  <a:lnTo>
                    <a:pt x="378" y="242"/>
                  </a:lnTo>
                  <a:lnTo>
                    <a:pt x="355" y="242"/>
                  </a:lnTo>
                  <a:lnTo>
                    <a:pt x="332" y="238"/>
                  </a:lnTo>
                  <a:lnTo>
                    <a:pt x="306" y="231"/>
                  </a:lnTo>
                  <a:lnTo>
                    <a:pt x="278" y="221"/>
                  </a:lnTo>
                  <a:lnTo>
                    <a:pt x="251" y="209"/>
                  </a:lnTo>
                  <a:lnTo>
                    <a:pt x="222" y="193"/>
                  </a:lnTo>
                  <a:lnTo>
                    <a:pt x="191" y="175"/>
                  </a:lnTo>
                  <a:lnTo>
                    <a:pt x="161" y="154"/>
                  </a:lnTo>
                  <a:lnTo>
                    <a:pt x="129" y="130"/>
                  </a:lnTo>
                  <a:lnTo>
                    <a:pt x="96" y="105"/>
                  </a:lnTo>
                  <a:lnTo>
                    <a:pt x="65" y="77"/>
                  </a:lnTo>
                  <a:lnTo>
                    <a:pt x="32" y="47"/>
                  </a:lnTo>
                  <a:lnTo>
                    <a:pt x="0" y="15"/>
                  </a:lnTo>
                  <a:lnTo>
                    <a:pt x="13" y="0"/>
                  </a:lnTo>
                  <a:lnTo>
                    <a:pt x="45" y="32"/>
                  </a:lnTo>
                  <a:lnTo>
                    <a:pt x="78" y="63"/>
                  </a:lnTo>
                  <a:lnTo>
                    <a:pt x="110" y="90"/>
                  </a:lnTo>
                  <a:lnTo>
                    <a:pt x="141" y="115"/>
                  </a:lnTo>
                  <a:lnTo>
                    <a:pt x="172" y="138"/>
                  </a:lnTo>
                  <a:lnTo>
                    <a:pt x="202" y="159"/>
                  </a:lnTo>
                  <a:lnTo>
                    <a:pt x="232" y="177"/>
                  </a:lnTo>
                  <a:lnTo>
                    <a:pt x="260" y="191"/>
                  </a:lnTo>
                  <a:lnTo>
                    <a:pt x="287" y="204"/>
                  </a:lnTo>
                  <a:lnTo>
                    <a:pt x="312" y="212"/>
                  </a:lnTo>
                  <a:lnTo>
                    <a:pt x="337" y="220"/>
                  </a:lnTo>
                  <a:lnTo>
                    <a:pt x="357" y="224"/>
                  </a:lnTo>
                  <a:lnTo>
                    <a:pt x="376" y="224"/>
                  </a:lnTo>
                  <a:lnTo>
                    <a:pt x="391" y="220"/>
                  </a:lnTo>
                  <a:lnTo>
                    <a:pt x="404" y="215"/>
                  </a:lnTo>
                  <a:lnTo>
                    <a:pt x="416" y="205"/>
                  </a:lnTo>
                  <a:lnTo>
                    <a:pt x="429" y="2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9" name="Freeform 11"/>
            <p:cNvSpPr>
              <a:spLocks/>
            </p:cNvSpPr>
            <p:nvPr userDrawn="1"/>
          </p:nvSpPr>
          <p:spPr bwMode="auto">
            <a:xfrm>
              <a:off x="1074738" y="463550"/>
              <a:ext cx="7937" cy="7938"/>
            </a:xfrm>
            <a:custGeom>
              <a:avLst/>
              <a:gdLst>
                <a:gd name="T0" fmla="*/ 15 w 15"/>
                <a:gd name="T1" fmla="*/ 14 h 15"/>
                <a:gd name="T2" fmla="*/ 14 w 15"/>
                <a:gd name="T3" fmla="*/ 15 h 15"/>
                <a:gd name="T4" fmla="*/ 1 w 15"/>
                <a:gd name="T5" fmla="*/ 0 h 15"/>
                <a:gd name="T6" fmla="*/ 0 w 15"/>
                <a:gd name="T7" fmla="*/ 2 h 15"/>
                <a:gd name="T8" fmla="*/ 15 w 15"/>
                <a:gd name="T9" fmla="*/ 14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5">
                  <a:moveTo>
                    <a:pt x="15" y="14"/>
                  </a:moveTo>
                  <a:lnTo>
                    <a:pt x="14" y="15"/>
                  </a:lnTo>
                  <a:lnTo>
                    <a:pt x="1" y="0"/>
                  </a:lnTo>
                  <a:lnTo>
                    <a:pt x="0" y="2"/>
                  </a:lnTo>
                  <a:lnTo>
                    <a:pt x="15" y="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0" name="Freeform 12"/>
            <p:cNvSpPr>
              <a:spLocks/>
            </p:cNvSpPr>
            <p:nvPr userDrawn="1"/>
          </p:nvSpPr>
          <p:spPr bwMode="auto">
            <a:xfrm>
              <a:off x="855663" y="354012"/>
              <a:ext cx="6350" cy="7938"/>
            </a:xfrm>
            <a:custGeom>
              <a:avLst/>
              <a:gdLst>
                <a:gd name="T0" fmla="*/ 0 w 13"/>
                <a:gd name="T1" fmla="*/ 15 h 15"/>
                <a:gd name="T2" fmla="*/ 13 w 13"/>
                <a:gd name="T3" fmla="*/ 2 h 15"/>
                <a:gd name="T4" fmla="*/ 13 w 13"/>
                <a:gd name="T5" fmla="*/ 0 h 15"/>
                <a:gd name="T6" fmla="*/ 0 w 13"/>
                <a:gd name="T7" fmla="*/ 15 h 1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15">
                  <a:moveTo>
                    <a:pt x="0" y="15"/>
                  </a:moveTo>
                  <a:lnTo>
                    <a:pt x="13" y="2"/>
                  </a:lnTo>
                  <a:lnTo>
                    <a:pt x="13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1" name="Freeform 13"/>
            <p:cNvSpPr>
              <a:spLocks/>
            </p:cNvSpPr>
            <p:nvPr userDrawn="1"/>
          </p:nvSpPr>
          <p:spPr bwMode="auto">
            <a:xfrm>
              <a:off x="269875" y="57150"/>
              <a:ext cx="357187" cy="34925"/>
            </a:xfrm>
            <a:custGeom>
              <a:avLst/>
              <a:gdLst>
                <a:gd name="T0" fmla="*/ 0 w 676"/>
                <a:gd name="T1" fmla="*/ 57 h 66"/>
                <a:gd name="T2" fmla="*/ 336 w 676"/>
                <a:gd name="T3" fmla="*/ 57 h 66"/>
                <a:gd name="T4" fmla="*/ 336 w 676"/>
                <a:gd name="T5" fmla="*/ 66 h 66"/>
                <a:gd name="T6" fmla="*/ 676 w 676"/>
                <a:gd name="T7" fmla="*/ 66 h 66"/>
                <a:gd name="T8" fmla="*/ 654 w 676"/>
                <a:gd name="T9" fmla="*/ 0 h 66"/>
                <a:gd name="T10" fmla="*/ 22 w 676"/>
                <a:gd name="T11" fmla="*/ 0 h 66"/>
                <a:gd name="T12" fmla="*/ 0 w 676"/>
                <a:gd name="T13" fmla="*/ 57 h 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76" h="66">
                  <a:moveTo>
                    <a:pt x="0" y="57"/>
                  </a:moveTo>
                  <a:lnTo>
                    <a:pt x="336" y="57"/>
                  </a:lnTo>
                  <a:lnTo>
                    <a:pt x="336" y="66"/>
                  </a:lnTo>
                  <a:lnTo>
                    <a:pt x="676" y="66"/>
                  </a:lnTo>
                  <a:lnTo>
                    <a:pt x="654" y="0"/>
                  </a:lnTo>
                  <a:lnTo>
                    <a:pt x="22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2" name="Freeform 14"/>
            <p:cNvSpPr>
              <a:spLocks/>
            </p:cNvSpPr>
            <p:nvPr userDrawn="1"/>
          </p:nvSpPr>
          <p:spPr bwMode="auto">
            <a:xfrm>
              <a:off x="252413" y="107950"/>
              <a:ext cx="396875" cy="44450"/>
            </a:xfrm>
            <a:custGeom>
              <a:avLst/>
              <a:gdLst>
                <a:gd name="T0" fmla="*/ 15 w 749"/>
                <a:gd name="T1" fmla="*/ 17 h 85"/>
                <a:gd name="T2" fmla="*/ 0 w 749"/>
                <a:gd name="T3" fmla="*/ 54 h 85"/>
                <a:gd name="T4" fmla="*/ 643 w 749"/>
                <a:gd name="T5" fmla="*/ 54 h 85"/>
                <a:gd name="T6" fmla="*/ 650 w 749"/>
                <a:gd name="T7" fmla="*/ 85 h 85"/>
                <a:gd name="T8" fmla="*/ 749 w 749"/>
                <a:gd name="T9" fmla="*/ 85 h 85"/>
                <a:gd name="T10" fmla="*/ 716 w 749"/>
                <a:gd name="T11" fmla="*/ 0 h 85"/>
                <a:gd name="T12" fmla="*/ 369 w 749"/>
                <a:gd name="T13" fmla="*/ 0 h 85"/>
                <a:gd name="T14" fmla="*/ 369 w 749"/>
                <a:gd name="T15" fmla="*/ 17 h 85"/>
                <a:gd name="T16" fmla="*/ 15 w 749"/>
                <a:gd name="T17" fmla="*/ 17 h 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49" h="85">
                  <a:moveTo>
                    <a:pt x="15" y="17"/>
                  </a:moveTo>
                  <a:lnTo>
                    <a:pt x="0" y="54"/>
                  </a:lnTo>
                  <a:lnTo>
                    <a:pt x="643" y="54"/>
                  </a:lnTo>
                  <a:lnTo>
                    <a:pt x="650" y="85"/>
                  </a:lnTo>
                  <a:lnTo>
                    <a:pt x="749" y="85"/>
                  </a:lnTo>
                  <a:lnTo>
                    <a:pt x="716" y="0"/>
                  </a:lnTo>
                  <a:lnTo>
                    <a:pt x="369" y="0"/>
                  </a:lnTo>
                  <a:lnTo>
                    <a:pt x="369" y="17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3" name="Freeform 15"/>
            <p:cNvSpPr>
              <a:spLocks/>
            </p:cNvSpPr>
            <p:nvPr userDrawn="1"/>
          </p:nvSpPr>
          <p:spPr bwMode="auto">
            <a:xfrm>
              <a:off x="233363" y="168275"/>
              <a:ext cx="433387" cy="41275"/>
            </a:xfrm>
            <a:custGeom>
              <a:avLst/>
              <a:gdLst>
                <a:gd name="T0" fmla="*/ 18 w 818"/>
                <a:gd name="T1" fmla="*/ 13 h 78"/>
                <a:gd name="T2" fmla="*/ 405 w 818"/>
                <a:gd name="T3" fmla="*/ 13 h 78"/>
                <a:gd name="T4" fmla="*/ 405 w 818"/>
                <a:gd name="T5" fmla="*/ 0 h 78"/>
                <a:gd name="T6" fmla="*/ 789 w 818"/>
                <a:gd name="T7" fmla="*/ 0 h 78"/>
                <a:gd name="T8" fmla="*/ 818 w 818"/>
                <a:gd name="T9" fmla="*/ 78 h 78"/>
                <a:gd name="T10" fmla="*/ 683 w 818"/>
                <a:gd name="T11" fmla="*/ 78 h 78"/>
                <a:gd name="T12" fmla="*/ 672 w 818"/>
                <a:gd name="T13" fmla="*/ 65 h 78"/>
                <a:gd name="T14" fmla="*/ 0 w 818"/>
                <a:gd name="T15" fmla="*/ 65 h 78"/>
                <a:gd name="T16" fmla="*/ 18 w 818"/>
                <a:gd name="T17" fmla="*/ 13 h 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18" h="78">
                  <a:moveTo>
                    <a:pt x="18" y="13"/>
                  </a:moveTo>
                  <a:lnTo>
                    <a:pt x="405" y="13"/>
                  </a:lnTo>
                  <a:lnTo>
                    <a:pt x="405" y="0"/>
                  </a:lnTo>
                  <a:lnTo>
                    <a:pt x="789" y="0"/>
                  </a:lnTo>
                  <a:lnTo>
                    <a:pt x="818" y="78"/>
                  </a:lnTo>
                  <a:lnTo>
                    <a:pt x="683" y="78"/>
                  </a:lnTo>
                  <a:lnTo>
                    <a:pt x="672" y="65"/>
                  </a:lnTo>
                  <a:lnTo>
                    <a:pt x="0" y="65"/>
                  </a:lnTo>
                  <a:lnTo>
                    <a:pt x="18" y="1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4" name="Freeform 16"/>
            <p:cNvSpPr>
              <a:spLocks/>
            </p:cNvSpPr>
            <p:nvPr userDrawn="1"/>
          </p:nvSpPr>
          <p:spPr bwMode="auto">
            <a:xfrm>
              <a:off x="219075" y="227012"/>
              <a:ext cx="468312" cy="46038"/>
            </a:xfrm>
            <a:custGeom>
              <a:avLst/>
              <a:gdLst>
                <a:gd name="T0" fmla="*/ 11 w 884"/>
                <a:gd name="T1" fmla="*/ 18 h 85"/>
                <a:gd name="T2" fmla="*/ 431 w 884"/>
                <a:gd name="T3" fmla="*/ 18 h 85"/>
                <a:gd name="T4" fmla="*/ 431 w 884"/>
                <a:gd name="T5" fmla="*/ 0 h 85"/>
                <a:gd name="T6" fmla="*/ 858 w 884"/>
                <a:gd name="T7" fmla="*/ 0 h 85"/>
                <a:gd name="T8" fmla="*/ 884 w 884"/>
                <a:gd name="T9" fmla="*/ 85 h 85"/>
                <a:gd name="T10" fmla="*/ 730 w 884"/>
                <a:gd name="T11" fmla="*/ 85 h 85"/>
                <a:gd name="T12" fmla="*/ 719 w 884"/>
                <a:gd name="T13" fmla="*/ 50 h 85"/>
                <a:gd name="T14" fmla="*/ 0 w 884"/>
                <a:gd name="T15" fmla="*/ 50 h 85"/>
                <a:gd name="T16" fmla="*/ 11 w 884"/>
                <a:gd name="T17" fmla="*/ 18 h 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84" h="85">
                  <a:moveTo>
                    <a:pt x="11" y="18"/>
                  </a:moveTo>
                  <a:lnTo>
                    <a:pt x="431" y="18"/>
                  </a:lnTo>
                  <a:lnTo>
                    <a:pt x="431" y="0"/>
                  </a:lnTo>
                  <a:lnTo>
                    <a:pt x="858" y="0"/>
                  </a:lnTo>
                  <a:lnTo>
                    <a:pt x="884" y="85"/>
                  </a:lnTo>
                  <a:lnTo>
                    <a:pt x="730" y="85"/>
                  </a:lnTo>
                  <a:lnTo>
                    <a:pt x="719" y="50"/>
                  </a:lnTo>
                  <a:lnTo>
                    <a:pt x="0" y="50"/>
                  </a:lnTo>
                  <a:lnTo>
                    <a:pt x="11" y="1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5" name="Freeform 17"/>
            <p:cNvSpPr>
              <a:spLocks/>
            </p:cNvSpPr>
            <p:nvPr userDrawn="1"/>
          </p:nvSpPr>
          <p:spPr bwMode="auto">
            <a:xfrm>
              <a:off x="125413" y="287337"/>
              <a:ext cx="1174750" cy="47625"/>
            </a:xfrm>
            <a:custGeom>
              <a:avLst/>
              <a:gdLst>
                <a:gd name="T0" fmla="*/ 0 w 2221"/>
                <a:gd name="T1" fmla="*/ 73 h 88"/>
                <a:gd name="T2" fmla="*/ 884 w 2221"/>
                <a:gd name="T3" fmla="*/ 73 h 88"/>
                <a:gd name="T4" fmla="*/ 888 w 2221"/>
                <a:gd name="T5" fmla="*/ 88 h 88"/>
                <a:gd name="T6" fmla="*/ 1547 w 2221"/>
                <a:gd name="T7" fmla="*/ 88 h 88"/>
                <a:gd name="T8" fmla="*/ 2207 w 2221"/>
                <a:gd name="T9" fmla="*/ 88 h 88"/>
                <a:gd name="T10" fmla="*/ 2221 w 2221"/>
                <a:gd name="T11" fmla="*/ 0 h 88"/>
                <a:gd name="T12" fmla="*/ 1418 w 2221"/>
                <a:gd name="T13" fmla="*/ 0 h 88"/>
                <a:gd name="T14" fmla="*/ 613 w 2221"/>
                <a:gd name="T15" fmla="*/ 0 h 88"/>
                <a:gd name="T16" fmla="*/ 613 w 2221"/>
                <a:gd name="T17" fmla="*/ 39 h 88"/>
                <a:gd name="T18" fmla="*/ 18 w 2221"/>
                <a:gd name="T19" fmla="*/ 36 h 88"/>
                <a:gd name="T20" fmla="*/ 0 w 2221"/>
                <a:gd name="T21" fmla="*/ 73 h 8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21" h="88">
                  <a:moveTo>
                    <a:pt x="0" y="73"/>
                  </a:moveTo>
                  <a:lnTo>
                    <a:pt x="884" y="73"/>
                  </a:lnTo>
                  <a:lnTo>
                    <a:pt x="888" y="88"/>
                  </a:lnTo>
                  <a:lnTo>
                    <a:pt x="1547" y="88"/>
                  </a:lnTo>
                  <a:lnTo>
                    <a:pt x="2207" y="88"/>
                  </a:lnTo>
                  <a:lnTo>
                    <a:pt x="2221" y="0"/>
                  </a:lnTo>
                  <a:lnTo>
                    <a:pt x="1418" y="0"/>
                  </a:lnTo>
                  <a:lnTo>
                    <a:pt x="613" y="0"/>
                  </a:lnTo>
                  <a:lnTo>
                    <a:pt x="613" y="39"/>
                  </a:lnTo>
                  <a:lnTo>
                    <a:pt x="18" y="36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6" name="Freeform 18"/>
            <p:cNvSpPr>
              <a:spLocks/>
            </p:cNvSpPr>
            <p:nvPr userDrawn="1"/>
          </p:nvSpPr>
          <p:spPr bwMode="auto">
            <a:xfrm>
              <a:off x="119063" y="355600"/>
              <a:ext cx="1082675" cy="34925"/>
            </a:xfrm>
            <a:custGeom>
              <a:avLst/>
              <a:gdLst>
                <a:gd name="T0" fmla="*/ 0 w 2046"/>
                <a:gd name="T1" fmla="*/ 47 h 64"/>
                <a:gd name="T2" fmla="*/ 862 w 2046"/>
                <a:gd name="T3" fmla="*/ 47 h 64"/>
                <a:gd name="T4" fmla="*/ 1729 w 2046"/>
                <a:gd name="T5" fmla="*/ 47 h 64"/>
                <a:gd name="T6" fmla="*/ 1740 w 2046"/>
                <a:gd name="T7" fmla="*/ 64 h 64"/>
                <a:gd name="T8" fmla="*/ 2027 w 2046"/>
                <a:gd name="T9" fmla="*/ 64 h 64"/>
                <a:gd name="T10" fmla="*/ 2046 w 2046"/>
                <a:gd name="T11" fmla="*/ 0 h 64"/>
                <a:gd name="T12" fmla="*/ 1118 w 2046"/>
                <a:gd name="T13" fmla="*/ 0 h 64"/>
                <a:gd name="T14" fmla="*/ 190 w 2046"/>
                <a:gd name="T15" fmla="*/ 0 h 64"/>
                <a:gd name="T16" fmla="*/ 176 w 2046"/>
                <a:gd name="T17" fmla="*/ 12 h 64"/>
                <a:gd name="T18" fmla="*/ 15 w 2046"/>
                <a:gd name="T19" fmla="*/ 12 h 64"/>
                <a:gd name="T20" fmla="*/ 0 w 2046"/>
                <a:gd name="T21" fmla="*/ 47 h 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46" h="64">
                  <a:moveTo>
                    <a:pt x="0" y="47"/>
                  </a:moveTo>
                  <a:lnTo>
                    <a:pt x="862" y="47"/>
                  </a:lnTo>
                  <a:lnTo>
                    <a:pt x="1729" y="47"/>
                  </a:lnTo>
                  <a:lnTo>
                    <a:pt x="1740" y="64"/>
                  </a:lnTo>
                  <a:lnTo>
                    <a:pt x="2027" y="64"/>
                  </a:lnTo>
                  <a:lnTo>
                    <a:pt x="2046" y="0"/>
                  </a:lnTo>
                  <a:lnTo>
                    <a:pt x="1118" y="0"/>
                  </a:lnTo>
                  <a:lnTo>
                    <a:pt x="190" y="0"/>
                  </a:lnTo>
                  <a:lnTo>
                    <a:pt x="176" y="12"/>
                  </a:lnTo>
                  <a:lnTo>
                    <a:pt x="15" y="12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7" name="Oval 19"/>
            <p:cNvSpPr>
              <a:spLocks noChangeArrowheads="1"/>
            </p:cNvSpPr>
            <p:nvPr userDrawn="1"/>
          </p:nvSpPr>
          <p:spPr bwMode="auto">
            <a:xfrm>
              <a:off x="876300" y="147637"/>
              <a:ext cx="57150" cy="6508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algn="r" defTabSz="457200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defTabSz="457200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defTabSz="457200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defTabSz="457200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defTabSz="457200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defTabSz="457200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defTabSz="457200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defTabSz="457200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defTabSz="457200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l" rtl="0" eaLnBrk="1" hangingPunct="1"/>
              <a:endParaRPr lang="he-IL" altLang="en-US" sz="12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32" name="Rectangle 11"/>
          <p:cNvSpPr/>
          <p:nvPr userDrawn="1"/>
        </p:nvSpPr>
        <p:spPr>
          <a:xfrm>
            <a:off x="9115425" y="84138"/>
            <a:ext cx="1247775" cy="2222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457200" eaLnBrk="1" hangingPunct="1">
              <a:lnSpc>
                <a:spcPct val="80000"/>
              </a:lnSpc>
              <a:defRPr/>
            </a:pPr>
            <a:r>
              <a:rPr lang="en-US" sz="1050" b="1" dirty="0" err="1">
                <a:solidFill>
                  <a:srgbClr val="2262A2"/>
                </a:solidFill>
                <a:latin typeface="Times New Roman" pitchFamily="18" charset="0"/>
                <a:ea typeface="Times New Roman"/>
                <a:cs typeface="+mn-cs"/>
              </a:rPr>
              <a:t>Soreq</a:t>
            </a:r>
            <a:r>
              <a:rPr lang="en-US" sz="1050" b="1" dirty="0">
                <a:solidFill>
                  <a:srgbClr val="2262A2"/>
                </a:solidFill>
                <a:latin typeface="Times New Roman" pitchFamily="18" charset="0"/>
                <a:ea typeface="Times New Roman"/>
                <a:cs typeface="+mn-cs"/>
              </a:rPr>
              <a:t> NRC</a:t>
            </a:r>
            <a:endParaRPr lang="he-IL" sz="900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4" r:id="rId4"/>
    <p:sldLayoutId id="2147483695" r:id="rId5"/>
    <p:sldLayoutId id="2147483690" r:id="rId6"/>
    <p:sldLayoutId id="2147483696" r:id="rId7"/>
  </p:sldLayoutIdLst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3600" b="1">
          <a:solidFill>
            <a:srgbClr val="006666"/>
          </a:solidFill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3600" b="1">
          <a:solidFill>
            <a:srgbClr val="006666"/>
          </a:solidFill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3600" b="1">
          <a:solidFill>
            <a:srgbClr val="006666"/>
          </a:solidFill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3600" b="1">
          <a:solidFill>
            <a:srgbClr val="006666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lnSpc>
          <a:spcPct val="80000"/>
        </a:lnSpc>
        <a:spcBef>
          <a:spcPts val="1200"/>
        </a:spcBef>
        <a:spcAft>
          <a:spcPts val="1200"/>
        </a:spcAft>
        <a:buClr>
          <a:schemeClr val="tx2"/>
        </a:buClr>
        <a:buSzPct val="85000"/>
        <a:buFont typeface="Wingdings" pitchFamily="2" charset="2"/>
        <a:buChar char="v"/>
        <a:defRPr sz="3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80000"/>
        </a:lnSpc>
        <a:spcBef>
          <a:spcPts val="1200"/>
        </a:spcBef>
        <a:spcAft>
          <a:spcPts val="1200"/>
        </a:spcAft>
        <a:buClr>
          <a:schemeClr val="tx1"/>
        </a:buClr>
        <a:buSzPct val="75000"/>
        <a:buFont typeface="Wingdings" pitchFamily="2" charset="2"/>
        <a:buChar char="v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lnSpc>
          <a:spcPct val="80000"/>
        </a:lnSpc>
        <a:spcBef>
          <a:spcPts val="1200"/>
        </a:spcBef>
        <a:spcAft>
          <a:spcPts val="1200"/>
        </a:spcAft>
        <a:buClr>
          <a:srgbClr val="63A1DE"/>
        </a:buClr>
        <a:buSzPct val="85000"/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lnSpc>
          <a:spcPct val="80000"/>
        </a:lnSpc>
        <a:spcBef>
          <a:spcPts val="1200"/>
        </a:spcBef>
        <a:spcAft>
          <a:spcPts val="1200"/>
        </a:spcAft>
        <a:buClr>
          <a:srgbClr val="63A1DE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lnSpc>
          <a:spcPct val="80000"/>
        </a:lnSpc>
        <a:spcBef>
          <a:spcPts val="1200"/>
        </a:spcBef>
        <a:spcAft>
          <a:spcPts val="1200"/>
        </a:spcAft>
        <a:buClr>
          <a:srgbClr val="63A1DE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rgbClr val="800000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12129" y="1162767"/>
            <a:ext cx="8079969" cy="3262432"/>
          </a:xfrm>
        </p:spPr>
        <p:txBody>
          <a:bodyPr/>
          <a:lstStyle/>
          <a:p>
            <a:pPr rtl="0">
              <a:lnSpc>
                <a:spcPct val="100000"/>
              </a:lnSpc>
            </a:pPr>
            <a:r>
              <a:rPr lang="en-US" altLang="en-US" sz="6600" dirty="0"/>
              <a:t>Overview of SARAF</a:t>
            </a:r>
            <a:br>
              <a:rPr lang="he-IL" altLang="en-US" dirty="0"/>
            </a:br>
            <a:br>
              <a:rPr lang="en-US" altLang="en-US" dirty="0"/>
            </a:br>
            <a:r>
              <a:rPr lang="en-US" altLang="en-US" sz="3600" dirty="0"/>
              <a:t>Israel Mardor</a:t>
            </a:r>
            <a:br>
              <a:rPr lang="en-US" altLang="en-US" dirty="0"/>
            </a:br>
            <a:br>
              <a:rPr lang="en-US" altLang="en-US" sz="2400" dirty="0"/>
            </a:br>
            <a:r>
              <a:rPr lang="en-US" altLang="en-US" sz="2800" dirty="0"/>
              <a:t>Soreq Nuclear Research Center</a:t>
            </a:r>
            <a:endParaRPr lang="fr-ML" altLang="en-US" sz="7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4E0791C-2573-A844-EF04-4F23193041B0}"/>
              </a:ext>
            </a:extLst>
          </p:cNvPr>
          <p:cNvSpPr txBox="1"/>
          <p:nvPr/>
        </p:nvSpPr>
        <p:spPr>
          <a:xfrm>
            <a:off x="3852529" y="5085725"/>
            <a:ext cx="7013395" cy="107895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/>
              <a:t>Joint SARAF &amp; WIS TPC Mini-Workshop</a:t>
            </a:r>
          </a:p>
          <a:p>
            <a:pPr algn="ctr">
              <a:lnSpc>
                <a:spcPct val="120000"/>
              </a:lnSpc>
            </a:pPr>
            <a:r>
              <a:rPr lang="en-US" sz="2800" dirty="0"/>
              <a:t>Weizmann Institute of Science, 19/02/2026</a:t>
            </a:r>
            <a:endParaRPr lang="he-IL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2" name="TextBox 13"/>
          <p:cNvSpPr txBox="1">
            <a:spLocks noChangeArrowheads="1"/>
          </p:cNvSpPr>
          <p:nvPr/>
        </p:nvSpPr>
        <p:spPr bwMode="auto">
          <a:xfrm>
            <a:off x="8553796" y="5981700"/>
            <a:ext cx="17887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chemeClr val="bg1"/>
                </a:solidFill>
              </a:rPr>
              <a:t>Nov. 11</a:t>
            </a:r>
            <a:r>
              <a:rPr lang="en-US" altLang="en-US" b="1" baseline="30000" dirty="0">
                <a:solidFill>
                  <a:schemeClr val="bg1"/>
                </a:solidFill>
              </a:rPr>
              <a:t>th</a:t>
            </a:r>
            <a:r>
              <a:rPr lang="en-US" altLang="en-US" b="1" dirty="0">
                <a:solidFill>
                  <a:schemeClr val="bg1"/>
                </a:solidFill>
              </a:rPr>
              <a:t>, 2019</a:t>
            </a:r>
          </a:p>
        </p:txBody>
      </p:sp>
      <p:sp>
        <p:nvSpPr>
          <p:cNvPr id="25613" name="Title 9"/>
          <p:cNvSpPr>
            <a:spLocks noGrp="1"/>
          </p:cNvSpPr>
          <p:nvPr>
            <p:ph type="title"/>
          </p:nvPr>
        </p:nvSpPr>
        <p:spPr>
          <a:xfrm>
            <a:off x="6660400" y="395603"/>
            <a:ext cx="5400675" cy="764771"/>
          </a:xfrm>
          <a:solidFill>
            <a:schemeClr val="bg1"/>
          </a:solidFill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altLang="en-US" sz="4400" dirty="0"/>
              <a:t>SARAF II – building</a:t>
            </a:r>
          </a:p>
        </p:txBody>
      </p:sp>
      <p:sp>
        <p:nvSpPr>
          <p:cNvPr id="25614" name="TextBox 3"/>
          <p:cNvSpPr txBox="1">
            <a:spLocks noChangeArrowheads="1"/>
          </p:cNvSpPr>
          <p:nvPr/>
        </p:nvSpPr>
        <p:spPr bwMode="auto">
          <a:xfrm>
            <a:off x="5876925" y="5170488"/>
            <a:ext cx="12271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bg1"/>
                </a:solidFill>
              </a:rPr>
              <a:t>SARAF-I</a:t>
            </a:r>
          </a:p>
        </p:txBody>
      </p:sp>
      <p:sp>
        <p:nvSpPr>
          <p:cNvPr id="25615" name="TextBox 17"/>
          <p:cNvSpPr txBox="1">
            <a:spLocks noChangeArrowheads="1"/>
          </p:cNvSpPr>
          <p:nvPr/>
        </p:nvSpPr>
        <p:spPr bwMode="auto">
          <a:xfrm>
            <a:off x="8418513" y="5170488"/>
            <a:ext cx="12969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chemeClr val="bg1"/>
                </a:solidFill>
              </a:rPr>
              <a:t>SARAF-II</a:t>
            </a:r>
          </a:p>
        </p:txBody>
      </p:sp>
      <p:pic>
        <p:nvPicPr>
          <p:cNvPr id="2" name="תמונה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4"/>
          <a:stretch/>
        </p:blipFill>
        <p:spPr>
          <a:xfrm>
            <a:off x="1230282" y="1261597"/>
            <a:ext cx="9958648" cy="512298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2" name="TextBox 13"/>
          <p:cNvSpPr txBox="1">
            <a:spLocks noChangeArrowheads="1"/>
          </p:cNvSpPr>
          <p:nvPr/>
        </p:nvSpPr>
        <p:spPr bwMode="auto">
          <a:xfrm>
            <a:off x="8553796" y="5981700"/>
            <a:ext cx="17887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chemeClr val="bg1"/>
                </a:solidFill>
              </a:rPr>
              <a:t>Nov. 11</a:t>
            </a:r>
            <a:r>
              <a:rPr lang="en-US" altLang="en-US" b="1" baseline="30000" dirty="0">
                <a:solidFill>
                  <a:schemeClr val="bg1"/>
                </a:solidFill>
              </a:rPr>
              <a:t>th</a:t>
            </a:r>
            <a:r>
              <a:rPr lang="en-US" altLang="en-US" b="1" dirty="0">
                <a:solidFill>
                  <a:schemeClr val="bg1"/>
                </a:solidFill>
              </a:rPr>
              <a:t>, 2019</a:t>
            </a:r>
          </a:p>
        </p:txBody>
      </p:sp>
      <p:sp>
        <p:nvSpPr>
          <p:cNvPr id="25613" name="Title 9"/>
          <p:cNvSpPr>
            <a:spLocks noGrp="1"/>
          </p:cNvSpPr>
          <p:nvPr>
            <p:ph type="title"/>
          </p:nvPr>
        </p:nvSpPr>
        <p:spPr>
          <a:xfrm>
            <a:off x="6733136" y="467225"/>
            <a:ext cx="5400675" cy="764771"/>
          </a:xfrm>
          <a:solidFill>
            <a:schemeClr val="bg1"/>
          </a:solidFill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altLang="en-US" sz="4400" dirty="0"/>
              <a:t>SARAF II – building</a:t>
            </a:r>
          </a:p>
        </p:txBody>
      </p:sp>
      <p:sp>
        <p:nvSpPr>
          <p:cNvPr id="25614" name="TextBox 3"/>
          <p:cNvSpPr txBox="1">
            <a:spLocks noChangeArrowheads="1"/>
          </p:cNvSpPr>
          <p:nvPr/>
        </p:nvSpPr>
        <p:spPr bwMode="auto">
          <a:xfrm>
            <a:off x="5876925" y="5170488"/>
            <a:ext cx="12271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bg1"/>
                </a:solidFill>
              </a:rPr>
              <a:t>SARAF-I</a:t>
            </a:r>
          </a:p>
        </p:txBody>
      </p:sp>
      <p:sp>
        <p:nvSpPr>
          <p:cNvPr id="25615" name="TextBox 17"/>
          <p:cNvSpPr txBox="1">
            <a:spLocks noChangeArrowheads="1"/>
          </p:cNvSpPr>
          <p:nvPr/>
        </p:nvSpPr>
        <p:spPr bwMode="auto">
          <a:xfrm>
            <a:off x="8418513" y="5170488"/>
            <a:ext cx="12969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chemeClr val="bg1"/>
                </a:solidFill>
              </a:rPr>
              <a:t>SARAF-II</a:t>
            </a:r>
          </a:p>
        </p:txBody>
      </p:sp>
      <p:pic>
        <p:nvPicPr>
          <p:cNvPr id="1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136" y="2510442"/>
            <a:ext cx="5250350" cy="2490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תמונה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831" y="1260773"/>
            <a:ext cx="6600305" cy="439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035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5D74F-9118-AD3F-4C74-E0462ABEC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400" y="120361"/>
            <a:ext cx="11912600" cy="957263"/>
          </a:xfrm>
        </p:spPr>
        <p:txBody>
          <a:bodyPr/>
          <a:lstStyle/>
          <a:p>
            <a:pPr algn="r"/>
            <a:r>
              <a:rPr lang="en-US" dirty="0"/>
              <a:t>SARAF II – Installations on site</a:t>
            </a:r>
            <a:endParaRPr lang="he-IL" dirty="0"/>
          </a:p>
        </p:txBody>
      </p:sp>
      <p:pic>
        <p:nvPicPr>
          <p:cNvPr id="3" name="Picture 20">
            <a:extLst>
              <a:ext uri="{FF2B5EF4-FFF2-40B4-BE49-F238E27FC236}">
                <a16:creationId xmlns:a16="http://schemas.microsoft.com/office/drawing/2014/main" id="{A17959F4-B093-9938-3B01-BAD32037FC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6" t="21869" b="18504"/>
          <a:stretch>
            <a:fillRect/>
          </a:stretch>
        </p:blipFill>
        <p:spPr bwMode="auto">
          <a:xfrm>
            <a:off x="5964381" y="1992808"/>
            <a:ext cx="6133869" cy="277662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4FA01E8D-4E06-7775-6B20-D935A35ED8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1" r="5557"/>
          <a:stretch>
            <a:fillRect/>
          </a:stretch>
        </p:blipFill>
        <p:spPr bwMode="auto">
          <a:xfrm>
            <a:off x="2220519" y="1992808"/>
            <a:ext cx="3595474" cy="2776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>
            <a:extLst>
              <a:ext uri="{FF2B5EF4-FFF2-40B4-BE49-F238E27FC236}">
                <a16:creationId xmlns:a16="http://schemas.microsoft.com/office/drawing/2014/main" id="{DE9276C5-F0D5-2E9D-731F-EFDD3EFEDA9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3" t="1095" r="8029" b="-1095"/>
          <a:stretch>
            <a:fillRect/>
          </a:stretch>
        </p:blipFill>
        <p:spPr bwMode="auto">
          <a:xfrm>
            <a:off x="47361" y="1531576"/>
            <a:ext cx="2098964" cy="379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23">
            <a:extLst>
              <a:ext uri="{FF2B5EF4-FFF2-40B4-BE49-F238E27FC236}">
                <a16:creationId xmlns:a16="http://schemas.microsoft.com/office/drawing/2014/main" id="{154CAFE2-9DEC-21CE-EFA1-0015131F2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07922" y="3136899"/>
            <a:ext cx="7082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400" b="1" dirty="0">
                <a:solidFill>
                  <a:srgbClr val="FFFF00"/>
                </a:solidFill>
              </a:rPr>
              <a:t>RFQ</a:t>
            </a:r>
          </a:p>
        </p:txBody>
      </p:sp>
      <p:sp>
        <p:nvSpPr>
          <p:cNvPr id="8" name="TextBox 82">
            <a:extLst>
              <a:ext uri="{FF2B5EF4-FFF2-40B4-BE49-F238E27FC236}">
                <a16:creationId xmlns:a16="http://schemas.microsoft.com/office/drawing/2014/main" id="{508E20AD-906A-D6B6-431B-AD6936388F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6933" y="2577008"/>
            <a:ext cx="9233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400" b="1" dirty="0">
                <a:solidFill>
                  <a:srgbClr val="FFFF00"/>
                </a:solidFill>
              </a:rPr>
              <a:t>MEBT</a:t>
            </a:r>
          </a:p>
        </p:txBody>
      </p:sp>
      <p:sp>
        <p:nvSpPr>
          <p:cNvPr id="9" name="TextBox 83">
            <a:extLst>
              <a:ext uri="{FF2B5EF4-FFF2-40B4-BE49-F238E27FC236}">
                <a16:creationId xmlns:a16="http://schemas.microsoft.com/office/drawing/2014/main" id="{0EC1EEFF-ADD4-66DA-093C-0F7617A9AF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9583" y="2061142"/>
            <a:ext cx="7729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400" b="1" dirty="0">
                <a:solidFill>
                  <a:srgbClr val="FFFF00"/>
                </a:solidFill>
              </a:rPr>
              <a:t>CM1</a:t>
            </a:r>
          </a:p>
        </p:txBody>
      </p:sp>
      <p:sp>
        <p:nvSpPr>
          <p:cNvPr id="10" name="TextBox 84">
            <a:extLst>
              <a:ext uri="{FF2B5EF4-FFF2-40B4-BE49-F238E27FC236}">
                <a16:creationId xmlns:a16="http://schemas.microsoft.com/office/drawing/2014/main" id="{1E770291-5F25-3778-6540-7529005044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0187" y="2115343"/>
            <a:ext cx="7729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400" b="1" dirty="0">
                <a:solidFill>
                  <a:srgbClr val="FFFF00"/>
                </a:solidFill>
              </a:rPr>
              <a:t>CM4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0CAB8C-8F44-F789-8762-E5C03920D57A}"/>
              </a:ext>
            </a:extLst>
          </p:cNvPr>
          <p:cNvSpPr txBox="1"/>
          <p:nvPr/>
        </p:nvSpPr>
        <p:spPr>
          <a:xfrm>
            <a:off x="7898289" y="1419782"/>
            <a:ext cx="200407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/>
              <a:t>Accelerator</a:t>
            </a:r>
            <a:endParaRPr lang="he-IL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92EACE-5083-1FA9-8BC3-693B772BEB22}"/>
              </a:ext>
            </a:extLst>
          </p:cNvPr>
          <p:cNvSpPr txBox="1"/>
          <p:nvPr/>
        </p:nvSpPr>
        <p:spPr>
          <a:xfrm>
            <a:off x="2913053" y="1419782"/>
            <a:ext cx="2284600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/>
              <a:t>Beam line #1</a:t>
            </a:r>
            <a:endParaRPr lang="he-IL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EBC4C3-7BF5-0FAB-2E89-79458EBFA07D}"/>
              </a:ext>
            </a:extLst>
          </p:cNvPr>
          <p:cNvSpPr txBox="1"/>
          <p:nvPr/>
        </p:nvSpPr>
        <p:spPr>
          <a:xfrm>
            <a:off x="0" y="692903"/>
            <a:ext cx="2135521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dirty="0" err="1"/>
              <a:t>GaLiT</a:t>
            </a:r>
            <a:endParaRPr lang="en-US" sz="2400" dirty="0"/>
          </a:p>
          <a:p>
            <a:pPr algn="ctr"/>
            <a:r>
              <a:rPr lang="en-US" sz="2000" dirty="0" err="1"/>
              <a:t>GaIn</a:t>
            </a:r>
            <a:r>
              <a:rPr lang="en-US" sz="2000" dirty="0"/>
              <a:t> liquid target</a:t>
            </a:r>
            <a:endParaRPr lang="he-IL" sz="2000" dirty="0"/>
          </a:p>
        </p:txBody>
      </p:sp>
    </p:spTree>
    <p:extLst>
      <p:ext uri="{BB962C8B-B14F-4D97-AF65-F5344CB8AC3E}">
        <p14:creationId xmlns:p14="http://schemas.microsoft.com/office/powerpoint/2010/main" val="16197068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כותרת 1"/>
          <p:cNvSpPr txBox="1">
            <a:spLocks/>
          </p:cNvSpPr>
          <p:nvPr/>
        </p:nvSpPr>
        <p:spPr bwMode="auto">
          <a:xfrm>
            <a:off x="116886" y="712957"/>
            <a:ext cx="4654839" cy="674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>
            <a:lvl1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2pPr>
            <a:lvl3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3pPr>
            <a:lvl4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4pPr>
            <a:lvl5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>
              <a:defRPr/>
            </a:pPr>
            <a:r>
              <a:rPr lang="en-US" sz="4000" kern="0" dirty="0">
                <a:solidFill>
                  <a:srgbClr val="00B0F0"/>
                </a:solidFill>
              </a:rPr>
              <a:t>CW Fast Neutrons</a:t>
            </a:r>
            <a:endParaRPr lang="he-IL" sz="4000" kern="0" dirty="0">
              <a:solidFill>
                <a:srgbClr val="00B0F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953439"/>
              </p:ext>
            </p:extLst>
          </p:nvPr>
        </p:nvGraphicFramePr>
        <p:xfrm>
          <a:off x="90623" y="1522929"/>
          <a:ext cx="606079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05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502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b="1" dirty="0">
                          <a:solidFill>
                            <a:srgbClr val="00B0F0"/>
                          </a:solidFill>
                        </a:rPr>
                        <a:t>Target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0" dirty="0">
                          <a:solidFill>
                            <a:srgbClr val="00B0F0"/>
                          </a:solidFill>
                        </a:rPr>
                        <a:t>Liquid gallium-indium jet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b="1" dirty="0">
                          <a:solidFill>
                            <a:srgbClr val="00B0F0"/>
                          </a:solidFill>
                        </a:rPr>
                        <a:t>Beam power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rgbClr val="00B0F0"/>
                          </a:solidFill>
                        </a:rPr>
                        <a:t>200 kW CW (5</a:t>
                      </a:r>
                      <a:r>
                        <a:rPr lang="en-US" baseline="0" dirty="0">
                          <a:solidFill>
                            <a:srgbClr val="00B0F0"/>
                          </a:solidFill>
                        </a:rPr>
                        <a:t> mA ∙ 40 MeV)</a:t>
                      </a:r>
                      <a:endParaRPr lang="en-US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b="1" dirty="0">
                          <a:solidFill>
                            <a:srgbClr val="00B0F0"/>
                          </a:solidFill>
                        </a:rPr>
                        <a:t>Maximum neutron</a:t>
                      </a:r>
                      <a:r>
                        <a:rPr lang="en-US" b="1" baseline="0" dirty="0">
                          <a:solidFill>
                            <a:srgbClr val="00B0F0"/>
                          </a:solidFill>
                        </a:rPr>
                        <a:t> yield</a:t>
                      </a:r>
                      <a:endParaRPr lang="en-US" b="1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rgbClr val="00B0F0"/>
                          </a:solidFill>
                        </a:rPr>
                        <a:t>10</a:t>
                      </a:r>
                      <a:r>
                        <a:rPr lang="en-US" baseline="30000" dirty="0">
                          <a:solidFill>
                            <a:srgbClr val="00B0F0"/>
                          </a:solidFill>
                        </a:rPr>
                        <a:t>15</a:t>
                      </a:r>
                      <a:r>
                        <a:rPr lang="en-US" dirty="0">
                          <a:solidFill>
                            <a:srgbClr val="00B0F0"/>
                          </a:solidFill>
                        </a:rPr>
                        <a:t> n/sec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1" name="תמונה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579" y="808316"/>
            <a:ext cx="5963421" cy="3972555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8720051" y="2252749"/>
            <a:ext cx="581891" cy="523702"/>
          </a:xfrm>
          <a:prstGeom prst="ellipse">
            <a:avLst/>
          </a:prstGeom>
          <a:solidFill>
            <a:srgbClr val="00B0F0">
              <a:alpha val="50196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endCxn id="2" idx="2"/>
          </p:cNvCxnSpPr>
          <p:nvPr/>
        </p:nvCxnSpPr>
        <p:spPr>
          <a:xfrm>
            <a:off x="6159731" y="2086495"/>
            <a:ext cx="2560320" cy="428105"/>
          </a:xfrm>
          <a:prstGeom prst="straightConnector1">
            <a:avLst/>
          </a:prstGeom>
          <a:ln w="57150">
            <a:solidFill>
              <a:srgbClr val="00B0F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F4ECB849-7BAF-090B-40C8-959D214600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210" y="3282156"/>
            <a:ext cx="5318256" cy="299743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980" y="0"/>
            <a:ext cx="5753792" cy="686926"/>
          </a:xfrm>
        </p:spPr>
        <p:txBody>
          <a:bodyPr/>
          <a:lstStyle/>
          <a:p>
            <a:pPr algn="ctr"/>
            <a:r>
              <a:rPr lang="en-US" dirty="0"/>
              <a:t>Neutron Yield results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37" y="795226"/>
            <a:ext cx="6311923" cy="53174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708" y="-53996"/>
            <a:ext cx="4987292" cy="34040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708" y="3453975"/>
            <a:ext cx="4987292" cy="34040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723F2-57C6-0E01-4C3F-FE8B4DB6BBBE}"/>
              </a:ext>
            </a:extLst>
          </p:cNvPr>
          <p:cNvSpPr txBox="1"/>
          <p:nvPr/>
        </p:nvSpPr>
        <p:spPr>
          <a:xfrm>
            <a:off x="1037836" y="6221023"/>
            <a:ext cx="491692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A. Kreisel et al., Eur. Phys. J. A 59, 185 (2023)</a:t>
            </a:r>
          </a:p>
        </p:txBody>
      </p:sp>
    </p:spTree>
    <p:extLst>
      <p:ext uri="{BB962C8B-B14F-4D97-AF65-F5344CB8AC3E}">
        <p14:creationId xmlns:p14="http://schemas.microsoft.com/office/powerpoint/2010/main" val="1626354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BE135-AF44-EBC8-139E-F41E81298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023" y="296034"/>
            <a:ext cx="10543749" cy="112553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Neutron flux</a:t>
            </a:r>
            <a:br>
              <a:rPr lang="en-US" dirty="0"/>
            </a:br>
            <a:r>
              <a:rPr lang="en-US" dirty="0"/>
              <a:t> downstream of </a:t>
            </a:r>
            <a:r>
              <a:rPr lang="en-US" dirty="0" err="1"/>
              <a:t>GaLiT</a:t>
            </a:r>
            <a:r>
              <a:rPr lang="en-US" dirty="0"/>
              <a:t> target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8F9891-B07B-6ABD-F140-69D3D82C3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208" y="2189304"/>
            <a:ext cx="3536310" cy="3154956"/>
          </a:xfrm>
        </p:spPr>
        <p:txBody>
          <a:bodyPr/>
          <a:lstStyle/>
          <a:p>
            <a:pPr algn="l" rtl="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Power density on </a:t>
            </a:r>
            <a:r>
              <a:rPr lang="en-US" sz="2000" dirty="0" err="1"/>
              <a:t>GaIn</a:t>
            </a:r>
            <a:r>
              <a:rPr lang="en-US" sz="2000" dirty="0"/>
              <a:t> target: ~2 kW/cm</a:t>
            </a:r>
            <a:r>
              <a:rPr lang="en-US" sz="2000" baseline="30000" dirty="0"/>
              <a:t>2</a:t>
            </a:r>
            <a:r>
              <a:rPr lang="en-US" sz="2000" dirty="0"/>
              <a:t> (similar to IFMIF-DONES) on a </a:t>
            </a:r>
            <a:br>
              <a:rPr lang="en-US" sz="2000" dirty="0"/>
            </a:br>
            <a:r>
              <a:rPr lang="en-US" sz="2000" dirty="0"/>
              <a:t>2 cm</a:t>
            </a:r>
            <a:r>
              <a:rPr lang="en-US" sz="2000" baseline="30000" dirty="0"/>
              <a:t>2</a:t>
            </a:r>
            <a:r>
              <a:rPr lang="en-US" sz="2000" dirty="0"/>
              <a:t> spot</a:t>
            </a:r>
          </a:p>
          <a:p>
            <a:pPr algn="l" rtl="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For highest flux, place sample of interest as close as possible to the neutron source</a:t>
            </a:r>
          </a:p>
          <a:p>
            <a:pPr algn="l" rtl="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D7C222-45A9-3685-429E-59F85D92C6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768" y="1746548"/>
            <a:ext cx="7925294" cy="44886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03F433B-5B1C-46B7-1746-49609DAA4370}"/>
              </a:ext>
            </a:extLst>
          </p:cNvPr>
          <p:cNvSpPr txBox="1"/>
          <p:nvPr/>
        </p:nvSpPr>
        <p:spPr>
          <a:xfrm>
            <a:off x="6930884" y="1925325"/>
            <a:ext cx="49699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FLUKA</a:t>
            </a:r>
            <a:r>
              <a:rPr lang="en-US" dirty="0"/>
              <a:t> simulation of n flux from </a:t>
            </a:r>
            <a:r>
              <a:rPr lang="en-US" dirty="0" err="1"/>
              <a:t>GaIn</a:t>
            </a:r>
            <a:r>
              <a:rPr lang="en-US" dirty="0"/>
              <a:t>, </a:t>
            </a:r>
          </a:p>
          <a:p>
            <a:r>
              <a:rPr lang="en-US" dirty="0"/>
              <a:t>from </a:t>
            </a:r>
            <a:r>
              <a:rPr lang="en-US" b="1" dirty="0"/>
              <a:t>40 MeV deuterons at 5 mA </a:t>
            </a:r>
          </a:p>
          <a:p>
            <a:r>
              <a:rPr lang="en-US" dirty="0"/>
              <a:t>(normalized to measured yield), averaged over a </a:t>
            </a:r>
            <a:r>
              <a:rPr lang="en-US" b="1" dirty="0"/>
              <a:t>5×5 cm</a:t>
            </a:r>
            <a:r>
              <a:rPr lang="en-US" b="1" baseline="30000" dirty="0"/>
              <a:t>2</a:t>
            </a:r>
            <a:r>
              <a:rPr lang="en-US" b="1" dirty="0"/>
              <a:t> area downstream of the target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7843740-CC24-5B9E-BCB0-D4EAB231C5C6}"/>
              </a:ext>
            </a:extLst>
          </p:cNvPr>
          <p:cNvCxnSpPr/>
          <p:nvPr/>
        </p:nvCxnSpPr>
        <p:spPr>
          <a:xfrm>
            <a:off x="5008728" y="1856096"/>
            <a:ext cx="0" cy="3821373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84CBFBD-1A6D-74A7-43AF-95D8CE10B082}"/>
              </a:ext>
            </a:extLst>
          </p:cNvPr>
          <p:cNvSpPr txBox="1"/>
          <p:nvPr/>
        </p:nvSpPr>
        <p:spPr>
          <a:xfrm rot="16200000">
            <a:off x="4316123" y="4001120"/>
            <a:ext cx="17459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GaIn</a:t>
            </a:r>
            <a:r>
              <a:rPr lang="en-US" sz="1400" dirty="0"/>
              <a:t> target location</a:t>
            </a:r>
          </a:p>
        </p:txBody>
      </p:sp>
    </p:spTree>
    <p:extLst>
      <p:ext uri="{BB962C8B-B14F-4D97-AF65-F5344CB8AC3E}">
        <p14:creationId xmlns:p14="http://schemas.microsoft.com/office/powerpoint/2010/main" val="30559707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23685-7E4B-B4AD-BCAB-BB1BA9483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0806" y="241017"/>
            <a:ext cx="7064112" cy="112553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Neutron flux</a:t>
            </a:r>
            <a:br>
              <a:rPr lang="en-US" dirty="0"/>
            </a:br>
            <a:r>
              <a:rPr lang="en-US" dirty="0"/>
              <a:t> downstream of </a:t>
            </a:r>
            <a:r>
              <a:rPr lang="en-US" dirty="0" err="1"/>
              <a:t>GaLiT</a:t>
            </a:r>
            <a:r>
              <a:rPr lang="en-US" dirty="0"/>
              <a:t> target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CE3BA-3127-BAB0-76E0-EBA9A6BFD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234" y="1434795"/>
            <a:ext cx="2621910" cy="4926841"/>
          </a:xfrm>
        </p:spPr>
        <p:txBody>
          <a:bodyPr/>
          <a:lstStyle/>
          <a:p>
            <a:pPr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Most efficient to place sample on target backplate</a:t>
            </a:r>
          </a:p>
          <a:p>
            <a:pPr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Distance from neutron source: ~1-2 cm</a:t>
            </a:r>
          </a:p>
          <a:p>
            <a:pPr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Flux at SARAF: </a:t>
            </a:r>
            <a:br>
              <a:rPr lang="en-US" sz="2000" dirty="0"/>
            </a:br>
            <a:r>
              <a:rPr lang="en-US" sz="2000" b="1" dirty="0"/>
              <a:t>2-3×10</a:t>
            </a:r>
            <a:r>
              <a:rPr lang="en-US" sz="2000" b="1" baseline="30000" dirty="0"/>
              <a:t>13</a:t>
            </a:r>
            <a:r>
              <a:rPr lang="en-US" sz="2000" b="1" dirty="0"/>
              <a:t> n/cm</a:t>
            </a:r>
            <a:r>
              <a:rPr lang="en-US" sz="2000" b="1" baseline="30000" dirty="0"/>
              <a:t>2</a:t>
            </a:r>
            <a:r>
              <a:rPr lang="en-US" sz="2000" b="1" dirty="0"/>
              <a:t>/s/5mA</a:t>
            </a:r>
          </a:p>
          <a:p>
            <a:pPr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Only </a:t>
            </a:r>
            <a:r>
              <a:rPr lang="en-US" sz="2000" b="1" dirty="0"/>
              <a:t>~1 order of magnitude less than IFMIF-DONES</a:t>
            </a:r>
            <a:r>
              <a:rPr lang="en-US" sz="2000" dirty="0"/>
              <a:t>, for small samples</a:t>
            </a:r>
          </a:p>
          <a:p>
            <a:pPr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C3301F-5CA0-6A04-5BD5-4483931303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518" y="1811370"/>
            <a:ext cx="3553589" cy="42111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AB3C20-4AFD-B8A7-58E4-360E561E6F1D}"/>
              </a:ext>
            </a:extLst>
          </p:cNvPr>
          <p:cNvSpPr txBox="1"/>
          <p:nvPr/>
        </p:nvSpPr>
        <p:spPr>
          <a:xfrm>
            <a:off x="9106774" y="1434795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IFMIF-DONES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2BBAB2-5395-2989-039A-473E3BAE1B9B}"/>
              </a:ext>
            </a:extLst>
          </p:cNvPr>
          <p:cNvSpPr txBox="1"/>
          <p:nvPr/>
        </p:nvSpPr>
        <p:spPr>
          <a:xfrm>
            <a:off x="8137438" y="6113089"/>
            <a:ext cx="3623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Y. Qiu et al., Jour. </a:t>
            </a:r>
            <a:r>
              <a:rPr lang="en-US" sz="1400" dirty="0" err="1"/>
              <a:t>Nucl</a:t>
            </a:r>
            <a:r>
              <a:rPr lang="en-US" sz="1400" dirty="0"/>
              <a:t>. Eng. 3, 385 (2022)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97446FA-2DB3-70FE-DC8A-48013FF79A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3756" y="1811370"/>
            <a:ext cx="2978990" cy="445560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771A726-093F-F831-62D1-C2BD675C4C7D}"/>
              </a:ext>
            </a:extLst>
          </p:cNvPr>
          <p:cNvSpPr txBox="1"/>
          <p:nvPr/>
        </p:nvSpPr>
        <p:spPr>
          <a:xfrm>
            <a:off x="4953373" y="1434795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SARAF</a:t>
            </a:r>
          </a:p>
        </p:txBody>
      </p:sp>
    </p:spTree>
    <p:extLst>
      <p:ext uri="{BB962C8B-B14F-4D97-AF65-F5344CB8AC3E}">
        <p14:creationId xmlns:p14="http://schemas.microsoft.com/office/powerpoint/2010/main" val="26411911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6D2CC-4732-FD52-C83E-A59EE3450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599" y="20729"/>
            <a:ext cx="9616786" cy="643766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dirty="0"/>
              <a:t>Research plans with CW fast neutrons</a:t>
            </a:r>
            <a:endParaRPr lang="he-IL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CDF584A-0804-6C68-FD0A-B6C22CABF9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9"/>
          <a:stretch/>
        </p:blipFill>
        <p:spPr>
          <a:xfrm>
            <a:off x="575836" y="1372694"/>
            <a:ext cx="4038742" cy="4508370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C7C9F34-A262-74B2-9963-6A26C8EC72B0}"/>
              </a:ext>
            </a:extLst>
          </p:cNvPr>
          <p:cNvCxnSpPr/>
          <p:nvPr/>
        </p:nvCxnSpPr>
        <p:spPr>
          <a:xfrm flipH="1">
            <a:off x="3917299" y="3569077"/>
            <a:ext cx="329610" cy="23391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4378791-F464-DB51-AD84-E3478382C8C1}"/>
              </a:ext>
            </a:extLst>
          </p:cNvPr>
          <p:cNvCxnSpPr/>
          <p:nvPr/>
        </p:nvCxnSpPr>
        <p:spPr>
          <a:xfrm flipH="1">
            <a:off x="2711431" y="1703992"/>
            <a:ext cx="329610" cy="23391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0E7DDC9-9267-DCFE-6486-DBFE1035F706}"/>
              </a:ext>
            </a:extLst>
          </p:cNvPr>
          <p:cNvCxnSpPr>
            <a:stCxn id="36" idx="3"/>
          </p:cNvCxnSpPr>
          <p:nvPr/>
        </p:nvCxnSpPr>
        <p:spPr>
          <a:xfrm>
            <a:off x="972879" y="3495388"/>
            <a:ext cx="379634" cy="7368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24A5084-91BB-4594-A323-97E341B4FB97}"/>
              </a:ext>
            </a:extLst>
          </p:cNvPr>
          <p:cNvCxnSpPr>
            <a:cxnSpLocks/>
            <a:stCxn id="37" idx="0"/>
          </p:cNvCxnSpPr>
          <p:nvPr/>
        </p:nvCxnSpPr>
        <p:spPr>
          <a:xfrm flipV="1">
            <a:off x="1643260" y="4649321"/>
            <a:ext cx="2059210" cy="72183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5FB66D39-CA7D-A39F-3B8A-6116314343B1}"/>
              </a:ext>
            </a:extLst>
          </p:cNvPr>
          <p:cNvSpPr/>
          <p:nvPr/>
        </p:nvSpPr>
        <p:spPr>
          <a:xfrm>
            <a:off x="2271581" y="2738667"/>
            <a:ext cx="13893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Cryogenic Stopping Cell (CSC)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4904149-20C1-95E8-B9DF-3C984C312E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094" t="3310" r="6596" b="9067"/>
          <a:stretch/>
        </p:blipFill>
        <p:spPr>
          <a:xfrm>
            <a:off x="4598429" y="1358180"/>
            <a:ext cx="1077965" cy="452857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63D2054-F974-F890-D0F0-3C2BABA837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09" r="85613" b="9067"/>
          <a:stretch/>
        </p:blipFill>
        <p:spPr>
          <a:xfrm>
            <a:off x="142147" y="1317688"/>
            <a:ext cx="485825" cy="4572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C142FC6-2A90-DA59-02FF-D548832E89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09" t="3346" r="62642" b="79561"/>
          <a:stretch/>
        </p:blipFill>
        <p:spPr>
          <a:xfrm>
            <a:off x="142147" y="1285608"/>
            <a:ext cx="1984663" cy="841828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AD7465B0-34F6-6F23-6901-2266F0D2AA98}"/>
              </a:ext>
            </a:extLst>
          </p:cNvPr>
          <p:cNvSpPr txBox="1"/>
          <p:nvPr/>
        </p:nvSpPr>
        <p:spPr>
          <a:xfrm>
            <a:off x="596884" y="1390747"/>
            <a:ext cx="1245431" cy="830997"/>
          </a:xfrm>
          <a:prstGeom prst="rect">
            <a:avLst/>
          </a:prstGeom>
          <a:solidFill>
            <a:schemeClr val="bg1">
              <a:alpha val="42000"/>
            </a:schemeClr>
          </a:solidFill>
        </p:spPr>
        <p:txBody>
          <a:bodyPr wrap="square" lIns="0" tIns="0" rIns="0" bIns="0" rtlCol="1">
            <a:spAutoFit/>
          </a:bodyPr>
          <a:lstStyle>
            <a:defPPr>
              <a:defRPr lang="he-IL"/>
            </a:defPPr>
            <a:lvl1pPr algn="ctr">
              <a:defRPr b="1"/>
            </a:lvl1pPr>
          </a:lstStyle>
          <a:p>
            <a:r>
              <a:rPr lang="en-US" dirty="0"/>
              <a:t>Long irradiation pipe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442AAE49-F590-1168-F974-3E17F8B167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346" t="5457" r="9758" b="11440"/>
          <a:stretch/>
        </p:blipFill>
        <p:spPr>
          <a:xfrm rot="5400000">
            <a:off x="2486965" y="3459876"/>
            <a:ext cx="856343" cy="5522513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5606025-5A2A-7089-BC6F-137C66BAEAF1}"/>
              </a:ext>
            </a:extLst>
          </p:cNvPr>
          <p:cNvSpPr txBox="1"/>
          <p:nvPr/>
        </p:nvSpPr>
        <p:spPr>
          <a:xfrm>
            <a:off x="4082104" y="3015079"/>
            <a:ext cx="1371600" cy="830997"/>
          </a:xfrm>
          <a:prstGeom prst="rect">
            <a:avLst/>
          </a:prstGeom>
          <a:solidFill>
            <a:schemeClr val="bg1">
              <a:alpha val="42000"/>
            </a:schemeClr>
          </a:solidFill>
        </p:spPr>
        <p:txBody>
          <a:bodyPr wrap="square" lIns="0" tIns="0" rIns="0" bIns="0" rtlCol="1">
            <a:spAutoFit/>
          </a:bodyPr>
          <a:lstStyle>
            <a:defPPr>
              <a:defRPr lang="he-IL"/>
            </a:defPPr>
            <a:lvl1pPr algn="ctr">
              <a:defRPr b="1"/>
            </a:lvl1pPr>
          </a:lstStyle>
          <a:p>
            <a:r>
              <a:rPr lang="en-US" dirty="0"/>
              <a:t>Fast short irradiations (Rabbit)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B070522-22BB-C7FB-29BA-3CB72BF8E5C1}"/>
              </a:ext>
            </a:extLst>
          </p:cNvPr>
          <p:cNvSpPr txBox="1"/>
          <p:nvPr/>
        </p:nvSpPr>
        <p:spPr>
          <a:xfrm>
            <a:off x="3041041" y="1474344"/>
            <a:ext cx="1626783" cy="276999"/>
          </a:xfrm>
          <a:prstGeom prst="rect">
            <a:avLst/>
          </a:prstGeom>
          <a:solidFill>
            <a:schemeClr val="bg1">
              <a:alpha val="42000"/>
            </a:schemeClr>
          </a:solidFill>
        </p:spPr>
        <p:txBody>
          <a:bodyPr wrap="square" lIns="0" tIns="0" rIns="0" bIns="0" rtlCol="1">
            <a:spAutoFit/>
          </a:bodyPr>
          <a:lstStyle>
            <a:defPPr>
              <a:defRPr lang="he-IL"/>
            </a:defPPr>
            <a:lvl1pPr algn="ctr">
              <a:defRPr b="1"/>
            </a:lvl1pPr>
          </a:lstStyle>
          <a:p>
            <a:r>
              <a:rPr lang="en-US" dirty="0"/>
              <a:t>CSC Vacuum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062D01-921D-5073-A77D-06C362DCA735}"/>
              </a:ext>
            </a:extLst>
          </p:cNvPr>
          <p:cNvSpPr txBox="1"/>
          <p:nvPr/>
        </p:nvSpPr>
        <p:spPr>
          <a:xfrm>
            <a:off x="0" y="3079889"/>
            <a:ext cx="972879" cy="830997"/>
          </a:xfrm>
          <a:prstGeom prst="rect">
            <a:avLst/>
          </a:prstGeom>
          <a:solidFill>
            <a:schemeClr val="bg1">
              <a:alpha val="42000"/>
            </a:schemeClr>
          </a:solidFill>
        </p:spPr>
        <p:txBody>
          <a:bodyPr wrap="square" lIns="0" tIns="0" rIns="0" bIns="0" rtlCol="1">
            <a:spAutoFit/>
          </a:bodyPr>
          <a:lstStyle>
            <a:defPPr>
              <a:defRPr lang="he-IL"/>
            </a:defPPr>
            <a:lvl1pPr algn="ctr">
              <a:defRPr b="1"/>
            </a:lvl1pPr>
          </a:lstStyle>
          <a:p>
            <a:r>
              <a:rPr lang="en-US" dirty="0"/>
              <a:t>CSC Beam line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562AE7A-9405-10C3-2A47-EA2B713D9182}"/>
              </a:ext>
            </a:extLst>
          </p:cNvPr>
          <p:cNvSpPr txBox="1"/>
          <p:nvPr/>
        </p:nvSpPr>
        <p:spPr>
          <a:xfrm>
            <a:off x="900309" y="5371155"/>
            <a:ext cx="1485902" cy="276999"/>
          </a:xfrm>
          <a:prstGeom prst="rect">
            <a:avLst/>
          </a:prstGeom>
          <a:solidFill>
            <a:schemeClr val="bg1">
              <a:alpha val="42000"/>
            </a:schemeClr>
          </a:solidFill>
        </p:spPr>
        <p:txBody>
          <a:bodyPr wrap="square" lIns="0" tIns="0" rIns="0" bIns="0" rtlCol="1">
            <a:spAutoFit/>
          </a:bodyPr>
          <a:lstStyle>
            <a:defPPr>
              <a:defRPr lang="he-IL"/>
            </a:defPPr>
            <a:lvl1pPr algn="ctr">
              <a:defRPr b="1"/>
            </a:lvl1pPr>
          </a:lstStyle>
          <a:p>
            <a:r>
              <a:rPr lang="en-US" dirty="0"/>
              <a:t>Manipulator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A746F44-DEB9-188F-B400-693F117B390C}"/>
              </a:ext>
            </a:extLst>
          </p:cNvPr>
          <p:cNvCxnSpPr/>
          <p:nvPr/>
        </p:nvCxnSpPr>
        <p:spPr>
          <a:xfrm>
            <a:off x="1184161" y="2242871"/>
            <a:ext cx="295694" cy="5280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D6F40517-C238-4396-CB13-71AC0F166066}"/>
              </a:ext>
            </a:extLst>
          </p:cNvPr>
          <p:cNvSpPr txBox="1"/>
          <p:nvPr/>
        </p:nvSpPr>
        <p:spPr>
          <a:xfrm>
            <a:off x="900309" y="771966"/>
            <a:ext cx="3847528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/>
              <a:t>Beam dump room top view</a:t>
            </a:r>
            <a:endParaRPr lang="he-IL" sz="24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C4A35CC-5546-38BA-AD00-34E79EF40A02}"/>
              </a:ext>
            </a:extLst>
          </p:cNvPr>
          <p:cNvSpPr/>
          <p:nvPr/>
        </p:nvSpPr>
        <p:spPr>
          <a:xfrm>
            <a:off x="2297597" y="4253752"/>
            <a:ext cx="1389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err="1"/>
              <a:t>GaLiT</a:t>
            </a:r>
            <a:r>
              <a:rPr lang="en-US" b="1" dirty="0"/>
              <a:t>)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CDB1977-9334-7F2F-F8A8-BF3621794BFA}"/>
              </a:ext>
            </a:extLst>
          </p:cNvPr>
          <p:cNvSpPr/>
          <p:nvPr/>
        </p:nvSpPr>
        <p:spPr>
          <a:xfrm>
            <a:off x="2181573" y="5114086"/>
            <a:ext cx="1389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BL #1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A57BA4EC-3369-0F94-BFA2-797B5B5057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472" y="664042"/>
            <a:ext cx="4983892" cy="587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3014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E2634-5E95-CB5E-C839-E50597CBA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869" y="488373"/>
            <a:ext cx="11912600" cy="654627"/>
          </a:xfrm>
        </p:spPr>
        <p:txBody>
          <a:bodyPr/>
          <a:lstStyle/>
          <a:p>
            <a:r>
              <a:rPr lang="en-US" dirty="0"/>
              <a:t>Expected Fission Product Yields</a:t>
            </a:r>
            <a:endParaRPr lang="he-I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1C9951-6488-DE3B-594B-B55A41E4E7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509213"/>
            <a:ext cx="6070641" cy="28613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CBE8740-9CD7-B76D-2860-79A4081DD6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2" y="2501264"/>
            <a:ext cx="5922769" cy="28034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110D833-AC01-6B09-5F70-63ECED565888}"/>
              </a:ext>
            </a:extLst>
          </p:cNvPr>
          <p:cNvSpPr txBox="1"/>
          <p:nvPr/>
        </p:nvSpPr>
        <p:spPr>
          <a:xfrm>
            <a:off x="90593" y="1625980"/>
            <a:ext cx="5865708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000" dirty="0"/>
              <a:t>Expected separated fission product rates (FP/sec)</a:t>
            </a:r>
          </a:p>
          <a:p>
            <a:pPr algn="ctr"/>
            <a:r>
              <a:rPr lang="en-US" sz="2000" dirty="0"/>
              <a:t> after the MR-TOF-MS </a:t>
            </a:r>
            <a:endParaRPr lang="he-IL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3ACE64-C357-2911-E736-2D11A21CE9B0}"/>
              </a:ext>
            </a:extLst>
          </p:cNvPr>
          <p:cNvSpPr txBox="1"/>
          <p:nvPr/>
        </p:nvSpPr>
        <p:spPr>
          <a:xfrm>
            <a:off x="7062714" y="1779868"/>
            <a:ext cx="4897496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000" dirty="0"/>
              <a:t>Ratio of SARAF II expected rates to FRIB</a:t>
            </a:r>
            <a:endParaRPr lang="he-IL" sz="2000" dirty="0"/>
          </a:p>
        </p:txBody>
      </p:sp>
    </p:spTree>
    <p:extLst>
      <p:ext uri="{BB962C8B-B14F-4D97-AF65-F5344CB8AC3E}">
        <p14:creationId xmlns:p14="http://schemas.microsoft.com/office/powerpoint/2010/main" val="11547105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803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תמונה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5208" y="808316"/>
            <a:ext cx="4526792" cy="3015539"/>
          </a:xfrm>
          <a:prstGeom prst="rect">
            <a:avLst/>
          </a:prstGeom>
        </p:spPr>
      </p:pic>
      <p:sp>
        <p:nvSpPr>
          <p:cNvPr id="5" name="כותרת 1"/>
          <p:cNvSpPr txBox="1">
            <a:spLocks/>
          </p:cNvSpPr>
          <p:nvPr/>
        </p:nvSpPr>
        <p:spPr bwMode="auto">
          <a:xfrm>
            <a:off x="66044" y="851769"/>
            <a:ext cx="6319004" cy="72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>
            <a:lvl1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2pPr>
            <a:lvl3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3pPr>
            <a:lvl4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4pPr>
            <a:lvl5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>
              <a:defRPr/>
            </a:pPr>
            <a:r>
              <a:rPr lang="en-US" sz="4000" kern="0" dirty="0"/>
              <a:t> </a:t>
            </a:r>
            <a:r>
              <a:rPr lang="en-US" sz="4000" dirty="0">
                <a:solidFill>
                  <a:srgbClr val="FF0000"/>
                </a:solidFill>
              </a:rPr>
              <a:t>Thermal neutron source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042950"/>
              </p:ext>
            </p:extLst>
          </p:nvPr>
        </p:nvGraphicFramePr>
        <p:xfrm>
          <a:off x="66044" y="1962599"/>
          <a:ext cx="7326059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5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602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Target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dirty="0">
                          <a:solidFill>
                            <a:srgbClr val="FF0000"/>
                          </a:solidFill>
                        </a:rPr>
                        <a:t>Liquid gallium-indium jet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Moderator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Light water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Reflector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Beryllium and polyethylene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Beam power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200 kW CW (5</a:t>
                      </a: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 mA ∙ 40 MeV)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Thermal camera flux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4×10</a:t>
                      </a:r>
                      <a:r>
                        <a:rPr lang="en-US" sz="1800" baseline="30000" dirty="0">
                          <a:solidFill>
                            <a:srgbClr val="FF0000"/>
                          </a:solidFill>
                        </a:rPr>
                        <a:t>5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 n/cm</a:t>
                      </a:r>
                      <a:r>
                        <a:rPr lang="en-US" sz="1800" baseline="30000" dirty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/sec at L/D=250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Diffractometer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~10</a:t>
                      </a:r>
                      <a:r>
                        <a:rPr lang="en-US" sz="1800" baseline="30000" dirty="0">
                          <a:solidFill>
                            <a:srgbClr val="FF0000"/>
                          </a:solidFill>
                        </a:rPr>
                        <a:t>6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 n/cm</a:t>
                      </a:r>
                      <a:r>
                        <a:rPr lang="en-US" sz="1800" baseline="30000" dirty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/sec</a:t>
                      </a: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 at exit port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Fast Internal irradiation</a:t>
                      </a:r>
                      <a:r>
                        <a:rPr lang="en-US" sz="1800" b="1" baseline="0" dirty="0">
                          <a:solidFill>
                            <a:srgbClr val="FF0000"/>
                          </a:solidFill>
                        </a:rPr>
                        <a:t> station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Via pneumatic transfer, ~10</a:t>
                      </a:r>
                      <a:r>
                        <a:rPr lang="en-US" sz="1800" baseline="30000" dirty="0">
                          <a:solidFill>
                            <a:srgbClr val="FF0000"/>
                          </a:solidFill>
                        </a:rPr>
                        <a:t>12</a:t>
                      </a: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 n/cm</a:t>
                      </a:r>
                      <a:r>
                        <a:rPr lang="en-US" sz="1800" baseline="30000" dirty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/sec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Development</a:t>
                      </a:r>
                      <a:r>
                        <a:rPr lang="en-US" sz="1800" b="1" baseline="0" dirty="0">
                          <a:solidFill>
                            <a:srgbClr val="FF0000"/>
                          </a:solidFill>
                        </a:rPr>
                        <a:t> port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~10</a:t>
                      </a:r>
                      <a:r>
                        <a:rPr lang="en-US" sz="1800" baseline="30000" dirty="0">
                          <a:solidFill>
                            <a:srgbClr val="FF0000"/>
                          </a:solidFill>
                        </a:rPr>
                        <a:t>6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 n/cm</a:t>
                      </a:r>
                      <a:r>
                        <a:rPr lang="en-US" sz="1800" baseline="30000" dirty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/sec</a:t>
                      </a: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 at exit port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Long internal irradiation station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~10</a:t>
                      </a:r>
                      <a:r>
                        <a:rPr lang="en-US" sz="1800" baseline="30000" dirty="0">
                          <a:solidFill>
                            <a:srgbClr val="FF0000"/>
                          </a:solidFill>
                        </a:rPr>
                        <a:t>12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 n/cm</a:t>
                      </a:r>
                      <a:r>
                        <a:rPr lang="en-US" sz="1800" baseline="30000" dirty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/sec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163232"/>
                  </a:ext>
                </a:extLst>
              </a:tr>
            </a:tbl>
          </a:graphicData>
        </a:graphic>
      </p:graphicFrame>
      <p:sp>
        <p:nvSpPr>
          <p:cNvPr id="13" name="Oval 12"/>
          <p:cNvSpPr/>
          <p:nvPr/>
        </p:nvSpPr>
        <p:spPr>
          <a:xfrm>
            <a:off x="9003558" y="1370431"/>
            <a:ext cx="738958" cy="523702"/>
          </a:xfrm>
          <a:prstGeom prst="ellipse">
            <a:avLst/>
          </a:prstGeom>
          <a:solidFill>
            <a:srgbClr val="FF0000">
              <a:alpha val="5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stCxn id="5" idx="3"/>
            <a:endCxn id="13" idx="2"/>
          </p:cNvCxnSpPr>
          <p:nvPr/>
        </p:nvCxnSpPr>
        <p:spPr>
          <a:xfrm>
            <a:off x="6385048" y="1212977"/>
            <a:ext cx="2618510" cy="419305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16775" y="635738"/>
            <a:ext cx="11303924" cy="1323439"/>
          </a:xfrm>
        </p:spPr>
        <p:txBody>
          <a:bodyPr wrap="square">
            <a:spAutoFit/>
          </a:bodyPr>
          <a:lstStyle/>
          <a:p>
            <a:pPr algn="ctr" rtl="0" eaLnBrk="1" hangingPunct="1">
              <a:lnSpc>
                <a:spcPct val="100000"/>
              </a:lnSpc>
              <a:defRPr/>
            </a:pPr>
            <a:r>
              <a:rPr lang="en-US" sz="4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SARAF</a:t>
            </a:r>
            <a:r>
              <a:rPr lang="en-US" sz="4000" dirty="0"/>
              <a:t> – </a:t>
            </a:r>
            <a:br>
              <a:rPr lang="en-US" sz="4000" dirty="0"/>
            </a:br>
            <a:r>
              <a:rPr lang="en-US" sz="4000" dirty="0" err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  <a:r>
              <a:rPr lang="en-US" sz="4000" dirty="0" err="1"/>
              <a:t>oreq</a:t>
            </a:r>
            <a:r>
              <a:rPr lang="en-US" sz="4000" dirty="0"/>
              <a:t> </a:t>
            </a:r>
            <a:r>
              <a:rPr lang="en-US" sz="4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en-US" sz="4000" dirty="0"/>
              <a:t>pplied </a:t>
            </a:r>
            <a:r>
              <a:rPr lang="en-US" sz="4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  <a:r>
              <a:rPr lang="en-US" sz="4000" dirty="0"/>
              <a:t>esearch </a:t>
            </a:r>
            <a:r>
              <a:rPr lang="en-US" sz="4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en-US" sz="4000" dirty="0"/>
              <a:t>ccelerator </a:t>
            </a:r>
            <a:r>
              <a:rPr lang="en-US" sz="4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</a:t>
            </a:r>
            <a:r>
              <a:rPr lang="en-US" sz="4000" dirty="0"/>
              <a:t>acility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38843" y="2297084"/>
            <a:ext cx="10249593" cy="3862647"/>
          </a:xfrm>
        </p:spPr>
        <p:txBody>
          <a:bodyPr/>
          <a:lstStyle/>
          <a:p>
            <a:pPr algn="l" rtl="0" eaLnBrk="1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</a:pPr>
            <a:r>
              <a:rPr lang="en-US" dirty="0"/>
              <a:t>To enlarge the experimental nuclear science infrastructure and promote research in Israel </a:t>
            </a:r>
          </a:p>
          <a:p>
            <a:pPr algn="l" rtl="0" eaLnBrk="1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</a:pPr>
            <a:r>
              <a:rPr lang="en-US" dirty="0"/>
              <a:t>To develop and produce radioisotopes for </a:t>
            </a:r>
            <a:br>
              <a:rPr lang="en-US" dirty="0"/>
            </a:br>
            <a:r>
              <a:rPr lang="en-US" dirty="0"/>
              <a:t>bio-medical applications</a:t>
            </a:r>
          </a:p>
          <a:p>
            <a:pPr algn="l" rtl="0" eaLnBrk="1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</a:pPr>
            <a:r>
              <a:rPr lang="en-US" dirty="0"/>
              <a:t>To modernize the source of neutrons at Soreq and extend neutron-based research and applications</a:t>
            </a:r>
          </a:p>
        </p:txBody>
      </p:sp>
    </p:spTree>
    <p:extLst>
      <p:ext uri="{BB962C8B-B14F-4D97-AF65-F5344CB8AC3E}">
        <p14:creationId xmlns:p14="http://schemas.microsoft.com/office/powerpoint/2010/main" val="1167993646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כותרת 1"/>
          <p:cNvSpPr txBox="1">
            <a:spLocks/>
          </p:cNvSpPr>
          <p:nvPr/>
        </p:nvSpPr>
        <p:spPr bwMode="auto">
          <a:xfrm>
            <a:off x="6916329" y="326413"/>
            <a:ext cx="5160732" cy="7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>
            <a:lvl1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2pPr>
            <a:lvl3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3pPr>
            <a:lvl4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4pPr>
            <a:lvl5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>
              <a:defRPr/>
            </a:pPr>
            <a:r>
              <a:rPr lang="en-US" sz="4000" kern="0" dirty="0">
                <a:solidFill>
                  <a:schemeClr val="bg2">
                    <a:lumMod val="50000"/>
                  </a:schemeClr>
                </a:solidFill>
              </a:rPr>
              <a:t> Time of Flight (</a:t>
            </a:r>
            <a:r>
              <a:rPr lang="en-US" sz="4000" kern="0" dirty="0" err="1">
                <a:solidFill>
                  <a:schemeClr val="bg2">
                    <a:lumMod val="50000"/>
                  </a:schemeClr>
                </a:solidFill>
              </a:rPr>
              <a:t>ToF</a:t>
            </a:r>
            <a:r>
              <a:rPr lang="en-US" sz="4000" kern="0" dirty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279065"/>
              </p:ext>
            </p:extLst>
          </p:nvPr>
        </p:nvGraphicFramePr>
        <p:xfrm>
          <a:off x="141030" y="793750"/>
          <a:ext cx="6631496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32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482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Targets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Solid</a:t>
                      </a:r>
                      <a:r>
                        <a:rPr lang="en-US" sz="1600" b="0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Li or </a:t>
                      </a:r>
                      <a:r>
                        <a:rPr lang="en-US" sz="1600" b="0" baseline="0" dirty="0" err="1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LiF</a:t>
                      </a:r>
                      <a:endParaRPr 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Average beam power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Up to 200 W (DC~10</a:t>
                      </a:r>
                      <a:r>
                        <a:rPr lang="en-US" sz="1600" baseline="300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-3</a:t>
                      </a:r>
                      <a:r>
                        <a:rPr lang="en-US" sz="1600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)</a:t>
                      </a:r>
                      <a:r>
                        <a:rPr lang="en-US" sz="16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(5</a:t>
                      </a:r>
                      <a:r>
                        <a:rPr lang="en-US" sz="1600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mA ∙ 40 MeV)</a:t>
                      </a:r>
                      <a:endParaRPr lang="en-US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Beam structure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Down</a:t>
                      </a:r>
                      <a:r>
                        <a:rPr lang="en-US" sz="1600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to 1 </a:t>
                      </a:r>
                      <a:r>
                        <a:rPr lang="en-US" sz="1600" baseline="0" dirty="0" err="1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nsec</a:t>
                      </a:r>
                      <a:r>
                        <a:rPr lang="en-US" sz="1600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bunches at 200 kHz</a:t>
                      </a:r>
                      <a:endParaRPr lang="en-US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Neutron</a:t>
                      </a:r>
                      <a:r>
                        <a:rPr lang="en-US" sz="1600" b="1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flight path length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18 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Epithermal</a:t>
                      </a:r>
                      <a:r>
                        <a:rPr lang="en-US" sz="1600" b="1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neutrons</a:t>
                      </a:r>
                      <a:endParaRPr lang="en-US" sz="16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/>
                      <a:endParaRPr lang="en-US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Moderator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Polyethylene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Neutron</a:t>
                      </a:r>
                      <a:r>
                        <a:rPr lang="en-US" sz="1600" b="1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flux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~10</a:t>
                      </a:r>
                      <a:r>
                        <a:rPr lang="en-US" sz="1600" baseline="300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4</a:t>
                      </a:r>
                      <a:r>
                        <a:rPr lang="en-US" sz="16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n/cm</a:t>
                      </a:r>
                      <a:r>
                        <a:rPr lang="en-US" sz="1600" baseline="300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en-US" sz="16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/sec at 10 m from target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Fast</a:t>
                      </a:r>
                      <a:r>
                        <a:rPr lang="en-US" sz="1600" b="1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neutrons - ‘white’ spectrum</a:t>
                      </a:r>
                      <a:endParaRPr lang="en-US" sz="16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/>
                      <a:endParaRPr lang="en-US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600" b="1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Target thickness</a:t>
                      </a:r>
                      <a:endParaRPr lang="en-US" sz="16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‘Thick’ target</a:t>
                      </a:r>
                      <a:r>
                        <a:rPr lang="en-US" sz="1600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(~25 mm)</a:t>
                      </a:r>
                      <a:endParaRPr lang="en-US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600" b="1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Neutron rate from at target</a:t>
                      </a:r>
                      <a:endParaRPr lang="en-US" sz="16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~10</a:t>
                      </a:r>
                      <a:r>
                        <a:rPr lang="en-US" sz="1600" baseline="300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12</a:t>
                      </a:r>
                      <a:r>
                        <a:rPr lang="en-US" sz="1600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n/sec</a:t>
                      </a:r>
                      <a:endParaRPr lang="en-US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Fast neutrons – quasi-mono-energetic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/>
                      <a:endParaRPr lang="en-US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Target</a:t>
                      </a:r>
                      <a:r>
                        <a:rPr lang="en-US" sz="1600" b="1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thickness</a:t>
                      </a:r>
                      <a:endParaRPr lang="en-US" sz="16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1.5 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Ion beam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Protons up to ~30 MeV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Neutron spectrum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Ion beam energy ± 1 MeV (with low tail)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Neutron</a:t>
                      </a:r>
                      <a:r>
                        <a:rPr lang="en-US" sz="1600" b="1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flux</a:t>
                      </a:r>
                      <a:endParaRPr lang="en-US" sz="16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~10</a:t>
                      </a:r>
                      <a:r>
                        <a:rPr lang="en-US" sz="1600" kern="1200" baseline="300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600" kern="1200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n/sec/</a:t>
                      </a:r>
                      <a:r>
                        <a:rPr lang="en-US" sz="1600" kern="1200" baseline="0" dirty="0" err="1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sr</a:t>
                      </a:r>
                      <a:endParaRPr lang="en-US" sz="1600" kern="1200" baseline="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pic>
        <p:nvPicPr>
          <p:cNvPr id="8" name="תמונה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6329" y="2477193"/>
            <a:ext cx="5199818" cy="3463878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7507267" y="3575050"/>
            <a:ext cx="963402" cy="523702"/>
          </a:xfrm>
          <a:prstGeom prst="ellipse">
            <a:avLst/>
          </a:prstGeom>
          <a:solidFill>
            <a:schemeClr val="bg2">
              <a:lumMod val="50000"/>
              <a:alpha val="50196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5" idx="2"/>
            <a:endCxn id="12" idx="0"/>
          </p:cNvCxnSpPr>
          <p:nvPr/>
        </p:nvCxnSpPr>
        <p:spPr>
          <a:xfrm flipH="1">
            <a:off x="7988968" y="1027771"/>
            <a:ext cx="1507727" cy="2547279"/>
          </a:xfrm>
          <a:prstGeom prst="straightConnector1">
            <a:avLst/>
          </a:prstGeom>
          <a:ln w="57150">
            <a:solidFill>
              <a:schemeClr val="bg2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AA296-803B-C79F-07E3-DB1290F54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7" y="354699"/>
            <a:ext cx="6649586" cy="627939"/>
          </a:xfrm>
        </p:spPr>
        <p:txBody>
          <a:bodyPr/>
          <a:lstStyle/>
          <a:p>
            <a:r>
              <a:rPr lang="en-US" dirty="0"/>
              <a:t>Neutron spectra comparison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E5EB44-8C62-92D4-B824-2474A3CE11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8222" y="873458"/>
            <a:ext cx="7795556" cy="55206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C8B8372-5AA8-8D7F-3615-70C6A2BECA09}"/>
              </a:ext>
            </a:extLst>
          </p:cNvPr>
          <p:cNvSpPr txBox="1"/>
          <p:nvPr/>
        </p:nvSpPr>
        <p:spPr>
          <a:xfrm>
            <a:off x="10124195" y="1160059"/>
            <a:ext cx="19223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SARAF, NFS:</a:t>
            </a:r>
          </a:p>
          <a:p>
            <a:r>
              <a:rPr lang="en-US" sz="2000" dirty="0"/>
              <a:t>Thick Li targets</a:t>
            </a:r>
          </a:p>
        </p:txBody>
      </p:sp>
    </p:spTree>
    <p:extLst>
      <p:ext uri="{BB962C8B-B14F-4D97-AF65-F5344CB8AC3E}">
        <p14:creationId xmlns:p14="http://schemas.microsoft.com/office/powerpoint/2010/main" val="3644928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AA296-803B-C79F-07E3-DB1290F54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7" y="354699"/>
            <a:ext cx="6649586" cy="627939"/>
          </a:xfrm>
        </p:spPr>
        <p:txBody>
          <a:bodyPr/>
          <a:lstStyle/>
          <a:p>
            <a:r>
              <a:rPr lang="en-US" dirty="0"/>
              <a:t>Neutron spectra comparison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8B8372-5AA8-8D7F-3615-70C6A2BECA09}"/>
              </a:ext>
            </a:extLst>
          </p:cNvPr>
          <p:cNvSpPr txBox="1"/>
          <p:nvPr/>
        </p:nvSpPr>
        <p:spPr>
          <a:xfrm>
            <a:off x="9182282" y="1353068"/>
            <a:ext cx="266451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Neutron spectra from </a:t>
            </a:r>
          </a:p>
          <a:p>
            <a:pPr algn="ctr"/>
            <a:r>
              <a:rPr lang="en-US" sz="2000" b="1" dirty="0"/>
              <a:t>thin light targets </a:t>
            </a:r>
            <a:r>
              <a:rPr lang="en-US" sz="2000" dirty="0"/>
              <a:t>at</a:t>
            </a:r>
          </a:p>
          <a:p>
            <a:pPr algn="ctr"/>
            <a:r>
              <a:rPr lang="en-US" sz="2000" dirty="0"/>
              <a:t>NFS@SPIRAL2,</a:t>
            </a:r>
          </a:p>
          <a:p>
            <a:pPr algn="ctr"/>
            <a:r>
              <a:rPr lang="en-US" sz="2000" dirty="0"/>
              <a:t>GANIL, France</a:t>
            </a:r>
          </a:p>
          <a:p>
            <a:pPr algn="ctr"/>
            <a:endParaRPr lang="en-US" sz="2000" dirty="0"/>
          </a:p>
          <a:p>
            <a:pPr algn="ctr"/>
            <a:r>
              <a:rPr lang="en-US" sz="2000" b="1" dirty="0"/>
              <a:t>NFS</a:t>
            </a:r>
            <a:r>
              <a:rPr lang="en-US" sz="2000" dirty="0"/>
              <a:t>: </a:t>
            </a:r>
          </a:p>
          <a:p>
            <a:pPr algn="ctr"/>
            <a:r>
              <a:rPr lang="en-US" sz="2000" b="1" dirty="0"/>
              <a:t>N</a:t>
            </a:r>
            <a:r>
              <a:rPr lang="en-US" sz="2000" dirty="0"/>
              <a:t>eutrons </a:t>
            </a:r>
            <a:r>
              <a:rPr lang="en-US" sz="2000" b="1" dirty="0"/>
              <a:t>F</a:t>
            </a:r>
            <a:r>
              <a:rPr lang="en-US" sz="2000" dirty="0"/>
              <a:t>or </a:t>
            </a:r>
            <a:r>
              <a:rPr lang="en-US" sz="2000" b="1" dirty="0"/>
              <a:t>S</a:t>
            </a:r>
            <a:r>
              <a:rPr lang="en-US" sz="2000" dirty="0"/>
              <a:t>cience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8E1179-ABC1-F4F4-4194-EA934D89F6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318" y="982638"/>
            <a:ext cx="8421822" cy="53704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420E85A-DCA0-296D-C953-9B66852DBF8B}"/>
              </a:ext>
            </a:extLst>
          </p:cNvPr>
          <p:cNvSpPr txBox="1"/>
          <p:nvPr/>
        </p:nvSpPr>
        <p:spPr>
          <a:xfrm>
            <a:off x="9303052" y="4027604"/>
            <a:ext cx="25437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X. Ledoux et al.,</a:t>
            </a:r>
          </a:p>
          <a:p>
            <a:r>
              <a:rPr lang="en-US" i="1" dirty="0"/>
              <a:t>First beams at neutrons for science</a:t>
            </a:r>
          </a:p>
          <a:p>
            <a:r>
              <a:rPr lang="en-US" dirty="0"/>
              <a:t>Eur. Phys. Jour. A 57:257 (2021)</a:t>
            </a:r>
          </a:p>
        </p:txBody>
      </p:sp>
    </p:spTree>
    <p:extLst>
      <p:ext uri="{BB962C8B-B14F-4D97-AF65-F5344CB8AC3E}">
        <p14:creationId xmlns:p14="http://schemas.microsoft.com/office/powerpoint/2010/main" val="20927020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מציין מיקום של מספר שקופית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E28E88-3E3B-4EF0-B426-D6576725A466}" type="slidenum">
              <a:rPr lang="en-US" altLang="en-US" smtClean="0">
                <a:solidFill>
                  <a:srgbClr val="000000"/>
                </a:solidFill>
                <a:latin typeface="Tahoma" panose="020B0604030504040204" pitchFamily="34" charset="0"/>
              </a:rPr>
              <a:pPr/>
              <a:t>23</a:t>
            </a:fld>
            <a:endParaRPr lang="en-US" altLang="en-US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5" name="כותרת 1"/>
          <p:cNvSpPr txBox="1">
            <a:spLocks/>
          </p:cNvSpPr>
          <p:nvPr/>
        </p:nvSpPr>
        <p:spPr bwMode="auto">
          <a:xfrm>
            <a:off x="-23769" y="868247"/>
            <a:ext cx="4790641" cy="673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>
            <a:lvl1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2pPr>
            <a:lvl3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3pPr>
            <a:lvl4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4pPr>
            <a:lvl5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>
              <a:defRPr/>
            </a:pPr>
            <a:r>
              <a:rPr lang="en-US" sz="4000" kern="0" dirty="0"/>
              <a:t> ALEX target room</a:t>
            </a:r>
            <a:endParaRPr lang="he-IL" sz="4000" kern="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806172"/>
            <a:ext cx="6894741" cy="10397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2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cs typeface="+mn-cs"/>
              </a:rPr>
              <a:t>Additional future ideas under development for this area:</a:t>
            </a:r>
          </a:p>
          <a:p>
            <a:pPr marL="1200150" lvl="2" indent="-285750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n-lt"/>
                <a:cs typeface="+mn-cs"/>
              </a:rPr>
              <a:t>A target station for isotope production </a:t>
            </a:r>
          </a:p>
          <a:p>
            <a:pPr marL="1200150" lvl="2" indent="-285750" eaLnBrk="1" fontAlgn="auto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n-lt"/>
                <a:cs typeface="+mn-cs"/>
              </a:rPr>
              <a:t>Radiation damage studies via ion beams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2257596"/>
              </p:ext>
            </p:extLst>
          </p:nvPr>
        </p:nvGraphicFramePr>
        <p:xfrm>
          <a:off x="75853" y="2207059"/>
          <a:ext cx="676656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4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2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7810">
                <a:tc>
                  <a:txBody>
                    <a:bodyPr/>
                    <a:lstStyle/>
                    <a:p>
                      <a:pPr algn="r" rtl="0"/>
                      <a:r>
                        <a:rPr lang="en-US" sz="1800" b="1" dirty="0">
                          <a:solidFill>
                            <a:schemeClr val="tx2"/>
                          </a:solidFill>
                        </a:rPr>
                        <a:t>Target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Liquid</a:t>
                      </a:r>
                      <a:r>
                        <a:rPr lang="en-US" sz="1800" b="0" baseline="0" dirty="0">
                          <a:solidFill>
                            <a:schemeClr val="tx2"/>
                          </a:solidFill>
                        </a:rPr>
                        <a:t> lithium jet target (</a:t>
                      </a:r>
                      <a:r>
                        <a:rPr lang="en-US" sz="1800" b="0" baseline="0" dirty="0" err="1">
                          <a:solidFill>
                            <a:schemeClr val="tx2"/>
                          </a:solidFill>
                        </a:rPr>
                        <a:t>LiLiT</a:t>
                      </a:r>
                      <a:r>
                        <a:rPr lang="en-US" sz="1800" b="0" baseline="0" dirty="0">
                          <a:solidFill>
                            <a:schemeClr val="tx2"/>
                          </a:solidFill>
                        </a:rPr>
                        <a:t> 2.0)</a:t>
                      </a:r>
                      <a:endParaRPr lang="en-US" sz="1800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800" b="1" dirty="0">
                          <a:solidFill>
                            <a:schemeClr val="tx2"/>
                          </a:solidFill>
                        </a:rPr>
                        <a:t>Target thickness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1.5 mm (suited for p/d</a:t>
                      </a:r>
                      <a:r>
                        <a:rPr lang="en-US" sz="1800" baseline="0" dirty="0">
                          <a:solidFill>
                            <a:schemeClr val="tx2"/>
                          </a:solidFill>
                        </a:rPr>
                        <a:t> of a few MeV)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800" b="1" dirty="0">
                          <a:solidFill>
                            <a:schemeClr val="tx2"/>
                          </a:solidFill>
                        </a:rPr>
                        <a:t>Epithermal neutron rate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10</a:t>
                      </a:r>
                      <a:r>
                        <a:rPr lang="en-US" sz="1800" baseline="30000" dirty="0">
                          <a:solidFill>
                            <a:schemeClr val="tx2"/>
                          </a:solidFill>
                        </a:rPr>
                        <a:t>10</a:t>
                      </a:r>
                      <a:r>
                        <a:rPr lang="en-US" sz="1800" baseline="0" dirty="0">
                          <a:solidFill>
                            <a:schemeClr val="tx2"/>
                          </a:solidFill>
                        </a:rPr>
                        <a:t> n/sec at 10’s </a:t>
                      </a:r>
                      <a:r>
                        <a:rPr lang="en-US" sz="1800" baseline="0" dirty="0" err="1">
                          <a:solidFill>
                            <a:schemeClr val="tx2"/>
                          </a:solidFill>
                        </a:rPr>
                        <a:t>keV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/>
                      <a:r>
                        <a:rPr lang="en-US" sz="1800" b="1" dirty="0">
                          <a:solidFill>
                            <a:schemeClr val="tx2"/>
                          </a:solidFill>
                        </a:rPr>
                        <a:t>Fast neutron rate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10</a:t>
                      </a:r>
                      <a:r>
                        <a:rPr lang="en-US" sz="1800" baseline="30000" dirty="0">
                          <a:solidFill>
                            <a:schemeClr val="tx2"/>
                          </a:solidFill>
                        </a:rPr>
                        <a:t>12</a:t>
                      </a:r>
                      <a:r>
                        <a:rPr lang="en-US" sz="1800" baseline="0" dirty="0">
                          <a:solidFill>
                            <a:schemeClr val="tx2"/>
                          </a:solidFill>
                        </a:rPr>
                        <a:t> n/sec at a few MeV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2" name="תמונה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6329" y="617220"/>
            <a:ext cx="5199818" cy="3463878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7597208" y="2422497"/>
            <a:ext cx="963402" cy="523702"/>
          </a:xfrm>
          <a:prstGeom prst="ellipse">
            <a:avLst/>
          </a:prstGeom>
          <a:solidFill>
            <a:schemeClr val="tx2">
              <a:alpha val="50196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cxnSpLocks/>
            <a:stCxn id="5" idx="3"/>
            <a:endCxn id="13" idx="0"/>
          </p:cNvCxnSpPr>
          <p:nvPr/>
        </p:nvCxnSpPr>
        <p:spPr>
          <a:xfrm>
            <a:off x="4766872" y="1204913"/>
            <a:ext cx="3312037" cy="1217584"/>
          </a:xfrm>
          <a:prstGeom prst="straightConnector1">
            <a:avLst/>
          </a:prstGeom>
          <a:ln w="57150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193563" y="564884"/>
            <a:ext cx="8998437" cy="617578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006666"/>
                </a:solidFill>
              </a:rPr>
              <a:t>The Science at SARAF (Phases I, II)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675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85833" y="1182462"/>
                <a:ext cx="9606560" cy="4213294"/>
              </a:xfrm>
              <a:solidFill>
                <a:srgbClr val="FFFF00">
                  <a:alpha val="25000"/>
                </a:srgbClr>
              </a:solidFill>
              <a:ln>
                <a:solidFill>
                  <a:schemeClr val="accent2"/>
                </a:solidFill>
              </a:ln>
            </p:spPr>
            <p:txBody>
              <a:bodyPr>
                <a:noAutofit/>
              </a:bodyPr>
              <a:lstStyle/>
              <a:p>
                <a:pPr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>
                    <a:solidFill>
                      <a:srgbClr val="800000"/>
                    </a:solidFill>
                  </a:rPr>
                  <a:t>Searches for Beyond Standard Model Physics </a:t>
                </a:r>
                <a:r>
                  <a:rPr lang="en-US" sz="1800" b="1" dirty="0"/>
                  <a:t>(</a:t>
                </a:r>
                <a:r>
                  <a:rPr lang="en-US" sz="1800" b="1" dirty="0" err="1"/>
                  <a:t>a</a:t>
                </a:r>
                <a:r>
                  <a:rPr lang="en-US" sz="1800" b="1" baseline="-25000" dirty="0" err="1">
                    <a:latin typeface="Symbol" panose="05050102010706020507" pitchFamily="18" charset="2"/>
                  </a:rPr>
                  <a:t>bn</a:t>
                </a:r>
                <a:r>
                  <a:rPr lang="en-US" sz="1800" b="1" dirty="0"/>
                  <a:t> of </a:t>
                </a:r>
                <a:r>
                  <a:rPr lang="en-US" sz="1800" b="1" baseline="30000" dirty="0"/>
                  <a:t>6</a:t>
                </a:r>
                <a:r>
                  <a:rPr lang="en-US" sz="1800" b="1" dirty="0"/>
                  <a:t>He, </a:t>
                </a:r>
                <a:r>
                  <a:rPr lang="en-US" sz="1800" b="1" baseline="30000" dirty="0"/>
                  <a:t>23</a:t>
                </a:r>
                <a:r>
                  <a:rPr lang="en-US" sz="1800" b="1" dirty="0"/>
                  <a:t>Ne, etc.)</a:t>
                </a:r>
              </a:p>
              <a:p>
                <a:pPr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>
                    <a:solidFill>
                      <a:srgbClr val="800000"/>
                    </a:solidFill>
                  </a:rPr>
                  <a:t>Nuclear Astrophysics </a:t>
                </a:r>
                <a:r>
                  <a:rPr lang="en-US" sz="1800" b="1" dirty="0"/>
                  <a:t>(s-process cross sections, r-process input)</a:t>
                </a:r>
              </a:p>
              <a:p>
                <a:pPr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>
                    <a:solidFill>
                      <a:srgbClr val="800000"/>
                    </a:solidFill>
                  </a:rPr>
                  <a:t>Exploration of Exotic Nuclei </a:t>
                </a:r>
                <a:r>
                  <a:rPr lang="en-US" sz="1800" b="1" dirty="0"/>
                  <a:t>(low z and fission products)</a:t>
                </a:r>
              </a:p>
              <a:p>
                <a:pPr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>
                    <a:solidFill>
                      <a:srgbClr val="800000"/>
                    </a:solidFill>
                  </a:rPr>
                  <a:t>High Energy Deuteron and Neutron Induced Cross Sections </a:t>
                </a:r>
                <a:r>
                  <a:rPr lang="en-US" sz="1800" b="1" dirty="0"/>
                  <a:t>(up to </a:t>
                </a:r>
                <a:r>
                  <a:rPr lang="en-US" sz="1800" b="1" dirty="0" err="1"/>
                  <a:t>E</a:t>
                </a:r>
                <a:r>
                  <a:rPr lang="en-US" sz="1800" b="1" baseline="-25000" dirty="0" err="1"/>
                  <a:t>n</a:t>
                </a:r>
                <a:r>
                  <a:rPr lang="en-US" sz="1800" b="1" dirty="0"/>
                  <a:t> ~ 50 MeV)</a:t>
                </a:r>
              </a:p>
              <a:p>
                <a:pPr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>
                    <a:solidFill>
                      <a:srgbClr val="800000"/>
                    </a:solidFill>
                  </a:rPr>
                  <a:t>Material Research </a:t>
                </a:r>
                <a:r>
                  <a:rPr lang="en-US" sz="1800" b="1" dirty="0"/>
                  <a:t>(Gen-IV, transmutation, fusion, blistering)</a:t>
                </a:r>
              </a:p>
              <a:p>
                <a:pPr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>
                    <a:solidFill>
                      <a:srgbClr val="800000"/>
                    </a:solidFill>
                  </a:rPr>
                  <a:t>Neutron Based Therapy </a:t>
                </a:r>
                <a:r>
                  <a:rPr lang="en-US" sz="1800" b="1" dirty="0"/>
                  <a:t>(Boron neutron capture therapy)</a:t>
                </a:r>
              </a:p>
              <a:p>
                <a:pPr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>
                    <a:solidFill>
                      <a:srgbClr val="800000"/>
                    </a:solidFill>
                  </a:rPr>
                  <a:t>Development of New Radiopharmaceuticals </a:t>
                </a:r>
                <a:r>
                  <a:rPr lang="en-US" sz="1800" b="1" dirty="0"/>
                  <a:t>(Diagnostics and Therapy)</a:t>
                </a:r>
              </a:p>
              <a:p>
                <a:pPr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>
                    <a:solidFill>
                      <a:srgbClr val="800000"/>
                    </a:solidFill>
                  </a:rPr>
                  <a:t>Accelerator based neutron imaging </a:t>
                </a:r>
                <a:r>
                  <a:rPr lang="en-US" sz="1800" b="1" dirty="0"/>
                  <a:t>(thermal and high energy)</a:t>
                </a:r>
              </a:p>
              <a:p>
                <a:pPr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>
                    <a:solidFill>
                      <a:srgbClr val="800000"/>
                    </a:solidFill>
                  </a:rPr>
                  <a:t>Positron Annihilation Spectroscopy</a:t>
                </a:r>
              </a:p>
              <a:p>
                <a:pPr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>
                    <a:solidFill>
                      <a:srgbClr val="002060"/>
                    </a:solidFill>
                  </a:rPr>
                  <a:t>And maybe also – neutrino physics (well-defined, pulsed, high energy, </a:t>
                </a:r>
                <a14:m>
                  <m:oMath xmlns:m="http://schemas.openxmlformats.org/officeDocument/2006/math">
                    <m:r>
                      <a:rPr lang="en-US" sz="18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</m:t>
                    </m:r>
                  </m:oMath>
                </a14:m>
                <a:r>
                  <a:rPr lang="en-US" sz="1800" b="1" dirty="0">
                    <a:solidFill>
                      <a:srgbClr val="002060"/>
                    </a:solidFill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8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</m:acc>
                  </m:oMath>
                </a14:m>
                <a:r>
                  <a:rPr lang="en-US" sz="1800" b="1" dirty="0">
                    <a:solidFill>
                      <a:srgbClr val="002060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2867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85833" y="1182462"/>
                <a:ext cx="9606560" cy="4213294"/>
              </a:xfrm>
              <a:blipFill rotWithShape="0">
                <a:blip r:embed="rId2"/>
                <a:stretch>
                  <a:fillRect l="-127" b="-866"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4815510" y="5456079"/>
            <a:ext cx="5045207" cy="1049056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1">
            <a:no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v"/>
            </a:pPr>
            <a:r>
              <a:rPr lang="en-US" sz="1300" dirty="0">
                <a:solidFill>
                  <a:srgbClr val="800000"/>
                </a:solidFill>
              </a:rPr>
              <a:t>I. Mardor et al., </a:t>
            </a:r>
            <a:br>
              <a:rPr lang="en-US" sz="1300" dirty="0">
                <a:solidFill>
                  <a:srgbClr val="800000"/>
                </a:solidFill>
              </a:rPr>
            </a:br>
            <a:r>
              <a:rPr lang="en-US" sz="1300" dirty="0">
                <a:solidFill>
                  <a:srgbClr val="800000"/>
                </a:solidFill>
              </a:rPr>
              <a:t>"The </a:t>
            </a:r>
            <a:r>
              <a:rPr lang="en-US" sz="1300" dirty="0" err="1">
                <a:solidFill>
                  <a:srgbClr val="800000"/>
                </a:solidFill>
              </a:rPr>
              <a:t>Soreq</a:t>
            </a:r>
            <a:r>
              <a:rPr lang="en-US" sz="1300" dirty="0">
                <a:solidFill>
                  <a:srgbClr val="800000"/>
                </a:solidFill>
              </a:rPr>
              <a:t> Applied Research Accelerator Facility (SARAF) – Overview, Research Programs and Future Plans", </a:t>
            </a:r>
            <a:br>
              <a:rPr lang="en-US" sz="1300" dirty="0">
                <a:solidFill>
                  <a:srgbClr val="800000"/>
                </a:solidFill>
              </a:rPr>
            </a:br>
            <a:r>
              <a:rPr lang="en-US" sz="1300" dirty="0">
                <a:solidFill>
                  <a:srgbClr val="800000"/>
                </a:solidFill>
              </a:rPr>
              <a:t>Eur. Phys. Jour. A 54, 98 (2018)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0717" y="3441470"/>
            <a:ext cx="2266548" cy="2975392"/>
          </a:xfrm>
          <a:prstGeom prst="rect">
            <a:avLst/>
          </a:prstGeom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C9BF77FA-C729-F22B-850C-CFAFB221B76D}"/>
              </a:ext>
            </a:extLst>
          </p:cNvPr>
          <p:cNvSpPr txBox="1">
            <a:spLocks noChangeArrowheads="1"/>
          </p:cNvSpPr>
          <p:nvPr/>
        </p:nvSpPr>
        <p:spPr>
          <a:xfrm>
            <a:off x="376462" y="5456079"/>
            <a:ext cx="4538438" cy="122061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1">
            <a:no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v"/>
            </a:pPr>
            <a:r>
              <a:rPr lang="en-US" sz="1300" dirty="0">
                <a:solidFill>
                  <a:srgbClr val="800000"/>
                </a:solidFill>
              </a:rPr>
              <a:t>I. Mardor et al., </a:t>
            </a:r>
            <a:br>
              <a:rPr lang="en-US" sz="1300" dirty="0">
                <a:solidFill>
                  <a:srgbClr val="800000"/>
                </a:solidFill>
              </a:rPr>
            </a:br>
            <a:r>
              <a:rPr lang="en-US" sz="1300" dirty="0">
                <a:solidFill>
                  <a:srgbClr val="800000"/>
                </a:solidFill>
              </a:rPr>
              <a:t>"Opportunities for high-energy neutron- and deuteron-induced measurements for fusion technology at the Soreq applied research accelerator facility (SARAF)", </a:t>
            </a:r>
            <a:br>
              <a:rPr lang="en-US" sz="1300" dirty="0">
                <a:solidFill>
                  <a:srgbClr val="800000"/>
                </a:solidFill>
              </a:rPr>
            </a:br>
            <a:r>
              <a:rPr lang="en-US" sz="1300" dirty="0">
                <a:solidFill>
                  <a:srgbClr val="800000"/>
                </a:solidFill>
              </a:rPr>
              <a:t>Front. Phys. 11:1248191 (2023)</a:t>
            </a:r>
          </a:p>
        </p:txBody>
      </p:sp>
    </p:spTree>
    <p:extLst>
      <p:ext uri="{BB962C8B-B14F-4D97-AF65-F5344CB8AC3E}">
        <p14:creationId xmlns:p14="http://schemas.microsoft.com/office/powerpoint/2010/main" val="10125758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2400" y="345007"/>
            <a:ext cx="8229600" cy="740600"/>
          </a:xfrm>
        </p:spPr>
        <p:txBody>
          <a:bodyPr>
            <a:normAutofit/>
          </a:bodyPr>
          <a:lstStyle/>
          <a:p>
            <a:pPr rtl="0"/>
            <a:r>
              <a:rPr lang="en-US" sz="4800" dirty="0">
                <a:solidFill>
                  <a:srgbClr val="006666"/>
                </a:solidFill>
              </a:rPr>
              <a:t>Summary and Outlook</a:t>
            </a:r>
            <a:endParaRPr lang="he-IL" sz="4800" dirty="0">
              <a:solidFill>
                <a:srgbClr val="006666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5116" y="1069676"/>
            <a:ext cx="12061767" cy="5538942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/>
          <a:p>
            <a:pPr marL="342900" indent="-342900">
              <a:spcBef>
                <a:spcPts val="1800"/>
              </a:spcBef>
              <a:buFont typeface="Arial" pitchFamily="34" charset="0"/>
              <a:buChar char="•"/>
            </a:pPr>
            <a:r>
              <a:rPr lang="en-US" sz="2400" dirty="0" err="1"/>
              <a:t>Soreq</a:t>
            </a:r>
            <a:r>
              <a:rPr lang="en-US" sz="2400" dirty="0"/>
              <a:t> NRC is constructing SARAF as a versatile facility for the communities of applied and basic research and development</a:t>
            </a:r>
          </a:p>
          <a:p>
            <a:pPr marL="342900" indent="-342900">
              <a:spcBef>
                <a:spcPts val="1800"/>
              </a:spcBef>
              <a:buFont typeface="Arial" pitchFamily="34" charset="0"/>
              <a:buChar char="•"/>
            </a:pPr>
            <a:r>
              <a:rPr lang="en-US" sz="2400" dirty="0"/>
              <a:t>Scientific programs g at SARAF I educated graduate students and generating scientific results that are published and presented in international conferences</a:t>
            </a:r>
          </a:p>
          <a:p>
            <a:pPr marL="342900" indent="-342900">
              <a:spcBef>
                <a:spcPts val="1800"/>
              </a:spcBef>
              <a:buFont typeface="Arial" pitchFamily="34" charset="0"/>
              <a:buChar char="•"/>
            </a:pPr>
            <a:r>
              <a:rPr lang="en-US" sz="2400" dirty="0"/>
              <a:t>The high current of SARAF II, with our high-power irradiation targets, may constitute a world competitive neutron facility at various beam structures and energies</a:t>
            </a:r>
          </a:p>
          <a:p>
            <a:pPr marL="342900" indent="-342900">
              <a:spcBef>
                <a:spcPts val="1800"/>
              </a:spcBef>
              <a:buFont typeface="Arial" pitchFamily="34" charset="0"/>
              <a:buChar char="•"/>
            </a:pPr>
            <a:r>
              <a:rPr lang="en-US" sz="2400" dirty="0"/>
              <a:t>SARAF II accelerator, beam lines 1,2 and two </a:t>
            </a:r>
            <a:r>
              <a:rPr lang="en-US" sz="2400" dirty="0" err="1"/>
              <a:t>GaLiT</a:t>
            </a:r>
            <a:r>
              <a:rPr lang="en-US" sz="2400" dirty="0"/>
              <a:t> targets to be installed in 2026</a:t>
            </a:r>
          </a:p>
          <a:p>
            <a:pPr marL="342900" indent="-342900">
              <a:spcBef>
                <a:spcPts val="1800"/>
              </a:spcBef>
              <a:buFont typeface="Arial" pitchFamily="34" charset="0"/>
              <a:buChar char="•"/>
            </a:pPr>
            <a:r>
              <a:rPr lang="en-US" sz="2400" dirty="0"/>
              <a:t>First thermal neutron images are planned for the end of 2027</a:t>
            </a:r>
          </a:p>
          <a:p>
            <a:pPr marL="342900" indent="-342900">
              <a:spcBef>
                <a:spcPts val="1800"/>
              </a:spcBef>
              <a:buFont typeface="Arial" pitchFamily="34" charset="0"/>
              <a:buChar char="•"/>
            </a:pPr>
            <a:r>
              <a:rPr lang="en-US" sz="2400" dirty="0"/>
              <a:t>Subsequent irradiation stations in the TOF hall are planned by the end of the decade</a:t>
            </a:r>
          </a:p>
          <a:p>
            <a:pPr marL="342900" indent="-342900">
              <a:spcBef>
                <a:spcPts val="1800"/>
              </a:spcBef>
              <a:buFont typeface="Arial" pitchFamily="34" charset="0"/>
              <a:buChar char="•"/>
            </a:pPr>
            <a:r>
              <a:rPr lang="en-US" sz="2400" b="1" dirty="0"/>
              <a:t>SARAF is open to new collaborators and contributions. We look forward to research proposals and letters of intent</a:t>
            </a:r>
          </a:p>
        </p:txBody>
      </p:sp>
    </p:spTree>
    <p:extLst>
      <p:ext uri="{BB962C8B-B14F-4D97-AF65-F5344CB8AC3E}">
        <p14:creationId xmlns:p14="http://schemas.microsoft.com/office/powerpoint/2010/main" val="2924802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Picture 2" descr="C:\Documents and Settings\user\My Documents\danu\עבודה\SARAF\literature\conferences\linac\linac12\saraf papers\status\background material\DSC_1328 s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7739" y="499349"/>
            <a:ext cx="9117343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473431" y="0"/>
            <a:ext cx="9918586" cy="549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en-US" sz="3200" b="1" kern="0" dirty="0">
                <a:solidFill>
                  <a:srgbClr val="006666"/>
                </a:solidFill>
                <a:latin typeface="+mj-lt"/>
                <a:ea typeface="MS PGothic" pitchFamily="34" charset="-128"/>
                <a:cs typeface="+mj-cs"/>
              </a:rPr>
              <a:t>SARAF I  2010 - 2019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67640" y="3246881"/>
            <a:ext cx="2514600" cy="32778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l" rtl="0" eaLnBrk="1" hangingPunct="1">
              <a:spcBef>
                <a:spcPct val="50000"/>
              </a:spcBef>
            </a:pPr>
            <a:r>
              <a:rPr lang="en-US" b="1" i="1" u="sng" dirty="0">
                <a:latin typeface="Arial" pitchFamily="34" charset="0"/>
              </a:rPr>
              <a:t>Commissioning</a:t>
            </a:r>
            <a:endParaRPr lang="en-US" sz="1400" b="1" i="1" u="sng" dirty="0">
              <a:latin typeface="Arial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1400" b="1" i="1" dirty="0">
                <a:latin typeface="Arial" pitchFamily="34" charset="0"/>
              </a:rPr>
              <a:t>A. </a:t>
            </a:r>
            <a:r>
              <a:rPr lang="en-US" sz="1400" b="1" i="1" dirty="0" err="1">
                <a:latin typeface="Arial" pitchFamily="34" charset="0"/>
              </a:rPr>
              <a:t>Nagler</a:t>
            </a:r>
            <a:r>
              <a:rPr lang="en-US" sz="1400" b="1" i="1" dirty="0">
                <a:latin typeface="Arial" pitchFamily="34" charset="0"/>
              </a:rPr>
              <a:t>, Linac2006</a:t>
            </a:r>
            <a:br>
              <a:rPr lang="en-US" sz="1400" b="1" i="1" dirty="0">
                <a:latin typeface="Arial" pitchFamily="34" charset="0"/>
              </a:rPr>
            </a:br>
            <a:r>
              <a:rPr lang="en-US" sz="1400" b="1" i="1" dirty="0">
                <a:latin typeface="Arial" pitchFamily="34" charset="0"/>
              </a:rPr>
              <a:t>K. </a:t>
            </a:r>
            <a:r>
              <a:rPr lang="en-US" sz="1400" b="1" i="1" dirty="0" err="1">
                <a:latin typeface="Arial" pitchFamily="34" charset="0"/>
              </a:rPr>
              <a:t>Dunkel</a:t>
            </a:r>
            <a:r>
              <a:rPr lang="en-US" sz="1400" b="1" i="1" dirty="0">
                <a:latin typeface="Arial" pitchFamily="34" charset="0"/>
              </a:rPr>
              <a:t>, PAC 2007 </a:t>
            </a:r>
            <a:br>
              <a:rPr lang="en-US" sz="1400" b="1" i="1" dirty="0">
                <a:latin typeface="Arial" pitchFamily="34" charset="0"/>
              </a:rPr>
            </a:br>
            <a:r>
              <a:rPr lang="en-US" sz="1400" b="1" i="1" dirty="0">
                <a:latin typeface="Arial" pitchFamily="34" charset="0"/>
              </a:rPr>
              <a:t>C. </a:t>
            </a:r>
            <a:r>
              <a:rPr lang="en-US" sz="1400" b="1" i="1" dirty="0" err="1">
                <a:latin typeface="Arial" pitchFamily="34" charset="0"/>
              </a:rPr>
              <a:t>Piel</a:t>
            </a:r>
            <a:r>
              <a:rPr lang="en-US" sz="1400" b="1" i="1" dirty="0">
                <a:latin typeface="Arial" pitchFamily="34" charset="0"/>
              </a:rPr>
              <a:t>, PAC 2007 </a:t>
            </a:r>
            <a:br>
              <a:rPr lang="en-US" sz="1400" b="1" i="1" dirty="0">
                <a:latin typeface="Arial" pitchFamily="34" charset="0"/>
              </a:rPr>
            </a:br>
            <a:r>
              <a:rPr lang="en-US" sz="1400" b="1" i="1" dirty="0">
                <a:latin typeface="Arial" pitchFamily="34" charset="0"/>
              </a:rPr>
              <a:t>C. </a:t>
            </a:r>
            <a:r>
              <a:rPr lang="en-US" sz="1400" b="1" i="1" dirty="0" err="1">
                <a:latin typeface="Arial" pitchFamily="34" charset="0"/>
              </a:rPr>
              <a:t>Piel</a:t>
            </a:r>
            <a:r>
              <a:rPr lang="en-US" sz="1400" b="1" i="1" dirty="0">
                <a:latin typeface="Arial" pitchFamily="34" charset="0"/>
              </a:rPr>
              <a:t>, EPAC 2008     </a:t>
            </a:r>
            <a:br>
              <a:rPr lang="en-US" sz="1400" b="1" i="1" dirty="0">
                <a:latin typeface="Arial" pitchFamily="34" charset="0"/>
              </a:rPr>
            </a:br>
            <a:r>
              <a:rPr lang="en-US" sz="1400" b="1" i="1" dirty="0">
                <a:latin typeface="Arial" pitchFamily="34" charset="0"/>
              </a:rPr>
              <a:t>A. </a:t>
            </a:r>
            <a:r>
              <a:rPr lang="en-US" sz="1400" b="1" i="1" dirty="0" err="1">
                <a:latin typeface="Arial" pitchFamily="34" charset="0"/>
              </a:rPr>
              <a:t>Nagler</a:t>
            </a:r>
            <a:r>
              <a:rPr lang="en-US" sz="1400" b="1" i="1" dirty="0">
                <a:latin typeface="Arial" pitchFamily="34" charset="0"/>
              </a:rPr>
              <a:t>, </a:t>
            </a:r>
            <a:r>
              <a:rPr lang="en-US" sz="1400" b="1" i="1" dirty="0" err="1">
                <a:latin typeface="Arial" pitchFamily="34" charset="0"/>
              </a:rPr>
              <a:t>Linac</a:t>
            </a:r>
            <a:r>
              <a:rPr lang="en-US" sz="1400" b="1" i="1" dirty="0">
                <a:latin typeface="Arial" pitchFamily="34" charset="0"/>
              </a:rPr>
              <a:t> 2008</a:t>
            </a:r>
            <a:br>
              <a:rPr lang="en-US" sz="1400" b="1" i="1" dirty="0">
                <a:latin typeface="Arial" pitchFamily="34" charset="0"/>
              </a:rPr>
            </a:br>
            <a:r>
              <a:rPr lang="en-US" sz="1400" b="1" i="1" dirty="0">
                <a:latin typeface="Arial" pitchFamily="34" charset="0"/>
              </a:rPr>
              <a:t>J. </a:t>
            </a:r>
            <a:r>
              <a:rPr lang="en-US" sz="1400" b="1" i="1" dirty="0" err="1">
                <a:latin typeface="Arial" pitchFamily="34" charset="0"/>
              </a:rPr>
              <a:t>Rodnizki</a:t>
            </a:r>
            <a:r>
              <a:rPr lang="en-US" sz="1400" b="1" i="1" dirty="0">
                <a:latin typeface="Arial" pitchFamily="34" charset="0"/>
              </a:rPr>
              <a:t>, EPAC 2008</a:t>
            </a:r>
            <a:br>
              <a:rPr lang="en-US" sz="1400" b="1" i="1" dirty="0">
                <a:latin typeface="Arial" pitchFamily="34" charset="0"/>
              </a:rPr>
            </a:br>
            <a:r>
              <a:rPr lang="en-US" sz="1400" b="1" i="1" dirty="0">
                <a:latin typeface="Arial" pitchFamily="34" charset="0"/>
              </a:rPr>
              <a:t>J. </a:t>
            </a:r>
            <a:r>
              <a:rPr lang="en-US" sz="1400" b="1" i="1" dirty="0" err="1">
                <a:latin typeface="Arial" pitchFamily="34" charset="0"/>
              </a:rPr>
              <a:t>Rodnizki</a:t>
            </a:r>
            <a:r>
              <a:rPr lang="en-US" sz="1400" b="1" i="1" dirty="0">
                <a:latin typeface="Arial" pitchFamily="34" charset="0"/>
              </a:rPr>
              <a:t>, HB 2008    </a:t>
            </a:r>
            <a:br>
              <a:rPr lang="en-US" sz="1400" b="1" i="1" dirty="0">
                <a:latin typeface="Arial" pitchFamily="34" charset="0"/>
              </a:rPr>
            </a:br>
            <a:r>
              <a:rPr lang="en-US" sz="1400" b="1" i="1" dirty="0">
                <a:latin typeface="Arial" pitchFamily="34" charset="0"/>
              </a:rPr>
              <a:t>I. </a:t>
            </a:r>
            <a:r>
              <a:rPr lang="en-US" sz="1400" b="1" i="1" dirty="0" err="1">
                <a:latin typeface="Arial" pitchFamily="34" charset="0"/>
              </a:rPr>
              <a:t>Mardor</a:t>
            </a:r>
            <a:r>
              <a:rPr lang="en-US" sz="1400" b="1" i="1" dirty="0">
                <a:latin typeface="Arial" pitchFamily="34" charset="0"/>
              </a:rPr>
              <a:t>, PAC 2009</a:t>
            </a:r>
            <a:br>
              <a:rPr lang="en-US" sz="1400" b="1" i="1" dirty="0">
                <a:latin typeface="Arial" pitchFamily="34" charset="0"/>
              </a:rPr>
            </a:br>
            <a:r>
              <a:rPr lang="en-US" sz="1400" b="1" i="1" dirty="0">
                <a:latin typeface="Arial" pitchFamily="34" charset="0"/>
              </a:rPr>
              <a:t>A. Perry, SRF 2009</a:t>
            </a:r>
            <a:br>
              <a:rPr lang="en-US" sz="1400" b="1" i="1" dirty="0">
                <a:latin typeface="Arial" pitchFamily="34" charset="0"/>
              </a:rPr>
            </a:br>
            <a:r>
              <a:rPr lang="en-US" sz="1400" b="1" i="1" dirty="0">
                <a:latin typeface="Arial" pitchFamily="34" charset="0"/>
              </a:rPr>
              <a:t>I. </a:t>
            </a:r>
            <a:r>
              <a:rPr lang="en-US" sz="1400" b="1" i="1" dirty="0" err="1">
                <a:latin typeface="Arial" pitchFamily="34" charset="0"/>
              </a:rPr>
              <a:t>Mardor</a:t>
            </a:r>
            <a:r>
              <a:rPr lang="en-US" sz="1400" b="1" i="1" dirty="0">
                <a:latin typeface="Arial" pitchFamily="34" charset="0"/>
              </a:rPr>
              <a:t>, SRF 2009</a:t>
            </a:r>
            <a:br>
              <a:rPr lang="en-US" sz="1400" b="1" i="1" dirty="0">
                <a:latin typeface="Arial" pitchFamily="34" charset="0"/>
              </a:rPr>
            </a:br>
            <a:r>
              <a:rPr lang="en-US" sz="1400" b="1" i="1" dirty="0">
                <a:latin typeface="Arial" pitchFamily="34" charset="0"/>
              </a:rPr>
              <a:t>L. </a:t>
            </a:r>
            <a:r>
              <a:rPr lang="en-US" sz="1400" b="1" i="1" dirty="0" err="1">
                <a:latin typeface="Arial" pitchFamily="34" charset="0"/>
              </a:rPr>
              <a:t>Weissman</a:t>
            </a:r>
            <a:r>
              <a:rPr lang="en-US" sz="1400" b="1" i="1" dirty="0">
                <a:latin typeface="Arial" pitchFamily="34" charset="0"/>
              </a:rPr>
              <a:t>, DIPAC 2009</a:t>
            </a:r>
            <a:br>
              <a:rPr lang="en-US" sz="1400" b="1" i="1" dirty="0">
                <a:latin typeface="Arial" pitchFamily="34" charset="0"/>
              </a:rPr>
            </a:br>
            <a:r>
              <a:rPr lang="en-US" sz="1400" b="1" i="1" dirty="0">
                <a:latin typeface="Arial" pitchFamily="34" charset="0"/>
              </a:rPr>
              <a:t>L. Weissman, </a:t>
            </a:r>
            <a:r>
              <a:rPr lang="en-US" sz="1400" b="1" i="1" dirty="0" err="1">
                <a:latin typeface="Arial" pitchFamily="34" charset="0"/>
              </a:rPr>
              <a:t>Linac</a:t>
            </a:r>
            <a:r>
              <a:rPr lang="en-US" sz="1400" b="1" i="1" dirty="0">
                <a:latin typeface="Arial" pitchFamily="34" charset="0"/>
              </a:rPr>
              <a:t> 2010</a:t>
            </a:r>
            <a:br>
              <a:rPr lang="en-US" sz="1400" b="1" i="1" dirty="0">
                <a:latin typeface="Arial" pitchFamily="34" charset="0"/>
              </a:rPr>
            </a:br>
            <a:r>
              <a:rPr lang="en-US" sz="1400" b="1" i="1" dirty="0">
                <a:latin typeface="Arial" pitchFamily="34" charset="0"/>
              </a:rPr>
              <a:t>L. Weissman, JINST 2018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847703" y="4754986"/>
            <a:ext cx="2895600" cy="176971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l" rtl="0" eaLnBrk="1" hangingPunct="1">
              <a:spcBef>
                <a:spcPct val="50000"/>
              </a:spcBef>
            </a:pPr>
            <a:r>
              <a:rPr lang="en-US" b="1" i="1" u="sng" dirty="0">
                <a:latin typeface="Arial" pitchFamily="34" charset="0"/>
              </a:rPr>
              <a:t>Operation</a:t>
            </a:r>
          </a:p>
          <a:p>
            <a:pPr algn="l" rtl="0" eaLnBrk="1" hangingPunct="1">
              <a:spcBef>
                <a:spcPct val="50000"/>
              </a:spcBef>
            </a:pPr>
            <a:r>
              <a:rPr lang="en-US" sz="1400" b="1" i="1" dirty="0">
                <a:latin typeface="Arial" pitchFamily="34" charset="0"/>
              </a:rPr>
              <a:t>D. </a:t>
            </a:r>
            <a:r>
              <a:rPr lang="en-US" sz="1400" b="1" i="1" dirty="0" err="1">
                <a:latin typeface="Arial" pitchFamily="34" charset="0"/>
              </a:rPr>
              <a:t>Berkovits</a:t>
            </a:r>
            <a:r>
              <a:rPr lang="en-US" sz="1400" b="1" i="1" dirty="0">
                <a:latin typeface="Arial" pitchFamily="34" charset="0"/>
              </a:rPr>
              <a:t>, </a:t>
            </a:r>
            <a:r>
              <a:rPr lang="en-US" sz="1400" b="1" i="1" dirty="0" err="1">
                <a:latin typeface="Arial" pitchFamily="34" charset="0"/>
              </a:rPr>
              <a:t>Linac</a:t>
            </a:r>
            <a:r>
              <a:rPr lang="en-US" sz="1400" b="1" i="1" dirty="0">
                <a:latin typeface="Arial" pitchFamily="34" charset="0"/>
              </a:rPr>
              <a:t> 2012</a:t>
            </a:r>
            <a:br>
              <a:rPr lang="en-US" sz="1400" b="1" i="1" dirty="0">
                <a:latin typeface="Arial" pitchFamily="34" charset="0"/>
              </a:rPr>
            </a:br>
            <a:r>
              <a:rPr lang="en-US" sz="1400" b="1" i="1" dirty="0">
                <a:latin typeface="Arial" pitchFamily="34" charset="0"/>
              </a:rPr>
              <a:t>L. </a:t>
            </a:r>
            <a:r>
              <a:rPr lang="en-US" sz="1400" b="1" i="1" dirty="0" err="1">
                <a:latin typeface="Arial" pitchFamily="34" charset="0"/>
              </a:rPr>
              <a:t>Weissman</a:t>
            </a:r>
            <a:r>
              <a:rPr lang="en-US" sz="1400" b="1" i="1" dirty="0">
                <a:latin typeface="Arial" pitchFamily="34" charset="0"/>
              </a:rPr>
              <a:t>, </a:t>
            </a:r>
            <a:r>
              <a:rPr lang="en-US" sz="1400" b="1" i="1" dirty="0" err="1">
                <a:latin typeface="Arial" pitchFamily="34" charset="0"/>
              </a:rPr>
              <a:t>RuPAC</a:t>
            </a:r>
            <a:r>
              <a:rPr lang="en-US" sz="1400" b="1" i="1" dirty="0">
                <a:latin typeface="Arial" pitchFamily="34" charset="0"/>
              </a:rPr>
              <a:t> 2012</a:t>
            </a:r>
            <a:br>
              <a:rPr lang="en-US" sz="1400" b="1" i="1" dirty="0">
                <a:latin typeface="Arial" pitchFamily="34" charset="0"/>
              </a:rPr>
            </a:br>
            <a:r>
              <a:rPr lang="en-US" sz="1400" b="1" i="1" dirty="0">
                <a:latin typeface="Arial" pitchFamily="34" charset="0"/>
              </a:rPr>
              <a:t>A. </a:t>
            </a:r>
            <a:r>
              <a:rPr lang="en-US" sz="1400" b="1" i="1" dirty="0" err="1">
                <a:latin typeface="Arial" pitchFamily="34" charset="0"/>
              </a:rPr>
              <a:t>Kreisel</a:t>
            </a:r>
            <a:r>
              <a:rPr lang="en-US" sz="1400" b="1" i="1" dirty="0">
                <a:latin typeface="Arial" pitchFamily="34" charset="0"/>
              </a:rPr>
              <a:t>, </a:t>
            </a:r>
            <a:r>
              <a:rPr lang="en-US" sz="1400" b="1" i="1" dirty="0" err="1">
                <a:latin typeface="Arial" pitchFamily="34" charset="0"/>
              </a:rPr>
              <a:t>Linac</a:t>
            </a:r>
            <a:r>
              <a:rPr lang="en-US" sz="1400" b="1" i="1" dirty="0">
                <a:latin typeface="Arial" pitchFamily="34" charset="0"/>
              </a:rPr>
              <a:t> 2014</a:t>
            </a:r>
            <a:br>
              <a:rPr lang="en-US" sz="1400" b="1" i="1" dirty="0">
                <a:latin typeface="Arial" pitchFamily="34" charset="0"/>
              </a:rPr>
            </a:br>
            <a:r>
              <a:rPr lang="en-US" sz="1400" b="1" i="1" dirty="0">
                <a:latin typeface="Arial" pitchFamily="34" charset="0"/>
              </a:rPr>
              <a:t>L. </a:t>
            </a:r>
            <a:r>
              <a:rPr lang="en-US" sz="1400" b="1" i="1" dirty="0" err="1">
                <a:latin typeface="Arial" pitchFamily="34" charset="0"/>
              </a:rPr>
              <a:t>Weissman</a:t>
            </a:r>
            <a:r>
              <a:rPr lang="en-US" sz="1400" b="1" i="1" dirty="0">
                <a:latin typeface="Arial" pitchFamily="34" charset="0"/>
              </a:rPr>
              <a:t>, WAO 2014</a:t>
            </a:r>
            <a:br>
              <a:rPr lang="en-US" sz="1400" b="1" i="1" dirty="0">
                <a:latin typeface="Arial" pitchFamily="34" charset="0"/>
              </a:rPr>
            </a:br>
            <a:r>
              <a:rPr lang="en-US" sz="1400" b="1" i="1" dirty="0">
                <a:latin typeface="Arial" pitchFamily="34" charset="0"/>
              </a:rPr>
              <a:t>L. </a:t>
            </a:r>
            <a:r>
              <a:rPr lang="en-US" sz="1400" b="1" i="1" dirty="0" err="1">
                <a:latin typeface="Arial" pitchFamily="34" charset="0"/>
              </a:rPr>
              <a:t>Weissman</a:t>
            </a:r>
            <a:r>
              <a:rPr lang="en-US" sz="1400" b="1" i="1" dirty="0">
                <a:latin typeface="Arial" pitchFamily="34" charset="0"/>
              </a:rPr>
              <a:t>, JINST 2014</a:t>
            </a:r>
            <a:br>
              <a:rPr lang="en-US" sz="1400" b="1" i="1" dirty="0">
                <a:latin typeface="Arial" pitchFamily="34" charset="0"/>
              </a:rPr>
            </a:br>
            <a:r>
              <a:rPr lang="en-US" sz="1400" b="1" i="1" dirty="0">
                <a:latin typeface="Arial" pitchFamily="34" charset="0"/>
              </a:rPr>
              <a:t>L. Weissman, JINST 2015</a:t>
            </a:r>
          </a:p>
        </p:txBody>
      </p:sp>
      <p:graphicFrame>
        <p:nvGraphicFramePr>
          <p:cNvPr id="10" name="טבלה 9"/>
          <p:cNvGraphicFramePr>
            <a:graphicFrameLocks noGrp="1"/>
          </p:cNvGraphicFramePr>
          <p:nvPr/>
        </p:nvGraphicFramePr>
        <p:xfrm>
          <a:off x="9920664" y="4465855"/>
          <a:ext cx="2104517" cy="18542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91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31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 CW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2 CW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1*10%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1.1 CW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5265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מלבן 5"/>
          <p:cNvSpPr>
            <a:spLocks noChangeArrowheads="1"/>
          </p:cNvSpPr>
          <p:nvPr/>
        </p:nvSpPr>
        <p:spPr bwMode="auto">
          <a:xfrm>
            <a:off x="143669" y="691000"/>
            <a:ext cx="9166586" cy="556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>
              <a:lnSpc>
                <a:spcPct val="80000"/>
              </a:lnSpc>
            </a:pPr>
            <a:r>
              <a:rPr lang="en-US" altLang="en-US" sz="3600" b="1" dirty="0">
                <a:solidFill>
                  <a:srgbClr val="003399"/>
                </a:solidFill>
                <a:latin typeface="+mj-lt"/>
                <a:cs typeface="David" panose="020E0502060401010101" pitchFamily="34" charset="-79"/>
              </a:rPr>
              <a:t>SARAF Phase-I compact neutron source </a:t>
            </a:r>
            <a:endParaRPr lang="he-IL" altLang="en-US" sz="3600" b="1" dirty="0">
              <a:solidFill>
                <a:srgbClr val="003399"/>
              </a:solidFill>
              <a:latin typeface="+mj-lt"/>
              <a:cs typeface="David" panose="020E0502060401010101" pitchFamily="34" charset="-79"/>
            </a:endParaRPr>
          </a:p>
        </p:txBody>
      </p:sp>
      <p:sp>
        <p:nvSpPr>
          <p:cNvPr id="19460" name="AutoShape 3"/>
          <p:cNvSpPr>
            <a:spLocks noChangeAspect="1" noChangeArrowheads="1" noTextEdit="1"/>
          </p:cNvSpPr>
          <p:nvPr/>
        </p:nvSpPr>
        <p:spPr bwMode="auto">
          <a:xfrm>
            <a:off x="1595438" y="3214688"/>
            <a:ext cx="5154612" cy="284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7" t="14658" r="2637" b="16502"/>
          <a:stretch>
            <a:fillRect/>
          </a:stretch>
        </p:blipFill>
        <p:spPr bwMode="auto">
          <a:xfrm>
            <a:off x="1389135" y="3816813"/>
            <a:ext cx="5246688" cy="286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xt Box 22"/>
          <p:cNvSpPr txBox="1">
            <a:spLocks noChangeArrowheads="1"/>
          </p:cNvSpPr>
          <p:nvPr/>
        </p:nvSpPr>
        <p:spPr bwMode="auto">
          <a:xfrm>
            <a:off x="4556919" y="1286106"/>
            <a:ext cx="2524125" cy="2432050"/>
          </a:xfrm>
          <a:prstGeom prst="rect">
            <a:avLst/>
          </a:prstGeom>
          <a:solidFill>
            <a:srgbClr val="FFFF00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0" eaLnBrk="1" hangingPunct="1">
              <a:spcBef>
                <a:spcPct val="50000"/>
              </a:spcBef>
            </a:pPr>
            <a:r>
              <a:rPr lang="en-US" altLang="en-US" sz="1600" b="1" u="sng" dirty="0" err="1">
                <a:solidFill>
                  <a:srgbClr val="000000"/>
                </a:solidFill>
                <a:ea typeface="MS PGothic" panose="020B0600070205080204" pitchFamily="34" charset="-128"/>
              </a:rPr>
              <a:t>LiLiT</a:t>
            </a:r>
            <a:r>
              <a:rPr lang="en-US" altLang="en-US" sz="1600" b="1" u="sng" dirty="0">
                <a:solidFill>
                  <a:srgbClr val="000000"/>
                </a:solidFill>
                <a:ea typeface="MS PGothic" panose="020B0600070205080204" pitchFamily="34" charset="-128"/>
              </a:rPr>
              <a:t> technical reports</a:t>
            </a:r>
          </a:p>
          <a:p>
            <a:pPr algn="l" rtl="0" eaLnBrk="1" hangingPunct="1">
              <a:spcBef>
                <a:spcPct val="50000"/>
              </a:spcBef>
            </a:pPr>
            <a:r>
              <a:rPr lang="en-US" altLang="en-US" sz="1600" u="sng" dirty="0">
                <a:solidFill>
                  <a:srgbClr val="000000"/>
                </a:solidFill>
                <a:ea typeface="MS PGothic" panose="020B0600070205080204" pitchFamily="34" charset="-128"/>
              </a:rPr>
              <a:t>S. Halfon </a:t>
            </a:r>
            <a:r>
              <a:rPr lang="en-US" altLang="en-US" sz="1600" i="1" u="sng" dirty="0">
                <a:solidFill>
                  <a:srgbClr val="000000"/>
                </a:solidFill>
                <a:ea typeface="MS PGothic" panose="020B0600070205080204" pitchFamily="34" charset="-128"/>
              </a:rPr>
              <a:t>et al</a:t>
            </a:r>
            <a:r>
              <a:rPr lang="en-US" altLang="en-US" sz="1600" u="sng" dirty="0">
                <a:solidFill>
                  <a:srgbClr val="000000"/>
                </a:solidFill>
                <a:ea typeface="MS PGothic" panose="020B0600070205080204" pitchFamily="34" charset="-128"/>
              </a:rPr>
              <a:t>.:</a:t>
            </a:r>
            <a:br>
              <a:rPr lang="en-US" altLang="en-US" sz="1400" dirty="0">
                <a:solidFill>
                  <a:srgbClr val="000000"/>
                </a:solidFill>
                <a:ea typeface="MS PGothic" panose="020B0600070205080204" pitchFamily="34" charset="-128"/>
              </a:rPr>
            </a:br>
            <a:r>
              <a:rPr lang="en-US" altLang="en-US" sz="1400" dirty="0">
                <a:solidFill>
                  <a:srgbClr val="000000"/>
                </a:solidFill>
                <a:ea typeface="MS PGothic" panose="020B0600070205080204" pitchFamily="34" charset="-128"/>
              </a:rPr>
              <a:t>ARI 69 (2011) 1654 </a:t>
            </a:r>
            <a:br>
              <a:rPr lang="en-US" altLang="en-US" sz="1400" dirty="0">
                <a:solidFill>
                  <a:srgbClr val="000000"/>
                </a:solidFill>
                <a:ea typeface="MS PGothic" panose="020B0600070205080204" pitchFamily="34" charset="-128"/>
              </a:rPr>
            </a:br>
            <a:r>
              <a:rPr lang="en-US" altLang="en-US" sz="1400" dirty="0">
                <a:solidFill>
                  <a:srgbClr val="000000"/>
                </a:solidFill>
                <a:ea typeface="MS PGothic" panose="020B0600070205080204" pitchFamily="34" charset="-128"/>
              </a:rPr>
              <a:t>AIP 1525 (2013) 511 </a:t>
            </a:r>
            <a:br>
              <a:rPr lang="en-US" altLang="en-US" sz="1400" dirty="0">
                <a:solidFill>
                  <a:srgbClr val="000000"/>
                </a:solidFill>
                <a:ea typeface="MS PGothic" panose="020B0600070205080204" pitchFamily="34" charset="-128"/>
              </a:rPr>
            </a:br>
            <a:r>
              <a:rPr lang="en-US" altLang="en-US" sz="1400" dirty="0">
                <a:solidFill>
                  <a:srgbClr val="000000"/>
                </a:solidFill>
                <a:ea typeface="MS PGothic" panose="020B0600070205080204" pitchFamily="34" charset="-128"/>
              </a:rPr>
              <a:t>RSI 84 (2013) </a:t>
            </a:r>
            <a:r>
              <a:rPr lang="en-US" altLang="en-US" sz="1400" dirty="0">
                <a:solidFill>
                  <a:srgbClr val="000000"/>
                </a:solidFill>
              </a:rPr>
              <a:t>123507</a:t>
            </a:r>
            <a:br>
              <a:rPr lang="en-US" altLang="en-US" sz="1400" dirty="0">
                <a:solidFill>
                  <a:srgbClr val="000000"/>
                </a:solidFill>
              </a:rPr>
            </a:br>
            <a:r>
              <a:rPr lang="en-US" altLang="en-US" sz="1400" dirty="0">
                <a:solidFill>
                  <a:srgbClr val="000000"/>
                </a:solidFill>
              </a:rPr>
              <a:t>RSI </a:t>
            </a:r>
            <a:r>
              <a:rPr lang="en-US" altLang="en-US" sz="1400" dirty="0">
                <a:solidFill>
                  <a:srgbClr val="000000"/>
                </a:solidFill>
                <a:ea typeface="MS PGothic" panose="020B0600070205080204" pitchFamily="34" charset="-128"/>
              </a:rPr>
              <a:t>85 (2014) </a:t>
            </a:r>
            <a:r>
              <a:rPr lang="pl-PL" altLang="en-US" sz="1400" dirty="0">
                <a:solidFill>
                  <a:srgbClr val="000000"/>
                </a:solidFill>
              </a:rPr>
              <a:t>056105</a:t>
            </a:r>
            <a:br>
              <a:rPr lang="en-US" altLang="en-US" sz="1400" dirty="0">
                <a:solidFill>
                  <a:srgbClr val="000000"/>
                </a:solidFill>
                <a:ea typeface="MS PGothic" panose="020B0600070205080204" pitchFamily="34" charset="-128"/>
              </a:rPr>
            </a:br>
            <a:r>
              <a:rPr lang="en-US" altLang="en-US" sz="1400" dirty="0">
                <a:solidFill>
                  <a:srgbClr val="000000"/>
                </a:solidFill>
                <a:ea typeface="MS PGothic" panose="020B0600070205080204" pitchFamily="34" charset="-128"/>
              </a:rPr>
              <a:t>ARI 88 (2014) 238</a:t>
            </a:r>
            <a:br>
              <a:rPr lang="en-US" altLang="en-US" sz="1400" dirty="0">
                <a:solidFill>
                  <a:srgbClr val="000000"/>
                </a:solidFill>
                <a:ea typeface="MS PGothic" panose="020B0600070205080204" pitchFamily="34" charset="-128"/>
              </a:rPr>
            </a:br>
            <a:r>
              <a:rPr lang="en-US" altLang="en-US" sz="1400" u="sng" dirty="0">
                <a:solidFill>
                  <a:srgbClr val="000000"/>
                </a:solidFill>
                <a:ea typeface="MS PGothic" panose="020B0600070205080204" pitchFamily="34" charset="-128"/>
              </a:rPr>
              <a:t>M. Paul </a:t>
            </a:r>
            <a:r>
              <a:rPr lang="en-US" altLang="en-US" sz="1400" i="1" u="sng" dirty="0">
                <a:solidFill>
                  <a:srgbClr val="000000"/>
                </a:solidFill>
                <a:ea typeface="MS PGothic" panose="020B0600070205080204" pitchFamily="34" charset="-128"/>
              </a:rPr>
              <a:t>et al.:</a:t>
            </a:r>
            <a:br>
              <a:rPr lang="en-US" altLang="en-US" sz="1400" dirty="0">
                <a:solidFill>
                  <a:srgbClr val="000000"/>
                </a:solidFill>
                <a:ea typeface="MS PGothic" panose="020B0600070205080204" pitchFamily="34" charset="-128"/>
              </a:rPr>
            </a:br>
            <a:r>
              <a:rPr lang="en-US" altLang="en-US" sz="1400" dirty="0" err="1">
                <a:solidFill>
                  <a:srgbClr val="000000"/>
                </a:solidFill>
                <a:ea typeface="MS PGothic" panose="020B0600070205080204" pitchFamily="34" charset="-128"/>
              </a:rPr>
              <a:t>PoS</a:t>
            </a:r>
            <a:r>
              <a:rPr lang="en-US" altLang="en-US" sz="1400" dirty="0">
                <a:solidFill>
                  <a:srgbClr val="000000"/>
                </a:solidFill>
                <a:ea typeface="MS PGothic" panose="020B0600070205080204" pitchFamily="34" charset="-128"/>
              </a:rPr>
              <a:t> (2014) 059</a:t>
            </a:r>
            <a:br>
              <a:rPr lang="en-US" altLang="en-US" sz="1400" dirty="0">
                <a:solidFill>
                  <a:srgbClr val="000000"/>
                </a:solidFill>
                <a:ea typeface="MS PGothic" panose="020B0600070205080204" pitchFamily="34" charset="-128"/>
              </a:rPr>
            </a:br>
            <a:r>
              <a:rPr lang="en-US" altLang="en-US" sz="1400" dirty="0">
                <a:solidFill>
                  <a:srgbClr val="000000"/>
                </a:solidFill>
                <a:ea typeface="MS PGothic" panose="020B0600070205080204" pitchFamily="34" charset="-128"/>
              </a:rPr>
              <a:t>J. RNC (2015)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7553242" y="1123950"/>
            <a:ext cx="4411662" cy="5584825"/>
            <a:chOff x="7553242" y="1123950"/>
            <a:chExt cx="4411662" cy="5584825"/>
          </a:xfrm>
        </p:grpSpPr>
        <p:pic>
          <p:nvPicPr>
            <p:cNvPr id="19458" name="Picture 2" descr="T:\DATA\LiLiT\LiLiT-2\תמונות עזר\1 (2)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3242" y="1123950"/>
              <a:ext cx="4411662" cy="5584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3" name="TextBox 1"/>
            <p:cNvSpPr txBox="1">
              <a:spLocks noChangeArrowheads="1"/>
            </p:cNvSpPr>
            <p:nvPr/>
          </p:nvSpPr>
          <p:spPr bwMode="auto">
            <a:xfrm>
              <a:off x="9442727" y="1226531"/>
              <a:ext cx="181927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800" dirty="0" err="1"/>
                <a:t>LiLiT</a:t>
              </a:r>
              <a:r>
                <a:rPr lang="en-US" altLang="en-US" sz="2800" dirty="0"/>
                <a:t> 2.0</a:t>
              </a:r>
              <a:endParaRPr lang="he-IL" altLang="en-US" sz="2800" dirty="0"/>
            </a:p>
          </p:txBody>
        </p:sp>
      </p:grpSp>
      <p:sp>
        <p:nvSpPr>
          <p:cNvPr id="19464" name="TextBox 2"/>
          <p:cNvSpPr txBox="1">
            <a:spLocks noChangeArrowheads="1"/>
          </p:cNvSpPr>
          <p:nvPr/>
        </p:nvSpPr>
        <p:spPr bwMode="auto">
          <a:xfrm>
            <a:off x="1065462" y="1619481"/>
            <a:ext cx="3044825" cy="144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en-US" sz="3600" b="1" dirty="0">
                <a:solidFill>
                  <a:srgbClr val="7030A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The Liquid Lithium jet Target LILIT</a:t>
            </a:r>
            <a:endParaRPr lang="he-IL" altLang="en-US" sz="3600" b="1" dirty="0">
              <a:solidFill>
                <a:srgbClr val="7030A0"/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19465" name="TextBox 3"/>
          <p:cNvSpPr txBox="1">
            <a:spLocks noChangeArrowheads="1"/>
          </p:cNvSpPr>
          <p:nvPr/>
        </p:nvSpPr>
        <p:spPr bwMode="auto">
          <a:xfrm>
            <a:off x="1595438" y="3068869"/>
            <a:ext cx="2119312" cy="3683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10</a:t>
            </a:r>
            <a:r>
              <a:rPr lang="en-US" altLang="en-US" baseline="30000" dirty="0"/>
              <a:t>10</a:t>
            </a:r>
            <a:r>
              <a:rPr lang="en-US" altLang="en-US" dirty="0"/>
              <a:t> – 10</a:t>
            </a:r>
            <a:r>
              <a:rPr lang="en-US" altLang="en-US" baseline="30000" dirty="0"/>
              <a:t>12</a:t>
            </a:r>
            <a:r>
              <a:rPr lang="en-US" altLang="en-US" dirty="0"/>
              <a:t> n/sec</a:t>
            </a:r>
            <a:endParaRPr lang="he-I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 idx="4294967295"/>
          </p:nvPr>
        </p:nvSpPr>
        <p:spPr>
          <a:xfrm>
            <a:off x="168884" y="676493"/>
            <a:ext cx="4060217" cy="1486677"/>
          </a:xfrm>
        </p:spPr>
        <p:txBody>
          <a:bodyPr/>
          <a:lstStyle/>
          <a:p>
            <a:pPr algn="ctr" rtl="0">
              <a:lnSpc>
                <a:spcPct val="100000"/>
              </a:lnSpc>
            </a:pPr>
            <a:r>
              <a:rPr lang="en-US" altLang="en-US" sz="3200" dirty="0">
                <a:solidFill>
                  <a:srgbClr val="C00000"/>
                </a:solidFill>
              </a:rPr>
              <a:t>SARAF-I nucleosynthesis research program</a:t>
            </a:r>
            <a:endParaRPr lang="he-IL" altLang="en-US" sz="3200" dirty="0">
              <a:solidFill>
                <a:srgbClr val="C00000"/>
              </a:solidFill>
            </a:endParaRPr>
          </a:p>
        </p:txBody>
      </p:sp>
      <p:graphicFrame>
        <p:nvGraphicFramePr>
          <p:cNvPr id="60502" name="Group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806477"/>
              </p:ext>
            </p:extLst>
          </p:nvPr>
        </p:nvGraphicFramePr>
        <p:xfrm>
          <a:off x="5051136" y="112478"/>
          <a:ext cx="7099300" cy="6432266"/>
        </p:xfrm>
        <a:graphic>
          <a:graphicData uri="http://schemas.openxmlformats.org/drawingml/2006/table">
            <a:tbl>
              <a:tblPr rtl="1"/>
              <a:tblGrid>
                <a:gridCol w="2399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25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61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8245"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status</a:t>
                      </a:r>
                      <a:endParaRPr kumimoji="0" lang="he-IL" alt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Collaboration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HU-SARAF-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Detection technique 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  <a:cs typeface="Arial" charset="0"/>
                        </a:rPr>
                        <a:t>Target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245"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M. Tessler et al.,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PLB 751, 418 (2015)</a:t>
                      </a:r>
                      <a:endParaRPr kumimoji="0" lang="he-IL" alt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he-IL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g"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 spec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3000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nat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Zr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(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n,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g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2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M. Tessler et al.,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PRC 105, 035801 (2022)</a:t>
                      </a:r>
                      <a:endParaRPr kumimoji="0" lang="he-IL" alt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he-IL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g"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 spec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69,71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Ga(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n,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Symbol" panose="05050102010706020507" pitchFamily="18" charset="2"/>
                          <a:cs typeface="Arial" charset="0"/>
                        </a:rPr>
                        <a:t>g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5153265"/>
                  </a:ext>
                </a:extLst>
              </a:tr>
              <a:tr h="395353"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R. N. Sahoo et al.,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PRC 109, 025808 (2024)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g"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 spec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3000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nat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Ce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(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n,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g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1640"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S. 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Pavetich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 et al.,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PRC 99, 015801 (2019)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Goethe U Frankfurt –Dresden-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Rossendorf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-ANU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g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 spec + AMS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Na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35,37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Cl(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n,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g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50"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Under analysis 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ANU-ANL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AMS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92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Zr(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n,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g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2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L. Weissman et al.,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PRC 96, 015802 (2017)</a:t>
                      </a:r>
                      <a:endParaRPr kumimoji="0" lang="he-IL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U. Seville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g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 spec 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208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Pb(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n,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g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r>
                        <a:rPr kumimoji="0" lang="en-US" alt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209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Pb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245"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A. Shor et al.,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 PRC 96, 055805 (2017)</a:t>
                      </a:r>
                      <a:endParaRPr kumimoji="0" lang="he-IL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JRC IRMM 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Geel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a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 + 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b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 + 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g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 spec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209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Bi(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n,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g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r>
                        <a:rPr kumimoji="0" lang="en-US" alt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210g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Bi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16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M. </a:t>
                      </a:r>
                      <a:r>
                        <a:rPr kumimoji="0" lang="en-US" altLang="en-US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Tessler</a:t>
                      </a:r>
                      <a:r>
                        <a:rPr kumimoji="0" lang="en-US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 et al.,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PRC 104, 015806 (2021)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 - Goethe U - U. Bern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g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 + 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b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 spec  + MOT atom trap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78,80,84,86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Kr(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n,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g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82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M. Tessler et al.,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nb-NO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PRL 121, 112701 (2018)</a:t>
                      </a:r>
                      <a:endParaRPr kumimoji="0" lang="he-IL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 - Goethe U</a:t>
                      </a:r>
                      <a:endParaRPr kumimoji="0" lang="he-IL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AMS +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g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 spec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36</a:t>
                      </a:r>
                      <a:r>
                        <a:rPr kumimoji="0" lang="en-US" alt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,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38</a:t>
                      </a:r>
                      <a:r>
                        <a:rPr kumimoji="0" lang="en-US" alt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,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40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Ar(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n,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g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182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C. Guerrero et al., </a:t>
                      </a:r>
                      <a:endParaRPr kumimoji="0" lang="en-US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PRL 125, 142701 (2020)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U. Seville-PSI-CERN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g"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 spec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171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Tm(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n,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Symbol" panose="05050102010706020507" pitchFamily="18" charset="2"/>
                          <a:cs typeface="Arial" charset="0"/>
                        </a:rPr>
                        <a:t>g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182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C. Guerrero et al.,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PLB 797, 134809 (2019)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U. Seville-PSI-CERN</a:t>
                      </a:r>
                      <a:endParaRPr kumimoji="0" lang="he-IL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g"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 spec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147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Pm(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n,</a:t>
                      </a:r>
                      <a:r>
                        <a:rPr kumimoji="0" lang="en-US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Symbol" panose="05050102010706020507" pitchFamily="18" charset="2"/>
                          <a:cs typeface="Arial" charset="0"/>
                        </a:rPr>
                        <a:t>g</a:t>
                      </a: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he-IL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1390429"/>
                  </a:ext>
                </a:extLst>
              </a:tr>
            </a:tbl>
          </a:graphicData>
        </a:graphic>
      </p:graphicFrame>
      <p:sp>
        <p:nvSpPr>
          <p:cNvPr id="2" name="סוגר מרובע שמאלי 1"/>
          <p:cNvSpPr/>
          <p:nvPr/>
        </p:nvSpPr>
        <p:spPr>
          <a:xfrm>
            <a:off x="4610277" y="636071"/>
            <a:ext cx="403225" cy="3628357"/>
          </a:xfrm>
          <a:prstGeom prst="leftBracket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e-IL">
              <a:ln w="5715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22591" name="TextBox 2"/>
          <p:cNvSpPr txBox="1">
            <a:spLocks noChangeArrowheads="1"/>
          </p:cNvSpPr>
          <p:nvPr/>
        </p:nvSpPr>
        <p:spPr bwMode="auto">
          <a:xfrm>
            <a:off x="3090334" y="2163170"/>
            <a:ext cx="1447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0" eaLnBrk="1" hangingPunct="1"/>
            <a:r>
              <a:rPr lang="en-US" altLang="en-US" b="1" dirty="0">
                <a:solidFill>
                  <a:srgbClr val="000000"/>
                </a:solidFill>
              </a:rPr>
              <a:t>Benchmark and higher precision</a:t>
            </a:r>
            <a:endParaRPr lang="he-IL" altLang="en-US" b="1" dirty="0">
              <a:solidFill>
                <a:srgbClr val="000000"/>
              </a:solidFill>
            </a:endParaRPr>
          </a:p>
        </p:txBody>
      </p:sp>
      <p:sp>
        <p:nvSpPr>
          <p:cNvPr id="6" name="סוגר מרובע שמאלי 5"/>
          <p:cNvSpPr/>
          <p:nvPr/>
        </p:nvSpPr>
        <p:spPr>
          <a:xfrm>
            <a:off x="4610277" y="4296061"/>
            <a:ext cx="403225" cy="1138904"/>
          </a:xfrm>
          <a:prstGeom prst="leftBracket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e-IL">
              <a:ln w="5715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22593" name="TextBox 6"/>
          <p:cNvSpPr txBox="1">
            <a:spLocks noChangeArrowheads="1"/>
          </p:cNvSpPr>
          <p:nvPr/>
        </p:nvSpPr>
        <p:spPr bwMode="auto">
          <a:xfrm>
            <a:off x="3347117" y="4542457"/>
            <a:ext cx="1447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0" eaLnBrk="1" hangingPunct="1"/>
            <a:r>
              <a:rPr lang="en-US" altLang="en-US" b="1" dirty="0">
                <a:solidFill>
                  <a:srgbClr val="000000"/>
                </a:solidFill>
              </a:rPr>
              <a:t>Noble gases</a:t>
            </a:r>
            <a:endParaRPr lang="he-IL" altLang="en-US" b="1" dirty="0">
              <a:solidFill>
                <a:srgbClr val="000000"/>
              </a:solidFill>
            </a:endParaRPr>
          </a:p>
        </p:txBody>
      </p:sp>
      <p:sp>
        <p:nvSpPr>
          <p:cNvPr id="8" name="סוגר מרובע שמאלי 7"/>
          <p:cNvSpPr/>
          <p:nvPr/>
        </p:nvSpPr>
        <p:spPr>
          <a:xfrm>
            <a:off x="4621389" y="5455747"/>
            <a:ext cx="381000" cy="1088997"/>
          </a:xfrm>
          <a:prstGeom prst="leftBracket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e-IL">
              <a:ln w="57150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22595" name="TextBox 8"/>
          <p:cNvSpPr txBox="1">
            <a:spLocks noChangeArrowheads="1"/>
          </p:cNvSpPr>
          <p:nvPr/>
        </p:nvSpPr>
        <p:spPr bwMode="auto">
          <a:xfrm>
            <a:off x="3052234" y="5690695"/>
            <a:ext cx="1524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0" eaLnBrk="1" hangingPunct="1"/>
            <a:r>
              <a:rPr lang="en-US" altLang="en-US" b="1" dirty="0">
                <a:solidFill>
                  <a:srgbClr val="000000"/>
                </a:solidFill>
              </a:rPr>
              <a:t>Radioactive</a:t>
            </a:r>
          </a:p>
          <a:p>
            <a:pPr algn="ctr" rtl="0" eaLnBrk="1" hangingPunct="1"/>
            <a:r>
              <a:rPr lang="en-US" altLang="en-US" b="1" dirty="0">
                <a:solidFill>
                  <a:srgbClr val="000000"/>
                </a:solidFill>
              </a:rPr>
              <a:t>targets</a:t>
            </a:r>
            <a:endParaRPr lang="he-IL" altLang="en-US" b="1" dirty="0">
              <a:solidFill>
                <a:srgbClr val="000000"/>
              </a:solidFill>
            </a:endParaRPr>
          </a:p>
        </p:txBody>
      </p:sp>
      <p:sp>
        <p:nvSpPr>
          <p:cNvPr id="22596" name="TextBox 3"/>
          <p:cNvSpPr txBox="1">
            <a:spLocks noChangeArrowheads="1"/>
          </p:cNvSpPr>
          <p:nvPr/>
        </p:nvSpPr>
        <p:spPr bwMode="auto">
          <a:xfrm>
            <a:off x="700758" y="4891695"/>
            <a:ext cx="1952017" cy="1261884"/>
          </a:xfrm>
          <a:prstGeom prst="rect">
            <a:avLst/>
          </a:prstGeom>
          <a:solidFill>
            <a:srgbClr val="92D05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0" eaLnBrk="1" hangingPunct="1"/>
            <a:r>
              <a:rPr lang="en-US" altLang="en-US" sz="1600" dirty="0"/>
              <a:t>Michael Paul, Hebrew University of Jerusalem</a:t>
            </a:r>
          </a:p>
          <a:p>
            <a:pPr algn="ctr" rtl="0" eaLnBrk="1" hangingPunct="1"/>
            <a:r>
              <a:rPr lang="en-US" altLang="en-US" sz="1400" dirty="0"/>
              <a:t>M. Paul et al., </a:t>
            </a:r>
          </a:p>
          <a:p>
            <a:pPr algn="ctr" rtl="0" eaLnBrk="1" hangingPunct="1"/>
            <a:r>
              <a:rPr lang="en-US" altLang="en-US" sz="1400" dirty="0"/>
              <a:t>EPJA (2019) 55: 44</a:t>
            </a:r>
          </a:p>
        </p:txBody>
      </p:sp>
    </p:spTree>
  </p:cSld>
  <p:clrMapOvr>
    <a:masterClrMapping/>
  </p:clrMapOvr>
  <p:transition advTm="103319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533610"/>
              </p:ext>
            </p:extLst>
          </p:nvPr>
        </p:nvGraphicFramePr>
        <p:xfrm>
          <a:off x="238562" y="785373"/>
          <a:ext cx="7467336" cy="2803926"/>
        </p:xfrm>
        <a:graphic>
          <a:graphicData uri="http://schemas.openxmlformats.org/drawingml/2006/table">
            <a:tbl>
              <a:tblPr/>
              <a:tblGrid>
                <a:gridCol w="16071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83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817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6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Parameter</a:t>
                      </a:r>
                    </a:p>
                  </a:txBody>
                  <a:tcPr marL="68580" marR="68580" marT="45707" marB="4570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Value</a:t>
                      </a:r>
                    </a:p>
                  </a:txBody>
                  <a:tcPr marL="68580" marR="68580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Comment</a:t>
                      </a:r>
                    </a:p>
                  </a:txBody>
                  <a:tcPr marL="68580" marR="68580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6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Ion Species</a:t>
                      </a:r>
                    </a:p>
                  </a:txBody>
                  <a:tcPr marL="68580" marR="68580" marT="45707" marB="4570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Protons/Deuterons</a:t>
                      </a:r>
                    </a:p>
                  </a:txBody>
                  <a:tcPr marL="68580" marR="68580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Symbol" panose="05050102010706020507" pitchFamily="18" charset="2"/>
                          <a:cs typeface="Arial" pitchFamily="34" charset="0"/>
                        </a:rPr>
                        <a:t>a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M/q ≤ 2</a:t>
                      </a:r>
                    </a:p>
                  </a:txBody>
                  <a:tcPr marL="68580" marR="68580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6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Energy Range</a:t>
                      </a:r>
                    </a:p>
                  </a:txBody>
                  <a:tcPr marL="68580" marR="68580" marT="45707" marB="4570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1.3(2.6) – 35(40) MeV</a:t>
                      </a:r>
                    </a:p>
                  </a:txBody>
                  <a:tcPr marL="68580" marR="68580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p(d), Variable energy</a:t>
                      </a:r>
                    </a:p>
                  </a:txBody>
                  <a:tcPr marL="68580" marR="68580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6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Energy Spread</a:t>
                      </a:r>
                    </a:p>
                  </a:txBody>
                  <a:tcPr marL="68580" marR="68580" marT="45707" marB="4570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~60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keV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r.m.s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</a:txBody>
                  <a:tcPr marL="68580" marR="68580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 40 MeV</a:t>
                      </a:r>
                    </a:p>
                  </a:txBody>
                  <a:tcPr marL="68580" marR="68580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6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Current Range</a:t>
                      </a:r>
                    </a:p>
                  </a:txBody>
                  <a:tcPr marL="68580" marR="68580" marT="45707" marB="4570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nA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– 5 mA</a:t>
                      </a:r>
                    </a:p>
                  </a:txBody>
                  <a:tcPr marL="68580" marR="68580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CW (176 MHz)</a:t>
                      </a:r>
                    </a:p>
                  </a:txBody>
                  <a:tcPr marL="68580" marR="68580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6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Pulsed Mode</a:t>
                      </a:r>
                    </a:p>
                  </a:txBody>
                  <a:tcPr marL="68580" marR="68580" marT="45707" marB="4570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 – 200 kHz</a:t>
                      </a:r>
                    </a:p>
                  </a:txBody>
                  <a:tcPr marL="68580" marR="68580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Single 1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nsec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Wingdings" panose="05000000000000000000" pitchFamily="2" charset="2"/>
                        </a:rPr>
                        <a:t>pulses  variable macro-pulses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6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Beam Size</a:t>
                      </a:r>
                    </a:p>
                  </a:txBody>
                  <a:tcPr marL="68580" marR="68580" marT="45707" marB="4570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mm – few cm</a:t>
                      </a:r>
                    </a:p>
                  </a:txBody>
                  <a:tcPr marL="68580" marR="68580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Transverse plane, 2D Gaussian</a:t>
                      </a:r>
                    </a:p>
                  </a:txBody>
                  <a:tcPr marL="68580" marR="68580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6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Emittance</a:t>
                      </a:r>
                    </a:p>
                  </a:txBody>
                  <a:tcPr marL="68580" marR="68580" marT="45707" marB="4570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Symbol" panose="05050102010706020507" pitchFamily="18" charset="2"/>
                          <a:cs typeface="Arial" pitchFamily="34" charset="0"/>
                        </a:rPr>
                        <a:t>p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∙mm∙mrad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Transverse</a:t>
                      </a:r>
                    </a:p>
                  </a:txBody>
                  <a:tcPr marL="68580" marR="68580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6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Maintenance</a:t>
                      </a:r>
                    </a:p>
                  </a:txBody>
                  <a:tcPr marL="68580" marR="68580" marT="45707" marB="4570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Hands-On</a:t>
                      </a:r>
                    </a:p>
                  </a:txBody>
                  <a:tcPr marL="68580" marR="68580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Very low beam loss</a:t>
                      </a:r>
                    </a:p>
                  </a:txBody>
                  <a:tcPr marL="68580" marR="68580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7676" name="TextBox 49"/>
          <p:cNvSpPr txBox="1">
            <a:spLocks noChangeArrowheads="1"/>
          </p:cNvSpPr>
          <p:nvPr/>
        </p:nvSpPr>
        <p:spPr bwMode="auto">
          <a:xfrm>
            <a:off x="7683993" y="4974633"/>
            <a:ext cx="1700213" cy="7397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400" dirty="0"/>
              <a:t>Phase-II design</a:t>
            </a:r>
            <a:br>
              <a:rPr lang="en-US" altLang="en-US" sz="1400" dirty="0"/>
            </a:br>
            <a:r>
              <a:rPr lang="en-US" altLang="en-US" sz="1400" dirty="0"/>
              <a:t>N. </a:t>
            </a:r>
            <a:r>
              <a:rPr lang="en-US" altLang="en-US" sz="1400" dirty="0" err="1"/>
              <a:t>Pichoff</a:t>
            </a:r>
            <a:r>
              <a:rPr lang="en-US" altLang="en-US" sz="1400" dirty="0"/>
              <a:t> </a:t>
            </a:r>
            <a:r>
              <a:rPr lang="en-US" altLang="en-US" sz="1400" i="1" dirty="0"/>
              <a:t>et al., </a:t>
            </a:r>
            <a:r>
              <a:rPr lang="en-US" altLang="en-US" sz="1400" dirty="0"/>
              <a:t>IPAC 2019</a:t>
            </a:r>
            <a:endParaRPr lang="he-IL" altLang="en-US" sz="1400" dirty="0"/>
          </a:p>
        </p:txBody>
      </p:sp>
      <p:grpSp>
        <p:nvGrpSpPr>
          <p:cNvPr id="27677" name="Group 1"/>
          <p:cNvGrpSpPr>
            <a:grpSpLocks noChangeAspect="1"/>
          </p:cNvGrpSpPr>
          <p:nvPr/>
        </p:nvGrpSpPr>
        <p:grpSpPr bwMode="auto">
          <a:xfrm>
            <a:off x="2854041" y="2651278"/>
            <a:ext cx="9051925" cy="2500312"/>
            <a:chOff x="122720" y="1583672"/>
            <a:chExt cx="12069276" cy="3334693"/>
          </a:xfrm>
        </p:grpSpPr>
        <p:pic>
          <p:nvPicPr>
            <p:cNvPr id="2768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450299">
              <a:off x="7365025" y="2280508"/>
              <a:ext cx="4768159" cy="160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7686" name="Group 16"/>
            <p:cNvGrpSpPr>
              <a:grpSpLocks noChangeAspect="1"/>
            </p:cNvGrpSpPr>
            <p:nvPr/>
          </p:nvGrpSpPr>
          <p:grpSpPr bwMode="auto">
            <a:xfrm>
              <a:off x="122720" y="3004017"/>
              <a:ext cx="7416262" cy="1841375"/>
              <a:chOff x="-737222" y="1775638"/>
              <a:chExt cx="12783910" cy="3174100"/>
            </a:xfrm>
          </p:grpSpPr>
          <p:pic>
            <p:nvPicPr>
              <p:cNvPr id="27693" name="Image 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98" t="12791" r="1445" b="7780"/>
              <a:stretch>
                <a:fillRect/>
              </a:stretch>
            </p:blipFill>
            <p:spPr bwMode="auto">
              <a:xfrm>
                <a:off x="2424223" y="1775638"/>
                <a:ext cx="9622465" cy="274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694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38113">
                <a:off x="-737222" y="3637278"/>
                <a:ext cx="3446079" cy="13124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7687" name="TextBox 19"/>
            <p:cNvSpPr txBox="1">
              <a:spLocks noChangeAspect="1"/>
            </p:cNvSpPr>
            <p:nvPr/>
          </p:nvSpPr>
          <p:spPr bwMode="auto">
            <a:xfrm>
              <a:off x="9289311" y="1583672"/>
              <a:ext cx="290267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0" eaLnBrk="1" hangingPunct="1"/>
              <a:r>
                <a:rPr lang="en-US" altLang="en-US" sz="1400" dirty="0"/>
                <a:t>radiation and isotopes</a:t>
              </a:r>
              <a:endParaRPr lang="he-IL" altLang="en-US" sz="1400" dirty="0"/>
            </a:p>
          </p:txBody>
        </p:sp>
        <p:sp>
          <p:nvSpPr>
            <p:cNvPr id="21" name="TextBox 20"/>
            <p:cNvSpPr txBox="1">
              <a:spLocks noChangeAspect="1"/>
            </p:cNvSpPr>
            <p:nvPr/>
          </p:nvSpPr>
          <p:spPr>
            <a:xfrm>
              <a:off x="4085134" y="4507615"/>
              <a:ext cx="2015074" cy="410750"/>
            </a:xfrm>
            <a:prstGeom prst="rect">
              <a:avLst/>
            </a:prstGeom>
            <a:noFill/>
          </p:spPr>
          <p:txBody>
            <a:bodyPr rtlCol="1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n-lt"/>
                  <a:cs typeface="+mn-cs"/>
                </a:rPr>
                <a:t>1) fast particles</a:t>
              </a:r>
              <a:endParaRPr lang="he-IL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22" name="TextBox 21"/>
            <p:cNvSpPr txBox="1">
              <a:spLocks noChangeAspect="1"/>
            </p:cNvSpPr>
            <p:nvPr/>
          </p:nvSpPr>
          <p:spPr>
            <a:xfrm>
              <a:off x="10193856" y="3821621"/>
              <a:ext cx="1998140" cy="410750"/>
            </a:xfrm>
            <a:prstGeom prst="rect">
              <a:avLst/>
            </a:prstGeom>
            <a:noFill/>
          </p:spPr>
          <p:txBody>
            <a:bodyPr rtlCol="1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n-lt"/>
                  <a:cs typeface="+mn-cs"/>
                </a:rPr>
                <a:t>3) applications</a:t>
              </a:r>
              <a:endParaRPr lang="he-IL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27690" name="TextBox 22"/>
            <p:cNvSpPr txBox="1">
              <a:spLocks noChangeAspect="1"/>
            </p:cNvSpPr>
            <p:nvPr/>
          </p:nvSpPr>
          <p:spPr bwMode="auto">
            <a:xfrm rot="-527463">
              <a:off x="3016141" y="3097491"/>
              <a:ext cx="1092623" cy="451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0" eaLnBrk="1" hangingPunct="1"/>
              <a:r>
                <a:rPr lang="en-US" altLang="en-US" sz="1600">
                  <a:solidFill>
                    <a:srgbClr val="FF0000"/>
                  </a:solidFill>
                </a:rPr>
                <a:t>2021</a:t>
              </a:r>
              <a:endParaRPr lang="he-IL" altLang="en-US" sz="1600">
                <a:solidFill>
                  <a:srgbClr val="FF0000"/>
                </a:solidFill>
              </a:endParaRPr>
            </a:p>
          </p:txBody>
        </p:sp>
        <p:sp>
          <p:nvSpPr>
            <p:cNvPr id="27691" name="TextBox 24"/>
            <p:cNvSpPr txBox="1">
              <a:spLocks noChangeAspect="1"/>
            </p:cNvSpPr>
            <p:nvPr/>
          </p:nvSpPr>
          <p:spPr bwMode="auto">
            <a:xfrm>
              <a:off x="8020753" y="2169113"/>
              <a:ext cx="1488233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0" eaLnBrk="1" hangingPunct="1"/>
              <a:r>
                <a:rPr lang="en-US" altLang="en-US" sz="1400" dirty="0"/>
                <a:t>target</a:t>
              </a:r>
              <a:endParaRPr lang="he-IL" altLang="en-US" sz="1400" dirty="0"/>
            </a:p>
          </p:txBody>
        </p:sp>
        <p:sp>
          <p:nvSpPr>
            <p:cNvPr id="26" name="TextBox 25"/>
            <p:cNvSpPr txBox="1">
              <a:spLocks noChangeAspect="1"/>
            </p:cNvSpPr>
            <p:nvPr/>
          </p:nvSpPr>
          <p:spPr>
            <a:xfrm>
              <a:off x="8104699" y="4139211"/>
              <a:ext cx="2368558" cy="410750"/>
            </a:xfrm>
            <a:prstGeom prst="rect">
              <a:avLst/>
            </a:prstGeom>
            <a:noFill/>
          </p:spPr>
          <p:txBody>
            <a:bodyPr rtlCol="1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n-lt"/>
                  <a:cs typeface="+mn-cs"/>
                </a:rPr>
                <a:t>2) nuclear reaction</a:t>
              </a:r>
              <a:endParaRPr lang="he-IL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endParaRPr>
            </a:p>
          </p:txBody>
        </p:sp>
      </p:grpSp>
      <p:sp>
        <p:nvSpPr>
          <p:cNvPr id="38" name="אליפסה 5"/>
          <p:cNvSpPr/>
          <p:nvPr/>
        </p:nvSpPr>
        <p:spPr>
          <a:xfrm rot="20992730">
            <a:off x="2906256" y="3965728"/>
            <a:ext cx="1565275" cy="1524000"/>
          </a:xfrm>
          <a:prstGeom prst="ellipse">
            <a:avLst/>
          </a:prstGeom>
          <a:noFill/>
          <a:ln w="571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e-IL"/>
          </a:p>
        </p:txBody>
      </p:sp>
      <p:sp>
        <p:nvSpPr>
          <p:cNvPr id="39" name="הסבר מלבני מעוגל 9"/>
          <p:cNvSpPr/>
          <p:nvPr/>
        </p:nvSpPr>
        <p:spPr>
          <a:xfrm>
            <a:off x="4940111" y="5583390"/>
            <a:ext cx="2624471" cy="1219200"/>
          </a:xfrm>
          <a:prstGeom prst="wedgeRoundRectCallout">
            <a:avLst>
              <a:gd name="adj1" fmla="val -81421"/>
              <a:gd name="adj2" fmla="val -69375"/>
              <a:gd name="adj3" fmla="val 16667"/>
            </a:avLst>
          </a:prstGeom>
          <a:noFill/>
          <a:ln w="571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n>
                  <a:solidFill>
                    <a:srgbClr val="0000FF"/>
                  </a:solidFill>
                </a:ln>
                <a:solidFill>
                  <a:schemeClr val="tx1"/>
                </a:solidFill>
              </a:rPr>
              <a:t>Phase-I finished operation in October 2019. It was built to test, characterize and prove the novel technologies</a:t>
            </a:r>
            <a:endParaRPr lang="he-IL" sz="1400" dirty="0">
              <a:ln>
                <a:solidFill>
                  <a:srgbClr val="0000FF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8" name="Rectangle 4"/>
          <p:cNvSpPr txBox="1">
            <a:spLocks noChangeArrowheads="1"/>
          </p:cNvSpPr>
          <p:nvPr/>
        </p:nvSpPr>
        <p:spPr bwMode="auto">
          <a:xfrm>
            <a:off x="2158072" y="113789"/>
            <a:ext cx="9574581" cy="56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>
            <a:lvl1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+mj-lt"/>
                <a:ea typeface="+mj-ea"/>
                <a:cs typeface="+mj-cs"/>
              </a:defRPr>
            </a:lvl1pPr>
            <a:lvl2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2pPr>
            <a:lvl3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3pPr>
            <a:lvl4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4pPr>
            <a:lvl5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>
              <a:defRPr/>
            </a:pPr>
            <a:r>
              <a:rPr lang="en-US" altLang="ja-JP" sz="3200" kern="0" dirty="0">
                <a:ea typeface="MS PGothic" pitchFamily="34" charset="-128"/>
              </a:rPr>
              <a:t>SARAF II – A Superconducting Versatile LINAC</a:t>
            </a:r>
          </a:p>
        </p:txBody>
      </p:sp>
      <p:sp>
        <p:nvSpPr>
          <p:cNvPr id="27681" name="TextBox 28"/>
          <p:cNvSpPr txBox="1">
            <a:spLocks noChangeArrowheads="1"/>
          </p:cNvSpPr>
          <p:nvPr/>
        </p:nvSpPr>
        <p:spPr bwMode="auto">
          <a:xfrm rot="21121062">
            <a:off x="2937891" y="4226078"/>
            <a:ext cx="13160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0" eaLnBrk="1" hangingPunct="1"/>
            <a:r>
              <a:rPr lang="en-US" altLang="en-US" sz="1600">
                <a:solidFill>
                  <a:srgbClr val="FF0000"/>
                </a:solidFill>
              </a:rPr>
              <a:t>2009 - 2019</a:t>
            </a:r>
            <a:endParaRPr lang="he-IL" altLang="en-US" sz="1600">
              <a:solidFill>
                <a:srgbClr val="FF0000"/>
              </a:solidFill>
            </a:endParaRPr>
          </a:p>
        </p:txBody>
      </p:sp>
      <p:sp>
        <p:nvSpPr>
          <p:cNvPr id="27682" name="TextBox 29"/>
          <p:cNvSpPr txBox="1">
            <a:spLocks noChangeArrowheads="1"/>
          </p:cNvSpPr>
          <p:nvPr/>
        </p:nvSpPr>
        <p:spPr bwMode="auto">
          <a:xfrm rot="21120000">
            <a:off x="5382641" y="4545165"/>
            <a:ext cx="25177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rtl="0" eaLnBrk="1" hangingPunct="1"/>
            <a:r>
              <a:rPr lang="en-US" altLang="en-US" sz="1200">
                <a:solidFill>
                  <a:srgbClr val="FF0000"/>
                </a:solidFill>
              </a:rPr>
              <a:t>NEW lattice under construction</a:t>
            </a:r>
            <a:endParaRPr lang="he-IL" altLang="en-US" sz="1200">
              <a:solidFill>
                <a:srgbClr val="FF0000"/>
              </a:solidFill>
            </a:endParaRPr>
          </a:p>
        </p:txBody>
      </p:sp>
      <p:sp>
        <p:nvSpPr>
          <p:cNvPr id="27684" name="TextBox 23"/>
          <p:cNvSpPr txBox="1">
            <a:spLocks noChangeAspect="1"/>
          </p:cNvSpPr>
          <p:nvPr/>
        </p:nvSpPr>
        <p:spPr bwMode="auto">
          <a:xfrm rot="21072537">
            <a:off x="4206303" y="4043515"/>
            <a:ext cx="819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0" eaLnBrk="1" hangingPunct="1"/>
            <a:r>
              <a:rPr lang="en-US" altLang="en-US" sz="1600">
                <a:solidFill>
                  <a:srgbClr val="FF0000"/>
                </a:solidFill>
              </a:rPr>
              <a:t>2020</a:t>
            </a:r>
            <a:endParaRPr lang="he-IL" altLang="en-US" sz="160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489E4AD-E240-1EB4-5A5B-B15F0E96799E}"/>
              </a:ext>
            </a:extLst>
          </p:cNvPr>
          <p:cNvSpPr txBox="1"/>
          <p:nvPr/>
        </p:nvSpPr>
        <p:spPr>
          <a:xfrm>
            <a:off x="8158379" y="1701719"/>
            <a:ext cx="3217547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/>
              <a:t>Up to 200 kW beam power</a:t>
            </a:r>
            <a:endParaRPr lang="he-IL" sz="2000" dirty="0"/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40199BBD-9048-E332-DE3B-3AB393FA39D6}"/>
              </a:ext>
            </a:extLst>
          </p:cNvPr>
          <p:cNvSpPr/>
          <p:nvPr/>
        </p:nvSpPr>
        <p:spPr>
          <a:xfrm>
            <a:off x="7769759" y="1532897"/>
            <a:ext cx="388620" cy="737755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180952" y="1390287"/>
            <a:ext cx="1665399" cy="738664"/>
          </a:xfrm>
          <a:prstGeom prst="rect">
            <a:avLst/>
          </a:prstGeom>
          <a:solidFill>
            <a:srgbClr val="FFFF00"/>
          </a:solidFill>
        </p:spPr>
        <p:txBody>
          <a:bodyPr wrap="square" rtlCol="1"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prstClr val="black"/>
                </a:solidFill>
                <a:latin typeface="Arial"/>
                <a:cs typeface="Arial"/>
              </a:rPr>
              <a:t>N. </a:t>
            </a:r>
            <a:r>
              <a:rPr lang="en-US" sz="1400" dirty="0" err="1">
                <a:solidFill>
                  <a:prstClr val="black"/>
                </a:solidFill>
                <a:latin typeface="Arial"/>
                <a:cs typeface="Arial"/>
              </a:rPr>
              <a:t>Pichoff</a:t>
            </a:r>
            <a:r>
              <a:rPr lang="en-US" sz="140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prstClr val="black"/>
                </a:solidFill>
                <a:latin typeface="Arial"/>
                <a:cs typeface="Arial"/>
              </a:rPr>
              <a:t>et al., </a:t>
            </a:r>
            <a:r>
              <a:rPr lang="en-US" sz="1400" dirty="0">
                <a:solidFill>
                  <a:prstClr val="black"/>
                </a:solidFill>
                <a:latin typeface="Arial"/>
                <a:cs typeface="Arial"/>
              </a:rPr>
              <a:t>IPAC 2018 and IPAC 2019</a:t>
            </a:r>
            <a:endParaRPr lang="he-IL" sz="14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8" name="Rectangle 4"/>
          <p:cNvSpPr txBox="1">
            <a:spLocks noChangeArrowheads="1"/>
          </p:cNvSpPr>
          <p:nvPr/>
        </p:nvSpPr>
        <p:spPr bwMode="auto">
          <a:xfrm>
            <a:off x="-205246" y="375755"/>
            <a:ext cx="8859600" cy="846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+mj-lt"/>
                <a:ea typeface="+mj-ea"/>
                <a:cs typeface="+mj-cs"/>
              </a:defRPr>
            </a:lvl1pPr>
            <a:lvl2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2pPr>
            <a:lvl3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3pPr>
            <a:lvl4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4pPr>
            <a:lvl5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3200" kern="0" dirty="0">
                <a:latin typeface="Arial"/>
                <a:ea typeface="MS PGothic" pitchFamily="34" charset="-128"/>
                <a:cs typeface="Arial"/>
              </a:rPr>
              <a:t>SARAF Phase-II Superconducting RF linac</a:t>
            </a:r>
          </a:p>
        </p:txBody>
      </p:sp>
      <p:pic>
        <p:nvPicPr>
          <p:cNvPr id="35" name="Image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64400" y="4528098"/>
            <a:ext cx="1749520" cy="1879230"/>
          </a:xfrm>
          <a:prstGeom prst="rect">
            <a:avLst/>
          </a:prstGeom>
        </p:spPr>
      </p:pic>
      <p:pic>
        <p:nvPicPr>
          <p:cNvPr id="36" name="תמונה 24">
            <a:extLst>
              <a:ext uri="{FF2B5EF4-FFF2-40B4-BE49-F238E27FC236}">
                <a16:creationId xmlns:a16="http://schemas.microsoft.com/office/drawing/2014/main" id="{8B2BBE3F-22FA-4799-93E5-56446F8C258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20653" y="4775742"/>
            <a:ext cx="2563627" cy="144204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5055" y="3352798"/>
            <a:ext cx="5914739" cy="34703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017" y="1123189"/>
            <a:ext cx="7488667" cy="30397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07016" y="5204374"/>
            <a:ext cx="14420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HWR </a:t>
            </a:r>
            <a:r>
              <a:rPr lang="en-US" sz="1600" dirty="0">
                <a:sym typeface="Wingdings" panose="05000000000000000000" pitchFamily="2" charset="2"/>
              </a:rPr>
              <a:t></a:t>
            </a:r>
            <a:endParaRPr lang="en-US" sz="1600" dirty="0"/>
          </a:p>
          <a:p>
            <a:pPr algn="ctr"/>
            <a:r>
              <a:rPr lang="en-US" sz="1600" dirty="0">
                <a:sym typeface="Wingdings" panose="05000000000000000000" pitchFamily="2" charset="2"/>
              </a:rPr>
              <a:t> </a:t>
            </a:r>
            <a:r>
              <a:rPr lang="en-US" sz="1600" dirty="0"/>
              <a:t>Solenoid </a:t>
            </a:r>
          </a:p>
        </p:txBody>
      </p:sp>
      <p:sp>
        <p:nvSpPr>
          <p:cNvPr id="20" name="TextBox 19"/>
          <p:cNvSpPr txBox="1"/>
          <p:nvPr/>
        </p:nvSpPr>
        <p:spPr>
          <a:xfrm rot="21121062">
            <a:off x="1372176" y="3015127"/>
            <a:ext cx="1752600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defRPr/>
            </a:pPr>
            <a:r>
              <a:rPr lang="en-US" sz="1100" dirty="0">
                <a:solidFill>
                  <a:srgbClr val="FF0000"/>
                </a:solidFill>
                <a:latin typeface="Arial"/>
                <a:cs typeface="Arial"/>
              </a:rPr>
              <a:t>In operation since 2008</a:t>
            </a:r>
            <a:endParaRPr lang="he-IL" sz="11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11" name="Image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865" y="2489630"/>
            <a:ext cx="581879" cy="552811"/>
          </a:xfrm>
          <a:prstGeom prst="rect">
            <a:avLst/>
          </a:prstGeom>
        </p:spPr>
      </p:pic>
      <p:pic>
        <p:nvPicPr>
          <p:cNvPr id="3" name="תמונה 4">
            <a:extLst>
              <a:ext uri="{FF2B5EF4-FFF2-40B4-BE49-F238E27FC236}">
                <a16:creationId xmlns:a16="http://schemas.microsoft.com/office/drawing/2014/main" id="{6481D668-8732-AF3D-B32B-F933B045649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54354" y="1247242"/>
            <a:ext cx="3463697" cy="19679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EFA9FB-A000-20A5-3DEB-DB03C8AEE028}"/>
              </a:ext>
            </a:extLst>
          </p:cNvPr>
          <p:cNvSpPr txBox="1"/>
          <p:nvPr/>
        </p:nvSpPr>
        <p:spPr>
          <a:xfrm>
            <a:off x="8654355" y="171726"/>
            <a:ext cx="300424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STATUS: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All CM’s are at SARAF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 installed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 being assembled</a:t>
            </a:r>
          </a:p>
        </p:txBody>
      </p:sp>
    </p:spTree>
    <p:extLst>
      <p:ext uri="{BB962C8B-B14F-4D97-AF65-F5344CB8AC3E}">
        <p14:creationId xmlns:p14="http://schemas.microsoft.com/office/powerpoint/2010/main" val="3370067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קבוצה 1"/>
          <p:cNvGrpSpPr/>
          <p:nvPr/>
        </p:nvGrpSpPr>
        <p:grpSpPr>
          <a:xfrm>
            <a:off x="109674" y="776730"/>
            <a:ext cx="8753032" cy="5704175"/>
            <a:chOff x="40401" y="839074"/>
            <a:chExt cx="8753032" cy="5704175"/>
          </a:xfrm>
          <a:noFill/>
        </p:grpSpPr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3895" y="866017"/>
              <a:ext cx="4860460" cy="5677232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1" name="Straight Connector 4"/>
            <p:cNvCxnSpPr/>
            <p:nvPr/>
          </p:nvCxnSpPr>
          <p:spPr>
            <a:xfrm flipH="1">
              <a:off x="2873474" y="1917869"/>
              <a:ext cx="988622" cy="288722"/>
            </a:xfrm>
            <a:prstGeom prst="line">
              <a:avLst/>
            </a:prstGeom>
            <a:grpFill/>
            <a:ln w="38100">
              <a:solidFill>
                <a:srgbClr val="FF0000"/>
              </a:solidFill>
              <a:head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2495505" y="1680254"/>
              <a:ext cx="1295400" cy="338554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Beam line</a:t>
              </a:r>
              <a:endParaRPr lang="he-IL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65396" y="3995978"/>
              <a:ext cx="983362" cy="338554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Ga pipes</a:t>
              </a:r>
              <a:endParaRPr lang="he-I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4" name="Straight Arrow Connector 9"/>
            <p:cNvCxnSpPr/>
            <p:nvPr/>
          </p:nvCxnSpPr>
          <p:spPr>
            <a:xfrm>
              <a:off x="1931134" y="4334532"/>
              <a:ext cx="973012" cy="430346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1045730" y="5454527"/>
              <a:ext cx="607681" cy="338554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EMP</a:t>
              </a:r>
              <a:endParaRPr lang="he-I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6" name="Straight Arrow Connector 15"/>
            <p:cNvCxnSpPr/>
            <p:nvPr/>
          </p:nvCxnSpPr>
          <p:spPr>
            <a:xfrm>
              <a:off x="1686610" y="5623804"/>
              <a:ext cx="1217536" cy="109452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998359" y="3390209"/>
              <a:ext cx="931893" cy="338554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Ga tank</a:t>
              </a:r>
              <a:endParaRPr lang="he-I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8" name="Straight Arrow Connector 17"/>
            <p:cNvCxnSpPr/>
            <p:nvPr/>
          </p:nvCxnSpPr>
          <p:spPr>
            <a:xfrm>
              <a:off x="1948758" y="3622505"/>
              <a:ext cx="759973" cy="188761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1007842" y="2620722"/>
              <a:ext cx="1665317" cy="584775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Ga-Oil heat exchanger</a:t>
              </a:r>
              <a:endParaRPr lang="he-I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6" name="Straight Arrow Connector 28"/>
            <p:cNvCxnSpPr/>
            <p:nvPr/>
          </p:nvCxnSpPr>
          <p:spPr>
            <a:xfrm>
              <a:off x="2049858" y="2996952"/>
              <a:ext cx="1507234" cy="389050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29"/>
            <p:cNvCxnSpPr/>
            <p:nvPr/>
          </p:nvCxnSpPr>
          <p:spPr>
            <a:xfrm>
              <a:off x="2071423" y="5049472"/>
              <a:ext cx="601736" cy="96579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1140690" y="4854904"/>
              <a:ext cx="1091840" cy="338554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Lead wall</a:t>
              </a:r>
              <a:endParaRPr lang="he-I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0" name="Straight Arrow Connector 20"/>
            <p:cNvCxnSpPr/>
            <p:nvPr/>
          </p:nvCxnSpPr>
          <p:spPr>
            <a:xfrm flipH="1">
              <a:off x="4932040" y="1115551"/>
              <a:ext cx="590425" cy="361623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22"/>
            <p:cNvCxnSpPr/>
            <p:nvPr/>
          </p:nvCxnSpPr>
          <p:spPr>
            <a:xfrm flipH="1">
              <a:off x="6613253" y="4480989"/>
              <a:ext cx="541343" cy="314983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5520387" y="839074"/>
              <a:ext cx="1065362" cy="584775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Target chamber</a:t>
              </a:r>
              <a:endParaRPr lang="he-I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260992" y="1598156"/>
              <a:ext cx="1295400" cy="338554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Target room</a:t>
              </a:r>
              <a:endParaRPr lang="he-IL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487183" y="3839133"/>
              <a:ext cx="1295400" cy="338554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Basement </a:t>
              </a:r>
              <a:endParaRPr lang="he-IL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8" name="Straight Arrow Connector 38"/>
            <p:cNvCxnSpPr/>
            <p:nvPr/>
          </p:nvCxnSpPr>
          <p:spPr>
            <a:xfrm flipH="1">
              <a:off x="5487184" y="3526448"/>
              <a:ext cx="647699" cy="192114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6112776" y="3185908"/>
              <a:ext cx="1045616" cy="584775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Lifting system </a:t>
              </a:r>
              <a:endParaRPr lang="he-I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154596" y="4079434"/>
              <a:ext cx="1150907" cy="1323439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Lead shielding</a:t>
              </a:r>
              <a:r>
                <a:rPr lang="he-IL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for removing  the system</a:t>
              </a:r>
              <a:endParaRPr lang="he-I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300344" y="3274258"/>
              <a:ext cx="1493089" cy="584775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Oil-water heat exchanger </a:t>
              </a:r>
              <a:endParaRPr lang="he-I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4" name="Straight Arrow Connector 44"/>
            <p:cNvCxnSpPr/>
            <p:nvPr/>
          </p:nvCxnSpPr>
          <p:spPr>
            <a:xfrm flipH="1">
              <a:off x="5970824" y="3770683"/>
              <a:ext cx="1329520" cy="798656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17"/>
            <p:cNvCxnSpPr/>
            <p:nvPr/>
          </p:nvCxnSpPr>
          <p:spPr>
            <a:xfrm>
              <a:off x="1413922" y="6146697"/>
              <a:ext cx="1953863" cy="16905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40401" y="5940499"/>
              <a:ext cx="1435255" cy="584775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Ga tank for maintains </a:t>
              </a:r>
              <a:endParaRPr lang="he-IL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5728249" y="273890"/>
            <a:ext cx="7374688" cy="10595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2pPr>
            <a:lvl3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3pPr>
            <a:lvl4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4pPr>
            <a:lvl5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1" eaLnBrk="1" hangingPunct="1">
              <a:defRPr/>
            </a:pPr>
            <a:r>
              <a:rPr lang="en-US" sz="3200" kern="0" dirty="0" err="1">
                <a:solidFill>
                  <a:srgbClr val="006666"/>
                </a:solidFill>
                <a:latin typeface="Arial"/>
                <a:ea typeface="MS PGothic" pitchFamily="34" charset="-128"/>
                <a:cs typeface="Arial"/>
              </a:rPr>
              <a:t>GaLiT</a:t>
            </a:r>
            <a:r>
              <a:rPr lang="en-US" sz="3200" kern="0" dirty="0">
                <a:solidFill>
                  <a:srgbClr val="006666"/>
                </a:solidFill>
                <a:latin typeface="Arial"/>
                <a:ea typeface="MS PGothic" pitchFamily="34" charset="-128"/>
                <a:cs typeface="Arial"/>
              </a:rPr>
              <a:t> </a:t>
            </a:r>
          </a:p>
          <a:p>
            <a:pPr algn="ctr" rtl="1" eaLnBrk="1" hangingPunct="1">
              <a:defRPr/>
            </a:pPr>
            <a:r>
              <a:rPr lang="en-US" sz="3200" kern="0" dirty="0" err="1">
                <a:solidFill>
                  <a:srgbClr val="006666"/>
                </a:solidFill>
                <a:latin typeface="Arial"/>
                <a:ea typeface="MS PGothic" pitchFamily="34" charset="-128"/>
                <a:cs typeface="Arial"/>
              </a:rPr>
              <a:t>Galium</a:t>
            </a:r>
            <a:r>
              <a:rPr lang="en-US" sz="3200" kern="0" dirty="0">
                <a:solidFill>
                  <a:srgbClr val="006666"/>
                </a:solidFill>
                <a:latin typeface="Arial"/>
                <a:ea typeface="MS PGothic" pitchFamily="34" charset="-128"/>
                <a:cs typeface="Arial"/>
              </a:rPr>
              <a:t> Indium Liquid Target </a:t>
            </a:r>
          </a:p>
        </p:txBody>
      </p:sp>
    </p:spTree>
    <p:extLst>
      <p:ext uri="{BB962C8B-B14F-4D97-AF65-F5344CB8AC3E}">
        <p14:creationId xmlns:p14="http://schemas.microsoft.com/office/powerpoint/2010/main" val="2702166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8884" y="1086229"/>
            <a:ext cx="4117524" cy="5086353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632010" y="391655"/>
            <a:ext cx="5512725" cy="5334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2pPr>
            <a:lvl3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3pPr>
            <a:lvl4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4pPr>
            <a:lvl5pPr algn="r" rtl="1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rtl="1" eaLnBrk="1" hangingPunct="1">
              <a:defRPr/>
            </a:pPr>
            <a:r>
              <a:rPr lang="en-US" sz="3200" kern="0" dirty="0" err="1">
                <a:solidFill>
                  <a:srgbClr val="006666"/>
                </a:solidFill>
                <a:latin typeface="Arial"/>
                <a:ea typeface="MS PGothic" pitchFamily="34" charset="-128"/>
                <a:cs typeface="Arial"/>
              </a:rPr>
              <a:t>GaLiT</a:t>
            </a:r>
            <a:r>
              <a:rPr lang="en-US" sz="3200" kern="0" dirty="0">
                <a:solidFill>
                  <a:srgbClr val="006666"/>
                </a:solidFill>
                <a:latin typeface="Arial"/>
                <a:ea typeface="MS PGothic" pitchFamily="34" charset="-128"/>
                <a:cs typeface="Arial"/>
              </a:rPr>
              <a:t> chamber and nozzle</a:t>
            </a:r>
          </a:p>
          <a:p>
            <a:endParaRPr lang="he-IL" sz="2800" kern="0" dirty="0">
              <a:solidFill>
                <a:srgbClr val="2262A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56997" y="925056"/>
            <a:ext cx="1848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Thermocouples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85335" y="5664744"/>
            <a:ext cx="1527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Foil and Wire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H="1" flipV="1">
            <a:off x="4373249" y="2868198"/>
            <a:ext cx="719673" cy="761206"/>
          </a:xfrm>
          <a:prstGeom prst="line">
            <a:avLst/>
          </a:prstGeom>
          <a:ln>
            <a:head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677314" y="2463159"/>
            <a:ext cx="1108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 Trap</a:t>
            </a:r>
          </a:p>
        </p:txBody>
      </p:sp>
      <p:grpSp>
        <p:nvGrpSpPr>
          <p:cNvPr id="20" name="Group 9"/>
          <p:cNvGrpSpPr/>
          <p:nvPr/>
        </p:nvGrpSpPr>
        <p:grpSpPr>
          <a:xfrm>
            <a:off x="8871078" y="1480436"/>
            <a:ext cx="1796923" cy="4396837"/>
            <a:chOff x="838200" y="778801"/>
            <a:chExt cx="2362200" cy="5076361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778801"/>
              <a:ext cx="2362200" cy="5076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2" name="Straight Connector 11"/>
            <p:cNvCxnSpPr/>
            <p:nvPr/>
          </p:nvCxnSpPr>
          <p:spPr>
            <a:xfrm>
              <a:off x="2438400" y="2324100"/>
              <a:ext cx="228600" cy="0"/>
            </a:xfrm>
            <a:prstGeom prst="line">
              <a:avLst/>
            </a:prstGeom>
            <a:ln w="5715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12"/>
            <p:cNvCxnSpPr/>
            <p:nvPr/>
          </p:nvCxnSpPr>
          <p:spPr>
            <a:xfrm>
              <a:off x="2446020" y="2887980"/>
              <a:ext cx="228600" cy="0"/>
            </a:xfrm>
            <a:prstGeom prst="line">
              <a:avLst/>
            </a:prstGeom>
            <a:ln w="5715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13"/>
            <p:cNvCxnSpPr/>
            <p:nvPr/>
          </p:nvCxnSpPr>
          <p:spPr>
            <a:xfrm>
              <a:off x="2438400" y="3429000"/>
              <a:ext cx="228600" cy="0"/>
            </a:xfrm>
            <a:prstGeom prst="line">
              <a:avLst/>
            </a:prstGeom>
            <a:ln w="5715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14"/>
            <p:cNvCxnSpPr/>
            <p:nvPr/>
          </p:nvCxnSpPr>
          <p:spPr>
            <a:xfrm>
              <a:off x="1272540" y="2339340"/>
              <a:ext cx="228600" cy="0"/>
            </a:xfrm>
            <a:prstGeom prst="line">
              <a:avLst/>
            </a:prstGeom>
            <a:ln w="5715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15"/>
            <p:cNvCxnSpPr/>
            <p:nvPr/>
          </p:nvCxnSpPr>
          <p:spPr>
            <a:xfrm>
              <a:off x="1272540" y="2880360"/>
              <a:ext cx="228600" cy="0"/>
            </a:xfrm>
            <a:prstGeom prst="line">
              <a:avLst/>
            </a:prstGeom>
            <a:ln w="5715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16"/>
            <p:cNvCxnSpPr/>
            <p:nvPr/>
          </p:nvCxnSpPr>
          <p:spPr>
            <a:xfrm>
              <a:off x="1280160" y="3429000"/>
              <a:ext cx="228600" cy="0"/>
            </a:xfrm>
            <a:prstGeom prst="line">
              <a:avLst/>
            </a:prstGeom>
            <a:ln w="5715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0" b="16320"/>
          <a:stretch/>
        </p:blipFill>
        <p:spPr bwMode="auto">
          <a:xfrm>
            <a:off x="1494321" y="1191883"/>
            <a:ext cx="2236083" cy="4405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/>
          <p:cNvCxnSpPr/>
          <p:nvPr/>
        </p:nvCxnSpPr>
        <p:spPr>
          <a:xfrm>
            <a:off x="2778637" y="4581128"/>
            <a:ext cx="1133654" cy="1050922"/>
          </a:xfrm>
          <a:prstGeom prst="line">
            <a:avLst/>
          </a:prstGeom>
          <a:ln>
            <a:head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17"/>
          <p:cNvCxnSpPr/>
          <p:nvPr/>
        </p:nvCxnSpPr>
        <p:spPr>
          <a:xfrm flipH="1" flipV="1">
            <a:off x="5735961" y="1191882"/>
            <a:ext cx="648073" cy="288554"/>
          </a:xfrm>
          <a:prstGeom prst="line">
            <a:avLst/>
          </a:prstGeom>
          <a:ln>
            <a:head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8053459" y="2498866"/>
            <a:ext cx="940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Nozzle</a:t>
            </a:r>
          </a:p>
        </p:txBody>
      </p:sp>
      <p:cxnSp>
        <p:nvCxnSpPr>
          <p:cNvPr id="39" name="Straight Connector 17"/>
          <p:cNvCxnSpPr/>
          <p:nvPr/>
        </p:nvCxnSpPr>
        <p:spPr>
          <a:xfrm flipV="1">
            <a:off x="7768286" y="2868199"/>
            <a:ext cx="629071" cy="803373"/>
          </a:xfrm>
          <a:prstGeom prst="line">
            <a:avLst/>
          </a:prstGeom>
          <a:ln>
            <a:head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934405" y="1759566"/>
            <a:ext cx="1322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 port</a:t>
            </a:r>
          </a:p>
        </p:txBody>
      </p:sp>
      <p:cxnSp>
        <p:nvCxnSpPr>
          <p:cNvPr id="44" name="Straight Connector 17"/>
          <p:cNvCxnSpPr/>
          <p:nvPr/>
        </p:nvCxnSpPr>
        <p:spPr>
          <a:xfrm flipH="1" flipV="1">
            <a:off x="4680327" y="2151751"/>
            <a:ext cx="429531" cy="464470"/>
          </a:xfrm>
          <a:prstGeom prst="line">
            <a:avLst/>
          </a:prstGeom>
          <a:ln>
            <a:head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896200" y="4293096"/>
            <a:ext cx="1848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Thermocouples</a:t>
            </a:r>
          </a:p>
        </p:txBody>
      </p:sp>
      <p:cxnSp>
        <p:nvCxnSpPr>
          <p:cNvPr id="30" name="Straight Connector 17"/>
          <p:cNvCxnSpPr/>
          <p:nvPr/>
        </p:nvCxnSpPr>
        <p:spPr>
          <a:xfrm flipH="1">
            <a:off x="9120336" y="4077594"/>
            <a:ext cx="254828" cy="287510"/>
          </a:xfrm>
          <a:prstGeom prst="line">
            <a:avLst/>
          </a:prstGeom>
          <a:ln>
            <a:head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17"/>
          <p:cNvCxnSpPr/>
          <p:nvPr/>
        </p:nvCxnSpPr>
        <p:spPr>
          <a:xfrm flipH="1">
            <a:off x="8820410" y="3573016"/>
            <a:ext cx="659966" cy="242310"/>
          </a:xfrm>
          <a:prstGeom prst="line">
            <a:avLst/>
          </a:prstGeom>
          <a:ln>
            <a:head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824192" y="3394657"/>
            <a:ext cx="1848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Fiber optic </a:t>
            </a:r>
          </a:p>
        </p:txBody>
      </p:sp>
    </p:spTree>
    <p:extLst>
      <p:ext uri="{BB962C8B-B14F-4D97-AF65-F5344CB8AC3E}">
        <p14:creationId xmlns:p14="http://schemas.microsoft.com/office/powerpoint/2010/main" val="3102043843"/>
      </p:ext>
    </p:extLst>
  </p:cSld>
  <p:clrMapOvr>
    <a:masterClrMapping/>
  </p:clrMapOvr>
</p:sld>
</file>

<file path=ppt/theme/theme1.xml><?xml version="1.0" encoding="utf-8"?>
<a:theme xmlns:a="http://schemas.openxmlformats.org/drawingml/2006/main" name="2_שורק חדש">
  <a:themeElements>
    <a:clrScheme name="כחול ממג">
      <a:dk1>
        <a:sysClr val="windowText" lastClr="000000"/>
      </a:dk1>
      <a:lt1>
        <a:sysClr val="window" lastClr="FFFFFF"/>
      </a:lt1>
      <a:dk2>
        <a:srgbClr val="2262A2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שורק חדש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שורק חדש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שורק חדש">
  <a:themeElements>
    <a:clrScheme name="כחול ממג">
      <a:dk1>
        <a:sysClr val="windowText" lastClr="000000"/>
      </a:dk1>
      <a:lt1>
        <a:sysClr val="window" lastClr="FFFFFF"/>
      </a:lt1>
      <a:dk2>
        <a:srgbClr val="2262A2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שורק חדש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שורק חדש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2_שורק חדש">
  <a:themeElements>
    <a:clrScheme name="כחול ממג">
      <a:dk1>
        <a:sysClr val="windowText" lastClr="000000"/>
      </a:dk1>
      <a:lt1>
        <a:sysClr val="window" lastClr="FFFFFF"/>
      </a:lt1>
      <a:dk2>
        <a:srgbClr val="2262A2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שורק חדש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שורק חדש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שורק חדש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שורק חדש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4071</TotalTime>
  <Words>1859</Words>
  <Application>Microsoft Office PowerPoint</Application>
  <PresentationFormat>Widescreen</PresentationFormat>
  <Paragraphs>334</Paragraphs>
  <Slides>25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MS PGothic</vt:lpstr>
      <vt:lpstr>Arial</vt:lpstr>
      <vt:lpstr>Calibri</vt:lpstr>
      <vt:lpstr>Cambria Math</vt:lpstr>
      <vt:lpstr>David</vt:lpstr>
      <vt:lpstr>Symbol</vt:lpstr>
      <vt:lpstr>Tahoma</vt:lpstr>
      <vt:lpstr>Times New Roman</vt:lpstr>
      <vt:lpstr>Wingdings</vt:lpstr>
      <vt:lpstr>2_שורק חדש</vt:lpstr>
      <vt:lpstr>3_שורק חדש</vt:lpstr>
      <vt:lpstr>12_שורק חדש</vt:lpstr>
      <vt:lpstr>Overview of SARAF  Israel Mardor  Soreq Nuclear Research Center</vt:lpstr>
      <vt:lpstr>SARAF –  Soreq Applied Research Accelerator Facility</vt:lpstr>
      <vt:lpstr>PowerPoint Presentation</vt:lpstr>
      <vt:lpstr>PowerPoint Presentation</vt:lpstr>
      <vt:lpstr>SARAF-I nucleosynthesis research program</vt:lpstr>
      <vt:lpstr>PowerPoint Presentation</vt:lpstr>
      <vt:lpstr>PowerPoint Presentation</vt:lpstr>
      <vt:lpstr>PowerPoint Presentation</vt:lpstr>
      <vt:lpstr>PowerPoint Presentation</vt:lpstr>
      <vt:lpstr>SARAF II – building</vt:lpstr>
      <vt:lpstr>SARAF II – building</vt:lpstr>
      <vt:lpstr>SARAF II – Installations on site</vt:lpstr>
      <vt:lpstr>PowerPoint Presentation</vt:lpstr>
      <vt:lpstr>Neutron Yield results</vt:lpstr>
      <vt:lpstr>Neutron flux  downstream of GaLiT target</vt:lpstr>
      <vt:lpstr>Neutron flux  downstream of GaLiT target</vt:lpstr>
      <vt:lpstr>Research plans with CW fast neutrons</vt:lpstr>
      <vt:lpstr>Expected Fission Product Yields</vt:lpstr>
      <vt:lpstr>PowerPoint Presentation</vt:lpstr>
      <vt:lpstr>PowerPoint Presentation</vt:lpstr>
      <vt:lpstr>Neutron spectra comparison</vt:lpstr>
      <vt:lpstr>Neutron spectra comparison</vt:lpstr>
      <vt:lpstr>PowerPoint Presentation</vt:lpstr>
      <vt:lpstr>The Science at SARAF (Phases I, II)</vt:lpstr>
      <vt:lpstr>Summary and 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שרף  Soreq Applied Research Accelerator Facility  תשתית מבוססת מאיץ חלקיקים למחקר ופיתוח</dc:title>
  <dc:creator>Arik Kreisel</dc:creator>
  <cp:lastModifiedBy>Israel Mardor</cp:lastModifiedBy>
  <cp:revision>120</cp:revision>
  <dcterms:created xsi:type="dcterms:W3CDTF">2021-02-24T07:36:29Z</dcterms:created>
  <dcterms:modified xsi:type="dcterms:W3CDTF">2026-02-19T05:22:08Z</dcterms:modified>
</cp:coreProperties>
</file>