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88" r:id="rId5"/>
    <p:sldId id="259" r:id="rId6"/>
    <p:sldId id="260" r:id="rId7"/>
    <p:sldId id="261" r:id="rId8"/>
    <p:sldId id="263" r:id="rId9"/>
    <p:sldId id="275" r:id="rId10"/>
    <p:sldId id="264" r:id="rId11"/>
    <p:sldId id="265" r:id="rId12"/>
    <p:sldId id="274" r:id="rId13"/>
    <p:sldId id="266" r:id="rId14"/>
    <p:sldId id="267" r:id="rId15"/>
    <p:sldId id="268" r:id="rId16"/>
    <p:sldId id="270" r:id="rId17"/>
    <p:sldId id="273" r:id="rId18"/>
    <p:sldId id="289" r:id="rId19"/>
    <p:sldId id="272" r:id="rId20"/>
    <p:sldId id="271" r:id="rId21"/>
    <p:sldId id="269" r:id="rId22"/>
    <p:sldId id="262" r:id="rId23"/>
  </p:sldIdLst>
  <p:sldSz cx="9144000" cy="5143500" type="screen16x9"/>
  <p:notesSz cx="6858000" cy="9144000"/>
  <p:embeddedFontLst>
    <p:embeddedFont>
      <p:font typeface="Average" panose="020B0604020202020204" charset="0"/>
      <p:regular r:id="rId25"/>
    </p:embeddedFont>
    <p:embeddedFont>
      <p:font typeface="Oswald" panose="00000500000000000000" pitchFamily="2" charset="0"/>
      <p:regular r:id="rId26"/>
      <p:bold r:id="rId27"/>
    </p:embeddedFont>
    <p:embeddedFont>
      <p:font typeface="Roboto Slab" pitchFamily="2" charset="0"/>
      <p:regular r:id="rId28"/>
      <p:bold r:id="rId29"/>
    </p:embeddedFont>
    <p:embeddedFont>
      <p:font typeface="Source Sans Pro" panose="020B050303040302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C58F27-9696-49C1-A65B-15963F7F1E62}" v="159" dt="2026-09-08T19:17:15.3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738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shnu Varma R Vejayan" userId="22566fc8-59b4-42d6-8cc3-3639560e358d" providerId="ADAL" clId="{2D3307FA-E616-4402-9343-6B2D2EFCE53B}"/>
    <pc:docChg chg="undo custSel addSld delSld modSld sldOrd">
      <pc:chgData name="Vishnu Varma R Vejayan" userId="22566fc8-59b4-42d6-8cc3-3639560e358d" providerId="ADAL" clId="{2D3307FA-E616-4402-9343-6B2D2EFCE53B}" dt="2026-09-08T19:18:09.507" v="982" actId="20577"/>
      <pc:docMkLst>
        <pc:docMk/>
      </pc:docMkLst>
      <pc:sldChg chg="addSp delSp modSp mod">
        <pc:chgData name="Vishnu Varma R Vejayan" userId="22566fc8-59b4-42d6-8cc3-3639560e358d" providerId="ADAL" clId="{2D3307FA-E616-4402-9343-6B2D2EFCE53B}" dt="2026-09-07T15:45:43.470" v="475" actId="1076"/>
        <pc:sldMkLst>
          <pc:docMk/>
          <pc:sldMk cId="0" sldId="256"/>
        </pc:sldMkLst>
        <pc:picChg chg="add mod">
          <ac:chgData name="Vishnu Varma R Vejayan" userId="22566fc8-59b4-42d6-8cc3-3639560e358d" providerId="ADAL" clId="{2D3307FA-E616-4402-9343-6B2D2EFCE53B}" dt="2026-09-07T15:45:39.602" v="474" actId="14100"/>
          <ac:picMkLst>
            <pc:docMk/>
            <pc:sldMk cId="0" sldId="256"/>
            <ac:picMk id="3" creationId="{13846228-BE5C-2C4D-05A5-53D161E68E03}"/>
          </ac:picMkLst>
        </pc:picChg>
        <pc:picChg chg="add mod">
          <ac:chgData name="Vishnu Varma R Vejayan" userId="22566fc8-59b4-42d6-8cc3-3639560e358d" providerId="ADAL" clId="{2D3307FA-E616-4402-9343-6B2D2EFCE53B}" dt="2026-09-07T15:45:43.470" v="475" actId="1076"/>
          <ac:picMkLst>
            <pc:docMk/>
            <pc:sldMk cId="0" sldId="256"/>
            <ac:picMk id="5" creationId="{EC7F1C4C-ED6D-7E6F-4CDC-97ED6B1667A5}"/>
          </ac:picMkLst>
        </pc:picChg>
        <pc:picChg chg="del">
          <ac:chgData name="Vishnu Varma R Vejayan" userId="22566fc8-59b4-42d6-8cc3-3639560e358d" providerId="ADAL" clId="{2D3307FA-E616-4402-9343-6B2D2EFCE53B}" dt="2026-09-07T15:45:16.311" v="467" actId="478"/>
          <ac:picMkLst>
            <pc:docMk/>
            <pc:sldMk cId="0" sldId="256"/>
            <ac:picMk id="65" creationId="{00000000-0000-0000-0000-000000000000}"/>
          </ac:picMkLst>
        </pc:picChg>
      </pc:sldChg>
      <pc:sldChg chg="ord">
        <pc:chgData name="Vishnu Varma R Vejayan" userId="22566fc8-59b4-42d6-8cc3-3639560e358d" providerId="ADAL" clId="{2D3307FA-E616-4402-9343-6B2D2EFCE53B}" dt="2026-09-08T17:34:54.901" v="572"/>
        <pc:sldMkLst>
          <pc:docMk/>
          <pc:sldMk cId="0" sldId="258"/>
        </pc:sldMkLst>
      </pc:sldChg>
      <pc:sldChg chg="ord">
        <pc:chgData name="Vishnu Varma R Vejayan" userId="22566fc8-59b4-42d6-8cc3-3639560e358d" providerId="ADAL" clId="{2D3307FA-E616-4402-9343-6B2D2EFCE53B}" dt="2026-09-08T17:31:05.040" v="562"/>
        <pc:sldMkLst>
          <pc:docMk/>
          <pc:sldMk cId="0" sldId="261"/>
        </pc:sldMkLst>
      </pc:sldChg>
      <pc:sldChg chg="mod ord modShow">
        <pc:chgData name="Vishnu Varma R Vejayan" userId="22566fc8-59b4-42d6-8cc3-3639560e358d" providerId="ADAL" clId="{2D3307FA-E616-4402-9343-6B2D2EFCE53B}" dt="2026-09-07T15:46:30.498" v="478" actId="729"/>
        <pc:sldMkLst>
          <pc:docMk/>
          <pc:sldMk cId="0" sldId="262"/>
        </pc:sldMkLst>
      </pc:sldChg>
      <pc:sldChg chg="modSp mod">
        <pc:chgData name="Vishnu Varma R Vejayan" userId="22566fc8-59b4-42d6-8cc3-3639560e358d" providerId="ADAL" clId="{2D3307FA-E616-4402-9343-6B2D2EFCE53B}" dt="2026-09-08T17:25:39.278" v="483" actId="1076"/>
        <pc:sldMkLst>
          <pc:docMk/>
          <pc:sldMk cId="0" sldId="263"/>
        </pc:sldMkLst>
        <pc:spChg chg="mod">
          <ac:chgData name="Vishnu Varma R Vejayan" userId="22566fc8-59b4-42d6-8cc3-3639560e358d" providerId="ADAL" clId="{2D3307FA-E616-4402-9343-6B2D2EFCE53B}" dt="2026-09-08T17:25:39.278" v="483" actId="1076"/>
          <ac:spMkLst>
            <pc:docMk/>
            <pc:sldMk cId="0" sldId="263"/>
            <ac:spMk id="113" creationId="{00000000-0000-0000-0000-000000000000}"/>
          </ac:spMkLst>
        </pc:spChg>
      </pc:sldChg>
      <pc:sldChg chg="modSp mod">
        <pc:chgData name="Vishnu Varma R Vejayan" userId="22566fc8-59b4-42d6-8cc3-3639560e358d" providerId="ADAL" clId="{2D3307FA-E616-4402-9343-6B2D2EFCE53B}" dt="2026-09-08T17:43:19.169" v="677"/>
        <pc:sldMkLst>
          <pc:docMk/>
          <pc:sldMk cId="0" sldId="264"/>
        </pc:sldMkLst>
        <pc:spChg chg="mod">
          <ac:chgData name="Vishnu Varma R Vejayan" userId="22566fc8-59b4-42d6-8cc3-3639560e358d" providerId="ADAL" clId="{2D3307FA-E616-4402-9343-6B2D2EFCE53B}" dt="2026-09-08T17:43:19.169" v="677"/>
          <ac:spMkLst>
            <pc:docMk/>
            <pc:sldMk cId="0" sldId="264"/>
            <ac:spMk id="118" creationId="{00000000-0000-0000-0000-000000000000}"/>
          </ac:spMkLst>
        </pc:spChg>
        <pc:spChg chg="mod">
          <ac:chgData name="Vishnu Varma R Vejayan" userId="22566fc8-59b4-42d6-8cc3-3639560e358d" providerId="ADAL" clId="{2D3307FA-E616-4402-9343-6B2D2EFCE53B}" dt="2026-09-08T17:25:22.826" v="479" actId="1076"/>
          <ac:spMkLst>
            <pc:docMk/>
            <pc:sldMk cId="0" sldId="264"/>
            <ac:spMk id="120" creationId="{00000000-0000-0000-0000-000000000000}"/>
          </ac:spMkLst>
        </pc:spChg>
      </pc:sldChg>
      <pc:sldChg chg="addSp modSp mod modAnim">
        <pc:chgData name="Vishnu Varma R Vejayan" userId="22566fc8-59b4-42d6-8cc3-3639560e358d" providerId="ADAL" clId="{2D3307FA-E616-4402-9343-6B2D2EFCE53B}" dt="2026-09-08T17:46:21.519" v="696" actId="20577"/>
        <pc:sldMkLst>
          <pc:docMk/>
          <pc:sldMk cId="0" sldId="266"/>
        </pc:sldMkLst>
        <pc:spChg chg="mod">
          <ac:chgData name="Vishnu Varma R Vejayan" userId="22566fc8-59b4-42d6-8cc3-3639560e358d" providerId="ADAL" clId="{2D3307FA-E616-4402-9343-6B2D2EFCE53B}" dt="2026-09-08T17:46:21.519" v="696" actId="20577"/>
          <ac:spMkLst>
            <pc:docMk/>
            <pc:sldMk cId="0" sldId="266"/>
            <ac:spMk id="142" creationId="{00000000-0000-0000-0000-000000000000}"/>
          </ac:spMkLst>
        </pc:spChg>
        <pc:picChg chg="add mod">
          <ac:chgData name="Vishnu Varma R Vejayan" userId="22566fc8-59b4-42d6-8cc3-3639560e358d" providerId="ADAL" clId="{2D3307FA-E616-4402-9343-6B2D2EFCE53B}" dt="2026-09-08T17:44:31.849" v="688" actId="14100"/>
          <ac:picMkLst>
            <pc:docMk/>
            <pc:sldMk cId="0" sldId="266"/>
            <ac:picMk id="2" creationId="{DEEB1A14-5FBF-073B-009B-B9B6FE15F7F1}"/>
          </ac:picMkLst>
        </pc:picChg>
      </pc:sldChg>
      <pc:sldChg chg="modSp mod modShow">
        <pc:chgData name="Vishnu Varma R Vejayan" userId="22566fc8-59b4-42d6-8cc3-3639560e358d" providerId="ADAL" clId="{2D3307FA-E616-4402-9343-6B2D2EFCE53B}" dt="2026-09-08T17:50:11.836" v="697" actId="729"/>
        <pc:sldMkLst>
          <pc:docMk/>
          <pc:sldMk cId="0" sldId="267"/>
        </pc:sldMkLst>
        <pc:picChg chg="mod">
          <ac:chgData name="Vishnu Varma R Vejayan" userId="22566fc8-59b4-42d6-8cc3-3639560e358d" providerId="ADAL" clId="{2D3307FA-E616-4402-9343-6B2D2EFCE53B}" dt="2026-09-08T17:44:16.655" v="683" actId="1076"/>
          <ac:picMkLst>
            <pc:docMk/>
            <pc:sldMk cId="0" sldId="267"/>
            <ac:picMk id="152" creationId="{00000000-0000-0000-0000-000000000000}"/>
          </ac:picMkLst>
        </pc:picChg>
      </pc:sldChg>
      <pc:sldChg chg="addSp modSp mod ord modShow">
        <pc:chgData name="Vishnu Varma R Vejayan" userId="22566fc8-59b4-42d6-8cc3-3639560e358d" providerId="ADAL" clId="{2D3307FA-E616-4402-9343-6B2D2EFCE53B}" dt="2026-09-07T15:44:37.332" v="466" actId="729"/>
        <pc:sldMkLst>
          <pc:docMk/>
          <pc:sldMk cId="0" sldId="269"/>
        </pc:sldMkLst>
        <pc:spChg chg="add mod">
          <ac:chgData name="Vishnu Varma R Vejayan" userId="22566fc8-59b4-42d6-8cc3-3639560e358d" providerId="ADAL" clId="{2D3307FA-E616-4402-9343-6B2D2EFCE53B}" dt="2026-09-07T15:43:50.150" v="463" actId="20577"/>
          <ac:spMkLst>
            <pc:docMk/>
            <pc:sldMk cId="0" sldId="269"/>
            <ac:spMk id="2" creationId="{A1D8C08C-FB63-5522-6C04-3A970B98F0A0}"/>
          </ac:spMkLst>
        </pc:spChg>
      </pc:sldChg>
      <pc:sldChg chg="modSp mod modAnim">
        <pc:chgData name="Vishnu Varma R Vejayan" userId="22566fc8-59b4-42d6-8cc3-3639560e358d" providerId="ADAL" clId="{2D3307FA-E616-4402-9343-6B2D2EFCE53B}" dt="2026-09-08T19:17:00.566" v="853" actId="20577"/>
        <pc:sldMkLst>
          <pc:docMk/>
          <pc:sldMk cId="0" sldId="270"/>
        </pc:sldMkLst>
        <pc:spChg chg="mod">
          <ac:chgData name="Vishnu Varma R Vejayan" userId="22566fc8-59b4-42d6-8cc3-3639560e358d" providerId="ADAL" clId="{2D3307FA-E616-4402-9343-6B2D2EFCE53B}" dt="2026-09-08T19:14:29.084" v="708" actId="20577"/>
          <ac:spMkLst>
            <pc:docMk/>
            <pc:sldMk cId="0" sldId="270"/>
            <ac:spMk id="169" creationId="{00000000-0000-0000-0000-000000000000}"/>
          </ac:spMkLst>
        </pc:spChg>
        <pc:spChg chg="mod">
          <ac:chgData name="Vishnu Varma R Vejayan" userId="22566fc8-59b4-42d6-8cc3-3639560e358d" providerId="ADAL" clId="{2D3307FA-E616-4402-9343-6B2D2EFCE53B}" dt="2026-09-08T19:17:00.566" v="853" actId="20577"/>
          <ac:spMkLst>
            <pc:docMk/>
            <pc:sldMk cId="0" sldId="270"/>
            <ac:spMk id="170" creationId="{00000000-0000-0000-0000-000000000000}"/>
          </ac:spMkLst>
        </pc:spChg>
      </pc:sldChg>
      <pc:sldChg chg="ord">
        <pc:chgData name="Vishnu Varma R Vejayan" userId="22566fc8-59b4-42d6-8cc3-3639560e358d" providerId="ADAL" clId="{2D3307FA-E616-4402-9343-6B2D2EFCE53B}" dt="2026-09-08T18:35:08.463" v="699"/>
        <pc:sldMkLst>
          <pc:docMk/>
          <pc:sldMk cId="0" sldId="271"/>
        </pc:sldMkLst>
      </pc:sldChg>
      <pc:sldChg chg="ord">
        <pc:chgData name="Vishnu Varma R Vejayan" userId="22566fc8-59b4-42d6-8cc3-3639560e358d" providerId="ADAL" clId="{2D3307FA-E616-4402-9343-6B2D2EFCE53B}" dt="2026-09-08T19:12:54.892" v="702"/>
        <pc:sldMkLst>
          <pc:docMk/>
          <pc:sldMk cId="0" sldId="272"/>
        </pc:sldMkLst>
      </pc:sldChg>
      <pc:sldChg chg="modSp mod">
        <pc:chgData name="Vishnu Varma R Vejayan" userId="22566fc8-59b4-42d6-8cc3-3639560e358d" providerId="ADAL" clId="{2D3307FA-E616-4402-9343-6B2D2EFCE53B}" dt="2026-09-08T19:18:09.507" v="982" actId="20577"/>
        <pc:sldMkLst>
          <pc:docMk/>
          <pc:sldMk cId="0" sldId="273"/>
        </pc:sldMkLst>
        <pc:spChg chg="mod">
          <ac:chgData name="Vishnu Varma R Vejayan" userId="22566fc8-59b4-42d6-8cc3-3639560e358d" providerId="ADAL" clId="{2D3307FA-E616-4402-9343-6B2D2EFCE53B}" dt="2026-09-08T19:18:09.507" v="982" actId="20577"/>
          <ac:spMkLst>
            <pc:docMk/>
            <pc:sldMk cId="0" sldId="273"/>
            <ac:spMk id="189" creationId="{00000000-0000-0000-0000-000000000000}"/>
          </ac:spMkLst>
        </pc:spChg>
      </pc:sldChg>
      <pc:sldChg chg="modSp add mod ord">
        <pc:chgData name="Vishnu Varma R Vejayan" userId="22566fc8-59b4-42d6-8cc3-3639560e358d" providerId="ADAL" clId="{2D3307FA-E616-4402-9343-6B2D2EFCE53B}" dt="2026-09-08T17:39:30.868" v="673" actId="1076"/>
        <pc:sldMkLst>
          <pc:docMk/>
          <pc:sldMk cId="3937558530" sldId="274"/>
        </pc:sldMkLst>
        <pc:spChg chg="mod">
          <ac:chgData name="Vishnu Varma R Vejayan" userId="22566fc8-59b4-42d6-8cc3-3639560e358d" providerId="ADAL" clId="{2D3307FA-E616-4402-9343-6B2D2EFCE53B}" dt="2026-09-08T17:39:30.868" v="673" actId="1076"/>
          <ac:spMkLst>
            <pc:docMk/>
            <pc:sldMk cId="3937558530" sldId="274"/>
            <ac:spMk id="113" creationId="{E8AC9E29-C323-415E-B8C0-8ADEC3B43A4D}"/>
          </ac:spMkLst>
        </pc:spChg>
      </pc:sldChg>
      <pc:sldChg chg="add">
        <pc:chgData name="Vishnu Varma R Vejayan" userId="22566fc8-59b4-42d6-8cc3-3639560e358d" providerId="ADAL" clId="{2D3307FA-E616-4402-9343-6B2D2EFCE53B}" dt="2026-09-08T17:28:24.321" v="516"/>
        <pc:sldMkLst>
          <pc:docMk/>
          <pc:sldMk cId="0" sldId="275"/>
        </pc:sldMkLst>
      </pc:sldChg>
      <pc:sldChg chg="addSp delSp modSp new del mod modClrScheme chgLayout">
        <pc:chgData name="Vishnu Varma R Vejayan" userId="22566fc8-59b4-42d6-8cc3-3639560e358d" providerId="ADAL" clId="{2D3307FA-E616-4402-9343-6B2D2EFCE53B}" dt="2026-09-08T17:34:18.047" v="568" actId="47"/>
        <pc:sldMkLst>
          <pc:docMk/>
          <pc:sldMk cId="732899834" sldId="276"/>
        </pc:sldMkLst>
        <pc:spChg chg="del mod ord">
          <ac:chgData name="Vishnu Varma R Vejayan" userId="22566fc8-59b4-42d6-8cc3-3639560e358d" providerId="ADAL" clId="{2D3307FA-E616-4402-9343-6B2D2EFCE53B}" dt="2026-09-08T17:33:22.307" v="564" actId="700"/>
          <ac:spMkLst>
            <pc:docMk/>
            <pc:sldMk cId="732899834" sldId="276"/>
            <ac:spMk id="2" creationId="{3F7EA4B1-F0E1-130F-E46E-2A3BBB7B4418}"/>
          </ac:spMkLst>
        </pc:spChg>
        <pc:spChg chg="add mod ord">
          <ac:chgData name="Vishnu Varma R Vejayan" userId="22566fc8-59b4-42d6-8cc3-3639560e358d" providerId="ADAL" clId="{2D3307FA-E616-4402-9343-6B2D2EFCE53B}" dt="2026-09-08T17:33:22.307" v="564" actId="700"/>
          <ac:spMkLst>
            <pc:docMk/>
            <pc:sldMk cId="732899834" sldId="276"/>
            <ac:spMk id="3" creationId="{8D41438D-9232-4172-7396-386219FC96A6}"/>
          </ac:spMkLst>
        </pc:spChg>
        <pc:spChg chg="add mod ord">
          <ac:chgData name="Vishnu Varma R Vejayan" userId="22566fc8-59b4-42d6-8cc3-3639560e358d" providerId="ADAL" clId="{2D3307FA-E616-4402-9343-6B2D2EFCE53B}" dt="2026-09-08T17:33:22.307" v="564" actId="700"/>
          <ac:spMkLst>
            <pc:docMk/>
            <pc:sldMk cId="732899834" sldId="276"/>
            <ac:spMk id="4" creationId="{5010AFC7-FB48-8B33-D0EB-B7B91E7AAE1C}"/>
          </ac:spMkLst>
        </pc:spChg>
        <pc:spChg chg="add mod ord">
          <ac:chgData name="Vishnu Varma R Vejayan" userId="22566fc8-59b4-42d6-8cc3-3639560e358d" providerId="ADAL" clId="{2D3307FA-E616-4402-9343-6B2D2EFCE53B}" dt="2026-09-08T17:33:22.307" v="564" actId="700"/>
          <ac:spMkLst>
            <pc:docMk/>
            <pc:sldMk cId="732899834" sldId="276"/>
            <ac:spMk id="5" creationId="{A332B464-FCF3-700E-6D06-58C978F1FE88}"/>
          </ac:spMkLst>
        </pc:spChg>
      </pc:sldChg>
      <pc:sldChg chg="modSp add mod">
        <pc:chgData name="Vishnu Varma R Vejayan" userId="22566fc8-59b4-42d6-8cc3-3639560e358d" providerId="ADAL" clId="{2D3307FA-E616-4402-9343-6B2D2EFCE53B}" dt="2026-09-08T18:37:58.272" v="700" actId="1076"/>
        <pc:sldMkLst>
          <pc:docMk/>
          <pc:sldMk cId="3016782200" sldId="288"/>
        </pc:sldMkLst>
        <pc:spChg chg="mod">
          <ac:chgData name="Vishnu Varma R Vejayan" userId="22566fc8-59b4-42d6-8cc3-3639560e358d" providerId="ADAL" clId="{2D3307FA-E616-4402-9343-6B2D2EFCE53B}" dt="2026-09-08T17:37:38.429" v="665" actId="1076"/>
          <ac:spMkLst>
            <pc:docMk/>
            <pc:sldMk cId="3016782200" sldId="288"/>
            <ac:spMk id="6" creationId="{CE1F557D-7CE1-E29D-1C92-ACFED318DEC3}"/>
          </ac:spMkLst>
        </pc:spChg>
        <pc:spChg chg="mod">
          <ac:chgData name="Vishnu Varma R Vejayan" userId="22566fc8-59b4-42d6-8cc3-3639560e358d" providerId="ADAL" clId="{2D3307FA-E616-4402-9343-6B2D2EFCE53B}" dt="2026-09-08T18:37:58.272" v="700" actId="1076"/>
          <ac:spMkLst>
            <pc:docMk/>
            <pc:sldMk cId="3016782200" sldId="288"/>
            <ac:spMk id="11" creationId="{9F9290EA-DECA-38E0-4299-41D3AEB2A4CE}"/>
          </ac:spMkLst>
        </pc:spChg>
        <pc:picChg chg="mod">
          <ac:chgData name="Vishnu Varma R Vejayan" userId="22566fc8-59b4-42d6-8cc3-3639560e358d" providerId="ADAL" clId="{2D3307FA-E616-4402-9343-6B2D2EFCE53B}" dt="2026-09-08T17:36:09.915" v="581" actId="1076"/>
          <ac:picMkLst>
            <pc:docMk/>
            <pc:sldMk cId="3016782200" sldId="288"/>
            <ac:picMk id="13" creationId="{72A91801-1BCD-9E20-33DD-FED6F16C0709}"/>
          </ac:picMkLst>
        </pc:picChg>
      </pc:sldChg>
      <pc:sldChg chg="add setBg">
        <pc:chgData name="Vishnu Varma R Vejayan" userId="22566fc8-59b4-42d6-8cc3-3639560e358d" providerId="ADAL" clId="{2D3307FA-E616-4402-9343-6B2D2EFCE53B}" dt="2026-09-08T19:14:04.229" v="703"/>
        <pc:sldMkLst>
          <pc:docMk/>
          <pc:sldMk cId="0" sldId="289"/>
        </pc:sldMkLst>
      </pc:sldChg>
      <pc:sldChg chg="add del ord">
        <pc:chgData name="Vishnu Varma R Vejayan" userId="22566fc8-59b4-42d6-8cc3-3639560e358d" providerId="ADAL" clId="{2D3307FA-E616-4402-9343-6B2D2EFCE53B}" dt="2026-09-08T17:37:40.289" v="666" actId="47"/>
        <pc:sldMkLst>
          <pc:docMk/>
          <pc:sldMk cId="2863844177" sldId="3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021265fc17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021265fc17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f9e92b8340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f9e92b8340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9e92b8340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f9e92b8340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f9e92b8340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f9e92b8340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f9e92b8340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f9e92b8340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f9e92b8340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f9e92b8340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f9e92b8340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f9e92b8340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4b99bf6a38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4b99bf6a38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a1b07b150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fa1b07b150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a1b07b150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a1b07b150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75B10D2A-EA60-DC1B-DB44-B19D05A0B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f9e92b8340_1_24:notes">
            <a:extLst>
              <a:ext uri="{FF2B5EF4-FFF2-40B4-BE49-F238E27FC236}">
                <a16:creationId xmlns:a16="http://schemas.microsoft.com/office/drawing/2014/main" id="{579F2EC1-1D96-6951-DBE8-42EDBCBB03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f9e92b8340_1_24:notes">
            <a:extLst>
              <a:ext uri="{FF2B5EF4-FFF2-40B4-BE49-F238E27FC236}">
                <a16:creationId xmlns:a16="http://schemas.microsoft.com/office/drawing/2014/main" id="{03B49F5E-775D-87C5-2BA1-EF3BD6F4A9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6897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9e92b8340_1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f9e92b8340_1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f9e92b8340_1_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g3f9e92b8340_1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f9e92b8340_1_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3f9e92b8340_1_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9e92b8340_1_4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g3f9e92b8340_1_4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f9e92b8340_1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g3f9e92b8340_1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66e33eab27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66e33eab27_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9e92b8340_1_4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f9e92b8340_1_4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fa1b07b15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fa1b07b15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f9e92b8340_1_5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g3f9e92b8340_1_5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a1b07b150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fa1b07b150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mplete pattern">
  <p:cSld name="BLANK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/>
          <p:nvPr/>
        </p:nvSpPr>
        <p:spPr>
          <a:xfrm>
            <a:off x="-26550" y="-14850"/>
            <a:ext cx="9197100" cy="5173200"/>
          </a:xfrm>
          <a:prstGeom prst="rect">
            <a:avLst/>
          </a:prstGeom>
          <a:solidFill>
            <a:srgbClr val="CFD8DC">
              <a:alpha val="492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84043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at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2.mp4"/><Relationship Id="rId7" Type="http://schemas.openxmlformats.org/officeDocument/2006/relationships/image" Target="../media/image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2.mp4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51225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>
            <a:spLocks noGrp="1"/>
          </p:cNvSpPr>
          <p:nvPr>
            <p:ph type="ctrTitle"/>
          </p:nvPr>
        </p:nvSpPr>
        <p:spPr>
          <a:xfrm>
            <a:off x="524100" y="617850"/>
            <a:ext cx="8095800" cy="172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Role of Magnetic Fields in Core-Collapse Supernova Explosions </a:t>
            </a:r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1"/>
          </p:nvPr>
        </p:nvSpPr>
        <p:spPr>
          <a:xfrm>
            <a:off x="671250" y="2746450"/>
            <a:ext cx="7801500" cy="51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chemeClr val="dk1"/>
                </a:solidFill>
              </a:rPr>
              <a:t>Vishnu Varma</a:t>
            </a:r>
            <a:endParaRPr sz="23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846228-BE5C-2C4D-05A5-53D161E68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1" y="3561521"/>
            <a:ext cx="2882649" cy="14643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7F1C4C-ED6D-7E6F-4CDC-97ED6B1667A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23" t="984" r="1357" b="1996"/>
          <a:stretch>
            <a:fillRect/>
          </a:stretch>
        </p:blipFill>
        <p:spPr>
          <a:xfrm>
            <a:off x="6340231" y="3416520"/>
            <a:ext cx="2714618" cy="16757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1038" y="71625"/>
            <a:ext cx="634192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1163" y="4"/>
            <a:ext cx="696166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E1F557D-7CE1-E29D-1C92-ACFED318DEC3}"/>
              </a:ext>
            </a:extLst>
          </p:cNvPr>
          <p:cNvSpPr txBox="1"/>
          <p:nvPr/>
        </p:nvSpPr>
        <p:spPr>
          <a:xfrm>
            <a:off x="5427677" y="270740"/>
            <a:ext cx="36759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D966"/>
                </a:solidFill>
                <a:latin typeface="Oswald" panose="00000500000000000000" pitchFamily="2" charset="0"/>
              </a:rPr>
              <a:t>Dynamo mechanism</a:t>
            </a:r>
            <a:endParaRPr lang="en-GB" sz="2800" dirty="0">
              <a:latin typeface="Oswald" panose="00000500000000000000" pitchFamily="2" charset="0"/>
            </a:endParaRPr>
          </a:p>
          <a:p>
            <a:endParaRPr lang="en-GB" dirty="0"/>
          </a:p>
        </p:txBody>
      </p:sp>
      <p:sp>
        <p:nvSpPr>
          <p:cNvPr id="11" name="Google Shape;112;p21">
            <a:extLst>
              <a:ext uri="{FF2B5EF4-FFF2-40B4-BE49-F238E27FC236}">
                <a16:creationId xmlns:a16="http://schemas.microsoft.com/office/drawing/2014/main" id="{9F9290EA-DECA-38E0-4299-41D3AEB2A4CE}"/>
              </a:ext>
            </a:extLst>
          </p:cNvPr>
          <p:cNvSpPr txBox="1"/>
          <p:nvPr/>
        </p:nvSpPr>
        <p:spPr>
          <a:xfrm>
            <a:off x="5127365" y="1132514"/>
            <a:ext cx="4174973" cy="3489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68300">
              <a:lnSpc>
                <a:spcPct val="115000"/>
              </a:lnSpc>
              <a:spcBef>
                <a:spcPts val="600"/>
              </a:spcBef>
              <a:buClr>
                <a:schemeClr val="accent5"/>
              </a:buClr>
              <a:buSzPts val="2200"/>
              <a:buFont typeface="Source Sans Pro"/>
              <a:buChar char="●"/>
            </a:pPr>
            <a:r>
              <a:rPr lang="en-GB" sz="2400" dirty="0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Most studies are from solar physics</a:t>
            </a:r>
          </a:p>
          <a:p>
            <a:pPr marL="457200" lvl="0" indent="-368300">
              <a:lnSpc>
                <a:spcPct val="115000"/>
              </a:lnSpc>
              <a:spcBef>
                <a:spcPts val="600"/>
              </a:spcBef>
              <a:buClr>
                <a:schemeClr val="accent5"/>
              </a:buClr>
              <a:buSzPts val="2200"/>
              <a:buFont typeface="Source Sans Pro"/>
              <a:buChar char="●"/>
            </a:pPr>
            <a:r>
              <a:rPr lang="en-GB" sz="2400" dirty="0">
                <a:solidFill>
                  <a:schemeClr val="accent6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Difficult to extrapolate to stellar interior </a:t>
            </a:r>
          </a:p>
          <a:p>
            <a:pPr marL="457200" lvl="0" indent="-368300">
              <a:lnSpc>
                <a:spcPct val="115000"/>
              </a:lnSpc>
              <a:spcBef>
                <a:spcPts val="600"/>
              </a:spcBef>
              <a:buClr>
                <a:schemeClr val="accent5"/>
              </a:buClr>
              <a:buSzPts val="2200"/>
              <a:buFont typeface="Source Sans Pro"/>
              <a:buChar char="●"/>
            </a:pPr>
            <a:r>
              <a:rPr lang="en-GB" sz="2400" dirty="0">
                <a:solidFill>
                  <a:schemeClr val="dk1"/>
                </a:solidFill>
                <a:latin typeface="Source Sans Pro"/>
                <a:ea typeface="Source Sans Pro"/>
                <a:sym typeface="Source Sans Pro"/>
              </a:rPr>
              <a:t>1D stellar evolution ignores B-fields in convection zones</a:t>
            </a:r>
            <a:endParaRPr lang="en-GB" sz="2400" b="0" i="0" u="none" strike="noStrike" dirty="0">
              <a:solidFill>
                <a:schemeClr val="dk1"/>
              </a:solidFill>
              <a:effectLst/>
              <a:latin typeface="Source Sans Pro"/>
              <a:ea typeface="Source Sans Pro"/>
              <a:sym typeface="Source Sans Pro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2A91801-1BCD-9E20-33DD-FED6F16C07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997" r="11147"/>
          <a:stretch>
            <a:fillRect/>
          </a:stretch>
        </p:blipFill>
        <p:spPr>
          <a:xfrm>
            <a:off x="40374" y="459924"/>
            <a:ext cx="5128936" cy="422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782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84" name="Google Shape;84;p17"/>
          <p:cNvSpPr txBox="1"/>
          <p:nvPr/>
        </p:nvSpPr>
        <p:spPr>
          <a:xfrm>
            <a:off x="978163" y="4459775"/>
            <a:ext cx="2417650" cy="580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Varma &amp; Mueller 2021</a:t>
            </a:r>
            <a:endParaRPr dirty="0"/>
          </a:p>
        </p:txBody>
      </p:sp>
      <p:sp>
        <p:nvSpPr>
          <p:cNvPr id="85" name="Google Shape;85;p17"/>
          <p:cNvSpPr txBox="1"/>
          <p:nvPr/>
        </p:nvSpPr>
        <p:spPr>
          <a:xfrm>
            <a:off x="5748187" y="4459775"/>
            <a:ext cx="2529903" cy="580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Varma &amp; Mueller 2023</a:t>
            </a:r>
            <a:endParaRPr dirty="0"/>
          </a:p>
        </p:txBody>
      </p:sp>
      <p:pic>
        <p:nvPicPr>
          <p:cNvPr id="2" name="PhiVelocity_phi0">
            <a:hlinkClick r:id="" action="ppaction://media"/>
            <a:extLst>
              <a:ext uri="{FF2B5EF4-FFF2-40B4-BE49-F238E27FC236}">
                <a16:creationId xmlns:a16="http://schemas.microsoft.com/office/drawing/2014/main" id="{0D2604F6-9DA8-8780-E350-0A064F71F0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05360" y="362887"/>
            <a:ext cx="4314632" cy="4314632"/>
          </a:xfrm>
          <a:prstGeom prst="rect">
            <a:avLst/>
          </a:prstGeom>
        </p:spPr>
      </p:pic>
      <p:pic>
        <p:nvPicPr>
          <p:cNvPr id="3" name="RadialVelocity_long">
            <a:hlinkClick r:id="" action="ppaction://media"/>
            <a:extLst>
              <a:ext uri="{FF2B5EF4-FFF2-40B4-BE49-F238E27FC236}">
                <a16:creationId xmlns:a16="http://schemas.microsoft.com/office/drawing/2014/main" id="{746D43FE-3535-C4AB-6512-51E9A7F30AC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9785" y="362888"/>
            <a:ext cx="4314632" cy="43146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800" y="0"/>
            <a:ext cx="843440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4925" y="478714"/>
            <a:ext cx="4055476" cy="308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8994" y="450450"/>
            <a:ext cx="3942926" cy="308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500" y="1097538"/>
            <a:ext cx="4920625" cy="4045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4900" y="2276450"/>
            <a:ext cx="3561799" cy="275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6663" y="209100"/>
            <a:ext cx="1868675" cy="186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/>
        </p:nvSpPr>
        <p:spPr>
          <a:xfrm>
            <a:off x="298850" y="209100"/>
            <a:ext cx="49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rPr>
              <a:t>Angular momentum transport from magnetoconvection</a:t>
            </a:r>
            <a:endParaRPr sz="2400">
              <a:solidFill>
                <a:schemeClr val="accent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>
            <a:spLocks noGrp="1"/>
          </p:cNvSpPr>
          <p:nvPr>
            <p:ph type="title"/>
          </p:nvPr>
        </p:nvSpPr>
        <p:spPr>
          <a:xfrm>
            <a:off x="2285921" y="1808730"/>
            <a:ext cx="6379906" cy="10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/>
              <a:t>Impact of strong magnetic fields</a:t>
            </a:r>
            <a:endParaRPr sz="5400" dirty="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/>
        </p:nvSpPr>
        <p:spPr>
          <a:xfrm>
            <a:off x="391150" y="982500"/>
            <a:ext cx="5069100" cy="37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Source Sans Pro"/>
              <a:buChar char="●"/>
            </a:pPr>
            <a:r>
              <a:rPr lang="en" sz="22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17M⊙ merger product </a:t>
            </a:r>
            <a:endParaRPr sz="2200" dirty="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[Schneider et.al. 2019/2020]</a:t>
            </a:r>
            <a:endParaRPr sz="2300" dirty="0">
              <a:solidFill>
                <a:schemeClr val="accent6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-374650" algn="l" rtl="0"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2300"/>
              <a:buFont typeface="Source Sans Pro"/>
              <a:buChar char="●"/>
            </a:pPr>
            <a:r>
              <a:rPr lang="en" sz="2300" dirty="0">
                <a:solidFill>
                  <a:schemeClr val="accent6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Twisted-torus magnetic field geometry</a:t>
            </a:r>
            <a:endParaRPr sz="2300" dirty="0">
              <a:solidFill>
                <a:schemeClr val="accent6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300"/>
              <a:buFont typeface="Source Sans Pro"/>
              <a:buChar char="●"/>
            </a:pPr>
            <a:r>
              <a:rPr lang="en" sz="22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10</a:t>
            </a:r>
            <a:r>
              <a:rPr lang="en" sz="2200" baseline="300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6 </a:t>
            </a:r>
            <a:r>
              <a:rPr lang="en" sz="22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G and 10</a:t>
            </a:r>
            <a:r>
              <a:rPr lang="en" sz="2200" baseline="300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12 </a:t>
            </a:r>
            <a:r>
              <a:rPr lang="en" sz="22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G central field</a:t>
            </a:r>
            <a:endParaRPr sz="2200" dirty="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Source Sans Pro"/>
              <a:buChar char="●"/>
            </a:pPr>
            <a:r>
              <a:rPr lang="en" sz="22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Strong case is scaled to have magnetic field strengths similar to Varma &amp; Müller 2021 at the O-shell</a:t>
            </a:r>
            <a:endParaRPr sz="2800" dirty="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solidFill>
                <a:schemeClr val="accent6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4" name="Google Shape;114;p21"/>
          <p:cNvSpPr txBox="1"/>
          <p:nvPr/>
        </p:nvSpPr>
        <p:spPr>
          <a:xfrm>
            <a:off x="740125" y="169000"/>
            <a:ext cx="43020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rPr>
              <a:t>Initial Conditions</a:t>
            </a:r>
            <a:endParaRPr sz="3000">
              <a:solidFill>
                <a:schemeClr val="accent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16" name="Google Shape;116;p21"/>
          <p:cNvSpPr txBox="1"/>
          <p:nvPr/>
        </p:nvSpPr>
        <p:spPr>
          <a:xfrm>
            <a:off x="6029096" y="4475308"/>
            <a:ext cx="2251304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2"/>
                </a:solidFill>
                <a:latin typeface="Average"/>
                <a:ea typeface="Average"/>
                <a:cs typeface="Average"/>
                <a:sym typeface="Average"/>
              </a:rPr>
              <a:t>[Sykes &amp; Mueller 2024]</a:t>
            </a:r>
            <a:endParaRPr dirty="0">
              <a:solidFill>
                <a:schemeClr val="tx2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4D1D20-1C33-2F0C-B1ED-ACBFFE393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950" y="256084"/>
            <a:ext cx="4210050" cy="42576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>
            <a:spLocks noGrp="1"/>
          </p:cNvSpPr>
          <p:nvPr>
            <p:ph type="body" idx="1"/>
          </p:nvPr>
        </p:nvSpPr>
        <p:spPr>
          <a:xfrm>
            <a:off x="5330125" y="1149400"/>
            <a:ext cx="3999900" cy="33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●"/>
            </a:pPr>
            <a:r>
              <a:rPr lang="en" sz="1800" dirty="0">
                <a:solidFill>
                  <a:schemeClr val="dk1"/>
                </a:solidFill>
              </a:rPr>
              <a:t>Strongly magnetised model grows to ~ 9x10</a:t>
            </a:r>
            <a:r>
              <a:rPr lang="en" sz="1800" baseline="30000" dirty="0">
                <a:solidFill>
                  <a:schemeClr val="dk1"/>
                </a:solidFill>
              </a:rPr>
              <a:t>50</a:t>
            </a:r>
            <a:r>
              <a:rPr lang="en" sz="1800" dirty="0">
                <a:solidFill>
                  <a:schemeClr val="dk1"/>
                </a:solidFill>
              </a:rPr>
              <a:t>erg</a:t>
            </a:r>
            <a:endParaRPr sz="1800" dirty="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●"/>
            </a:pPr>
            <a:r>
              <a:rPr lang="en" sz="1800" dirty="0">
                <a:solidFill>
                  <a:schemeClr val="dk1"/>
                </a:solidFill>
              </a:rPr>
              <a:t>It also explodes more promptly</a:t>
            </a:r>
            <a:endParaRPr sz="1800" dirty="0"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Char char="●"/>
            </a:pPr>
            <a:r>
              <a:rPr lang="en" sz="1800" dirty="0">
                <a:solidFill>
                  <a:schemeClr val="dk1"/>
                </a:solidFill>
              </a:rPr>
              <a:t>Even strong magnetic fields only play a subsidiary role</a:t>
            </a:r>
            <a:endParaRPr sz="1800" dirty="0">
              <a:solidFill>
                <a:schemeClr val="dk1"/>
              </a:solidFill>
            </a:endParaRPr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 dirty="0">
                <a:solidFill>
                  <a:schemeClr val="dk1"/>
                </a:solidFill>
              </a:rPr>
              <a:t>   [Varma, </a:t>
            </a:r>
            <a:r>
              <a:rPr lang="en" sz="18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Müller</a:t>
            </a:r>
            <a:r>
              <a:rPr lang="en" sz="1800" dirty="0">
                <a:solidFill>
                  <a:schemeClr val="dk1"/>
                </a:solidFill>
              </a:rPr>
              <a:t> &amp; Schneider 2023]</a:t>
            </a:r>
            <a:endParaRPr sz="1800" dirty="0">
              <a:solidFill>
                <a:schemeClr val="dk1"/>
              </a:solidFill>
            </a:endParaRPr>
          </a:p>
        </p:txBody>
      </p:sp>
      <p:pic>
        <p:nvPicPr>
          <p:cNvPr id="119" name="Google Shape;1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0" y="997000"/>
            <a:ext cx="5324383" cy="360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2"/>
          <p:cNvSpPr txBox="1"/>
          <p:nvPr/>
        </p:nvSpPr>
        <p:spPr>
          <a:xfrm>
            <a:off x="1446150" y="210700"/>
            <a:ext cx="62517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rPr>
              <a:t>Explosion Energy &amp; Shock revival</a:t>
            </a:r>
            <a:endParaRPr sz="3000" dirty="0">
              <a:solidFill>
                <a:schemeClr val="accent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>
            <a:spLocks noGrp="1"/>
          </p:cNvSpPr>
          <p:nvPr>
            <p:ph type="body" idx="1"/>
          </p:nvPr>
        </p:nvSpPr>
        <p:spPr>
          <a:xfrm>
            <a:off x="207925" y="3076900"/>
            <a:ext cx="8828700" cy="191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Even strong magnetic fields only play a subsidiary role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Magnetic fields could store extra energy, making it easier to unbind material and release extra energy into neutrino heated material as it expands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Convective efficiency parameter for the conversion of neutrino heating to turbulent kinetic and magnetic energy in the gain region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126" name="Google Shape;12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5474" y="72875"/>
            <a:ext cx="4528526" cy="329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5850" y="72875"/>
            <a:ext cx="4078149" cy="329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36A4EF45-5290-AEED-10D5-001F43882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>
            <a:extLst>
              <a:ext uri="{FF2B5EF4-FFF2-40B4-BE49-F238E27FC236}">
                <a16:creationId xmlns:a16="http://schemas.microsoft.com/office/drawing/2014/main" id="{E8AC9E29-C323-415E-B8C0-8ADEC3B43A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68741" y="2135901"/>
            <a:ext cx="6753137" cy="10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 dirty="0"/>
              <a:t>Are these conclusion robust? </a:t>
            </a:r>
            <a:endParaRPr sz="660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558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944" y="263693"/>
            <a:ext cx="1438146" cy="1582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9944" y="1828223"/>
            <a:ext cx="1438149" cy="1582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9944" y="3410429"/>
            <a:ext cx="1438146" cy="1551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88090" y="259787"/>
            <a:ext cx="1429824" cy="157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83929" y="1826680"/>
            <a:ext cx="1438145" cy="1573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83929" y="3389027"/>
            <a:ext cx="1438145" cy="1573048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/>
          <p:nvPr/>
        </p:nvSpPr>
        <p:spPr>
          <a:xfrm>
            <a:off x="4329645" y="-36470"/>
            <a:ext cx="34668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" sz="3200" b="0" i="0" u="none" strike="noStrike" cap="none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rPr>
              <a:t>Resolution Study</a:t>
            </a:r>
            <a:endParaRPr sz="3200" b="0" i="0" u="none" strike="noStrike" cap="none">
              <a:solidFill>
                <a:schemeClr val="accent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39" name="Google Shape;139;p24"/>
          <p:cNvSpPr txBox="1"/>
          <p:nvPr/>
        </p:nvSpPr>
        <p:spPr>
          <a:xfrm>
            <a:off x="1647845" y="1227677"/>
            <a:ext cx="561300" cy="5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2.8</a:t>
            </a:r>
            <a:r>
              <a:rPr lang="en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°</a:t>
            </a:r>
            <a:endParaRPr sz="1600" b="0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40" name="Google Shape;140;p24"/>
          <p:cNvSpPr txBox="1"/>
          <p:nvPr/>
        </p:nvSpPr>
        <p:spPr>
          <a:xfrm>
            <a:off x="1647845" y="2800352"/>
            <a:ext cx="561300" cy="5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1.4</a:t>
            </a:r>
            <a:r>
              <a:rPr lang="en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°</a:t>
            </a:r>
            <a:endParaRPr sz="1600" b="0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41" name="Google Shape;141;p24"/>
          <p:cNvSpPr txBox="1"/>
          <p:nvPr/>
        </p:nvSpPr>
        <p:spPr>
          <a:xfrm>
            <a:off x="1647845" y="4359986"/>
            <a:ext cx="561300" cy="5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b="0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0.7</a:t>
            </a:r>
            <a:r>
              <a:rPr lang="en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°</a:t>
            </a:r>
            <a:endParaRPr sz="1600" b="0" i="0" u="none" strike="noStrike" cap="none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42" name="Google Shape;142;p24"/>
          <p:cNvSpPr txBox="1"/>
          <p:nvPr/>
        </p:nvSpPr>
        <p:spPr>
          <a:xfrm>
            <a:off x="4080708" y="749830"/>
            <a:ext cx="4854900" cy="31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>
              <a:buClr>
                <a:schemeClr val="accent5"/>
              </a:buClr>
              <a:buSzPts val="1600"/>
              <a:buFont typeface="Arial"/>
              <a:buChar char="●"/>
            </a:pPr>
            <a:r>
              <a:rPr lang="en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Compared the impact of resolution and initial field strength (</a:t>
            </a:r>
            <a:r>
              <a:rPr lang="en" sz="1800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Varma &amp; Müller 2026</a:t>
            </a:r>
            <a:r>
              <a:rPr lang="en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●"/>
            </a:pPr>
            <a:r>
              <a:rPr lang="en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Higher resolution models resolve more small scale turbulent structures</a:t>
            </a:r>
            <a:endParaRPr dirty="0"/>
          </a:p>
          <a:p>
            <a:pPr marL="1270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●"/>
            </a:pPr>
            <a:r>
              <a:rPr lang="en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hydrodynamic SN, 1.4° angular resolution known to be sufficient</a:t>
            </a:r>
            <a:endParaRPr dirty="0"/>
          </a:p>
          <a:p>
            <a:pPr marL="1270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●"/>
            </a:pPr>
            <a:r>
              <a:rPr lang="en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Small-scale dynamo growth rate is resolution-dependent</a:t>
            </a: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●"/>
            </a:pPr>
            <a:endParaRPr lang="en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●"/>
            </a:pPr>
            <a:r>
              <a:rPr lang="en-GB" sz="1800" dirty="0">
                <a:solidFill>
                  <a:schemeClr val="dk1"/>
                </a:solidFill>
              </a:rPr>
              <a:t>Explosion energy correlates with initial field strength and numerical resolution</a:t>
            </a:r>
            <a:endParaRPr lang="en-GB" sz="1800" dirty="0"/>
          </a:p>
          <a:p>
            <a:pPr marL="1270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24"/>
          <p:cNvPicPr preferRelativeResize="0"/>
          <p:nvPr/>
        </p:nvPicPr>
        <p:blipFill rotWithShape="1">
          <a:blip r:embed="rId9">
            <a:alphaModFix/>
          </a:blip>
          <a:srcRect l="230" t="-889" r="-230" b="-152"/>
          <a:stretch/>
        </p:blipFill>
        <p:spPr>
          <a:xfrm>
            <a:off x="-1434" y="-43727"/>
            <a:ext cx="4089400" cy="5196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351100" y="3410425"/>
            <a:ext cx="17145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49;p25">
            <a:extLst>
              <a:ext uri="{FF2B5EF4-FFF2-40B4-BE49-F238E27FC236}">
                <a16:creationId xmlns:a16="http://schemas.microsoft.com/office/drawing/2014/main" id="{DEEB1A14-5FBF-073B-009B-B9B6FE15F7F1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0" y="749830"/>
            <a:ext cx="4108408" cy="3268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532" y="0"/>
            <a:ext cx="3885982" cy="3091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82105" y="0"/>
            <a:ext cx="406189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5"/>
          <p:cNvSpPr txBox="1"/>
          <p:nvPr/>
        </p:nvSpPr>
        <p:spPr>
          <a:xfrm>
            <a:off x="237781" y="3005163"/>
            <a:ext cx="4355400" cy="17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●"/>
            </a:pPr>
            <a:r>
              <a:rPr lang="en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Explosion energy correlates with initial field strength and numerical resolution</a:t>
            </a:r>
            <a:endParaRPr dirty="0"/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●"/>
            </a:pPr>
            <a:r>
              <a:rPr lang="en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Anti-correlation with neutrino luminosity</a:t>
            </a:r>
            <a:endParaRPr dirty="0"/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●"/>
            </a:pPr>
            <a:r>
              <a:rPr lang="en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Strong B-field causes inflated NS</a:t>
            </a:r>
            <a:endParaRPr dirty="0"/>
          </a:p>
        </p:txBody>
      </p:sp>
      <p:pic>
        <p:nvPicPr>
          <p:cNvPr id="152" name="Google Shape;152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6058" y="182755"/>
            <a:ext cx="4089400" cy="2505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99042" y="-1"/>
            <a:ext cx="4552928" cy="2801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4571999" cy="2801304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6"/>
          <p:cNvSpPr txBox="1"/>
          <p:nvPr/>
        </p:nvSpPr>
        <p:spPr>
          <a:xfrm>
            <a:off x="754742" y="3018416"/>
            <a:ext cx="7814400" cy="20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●"/>
            </a:pPr>
            <a:r>
              <a:rPr lang="en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Similar to our previous studies, find that magnetic field play a subsidiary role</a:t>
            </a:r>
            <a:endParaRPr dirty="0"/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●"/>
            </a:pPr>
            <a:r>
              <a:rPr lang="en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 additional flux from magnetic terms</a:t>
            </a:r>
            <a:endParaRPr dirty="0"/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●"/>
            </a:pPr>
            <a:r>
              <a:rPr lang="en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Presence and strength of magnetic fields lead to more efficient conversion of neutrino heating to turbulent kinetic energy behind the shock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/>
          <p:nvPr/>
        </p:nvSpPr>
        <p:spPr>
          <a:xfrm>
            <a:off x="2505392" y="-187017"/>
            <a:ext cx="44586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0" i="0" u="none" strike="noStrike" cap="none" dirty="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rPr>
              <a:t>Magnetar/NS Field</a:t>
            </a:r>
            <a:endParaRPr sz="2800" b="0" i="0" u="none" strike="noStrike" cap="none" dirty="0">
              <a:solidFill>
                <a:schemeClr val="accent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70" name="Google Shape;170;p28"/>
          <p:cNvSpPr txBox="1"/>
          <p:nvPr/>
        </p:nvSpPr>
        <p:spPr>
          <a:xfrm>
            <a:off x="945398" y="3584473"/>
            <a:ext cx="7814400" cy="20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●"/>
            </a:pPr>
            <a:r>
              <a:rPr lang="en" sz="1800" dirty="0">
                <a:solidFill>
                  <a:schemeClr val="dk1"/>
                </a:solidFill>
              </a:rPr>
              <a:t>Left models (merger product) seemingly loses memory of initial B-field</a:t>
            </a:r>
          </a:p>
          <a:p>
            <a:pPr marL="457200" indent="-330200">
              <a:buClr>
                <a:schemeClr val="accent5"/>
              </a:buClr>
              <a:buSzPts val="1600"/>
              <a:buFont typeface="Arial"/>
              <a:buChar char="●"/>
            </a:pPr>
            <a:r>
              <a:rPr lang="en-GB" sz="1800" dirty="0">
                <a:solidFill>
                  <a:schemeClr val="dk1"/>
                </a:solidFill>
              </a:rPr>
              <a:t>Some differences may be due to initial magnetic geometry</a:t>
            </a:r>
            <a:endParaRPr sz="1800" dirty="0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Char char="●"/>
            </a:pPr>
            <a:r>
              <a:rPr lang="en" sz="1800" dirty="0">
                <a:solidFill>
                  <a:schemeClr val="dk1"/>
                </a:solidFill>
              </a:rPr>
              <a:t>Differences due to accretion timescale</a:t>
            </a:r>
            <a:endParaRPr sz="1800" dirty="0">
              <a:solidFill>
                <a:schemeClr val="dk1"/>
              </a:solidFill>
            </a:endParaRPr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●"/>
            </a:pPr>
            <a:r>
              <a:rPr lang="en" sz="1800" dirty="0">
                <a:solidFill>
                  <a:schemeClr val="dk1"/>
                </a:solidFill>
              </a:rPr>
              <a:t>Initial field strength impacts development of PNS convection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71" name="Google Shape;17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800" y="518900"/>
            <a:ext cx="8572401" cy="3065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>
            <a:spLocks noGrp="1"/>
          </p:cNvSpPr>
          <p:nvPr>
            <p:ph type="title"/>
          </p:nvPr>
        </p:nvSpPr>
        <p:spPr>
          <a:xfrm>
            <a:off x="265500" y="1733850"/>
            <a:ext cx="4045200" cy="16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">
                <a:solidFill>
                  <a:schemeClr val="accent5"/>
                </a:solidFill>
              </a:rPr>
              <a:t>Key Takeaways</a:t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89" name="Google Shape;189;p31"/>
          <p:cNvSpPr txBox="1">
            <a:spLocks noGrp="1"/>
          </p:cNvSpPr>
          <p:nvPr>
            <p:ph type="body" idx="2"/>
          </p:nvPr>
        </p:nvSpPr>
        <p:spPr>
          <a:xfrm>
            <a:off x="4967050" y="503774"/>
            <a:ext cx="4045200" cy="37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dirty="0">
              <a:solidFill>
                <a:srgbClr val="263238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263238"/>
              </a:buClr>
              <a:buFont typeface="Arial"/>
              <a:buChar char="●"/>
            </a:pPr>
            <a:r>
              <a:rPr lang="en-GB" dirty="0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Magnetic fields play a subsidiary role in the explosion mechanism</a:t>
            </a:r>
            <a:endParaRPr lang="en" dirty="0">
              <a:solidFill>
                <a:srgbClr val="26323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263238"/>
              </a:buClr>
              <a:buSzPts val="1800"/>
              <a:buFont typeface="Arial"/>
              <a:buChar char="●"/>
            </a:pPr>
            <a:r>
              <a:rPr lang="en" dirty="0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Highest resolution models haven’t saturated</a:t>
            </a:r>
            <a:endParaRPr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2A2A"/>
              </a:buClr>
              <a:buSzPts val="1800"/>
              <a:buFont typeface="Arial"/>
              <a:buChar char="●"/>
            </a:pPr>
            <a:r>
              <a:rPr lang="en" dirty="0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Neutron stars may lose memory of initial field – may depend on initial field geometry</a:t>
            </a:r>
            <a:endParaRPr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2A2A"/>
              </a:buClr>
              <a:buSzPts val="1800"/>
              <a:buFont typeface="Arial"/>
              <a:buChar char="●"/>
            </a:pPr>
            <a:r>
              <a:rPr lang="en" dirty="0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Need much longer time simulations to understand final magnetar state and observables </a:t>
            </a: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2A2A"/>
              </a:buClr>
              <a:buSzPts val="1800"/>
              <a:buFont typeface="Arial"/>
              <a:buChar char="●"/>
            </a:pPr>
            <a:r>
              <a:rPr lang="en-GB" dirty="0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All of this is likely to be impacted by magnetic </a:t>
            </a:r>
            <a:r>
              <a:rPr lang="en-GB">
                <a:solidFill>
                  <a:srgbClr val="263238"/>
                </a:solidFill>
                <a:latin typeface="Arial"/>
                <a:ea typeface="Arial"/>
                <a:cs typeface="Arial"/>
                <a:sym typeface="Arial"/>
              </a:rPr>
              <a:t>Prandtl number</a:t>
            </a:r>
            <a:endParaRPr dirty="0">
              <a:solidFill>
                <a:srgbClr val="26323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dirty="0">
              <a:solidFill>
                <a:srgbClr val="26323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6300" y="237750"/>
            <a:ext cx="3938650" cy="4372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9823" y="313950"/>
            <a:ext cx="3916377" cy="4347599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6"/>
          <p:cNvSpPr txBox="1"/>
          <p:nvPr/>
        </p:nvSpPr>
        <p:spPr>
          <a:xfrm>
            <a:off x="3366775" y="0"/>
            <a:ext cx="244569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Thank You</a:t>
            </a:r>
            <a:endParaRPr sz="3000" dirty="0">
              <a:solidFill>
                <a:schemeClr val="lt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151" name="Google Shape;151;p26"/>
          <p:cNvSpPr txBox="1">
            <a:spLocks noGrp="1"/>
          </p:cNvSpPr>
          <p:nvPr>
            <p:ph type="body" idx="1"/>
          </p:nvPr>
        </p:nvSpPr>
        <p:spPr>
          <a:xfrm>
            <a:off x="2423425" y="4416300"/>
            <a:ext cx="4070100" cy="7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chemeClr val="lt1"/>
                </a:solidFill>
              </a:rPr>
              <a:t>Vishnu Varma | v.r.vejayan@keele.ac.uk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800" y="0"/>
            <a:ext cx="819839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9"/>
          <p:cNvPicPr preferRelativeResize="0"/>
          <p:nvPr/>
        </p:nvPicPr>
        <p:blipFill rotWithShape="1">
          <a:blip r:embed="rId3">
            <a:alphaModFix/>
          </a:blip>
          <a:srcRect l="2519" t="3098" r="2080" b="2437"/>
          <a:stretch/>
        </p:blipFill>
        <p:spPr>
          <a:xfrm>
            <a:off x="890150" y="57650"/>
            <a:ext cx="7363701" cy="348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95750" y="263025"/>
            <a:ext cx="620300" cy="91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9"/>
          <p:cNvSpPr txBox="1"/>
          <p:nvPr/>
        </p:nvSpPr>
        <p:spPr>
          <a:xfrm>
            <a:off x="2048249" y="3680175"/>
            <a:ext cx="5047500" cy="20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</a:rPr>
              <a:t>Strong magnetic stresses change have strong feedback</a:t>
            </a:r>
            <a:endParaRPr/>
          </a:p>
          <a:p>
            <a: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●"/>
            </a:pPr>
            <a:r>
              <a:rPr lang="en" sz="1800">
                <a:solidFill>
                  <a:schemeClr val="dk1"/>
                </a:solidFill>
              </a:rPr>
              <a:t>Changes angular momentum transport and PNS convection zone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/>
          <p:nvPr/>
        </p:nvSpPr>
        <p:spPr>
          <a:xfrm>
            <a:off x="1320300" y="0"/>
            <a:ext cx="66096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" sz="32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rPr>
              <a:t>Difference in Energy Transport</a:t>
            </a:r>
            <a:endParaRPr sz="3200" b="0" i="0" u="none" strike="noStrike" cap="none">
              <a:solidFill>
                <a:schemeClr val="accent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D8C08C-FB63-5522-6C04-3A970B98F0A0}"/>
              </a:ext>
            </a:extLst>
          </p:cNvPr>
          <p:cNvSpPr txBox="1"/>
          <p:nvPr/>
        </p:nvSpPr>
        <p:spPr>
          <a:xfrm>
            <a:off x="1214100" y="1156855"/>
            <a:ext cx="632277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Hydro gain region – convert neutrino heating to turbulent energy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MHD gain region – convert neutrino heating to turbulent energy – some portion converts to magnetic energy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If explosion occurs quickly, magnetic fields act as an energy sink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If explosions occur slightly later, with enough time for fields to grow enough to exert a magnetic pressure/flux, B-fields can help drive the explosion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900" y="302213"/>
            <a:ext cx="5719351" cy="4539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/>
          <p:cNvPicPr preferRelativeResize="0"/>
          <p:nvPr/>
        </p:nvPicPr>
        <p:blipFill rotWithShape="1">
          <a:blip r:embed="rId4">
            <a:alphaModFix/>
          </a:blip>
          <a:srcRect l="3643" r="16644"/>
          <a:stretch/>
        </p:blipFill>
        <p:spPr>
          <a:xfrm>
            <a:off x="6071500" y="2390000"/>
            <a:ext cx="2972625" cy="1140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/>
          <p:nvPr/>
        </p:nvSpPr>
        <p:spPr>
          <a:xfrm>
            <a:off x="6071500" y="923825"/>
            <a:ext cx="3470700" cy="10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rPr>
              <a:t>3D Velocity fields from 1D stellar models</a:t>
            </a:r>
            <a:endParaRPr sz="2500">
              <a:solidFill>
                <a:schemeClr val="accent5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4854</TotalTime>
  <Words>515</Words>
  <Application>Microsoft Office PowerPoint</Application>
  <PresentationFormat>On-screen Show (16:9)</PresentationFormat>
  <Paragraphs>69</Paragraphs>
  <Slides>22</Slides>
  <Notes>21</Notes>
  <HiddenSlides>3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Source Sans Pro</vt:lpstr>
      <vt:lpstr>Average</vt:lpstr>
      <vt:lpstr>Roboto Slab</vt:lpstr>
      <vt:lpstr>Arial</vt:lpstr>
      <vt:lpstr>Oswald</vt:lpstr>
      <vt:lpstr>Slate</vt:lpstr>
      <vt:lpstr>The Role of Magnetic Fields in Core-Collapse Supernova Explosions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Impact of strong magnetic fields</vt:lpstr>
      <vt:lpstr>PowerPoint Presentation</vt:lpstr>
      <vt:lpstr>PowerPoint Presentation</vt:lpstr>
      <vt:lpstr>PowerPoint Presentation</vt:lpstr>
      <vt:lpstr>Are these conclusion robust? </vt:lpstr>
      <vt:lpstr>PowerPoint Presentation</vt:lpstr>
      <vt:lpstr>PowerPoint Presentation</vt:lpstr>
      <vt:lpstr>PowerPoint Presentation</vt:lpstr>
      <vt:lpstr>PowerPoint Presentation</vt:lpstr>
      <vt:lpstr>Key Takeaways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Vishnu Varma R Vejayan</dc:creator>
  <cp:lastModifiedBy>Vishnu Varma R Vejayan</cp:lastModifiedBy>
  <cp:revision>1</cp:revision>
  <dcterms:modified xsi:type="dcterms:W3CDTF">2026-09-08T19:18:10Z</dcterms:modified>
</cp:coreProperties>
</file>