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73" r:id="rId6"/>
    <p:sldId id="261" r:id="rId7"/>
    <p:sldId id="262" r:id="rId8"/>
    <p:sldId id="263" r:id="rId9"/>
    <p:sldId id="275" r:id="rId10"/>
    <p:sldId id="265" r:id="rId11"/>
    <p:sldId id="266" r:id="rId12"/>
    <p:sldId id="267" r:id="rId13"/>
    <p:sldId id="268" r:id="rId14"/>
    <p:sldId id="269" r:id="rId15"/>
    <p:sldId id="279" r:id="rId16"/>
    <p:sldId id="278" r:id="rId17"/>
    <p:sldId id="277" r:id="rId18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665C"/>
    <a:srgbClr val="B94B35"/>
    <a:srgbClr val="BE5108"/>
    <a:srgbClr val="B94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E654A7-D2AD-4647-89E2-04370438A408}" v="113" dt="2026-10-24T08:10:47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loma Geovanna Moreira" userId="ab2776a23681d2e0" providerId="LiveId" clId="{72FE6E73-EE8A-43D0-BB37-6786B0B4B0A3}"/>
    <pc:docChg chg="undo redo custSel addSld delSld modSld sldOrd">
      <pc:chgData name="Paloma Geovanna Moreira" userId="ab2776a23681d2e0" providerId="LiveId" clId="{72FE6E73-EE8A-43D0-BB37-6786B0B4B0A3}" dt="2026-10-24T08:28:09.579" v="12690" actId="20577"/>
      <pc:docMkLst>
        <pc:docMk/>
      </pc:docMkLst>
      <pc:sldChg chg="addSp delSp modSp mod modNotesTx">
        <pc:chgData name="Paloma Geovanna Moreira" userId="ab2776a23681d2e0" providerId="LiveId" clId="{72FE6E73-EE8A-43D0-BB37-6786B0B4B0A3}" dt="2026-10-24T01:04:44.880" v="1472" actId="255"/>
        <pc:sldMkLst>
          <pc:docMk/>
          <pc:sldMk cId="2094252200" sldId="256"/>
        </pc:sldMkLst>
        <pc:spChg chg="mod">
          <ac:chgData name="Paloma Geovanna Moreira" userId="ab2776a23681d2e0" providerId="LiveId" clId="{72FE6E73-EE8A-43D0-BB37-6786B0B4B0A3}" dt="2026-10-24T00:18:26.708" v="978" actId="14100"/>
          <ac:spMkLst>
            <pc:docMk/>
            <pc:sldMk cId="2094252200" sldId="256"/>
            <ac:spMk id="14" creationId="{4D4E5264-2537-4398-A31A-4A98F57EC29C}"/>
          </ac:spMkLst>
        </pc:spChg>
        <pc:spChg chg="mod">
          <ac:chgData name="Paloma Geovanna Moreira" userId="ab2776a23681d2e0" providerId="LiveId" clId="{72FE6E73-EE8A-43D0-BB37-6786B0B4B0A3}" dt="2026-10-24T01:04:44.880" v="1472" actId="255"/>
          <ac:spMkLst>
            <pc:docMk/>
            <pc:sldMk cId="2094252200" sldId="256"/>
            <ac:spMk id="15" creationId="{6A5CD8BE-5F13-4D13-8891-F9921BCC5B75}"/>
          </ac:spMkLst>
        </pc:spChg>
        <pc:spChg chg="mod">
          <ac:chgData name="Paloma Geovanna Moreira" userId="ab2776a23681d2e0" providerId="LiveId" clId="{72FE6E73-EE8A-43D0-BB37-6786B0B4B0A3}" dt="2026-10-24T00:18:13.868" v="975" actId="14100"/>
          <ac:spMkLst>
            <pc:docMk/>
            <pc:sldMk cId="2094252200" sldId="256"/>
            <ac:spMk id="16" creationId="{26B2130C-1233-4EA0-8C53-EAFE1A31E50A}"/>
          </ac:spMkLst>
        </pc:spChg>
        <pc:spChg chg="mod">
          <ac:chgData name="Paloma Geovanna Moreira" userId="ab2776a23681d2e0" providerId="LiveId" clId="{72FE6E73-EE8A-43D0-BB37-6786B0B4B0A3}" dt="2026-10-24T00:18:19.859" v="976" actId="14100"/>
          <ac:spMkLst>
            <pc:docMk/>
            <pc:sldMk cId="2094252200" sldId="256"/>
            <ac:spMk id="17" creationId="{79D23838-9921-4AC4-8E51-F9990229AEA1}"/>
          </ac:spMkLst>
        </pc:spChg>
        <pc:spChg chg="add del mod">
          <ac:chgData name="Paloma Geovanna Moreira" userId="ab2776a23681d2e0" providerId="LiveId" clId="{72FE6E73-EE8A-43D0-BB37-6786B0B4B0A3}" dt="2026-10-24T00:19:16.054" v="999" actId="1036"/>
          <ac:spMkLst>
            <pc:docMk/>
            <pc:sldMk cId="2094252200" sldId="256"/>
            <ac:spMk id="26" creationId="{D3AF7DDC-D5A3-B822-9B85-6A29F4E92E2E}"/>
          </ac:spMkLst>
        </pc:spChg>
        <pc:picChg chg="add del mod modCrop">
          <ac:chgData name="Paloma Geovanna Moreira" userId="ab2776a23681d2e0" providerId="LiveId" clId="{72FE6E73-EE8A-43D0-BB37-6786B0B4B0A3}" dt="2026-10-23T21:49:09.142" v="72" actId="478"/>
          <ac:picMkLst>
            <pc:docMk/>
            <pc:sldMk cId="2094252200" sldId="256"/>
            <ac:picMk id="4" creationId="{BE244A00-255F-438D-DC2D-B59715262492}"/>
          </ac:picMkLst>
        </pc:picChg>
        <pc:picChg chg="add del mod modCrop">
          <ac:chgData name="Paloma Geovanna Moreira" userId="ab2776a23681d2e0" providerId="LiveId" clId="{72FE6E73-EE8A-43D0-BB37-6786B0B4B0A3}" dt="2026-10-23T21:49:30.504" v="75" actId="478"/>
          <ac:picMkLst>
            <pc:docMk/>
            <pc:sldMk cId="2094252200" sldId="256"/>
            <ac:picMk id="6" creationId="{7313813B-D5FB-4B55-C56D-AA5FD13CAAA9}"/>
          </ac:picMkLst>
        </pc:picChg>
        <pc:picChg chg="add del mod">
          <ac:chgData name="Paloma Geovanna Moreira" userId="ab2776a23681d2e0" providerId="LiveId" clId="{72FE6E73-EE8A-43D0-BB37-6786B0B4B0A3}" dt="2026-10-23T21:49:05.894" v="71" actId="478"/>
          <ac:picMkLst>
            <pc:docMk/>
            <pc:sldMk cId="2094252200" sldId="256"/>
            <ac:picMk id="8" creationId="{F6568EE8-63DE-3BBA-5E71-5C603DCCCF1D}"/>
          </ac:picMkLst>
        </pc:picChg>
        <pc:picChg chg="del">
          <ac:chgData name="Paloma Geovanna Moreira" userId="ab2776a23681d2e0" providerId="LiveId" clId="{72FE6E73-EE8A-43D0-BB37-6786B0B4B0A3}" dt="2026-10-23T21:45:40.530" v="47" actId="478"/>
          <ac:picMkLst>
            <pc:docMk/>
            <pc:sldMk cId="2094252200" sldId="256"/>
            <ac:picMk id="13" creationId="{B1813D7F-2D9D-41A1-AE7C-8CE958F9DA4E}"/>
          </ac:picMkLst>
        </pc:picChg>
        <pc:picChg chg="add mod modCrop">
          <ac:chgData name="Paloma Geovanna Moreira" userId="ab2776a23681d2e0" providerId="LiveId" clId="{72FE6E73-EE8A-43D0-BB37-6786B0B4B0A3}" dt="2026-10-23T21:52:08.784" v="146" actId="732"/>
          <ac:picMkLst>
            <pc:docMk/>
            <pc:sldMk cId="2094252200" sldId="256"/>
            <ac:picMk id="18" creationId="{B61DE4A8-1B03-6837-CBF1-2FE8BDE18663}"/>
          </ac:picMkLst>
        </pc:picChg>
        <pc:picChg chg="add mod modCrop">
          <ac:chgData name="Paloma Geovanna Moreira" userId="ab2776a23681d2e0" providerId="LiveId" clId="{72FE6E73-EE8A-43D0-BB37-6786B0B4B0A3}" dt="2026-10-23T21:53:58.013" v="171" actId="465"/>
          <ac:picMkLst>
            <pc:docMk/>
            <pc:sldMk cId="2094252200" sldId="256"/>
            <ac:picMk id="20" creationId="{1AA24375-7067-61F8-C53A-C97703CC7102}"/>
          </ac:picMkLst>
        </pc:picChg>
        <pc:picChg chg="add del mod modCrop">
          <ac:chgData name="Paloma Geovanna Moreira" userId="ab2776a23681d2e0" providerId="LiveId" clId="{72FE6E73-EE8A-43D0-BB37-6786B0B4B0A3}" dt="2026-10-23T21:53:07.592" v="152" actId="478"/>
          <ac:picMkLst>
            <pc:docMk/>
            <pc:sldMk cId="2094252200" sldId="256"/>
            <ac:picMk id="22" creationId="{F3EF1CC8-C2C1-6F19-EE5B-473A380158E1}"/>
          </ac:picMkLst>
        </pc:picChg>
        <pc:picChg chg="add mod modCrop">
          <ac:chgData name="Paloma Geovanna Moreira" userId="ab2776a23681d2e0" providerId="LiveId" clId="{72FE6E73-EE8A-43D0-BB37-6786B0B4B0A3}" dt="2026-10-23T21:53:51.068" v="170" actId="1035"/>
          <ac:picMkLst>
            <pc:docMk/>
            <pc:sldMk cId="2094252200" sldId="256"/>
            <ac:picMk id="24" creationId="{534040FA-BD76-15E1-387B-3B38B187FB48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42:07.027" v="10242" actId="20577"/>
        <pc:sldMkLst>
          <pc:docMk/>
          <pc:sldMk cId="2931900257" sldId="257"/>
        </pc:sldMkLst>
        <pc:spChg chg="add del mod">
          <ac:chgData name="Paloma Geovanna Moreira" userId="ab2776a23681d2e0" providerId="LiveId" clId="{72FE6E73-EE8A-43D0-BB37-6786B0B4B0A3}" dt="2026-10-24T00:02:11.420" v="845" actId="478"/>
          <ac:spMkLst>
            <pc:docMk/>
            <pc:sldMk cId="2931900257" sldId="257"/>
            <ac:spMk id="3" creationId="{13CE2596-5FDD-2456-0C67-DE0CBF413093}"/>
          </ac:spMkLst>
        </pc:spChg>
        <pc:spChg chg="add del mod">
          <ac:chgData name="Paloma Geovanna Moreira" userId="ab2776a23681d2e0" providerId="LiveId" clId="{72FE6E73-EE8A-43D0-BB37-6786B0B4B0A3}" dt="2026-10-23T23:56:32.688" v="815" actId="478"/>
          <ac:spMkLst>
            <pc:docMk/>
            <pc:sldMk cId="2931900257" sldId="257"/>
            <ac:spMk id="4" creationId="{EB635865-2368-237A-9FF5-468DA4B8DC48}"/>
          </ac:spMkLst>
        </pc:spChg>
        <pc:spChg chg="add del mod">
          <ac:chgData name="Paloma Geovanna Moreira" userId="ab2776a23681d2e0" providerId="LiveId" clId="{72FE6E73-EE8A-43D0-BB37-6786B0B4B0A3}" dt="2026-10-23T23:56:26.255" v="814" actId="478"/>
          <ac:spMkLst>
            <pc:docMk/>
            <pc:sldMk cId="2931900257" sldId="257"/>
            <ac:spMk id="6" creationId="{E1654FEF-01F9-9259-91E9-7CF01C227514}"/>
          </ac:spMkLst>
        </pc:spChg>
        <pc:spChg chg="add del mod">
          <ac:chgData name="Paloma Geovanna Moreira" userId="ab2776a23681d2e0" providerId="LiveId" clId="{72FE6E73-EE8A-43D0-BB37-6786B0B4B0A3}" dt="2026-10-24T00:01:53.418" v="842" actId="478"/>
          <ac:spMkLst>
            <pc:docMk/>
            <pc:sldMk cId="2931900257" sldId="257"/>
            <ac:spMk id="7" creationId="{457DD0A2-FD4C-4AB9-396D-7001A7537D5C}"/>
          </ac:spMkLst>
        </pc:spChg>
        <pc:spChg chg="add del">
          <ac:chgData name="Paloma Geovanna Moreira" userId="ab2776a23681d2e0" providerId="LiveId" clId="{72FE6E73-EE8A-43D0-BB37-6786B0B4B0A3}" dt="2026-10-24T00:01:01.278" v="834" actId="478"/>
          <ac:spMkLst>
            <pc:docMk/>
            <pc:sldMk cId="2931900257" sldId="257"/>
            <ac:spMk id="12" creationId="{85A01028-CA98-E7B9-05D6-2F45565BE639}"/>
          </ac:spMkLst>
        </pc:spChg>
        <pc:spChg chg="add mod">
          <ac:chgData name="Paloma Geovanna Moreira" userId="ab2776a23681d2e0" providerId="LiveId" clId="{72FE6E73-EE8A-43D0-BB37-6786B0B4B0A3}" dt="2026-10-24T00:15:07.332" v="961" actId="14100"/>
          <ac:spMkLst>
            <pc:docMk/>
            <pc:sldMk cId="2931900257" sldId="257"/>
            <ac:spMk id="13" creationId="{DAD61AF8-3B1A-B25E-3F2E-0D78E40F38DE}"/>
          </ac:spMkLst>
        </pc:spChg>
        <pc:spChg chg="add mod">
          <ac:chgData name="Paloma Geovanna Moreira" userId="ab2776a23681d2e0" providerId="LiveId" clId="{72FE6E73-EE8A-43D0-BB37-6786B0B4B0A3}" dt="2026-10-24T00:15:29.332" v="965" actId="14100"/>
          <ac:spMkLst>
            <pc:docMk/>
            <pc:sldMk cId="2931900257" sldId="257"/>
            <ac:spMk id="15" creationId="{4F8BD91C-53A5-4D36-C070-51C26B612D7A}"/>
          </ac:spMkLst>
        </pc:spChg>
        <pc:spChg chg="add mod">
          <ac:chgData name="Paloma Geovanna Moreira" userId="ab2776a23681d2e0" providerId="LiveId" clId="{72FE6E73-EE8A-43D0-BB37-6786B0B4B0A3}" dt="2026-10-24T00:15:33.880" v="966" actId="14100"/>
          <ac:spMkLst>
            <pc:docMk/>
            <pc:sldMk cId="2931900257" sldId="257"/>
            <ac:spMk id="17" creationId="{A3609E50-3D85-20AF-322C-9B4016E15FDE}"/>
          </ac:spMkLst>
        </pc:spChg>
        <pc:spChg chg="mod">
          <ac:chgData name="Paloma Geovanna Moreira" userId="ab2776a23681d2e0" providerId="LiveId" clId="{72FE6E73-EE8A-43D0-BB37-6786B0B4B0A3}" dt="2026-10-24T00:28:25.818" v="1211" actId="14100"/>
          <ac:spMkLst>
            <pc:docMk/>
            <pc:sldMk cId="2931900257" sldId="257"/>
            <ac:spMk id="29" creationId="{99A89670-61F5-41E1-8F94-9A548896A89B}"/>
          </ac:spMkLst>
        </pc:spChg>
        <pc:spChg chg="mod">
          <ac:chgData name="Paloma Geovanna Moreira" userId="ab2776a23681d2e0" providerId="LiveId" clId="{72FE6E73-EE8A-43D0-BB37-6786B0B4B0A3}" dt="2026-10-24T06:42:07.027" v="10242" actId="20577"/>
          <ac:spMkLst>
            <pc:docMk/>
            <pc:sldMk cId="2931900257" sldId="257"/>
            <ac:spMk id="30" creationId="{572C731D-5210-4843-8A2E-A85966EC9544}"/>
          </ac:spMkLst>
        </pc:spChg>
        <pc:spChg chg="mod">
          <ac:chgData name="Paloma Geovanna Moreira" userId="ab2776a23681d2e0" providerId="LiveId" clId="{72FE6E73-EE8A-43D0-BB37-6786B0B4B0A3}" dt="2026-10-24T00:15:13.561" v="962" actId="14100"/>
          <ac:spMkLst>
            <pc:docMk/>
            <pc:sldMk cId="2931900257" sldId="257"/>
            <ac:spMk id="31" creationId="{21EEFB99-83D9-4E90-BA88-8B95D5F5E9CD}"/>
          </ac:spMkLst>
        </pc:spChg>
        <pc:spChg chg="mod">
          <ac:chgData name="Paloma Geovanna Moreira" userId="ab2776a23681d2e0" providerId="LiveId" clId="{72FE6E73-EE8A-43D0-BB37-6786B0B4B0A3}" dt="2026-10-24T01:04:25.640" v="1471" actId="255"/>
          <ac:spMkLst>
            <pc:docMk/>
            <pc:sldMk cId="2931900257" sldId="257"/>
            <ac:spMk id="32" creationId="{F1A2C03D-89E4-4FCA-BA91-A304EB75244E}"/>
          </ac:spMkLst>
        </pc:spChg>
        <pc:spChg chg="mod">
          <ac:chgData name="Paloma Geovanna Moreira" userId="ab2776a23681d2e0" providerId="LiveId" clId="{72FE6E73-EE8A-43D0-BB37-6786B0B4B0A3}" dt="2026-10-24T00:14:25.480" v="950" actId="1036"/>
          <ac:spMkLst>
            <pc:docMk/>
            <pc:sldMk cId="2931900257" sldId="257"/>
            <ac:spMk id="33" creationId="{DCA6787A-C847-457E-A424-545BF7DBF918}"/>
          </ac:spMkLst>
        </pc:spChg>
        <pc:spChg chg="mod">
          <ac:chgData name="Paloma Geovanna Moreira" userId="ab2776a23681d2e0" providerId="LiveId" clId="{72FE6E73-EE8A-43D0-BB37-6786B0B4B0A3}" dt="2026-10-24T00:08:22.244" v="922" actId="14100"/>
          <ac:spMkLst>
            <pc:docMk/>
            <pc:sldMk cId="2931900257" sldId="257"/>
            <ac:spMk id="34" creationId="{BE18B218-4587-416F-AD80-3DEADD5AC320}"/>
          </ac:spMkLst>
        </pc:spChg>
        <pc:spChg chg="mod">
          <ac:chgData name="Paloma Geovanna Moreira" userId="ab2776a23681d2e0" providerId="LiveId" clId="{72FE6E73-EE8A-43D0-BB37-6786B0B4B0A3}" dt="2026-10-24T00:15:20.546" v="963" actId="14100"/>
          <ac:spMkLst>
            <pc:docMk/>
            <pc:sldMk cId="2931900257" sldId="257"/>
            <ac:spMk id="35" creationId="{3EBB48C2-6F58-4B92-9349-C3620F1DFAAE}"/>
          </ac:spMkLst>
        </pc:spChg>
        <pc:spChg chg="mod">
          <ac:chgData name="Paloma Geovanna Moreira" userId="ab2776a23681d2e0" providerId="LiveId" clId="{72FE6E73-EE8A-43D0-BB37-6786B0B4B0A3}" dt="2026-10-24T01:04:25.640" v="1471" actId="255"/>
          <ac:spMkLst>
            <pc:docMk/>
            <pc:sldMk cId="2931900257" sldId="257"/>
            <ac:spMk id="36" creationId="{F19E52D1-91CE-4EC9-B1C7-0CE9BC34DFAC}"/>
          </ac:spMkLst>
        </pc:spChg>
        <pc:spChg chg="mod">
          <ac:chgData name="Paloma Geovanna Moreira" userId="ab2776a23681d2e0" providerId="LiveId" clId="{72FE6E73-EE8A-43D0-BB37-6786B0B4B0A3}" dt="2026-10-24T00:14:25.480" v="950" actId="1036"/>
          <ac:spMkLst>
            <pc:docMk/>
            <pc:sldMk cId="2931900257" sldId="257"/>
            <ac:spMk id="37" creationId="{31FBB84C-5E36-410F-83FC-42B53AE8E608}"/>
          </ac:spMkLst>
        </pc:spChg>
        <pc:spChg chg="mod">
          <ac:chgData name="Paloma Geovanna Moreira" userId="ab2776a23681d2e0" providerId="LiveId" clId="{72FE6E73-EE8A-43D0-BB37-6786B0B4B0A3}" dt="2026-10-24T00:08:27.606" v="924" actId="14100"/>
          <ac:spMkLst>
            <pc:docMk/>
            <pc:sldMk cId="2931900257" sldId="257"/>
            <ac:spMk id="38" creationId="{3046C066-F6C7-4317-BA6D-7E4EE221C5A7}"/>
          </ac:spMkLst>
        </pc:spChg>
        <pc:spChg chg="mod">
          <ac:chgData name="Paloma Geovanna Moreira" userId="ab2776a23681d2e0" providerId="LiveId" clId="{72FE6E73-EE8A-43D0-BB37-6786B0B4B0A3}" dt="2026-10-24T00:15:24.136" v="964" actId="14100"/>
          <ac:spMkLst>
            <pc:docMk/>
            <pc:sldMk cId="2931900257" sldId="257"/>
            <ac:spMk id="39" creationId="{882936B6-54F9-4E69-8668-16A33F4A940D}"/>
          </ac:spMkLst>
        </pc:spChg>
        <pc:spChg chg="mod">
          <ac:chgData name="Paloma Geovanna Moreira" userId="ab2776a23681d2e0" providerId="LiveId" clId="{72FE6E73-EE8A-43D0-BB37-6786B0B4B0A3}" dt="2026-10-24T01:04:25.640" v="1471" actId="255"/>
          <ac:spMkLst>
            <pc:docMk/>
            <pc:sldMk cId="2931900257" sldId="257"/>
            <ac:spMk id="40" creationId="{137778D9-3548-445C-993D-8190C48A002D}"/>
          </ac:spMkLst>
        </pc:spChg>
        <pc:spChg chg="mod">
          <ac:chgData name="Paloma Geovanna Moreira" userId="ab2776a23681d2e0" providerId="LiveId" clId="{72FE6E73-EE8A-43D0-BB37-6786B0B4B0A3}" dt="2026-10-24T00:14:25.480" v="950" actId="1036"/>
          <ac:spMkLst>
            <pc:docMk/>
            <pc:sldMk cId="2931900257" sldId="257"/>
            <ac:spMk id="41" creationId="{E8AA5A66-EDBD-450B-9F75-768FA432ACE1}"/>
          </ac:spMkLst>
        </pc:spChg>
        <pc:spChg chg="mod">
          <ac:chgData name="Paloma Geovanna Moreira" userId="ab2776a23681d2e0" providerId="LiveId" clId="{72FE6E73-EE8A-43D0-BB37-6786B0B4B0A3}" dt="2026-10-24T00:08:43.799" v="926" actId="14100"/>
          <ac:spMkLst>
            <pc:docMk/>
            <pc:sldMk cId="2931900257" sldId="257"/>
            <ac:spMk id="42" creationId="{A7242010-CF2E-46C5-B1F7-6EE09D73875C}"/>
          </ac:spMkLst>
        </pc:spChg>
        <pc:spChg chg="del mod">
          <ac:chgData name="Paloma Geovanna Moreira" userId="ab2776a23681d2e0" providerId="LiveId" clId="{72FE6E73-EE8A-43D0-BB37-6786B0B4B0A3}" dt="2026-10-23T21:58:31.748" v="261" actId="478"/>
          <ac:spMkLst>
            <pc:docMk/>
            <pc:sldMk cId="2931900257" sldId="257"/>
            <ac:spMk id="43" creationId="{E12AF1D4-F276-40EF-A0DB-3ABEE447F20B}"/>
          </ac:spMkLst>
        </pc:spChg>
        <pc:picChg chg="add del mod">
          <ac:chgData name="Paloma Geovanna Moreira" userId="ab2776a23681d2e0" providerId="LiveId" clId="{72FE6E73-EE8A-43D0-BB37-6786B0B4B0A3}" dt="2026-10-23T23:59:26.687" v="823" actId="478"/>
          <ac:picMkLst>
            <pc:docMk/>
            <pc:sldMk cId="2931900257" sldId="257"/>
            <ac:picMk id="11" creationId="{2067FA55-11C8-A5D6-2745-730479B0E5C2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42:03.671" v="10240" actId="20577"/>
        <pc:sldMkLst>
          <pc:docMk/>
          <pc:sldMk cId="3486567217" sldId="258"/>
        </pc:sldMkLst>
        <pc:spChg chg="add mod">
          <ac:chgData name="Paloma Geovanna Moreira" userId="ab2776a23681d2e0" providerId="LiveId" clId="{72FE6E73-EE8A-43D0-BB37-6786B0B4B0A3}" dt="2026-10-24T06:42:03.671" v="10240" actId="20577"/>
          <ac:spMkLst>
            <pc:docMk/>
            <pc:sldMk cId="3486567217" sldId="258"/>
            <ac:spMk id="7" creationId="{6AC1825F-6208-1ED9-4407-8DDF2D8D3024}"/>
          </ac:spMkLst>
        </pc:spChg>
        <pc:spChg chg="add mod">
          <ac:chgData name="Paloma Geovanna Moreira" userId="ab2776a23681d2e0" providerId="LiveId" clId="{72FE6E73-EE8A-43D0-BB37-6786B0B4B0A3}" dt="2026-10-24T00:24:23.091" v="1047" actId="1076"/>
          <ac:spMkLst>
            <pc:docMk/>
            <pc:sldMk cId="3486567217" sldId="258"/>
            <ac:spMk id="11" creationId="{2A0476AD-FA5A-759C-32A9-E6A2FD7C0D11}"/>
          </ac:spMkLst>
        </pc:spChg>
        <pc:spChg chg="mod">
          <ac:chgData name="Paloma Geovanna Moreira" userId="ab2776a23681d2e0" providerId="LiveId" clId="{72FE6E73-EE8A-43D0-BB37-6786B0B4B0A3}" dt="2026-10-24T00:28:18.683" v="1210" actId="14100"/>
          <ac:spMkLst>
            <pc:docMk/>
            <pc:sldMk cId="3486567217" sldId="258"/>
            <ac:spMk id="20" creationId="{3E69D307-7941-46BE-BF29-4481BB26B6A3}"/>
          </ac:spMkLst>
        </pc:spChg>
        <pc:spChg chg="del mod">
          <ac:chgData name="Paloma Geovanna Moreira" userId="ab2776a23681d2e0" providerId="LiveId" clId="{72FE6E73-EE8A-43D0-BB37-6786B0B4B0A3}" dt="2026-10-23T22:21:19.688" v="681" actId="478"/>
          <ac:spMkLst>
            <pc:docMk/>
            <pc:sldMk cId="3486567217" sldId="258"/>
            <ac:spMk id="21" creationId="{6E0E7F88-538B-4FBA-9C45-EEA076A30AA6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23" creationId="{E5840BD6-BF36-4FD7-95D4-3C31E9A4D084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24" creationId="{2E0780CD-2AF8-4E50-9CFF-374A80CAAD31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25" creationId="{ECA415E4-9F6D-4D06-9FC6-27572BE72D58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26" creationId="{ABFFE4C0-0026-4979-9A0A-2CC442F09BDB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27" creationId="{D807B959-0D76-4EE2-A342-AFAAE836DB1D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28" creationId="{462B8A54-1F02-4D38-8452-3F0C8B437FD2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29" creationId="{DDF150BB-C814-4678-9E0A-DBD381526EAF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30" creationId="{45211726-E870-4E3B-9D62-AB25068BA28D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31" creationId="{5BAC9F4A-467B-4723-B17A-CE35EAC75322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32" creationId="{C514B5C7-39E3-4423-8889-C9942C46D697}"/>
          </ac:spMkLst>
        </pc:spChg>
        <pc:spChg chg="mod">
          <ac:chgData name="Paloma Geovanna Moreira" userId="ab2776a23681d2e0" providerId="LiveId" clId="{72FE6E73-EE8A-43D0-BB37-6786B0B4B0A3}" dt="2026-10-24T02:26:03.768" v="4062" actId="14100"/>
          <ac:spMkLst>
            <pc:docMk/>
            <pc:sldMk cId="3486567217" sldId="258"/>
            <ac:spMk id="33" creationId="{2FD70EB1-98D9-422A-BFEE-210F6AA885AD}"/>
          </ac:spMkLst>
        </pc:spChg>
        <pc:spChg chg="mod">
          <ac:chgData name="Paloma Geovanna Moreira" userId="ab2776a23681d2e0" providerId="LiveId" clId="{72FE6E73-EE8A-43D0-BB37-6786B0B4B0A3}" dt="2026-10-24T02:26:11.268" v="4077" actId="1037"/>
          <ac:spMkLst>
            <pc:docMk/>
            <pc:sldMk cId="3486567217" sldId="258"/>
            <ac:spMk id="34" creationId="{A3C5EC12-AB5E-4710-B6A9-097D3B1F4D5A}"/>
          </ac:spMkLst>
        </pc:spChg>
        <pc:picChg chg="add mod modCrop">
          <ac:chgData name="Paloma Geovanna Moreira" userId="ab2776a23681d2e0" providerId="LiveId" clId="{72FE6E73-EE8A-43D0-BB37-6786B0B4B0A3}" dt="2026-10-24T00:24:17.009" v="1045" actId="14100"/>
          <ac:picMkLst>
            <pc:docMk/>
            <pc:sldMk cId="3486567217" sldId="258"/>
            <ac:picMk id="3" creationId="{B1077074-ED5E-CF3F-D5E9-506E5E478612}"/>
          </ac:picMkLst>
        </pc:picChg>
        <pc:picChg chg="add del">
          <ac:chgData name="Paloma Geovanna Moreira" userId="ab2776a23681d2e0" providerId="LiveId" clId="{72FE6E73-EE8A-43D0-BB37-6786B0B4B0A3}" dt="2026-10-23T22:00:07.029" v="271" actId="478"/>
          <ac:picMkLst>
            <pc:docMk/>
            <pc:sldMk cId="3486567217" sldId="258"/>
            <ac:picMk id="5" creationId="{F567C028-2CD5-DCCD-2BBC-B0F0F79643F1}"/>
          </ac:picMkLst>
        </pc:picChg>
        <pc:picChg chg="add del">
          <ac:chgData name="Paloma Geovanna Moreira" userId="ab2776a23681d2e0" providerId="LiveId" clId="{72FE6E73-EE8A-43D0-BB37-6786B0B4B0A3}" dt="2026-10-24T00:24:19.482" v="1046" actId="478"/>
          <ac:picMkLst>
            <pc:docMk/>
            <pc:sldMk cId="3486567217" sldId="258"/>
            <ac:picMk id="13" creationId="{7D097D2B-673A-9B86-35A2-6088F313E9E9}"/>
          </ac:picMkLst>
        </pc:picChg>
        <pc:picChg chg="del">
          <ac:chgData name="Paloma Geovanna Moreira" userId="ab2776a23681d2e0" providerId="LiveId" clId="{72FE6E73-EE8A-43D0-BB37-6786B0B4B0A3}" dt="2026-10-23T21:59:36.278" v="262" actId="478"/>
          <ac:picMkLst>
            <pc:docMk/>
            <pc:sldMk cId="3486567217" sldId="258"/>
            <ac:picMk id="22" creationId="{68CA78B4-1F8D-4C51-A759-E1AB7930D1F3}"/>
          </ac:picMkLst>
        </pc:picChg>
      </pc:sldChg>
      <pc:sldChg chg="addSp delSp modSp del mod">
        <pc:chgData name="Paloma Geovanna Moreira" userId="ab2776a23681d2e0" providerId="LiveId" clId="{72FE6E73-EE8A-43D0-BB37-6786B0B4B0A3}" dt="2026-10-24T01:20:55.331" v="1944" actId="2696"/>
        <pc:sldMkLst>
          <pc:docMk/>
          <pc:sldMk cId="2238620378" sldId="259"/>
        </pc:sldMkLst>
        <pc:spChg chg="add mod">
          <ac:chgData name="Paloma Geovanna Moreira" userId="ab2776a23681d2e0" providerId="LiveId" clId="{72FE6E73-EE8A-43D0-BB37-6786B0B4B0A3}" dt="2026-10-23T22:21:33.657" v="688" actId="20577"/>
          <ac:spMkLst>
            <pc:docMk/>
            <pc:sldMk cId="2238620378" sldId="259"/>
            <ac:spMk id="3" creationId="{CD118E7E-5A60-816B-5E8F-6AC8BE36B994}"/>
          </ac:spMkLst>
        </pc:spChg>
        <pc:spChg chg="mod">
          <ac:chgData name="Paloma Geovanna Moreira" userId="ab2776a23681d2e0" providerId="LiveId" clId="{72FE6E73-EE8A-43D0-BB37-6786B0B4B0A3}" dt="2026-10-23T22:25:37.968" v="751"/>
          <ac:spMkLst>
            <pc:docMk/>
            <pc:sldMk cId="2238620378" sldId="259"/>
            <ac:spMk id="5" creationId="{8F68C917-4749-C7CA-1D79-AAF1022397AE}"/>
          </ac:spMkLst>
        </pc:spChg>
        <pc:spChg chg="mod">
          <ac:chgData name="Paloma Geovanna Moreira" userId="ab2776a23681d2e0" providerId="LiveId" clId="{72FE6E73-EE8A-43D0-BB37-6786B0B4B0A3}" dt="2026-10-23T22:25:37.968" v="751"/>
          <ac:spMkLst>
            <pc:docMk/>
            <pc:sldMk cId="2238620378" sldId="259"/>
            <ac:spMk id="6" creationId="{ED346242-B402-85D5-A114-464C0EC54AA6}"/>
          </ac:spMkLst>
        </pc:spChg>
        <pc:spChg chg="del mod">
          <ac:chgData name="Paloma Geovanna Moreira" userId="ab2776a23681d2e0" providerId="LiveId" clId="{72FE6E73-EE8A-43D0-BB37-6786B0B4B0A3}" dt="2026-10-23T22:21:31.321" v="685" actId="478"/>
          <ac:spMkLst>
            <pc:docMk/>
            <pc:sldMk cId="2238620378" sldId="259"/>
            <ac:spMk id="23" creationId="{DE5BCC87-FC07-4A5B-935E-8BD95F96DB26}"/>
          </ac:spMkLst>
        </pc:spChg>
        <pc:grpChg chg="add mod">
          <ac:chgData name="Paloma Geovanna Moreira" userId="ab2776a23681d2e0" providerId="LiveId" clId="{72FE6E73-EE8A-43D0-BB37-6786B0B4B0A3}" dt="2026-10-23T22:25:44.185" v="754" actId="1076"/>
          <ac:grpSpMkLst>
            <pc:docMk/>
            <pc:sldMk cId="2238620378" sldId="259"/>
            <ac:grpSpMk id="4" creationId="{7EB22C66-0761-8CC0-2884-5CF33E7A1AA1}"/>
          </ac:grpSpMkLst>
        </pc:grpChg>
        <pc:picChg chg="mod">
          <ac:chgData name="Paloma Geovanna Moreira" userId="ab2776a23681d2e0" providerId="LiveId" clId="{72FE6E73-EE8A-43D0-BB37-6786B0B4B0A3}" dt="2026-10-23T22:25:40.425" v="753" actId="1076"/>
          <ac:picMkLst>
            <pc:docMk/>
            <pc:sldMk cId="2238620378" sldId="259"/>
            <ac:picMk id="24" creationId="{AD475C20-BBBE-4735-AC89-8E10DBCDDCA5}"/>
          </ac:picMkLst>
        </pc:picChg>
      </pc:sldChg>
      <pc:sldChg chg="addSp delSp modSp del mod">
        <pc:chgData name="Paloma Geovanna Moreira" userId="ab2776a23681d2e0" providerId="LiveId" clId="{72FE6E73-EE8A-43D0-BB37-6786B0B4B0A3}" dt="2026-10-24T01:46:33.648" v="2681" actId="2696"/>
        <pc:sldMkLst>
          <pc:docMk/>
          <pc:sldMk cId="1652552881" sldId="260"/>
        </pc:sldMkLst>
        <pc:spChg chg="add mod">
          <ac:chgData name="Paloma Geovanna Moreira" userId="ab2776a23681d2e0" providerId="LiveId" clId="{72FE6E73-EE8A-43D0-BB37-6786B0B4B0A3}" dt="2026-10-23T22:21:41.555" v="692" actId="20577"/>
          <ac:spMkLst>
            <pc:docMk/>
            <pc:sldMk cId="1652552881" sldId="260"/>
            <ac:spMk id="3" creationId="{90038504-E97A-0F7E-0ACA-3CABEE917303}"/>
          </ac:spMkLst>
        </pc:spChg>
        <pc:spChg chg="del mod">
          <ac:chgData name="Paloma Geovanna Moreira" userId="ab2776a23681d2e0" providerId="LiveId" clId="{72FE6E73-EE8A-43D0-BB37-6786B0B4B0A3}" dt="2026-10-23T22:21:38.893" v="689" actId="478"/>
          <ac:spMkLst>
            <pc:docMk/>
            <pc:sldMk cId="1652552881" sldId="260"/>
            <ac:spMk id="27" creationId="{D8C7300B-69F9-46BB-991F-A6AF13BEB622}"/>
          </ac:spMkLst>
        </pc:spChg>
      </pc:sldChg>
      <pc:sldChg chg="addSp delSp modSp mod modNotesTx">
        <pc:chgData name="Paloma Geovanna Moreira" userId="ab2776a23681d2e0" providerId="LiveId" clId="{72FE6E73-EE8A-43D0-BB37-6786B0B4B0A3}" dt="2026-10-24T06:53:39.652" v="10417" actId="20577"/>
        <pc:sldMkLst>
          <pc:docMk/>
          <pc:sldMk cId="2931900257" sldId="261"/>
        </pc:sldMkLst>
        <pc:spChg chg="add mod">
          <ac:chgData name="Paloma Geovanna Moreira" userId="ab2776a23681d2e0" providerId="LiveId" clId="{72FE6E73-EE8A-43D0-BB37-6786B0B4B0A3}" dt="2026-10-24T06:41:53.278" v="10234" actId="20577"/>
          <ac:spMkLst>
            <pc:docMk/>
            <pc:sldMk cId="2931900257" sldId="261"/>
            <ac:spMk id="3" creationId="{A22CB60D-BCFE-B663-17AB-FBCD5C159DC1}"/>
          </ac:spMkLst>
        </pc:spChg>
        <pc:spChg chg="add mod">
          <ac:chgData name="Paloma Geovanna Moreira" userId="ab2776a23681d2e0" providerId="LiveId" clId="{72FE6E73-EE8A-43D0-BB37-6786B0B4B0A3}" dt="2026-10-24T02:25:14.818" v="4043" actId="20577"/>
          <ac:spMkLst>
            <pc:docMk/>
            <pc:sldMk cId="2931900257" sldId="261"/>
            <ac:spMk id="5" creationId="{02AB08B4-1BA0-BF2B-4EFE-904727E2DE6C}"/>
          </ac:spMkLst>
        </pc:spChg>
        <pc:spChg chg="add mod">
          <ac:chgData name="Paloma Geovanna Moreira" userId="ab2776a23681d2e0" providerId="LiveId" clId="{72FE6E73-EE8A-43D0-BB37-6786B0B4B0A3}" dt="2026-10-24T02:30:04.862" v="4168" actId="114"/>
          <ac:spMkLst>
            <pc:docMk/>
            <pc:sldMk cId="2931900257" sldId="261"/>
            <ac:spMk id="7" creationId="{80117BB7-85C0-7D95-1138-DB77872B37BC}"/>
          </ac:spMkLst>
        </pc:spChg>
        <pc:spChg chg="mod">
          <ac:chgData name="Paloma Geovanna Moreira" userId="ab2776a23681d2e0" providerId="LiveId" clId="{72FE6E73-EE8A-43D0-BB37-6786B0B4B0A3}" dt="2026-10-24T01:54:01.780" v="3074"/>
          <ac:spMkLst>
            <pc:docMk/>
            <pc:sldMk cId="2931900257" sldId="261"/>
            <ac:spMk id="13" creationId="{FB2EE1C7-2107-BDB1-C42E-2DAF4797AEBD}"/>
          </ac:spMkLst>
        </pc:spChg>
        <pc:spChg chg="mod">
          <ac:chgData name="Paloma Geovanna Moreira" userId="ab2776a23681d2e0" providerId="LiveId" clId="{72FE6E73-EE8A-43D0-BB37-6786B0B4B0A3}" dt="2026-10-24T01:54:01.780" v="3074"/>
          <ac:spMkLst>
            <pc:docMk/>
            <pc:sldMk cId="2931900257" sldId="261"/>
            <ac:spMk id="14" creationId="{B9EFA41B-8AB5-E81B-BDBE-7D2CFFAF647C}"/>
          </ac:spMkLst>
        </pc:spChg>
        <pc:spChg chg="mod">
          <ac:chgData name="Paloma Geovanna Moreira" userId="ab2776a23681d2e0" providerId="LiveId" clId="{72FE6E73-EE8A-43D0-BB37-6786B0B4B0A3}" dt="2026-10-24T01:54:01.780" v="3074"/>
          <ac:spMkLst>
            <pc:docMk/>
            <pc:sldMk cId="2931900257" sldId="261"/>
            <ac:spMk id="15" creationId="{7127B95F-60F0-3A4E-1BE5-F08DF1174BD2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19" creationId="{983EE0B0-B102-B174-2994-809E9C0BAAE2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0" creationId="{691B1E75-E0C0-4129-0FE4-956B39F8580E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1" creationId="{E6B97602-DEEB-7AC2-10C6-418BE6987167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2" creationId="{36687105-B76E-B7E9-B599-B8573B0E769B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3" creationId="{8DC7F577-F197-AAC3-0583-5D6C25BD1FE9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4" creationId="{C1E310EA-B758-C1CC-CB61-6F540D22F18D}"/>
          </ac:spMkLst>
        </pc:spChg>
        <pc:spChg chg="mod">
          <ac:chgData name="Paloma Geovanna Moreira" userId="ab2776a23681d2e0" providerId="LiveId" clId="{72FE6E73-EE8A-43D0-BB37-6786B0B4B0A3}" dt="2026-10-24T01:54:52.218" v="3087"/>
          <ac:spMkLst>
            <pc:docMk/>
            <pc:sldMk cId="2931900257" sldId="261"/>
            <ac:spMk id="25" creationId="{E8A8BF8F-A4ED-A3F1-411E-5B2AF7F26AB2}"/>
          </ac:spMkLst>
        </pc:spChg>
        <pc:spChg chg="del">
          <ac:chgData name="Paloma Geovanna Moreira" userId="ab2776a23681d2e0" providerId="LiveId" clId="{72FE6E73-EE8A-43D0-BB37-6786B0B4B0A3}" dt="2026-10-24T01:46:57.445" v="2683" actId="478"/>
          <ac:spMkLst>
            <pc:docMk/>
            <pc:sldMk cId="2931900257" sldId="261"/>
            <ac:spMk id="29" creationId="{2A2331B9-17B2-4089-9018-03AB8BA045A9}"/>
          </ac:spMkLst>
        </pc:spChg>
        <pc:spChg chg="del mod">
          <ac:chgData name="Paloma Geovanna Moreira" userId="ab2776a23681d2e0" providerId="LiveId" clId="{72FE6E73-EE8A-43D0-BB37-6786B0B4B0A3}" dt="2026-10-23T22:21:46.434" v="693" actId="478"/>
          <ac:spMkLst>
            <pc:docMk/>
            <pc:sldMk cId="2931900257" sldId="261"/>
            <ac:spMk id="30" creationId="{12ED9CEE-8BC6-4577-A9AA-29368C07F880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1" creationId="{00AA0F33-28C3-4AB1-BF9A-13ED80E21460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2" creationId="{65205563-84F6-4FF1-B48B-A80BCE715643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3" creationId="{5D86A02F-DABC-468E-A492-F5E04A4A4497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4" creationId="{C4BAE456-71A0-4715-BDDE-B0BCD46E457B}"/>
          </ac:spMkLst>
        </pc:spChg>
        <pc:spChg chg="del">
          <ac:chgData name="Paloma Geovanna Moreira" userId="ab2776a23681d2e0" providerId="LiveId" clId="{72FE6E73-EE8A-43D0-BB37-6786B0B4B0A3}" dt="2026-10-24T01:52:38.288" v="3070" actId="478"/>
          <ac:spMkLst>
            <pc:docMk/>
            <pc:sldMk cId="2931900257" sldId="261"/>
            <ac:spMk id="35" creationId="{BCD4A561-384B-430A-BB8F-2B0A7F9823BB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6" creationId="{AD349C81-68E3-484D-B989-DB04C50FC205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39" creationId="{D3EDCAE6-13DA-4B74-9F3A-86C1BD3A4BD3}"/>
          </ac:spMkLst>
        </pc:spChg>
        <pc:spChg chg="del">
          <ac:chgData name="Paloma Geovanna Moreira" userId="ab2776a23681d2e0" providerId="LiveId" clId="{72FE6E73-EE8A-43D0-BB37-6786B0B4B0A3}" dt="2026-10-24T01:52:36.353" v="3069" actId="478"/>
          <ac:spMkLst>
            <pc:docMk/>
            <pc:sldMk cId="2931900257" sldId="261"/>
            <ac:spMk id="40" creationId="{7F170464-8D8F-4F77-88CA-4C80585FBCB7}"/>
          </ac:spMkLst>
        </pc:spChg>
        <pc:spChg chg="del">
          <ac:chgData name="Paloma Geovanna Moreira" userId="ab2776a23681d2e0" providerId="LiveId" clId="{72FE6E73-EE8A-43D0-BB37-6786B0B4B0A3}" dt="2026-10-24T01:52:40.031" v="3071" actId="478"/>
          <ac:spMkLst>
            <pc:docMk/>
            <pc:sldMk cId="2931900257" sldId="261"/>
            <ac:spMk id="41" creationId="{CCD5AE67-F07F-4AFA-9672-7136229CFCCA}"/>
          </ac:spMkLst>
        </pc:spChg>
        <pc:spChg chg="del">
          <ac:chgData name="Paloma Geovanna Moreira" userId="ab2776a23681d2e0" providerId="LiveId" clId="{72FE6E73-EE8A-43D0-BB37-6786B0B4B0A3}" dt="2026-10-24T01:47:45.084" v="2771" actId="478"/>
          <ac:spMkLst>
            <pc:docMk/>
            <pc:sldMk cId="2931900257" sldId="261"/>
            <ac:spMk id="42" creationId="{99CE42BF-D947-493B-8EF0-E727A3CBEFB8}"/>
          </ac:spMkLst>
        </pc:spChg>
        <pc:spChg chg="add mod">
          <ac:chgData name="Paloma Geovanna Moreira" userId="ab2776a23681d2e0" providerId="LiveId" clId="{72FE6E73-EE8A-43D0-BB37-6786B0B4B0A3}" dt="2026-10-24T06:53:18.289" v="10412" actId="20577"/>
          <ac:spMkLst>
            <pc:docMk/>
            <pc:sldMk cId="2931900257" sldId="261"/>
            <ac:spMk id="47" creationId="{C86C2C23-B5BD-6D59-F88C-320049F4CEE3}"/>
          </ac:spMkLst>
        </pc:spChg>
        <pc:spChg chg="add del mod">
          <ac:chgData name="Paloma Geovanna Moreira" userId="ab2776a23681d2e0" providerId="LiveId" clId="{72FE6E73-EE8A-43D0-BB37-6786B0B4B0A3}" dt="2026-10-24T02:04:20.626" v="3296" actId="478"/>
          <ac:spMkLst>
            <pc:docMk/>
            <pc:sldMk cId="2931900257" sldId="261"/>
            <ac:spMk id="49" creationId="{FABA7909-98EC-169A-1C34-65D0EFEB8065}"/>
          </ac:spMkLst>
        </pc:spChg>
        <pc:spChg chg="add mod">
          <ac:chgData name="Paloma Geovanna Moreira" userId="ab2776a23681d2e0" providerId="LiveId" clId="{72FE6E73-EE8A-43D0-BB37-6786B0B4B0A3}" dt="2026-10-24T06:53:08.987" v="10410" actId="14100"/>
          <ac:spMkLst>
            <pc:docMk/>
            <pc:sldMk cId="2931900257" sldId="261"/>
            <ac:spMk id="51" creationId="{BDD11CD3-2C25-052E-8797-BAE30B621044}"/>
          </ac:spMkLst>
        </pc:spChg>
        <pc:spChg chg="add mod">
          <ac:chgData name="Paloma Geovanna Moreira" userId="ab2776a23681d2e0" providerId="LiveId" clId="{72FE6E73-EE8A-43D0-BB37-6786B0B4B0A3}" dt="2026-10-24T06:53:39.652" v="10417" actId="20577"/>
          <ac:spMkLst>
            <pc:docMk/>
            <pc:sldMk cId="2931900257" sldId="261"/>
            <ac:spMk id="53" creationId="{7A655156-5529-A146-96D9-11AD00281FF5}"/>
          </ac:spMkLst>
        </pc:spChg>
        <pc:spChg chg="add mod">
          <ac:chgData name="Paloma Geovanna Moreira" userId="ab2776a23681d2e0" providerId="LiveId" clId="{72FE6E73-EE8A-43D0-BB37-6786B0B4B0A3}" dt="2026-10-24T06:53:05.753" v="10409" actId="14100"/>
          <ac:spMkLst>
            <pc:docMk/>
            <pc:sldMk cId="2931900257" sldId="261"/>
            <ac:spMk id="55" creationId="{E4AA7219-F184-D127-E7A0-83478297A66A}"/>
          </ac:spMkLst>
        </pc:spChg>
        <pc:spChg chg="add mod">
          <ac:chgData name="Paloma Geovanna Moreira" userId="ab2776a23681d2e0" providerId="LiveId" clId="{72FE6E73-EE8A-43D0-BB37-6786B0B4B0A3}" dt="2026-10-24T03:36:32.492" v="6123" actId="1076"/>
          <ac:spMkLst>
            <pc:docMk/>
            <pc:sldMk cId="2931900257" sldId="261"/>
            <ac:spMk id="59" creationId="{F4EBF2D3-F3A1-1244-A4BA-7BD23AC5CD48}"/>
          </ac:spMkLst>
        </pc:spChg>
        <pc:grpChg chg="add del mod">
          <ac:chgData name="Paloma Geovanna Moreira" userId="ab2776a23681d2e0" providerId="LiveId" clId="{72FE6E73-EE8A-43D0-BB37-6786B0B4B0A3}" dt="2026-10-24T02:21:07.626" v="3930" actId="478"/>
          <ac:grpSpMkLst>
            <pc:docMk/>
            <pc:sldMk cId="2931900257" sldId="261"/>
            <ac:grpSpMk id="12" creationId="{9A4930ED-E525-6606-22CF-5FABA74BFFB5}"/>
          </ac:grpSpMkLst>
        </pc:grpChg>
        <pc:grpChg chg="add del mod">
          <ac:chgData name="Paloma Geovanna Moreira" userId="ab2776a23681d2e0" providerId="LiveId" clId="{72FE6E73-EE8A-43D0-BB37-6786B0B4B0A3}" dt="2026-10-24T02:21:07.626" v="3930" actId="478"/>
          <ac:grpSpMkLst>
            <pc:docMk/>
            <pc:sldMk cId="2931900257" sldId="261"/>
            <ac:grpSpMk id="18" creationId="{65641216-00D5-1C42-9B12-59C3A7F5B2A0}"/>
          </ac:grpSpMkLst>
        </pc:grpChg>
        <pc:picChg chg="add del mod">
          <ac:chgData name="Paloma Geovanna Moreira" userId="ab2776a23681d2e0" providerId="LiveId" clId="{72FE6E73-EE8A-43D0-BB37-6786B0B4B0A3}" dt="2026-10-24T01:53:40.880" v="3073" actId="478"/>
          <ac:picMkLst>
            <pc:docMk/>
            <pc:sldMk cId="2931900257" sldId="261"/>
            <ac:picMk id="11" creationId="{AADC4A63-DB2D-FC12-ED9A-70A8BBBC706A}"/>
          </ac:picMkLst>
        </pc:picChg>
        <pc:picChg chg="add del mod">
          <ac:chgData name="Paloma Geovanna Moreira" userId="ab2776a23681d2e0" providerId="LiveId" clId="{72FE6E73-EE8A-43D0-BB37-6786B0B4B0A3}" dt="2026-10-24T02:21:07.626" v="3930" actId="478"/>
          <ac:picMkLst>
            <pc:docMk/>
            <pc:sldMk cId="2931900257" sldId="261"/>
            <ac:picMk id="17" creationId="{FF592F09-9099-DEE7-D54A-444C27B0D889}"/>
          </ac:picMkLst>
        </pc:picChg>
        <pc:picChg chg="add del mod">
          <ac:chgData name="Paloma Geovanna Moreira" userId="ab2776a23681d2e0" providerId="LiveId" clId="{72FE6E73-EE8A-43D0-BB37-6786B0B4B0A3}" dt="2026-10-24T02:21:07.626" v="3930" actId="478"/>
          <ac:picMkLst>
            <pc:docMk/>
            <pc:sldMk cId="2931900257" sldId="261"/>
            <ac:picMk id="43" creationId="{564E312F-CE59-E49F-6B35-D48478ABFA35}"/>
          </ac:picMkLst>
        </pc:picChg>
        <pc:picChg chg="add del mod">
          <ac:chgData name="Paloma Geovanna Moreira" userId="ab2776a23681d2e0" providerId="LiveId" clId="{72FE6E73-EE8A-43D0-BB37-6786B0B4B0A3}" dt="2026-10-24T02:21:09.400" v="3931" actId="478"/>
          <ac:picMkLst>
            <pc:docMk/>
            <pc:sldMk cId="2931900257" sldId="261"/>
            <ac:picMk id="45" creationId="{73151256-0711-E5DD-1C7C-0A8F16321F9B}"/>
          </ac:picMkLst>
        </pc:picChg>
        <pc:picChg chg="add mod">
          <ac:chgData name="Paloma Geovanna Moreira" userId="ab2776a23681d2e0" providerId="LiveId" clId="{72FE6E73-EE8A-43D0-BB37-6786B0B4B0A3}" dt="2026-10-24T02:24:04.957" v="4033" actId="1036"/>
          <ac:picMkLst>
            <pc:docMk/>
            <pc:sldMk cId="2931900257" sldId="261"/>
            <ac:picMk id="57" creationId="{1F3CAF7F-9C1A-AB53-5DCB-3B95F8CFB03B}"/>
          </ac:picMkLst>
        </pc:picChg>
        <pc:cxnChg chg="del mod">
          <ac:chgData name="Paloma Geovanna Moreira" userId="ab2776a23681d2e0" providerId="LiveId" clId="{72FE6E73-EE8A-43D0-BB37-6786B0B4B0A3}" dt="2026-10-24T01:52:36.353" v="3069" actId="478"/>
          <ac:cxnSpMkLst>
            <pc:docMk/>
            <pc:sldMk cId="2931900257" sldId="261"/>
            <ac:cxnSpMk id="37" creationId="{3DF7A42A-A1BD-44B3-93CB-B38DB099AB2D}"/>
          </ac:cxnSpMkLst>
        </pc:cxnChg>
        <pc:cxnChg chg="del mod">
          <ac:chgData name="Paloma Geovanna Moreira" userId="ab2776a23681d2e0" providerId="LiveId" clId="{72FE6E73-EE8A-43D0-BB37-6786B0B4B0A3}" dt="2026-10-24T01:52:36.353" v="3069" actId="478"/>
          <ac:cxnSpMkLst>
            <pc:docMk/>
            <pc:sldMk cId="2931900257" sldId="261"/>
            <ac:cxnSpMk id="38" creationId="{6BFF1848-6F36-48D4-9255-D94E9555AF75}"/>
          </ac:cxnSpMkLst>
        </pc:cxnChg>
      </pc:sldChg>
      <pc:sldChg chg="addSp delSp modSp mod modNotesTx">
        <pc:chgData name="Paloma Geovanna Moreira" userId="ab2776a23681d2e0" providerId="LiveId" clId="{72FE6E73-EE8A-43D0-BB37-6786B0B4B0A3}" dt="2026-10-24T06:54:33.764" v="10420"/>
        <pc:sldMkLst>
          <pc:docMk/>
          <pc:sldMk cId="465699496" sldId="262"/>
        </pc:sldMkLst>
        <pc:spChg chg="add mod">
          <ac:chgData name="Paloma Geovanna Moreira" userId="ab2776a23681d2e0" providerId="LiveId" clId="{72FE6E73-EE8A-43D0-BB37-6786B0B4B0A3}" dt="2026-10-24T06:41:49.369" v="10232" actId="20577"/>
          <ac:spMkLst>
            <pc:docMk/>
            <pc:sldMk cId="465699496" sldId="262"/>
            <ac:spMk id="3" creationId="{2895F1DB-C93A-2464-B6F6-AEA57FEBE764}"/>
          </ac:spMkLst>
        </pc:spChg>
        <pc:spChg chg="add mod">
          <ac:chgData name="Paloma Geovanna Moreira" userId="ab2776a23681d2e0" providerId="LiveId" clId="{72FE6E73-EE8A-43D0-BB37-6786B0B4B0A3}" dt="2026-10-24T02:25:09.401" v="4040" actId="20577"/>
          <ac:spMkLst>
            <pc:docMk/>
            <pc:sldMk cId="465699496" sldId="262"/>
            <ac:spMk id="5" creationId="{BB3ADD7A-37E9-AEBA-9250-661A599689B2}"/>
          </ac:spMkLst>
        </pc:spChg>
        <pc:spChg chg="add mod">
          <ac:chgData name="Paloma Geovanna Moreira" userId="ab2776a23681d2e0" providerId="LiveId" clId="{72FE6E73-EE8A-43D0-BB37-6786B0B4B0A3}" dt="2026-10-24T02:38:57.944" v="4385" actId="114"/>
          <ac:spMkLst>
            <pc:docMk/>
            <pc:sldMk cId="465699496" sldId="262"/>
            <ac:spMk id="7" creationId="{16B6A837-3E30-1A7E-1807-443477878FD3}"/>
          </ac:spMkLst>
        </pc:spChg>
        <pc:spChg chg="add mod">
          <ac:chgData name="Paloma Geovanna Moreira" userId="ab2776a23681d2e0" providerId="LiveId" clId="{72FE6E73-EE8A-43D0-BB37-6786B0B4B0A3}" dt="2026-10-24T02:48:14.969" v="4984" actId="20577"/>
          <ac:spMkLst>
            <pc:docMk/>
            <pc:sldMk cId="465699496" sldId="262"/>
            <ac:spMk id="13" creationId="{D9988F55-3B12-E704-1F31-2E4504ECDC39}"/>
          </ac:spMkLst>
        </pc:spChg>
        <pc:spChg chg="add mod">
          <ac:chgData name="Paloma Geovanna Moreira" userId="ab2776a23681d2e0" providerId="LiveId" clId="{72FE6E73-EE8A-43D0-BB37-6786B0B4B0A3}" dt="2026-10-24T02:50:41.818" v="5005" actId="20577"/>
          <ac:spMkLst>
            <pc:docMk/>
            <pc:sldMk cId="465699496" sldId="262"/>
            <ac:spMk id="15" creationId="{E8EB4D34-D098-BDA4-B2E5-12772FC89847}"/>
          </ac:spMkLst>
        </pc:spChg>
        <pc:spChg chg="add mod">
          <ac:chgData name="Paloma Geovanna Moreira" userId="ab2776a23681d2e0" providerId="LiveId" clId="{72FE6E73-EE8A-43D0-BB37-6786B0B4B0A3}" dt="2026-10-24T05:40:06.001" v="8674" actId="14100"/>
          <ac:spMkLst>
            <pc:docMk/>
            <pc:sldMk cId="465699496" sldId="262"/>
            <ac:spMk id="17" creationId="{8FC12916-1CCC-68C8-D98F-28DA987306B6}"/>
          </ac:spMkLst>
        </pc:spChg>
        <pc:spChg chg="add mod">
          <ac:chgData name="Paloma Geovanna Moreira" userId="ab2776a23681d2e0" providerId="LiveId" clId="{72FE6E73-EE8A-43D0-BB37-6786B0B4B0A3}" dt="2026-10-24T05:40:09.218" v="8675" actId="14100"/>
          <ac:spMkLst>
            <pc:docMk/>
            <pc:sldMk cId="465699496" sldId="262"/>
            <ac:spMk id="19" creationId="{A86A9421-8414-4064-2629-6D0A3FE37680}"/>
          </ac:spMkLst>
        </pc:spChg>
        <pc:spChg chg="add mod">
          <ac:chgData name="Paloma Geovanna Moreira" userId="ab2776a23681d2e0" providerId="LiveId" clId="{72FE6E73-EE8A-43D0-BB37-6786B0B4B0A3}" dt="2026-10-24T06:26:09.893" v="9957" actId="1076"/>
          <ac:spMkLst>
            <pc:docMk/>
            <pc:sldMk cId="465699496" sldId="262"/>
            <ac:spMk id="21" creationId="{F80687C6-EB15-B7CB-8E60-0E266A436385}"/>
          </ac:spMkLst>
        </pc:spChg>
        <pc:spChg chg="del">
          <ac:chgData name="Paloma Geovanna Moreira" userId="ab2776a23681d2e0" providerId="LiveId" clId="{72FE6E73-EE8A-43D0-BB37-6786B0B4B0A3}" dt="2026-10-24T02:24:58.035" v="4036" actId="478"/>
          <ac:spMkLst>
            <pc:docMk/>
            <pc:sldMk cId="465699496" sldId="262"/>
            <ac:spMk id="26" creationId="{BC74094E-E26F-4FD9-AA67-85C1B25FA6E3}"/>
          </ac:spMkLst>
        </pc:spChg>
        <pc:spChg chg="del mod">
          <ac:chgData name="Paloma Geovanna Moreira" userId="ab2776a23681d2e0" providerId="LiveId" clId="{72FE6E73-EE8A-43D0-BB37-6786B0B4B0A3}" dt="2026-10-23T22:21:55.468" v="697" actId="478"/>
          <ac:spMkLst>
            <pc:docMk/>
            <pc:sldMk cId="465699496" sldId="262"/>
            <ac:spMk id="27" creationId="{50CD2C2D-1790-470C-BDB0-3061DF72426B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1" creationId="{22F581B7-E0C4-4D0D-A5FE-551E4E9A1333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2" creationId="{6254BCA1-46C9-4909-8B3E-9B376B7D110D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3" creationId="{22CDB17F-4AA3-4156-A411-F9895F354299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4" creationId="{43F66646-1932-4168-884D-EC6C44DB077B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5" creationId="{F9D175C3-31E5-4EEA-B640-1BC7F493C2B0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6" creationId="{A1EC08DB-7546-4691-A3C4-62EAB61A56B8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7" creationId="{E84E9FAB-B43D-497E-961A-4FA7FE3A386C}"/>
          </ac:spMkLst>
        </pc:spChg>
        <pc:spChg chg="del">
          <ac:chgData name="Paloma Geovanna Moreira" userId="ab2776a23681d2e0" providerId="LiveId" clId="{72FE6E73-EE8A-43D0-BB37-6786B0B4B0A3}" dt="2026-10-24T02:31:31.418" v="4222" actId="478"/>
          <ac:spMkLst>
            <pc:docMk/>
            <pc:sldMk cId="465699496" sldId="262"/>
            <ac:spMk id="38" creationId="{27960562-6F0B-453C-9BB4-8B9F951AB54E}"/>
          </ac:spMkLst>
        </pc:spChg>
        <pc:picChg chg="add mod modCrop">
          <ac:chgData name="Paloma Geovanna Moreira" userId="ab2776a23681d2e0" providerId="LiveId" clId="{72FE6E73-EE8A-43D0-BB37-6786B0B4B0A3}" dt="2026-10-24T06:54:33.764" v="10420"/>
          <ac:picMkLst>
            <pc:docMk/>
            <pc:sldMk cId="465699496" sldId="262"/>
            <ac:picMk id="11" creationId="{BC95B545-1D7E-BAD7-3D99-678225004B6D}"/>
          </ac:picMkLst>
        </pc:picChg>
        <pc:picChg chg="del">
          <ac:chgData name="Paloma Geovanna Moreira" userId="ab2776a23681d2e0" providerId="LiveId" clId="{72FE6E73-EE8A-43D0-BB37-6786B0B4B0A3}" dt="2026-10-24T02:31:31.418" v="4222" actId="478"/>
          <ac:picMkLst>
            <pc:docMk/>
            <pc:sldMk cId="465699496" sldId="262"/>
            <ac:picMk id="28" creationId="{23E580D6-73D0-4147-8B44-CC81AEC08D06}"/>
          </ac:picMkLst>
        </pc:picChg>
        <pc:picChg chg="del">
          <ac:chgData name="Paloma Geovanna Moreira" userId="ab2776a23681d2e0" providerId="LiveId" clId="{72FE6E73-EE8A-43D0-BB37-6786B0B4B0A3}" dt="2026-10-24T02:31:31.418" v="4222" actId="478"/>
          <ac:picMkLst>
            <pc:docMk/>
            <pc:sldMk cId="465699496" sldId="262"/>
            <ac:picMk id="29" creationId="{3F6197EF-33B8-4620-A0CC-A2DBABC9BDAD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55:13.085" v="10424"/>
        <pc:sldMkLst>
          <pc:docMk/>
          <pc:sldMk cId="2931900257" sldId="263"/>
        </pc:sldMkLst>
        <pc:spChg chg="add mod">
          <ac:chgData name="Paloma Geovanna Moreira" userId="ab2776a23681d2e0" providerId="LiveId" clId="{72FE6E73-EE8A-43D0-BB37-6786B0B4B0A3}" dt="2026-10-24T06:41:45.256" v="10230" actId="20577"/>
          <ac:spMkLst>
            <pc:docMk/>
            <pc:sldMk cId="2931900257" sldId="263"/>
            <ac:spMk id="3" creationId="{98356BFE-C199-D0AE-D067-6880A50D5071}"/>
          </ac:spMkLst>
        </pc:spChg>
        <pc:spChg chg="add mod">
          <ac:chgData name="Paloma Geovanna Moreira" userId="ab2776a23681d2e0" providerId="LiveId" clId="{72FE6E73-EE8A-43D0-BB37-6786B0B4B0A3}" dt="2026-10-24T02:51:23.352" v="5030" actId="20577"/>
          <ac:spMkLst>
            <pc:docMk/>
            <pc:sldMk cId="2931900257" sldId="263"/>
            <ac:spMk id="5" creationId="{EC9DCBE7-074B-A882-1871-2A7EEA6295B7}"/>
          </ac:spMkLst>
        </pc:spChg>
        <pc:spChg chg="add mod">
          <ac:chgData name="Paloma Geovanna Moreira" userId="ab2776a23681d2e0" providerId="LiveId" clId="{72FE6E73-EE8A-43D0-BB37-6786B0B4B0A3}" dt="2026-10-24T03:34:47.720" v="6048" actId="20577"/>
          <ac:spMkLst>
            <pc:docMk/>
            <pc:sldMk cId="2931900257" sldId="263"/>
            <ac:spMk id="7" creationId="{5129FA63-6F10-BC94-C1AE-520C9B9A5164}"/>
          </ac:spMkLst>
        </pc:spChg>
        <pc:spChg chg="add mod">
          <ac:chgData name="Paloma Geovanna Moreira" userId="ab2776a23681d2e0" providerId="LiveId" clId="{72FE6E73-EE8A-43D0-BB37-6786B0B4B0A3}" dt="2026-10-24T03:24:32.624" v="5823" actId="20577"/>
          <ac:spMkLst>
            <pc:docMk/>
            <pc:sldMk cId="2931900257" sldId="263"/>
            <ac:spMk id="11" creationId="{4EB7AE3D-5E5C-BD92-E0F0-7968BFA80278}"/>
          </ac:spMkLst>
        </pc:spChg>
        <pc:spChg chg="add mod">
          <ac:chgData name="Paloma Geovanna Moreira" userId="ab2776a23681d2e0" providerId="LiveId" clId="{72FE6E73-EE8A-43D0-BB37-6786B0B4B0A3}" dt="2026-10-24T03:24:37.977" v="5824" actId="1076"/>
          <ac:spMkLst>
            <pc:docMk/>
            <pc:sldMk cId="2931900257" sldId="263"/>
            <ac:spMk id="13" creationId="{F38A9473-80B3-E0F6-74D4-800ED97E058E}"/>
          </ac:spMkLst>
        </pc:spChg>
        <pc:spChg chg="add del mod">
          <ac:chgData name="Paloma Geovanna Moreira" userId="ab2776a23681d2e0" providerId="LiveId" clId="{72FE6E73-EE8A-43D0-BB37-6786B0B4B0A3}" dt="2026-10-24T03:13:37.613" v="5579" actId="478"/>
          <ac:spMkLst>
            <pc:docMk/>
            <pc:sldMk cId="2931900257" sldId="263"/>
            <ac:spMk id="15" creationId="{567E78C0-D46B-136D-ABB2-2BA66158E9BD}"/>
          </ac:spMkLst>
        </pc:spChg>
        <pc:spChg chg="add del mod">
          <ac:chgData name="Paloma Geovanna Moreira" userId="ab2776a23681d2e0" providerId="LiveId" clId="{72FE6E73-EE8A-43D0-BB37-6786B0B4B0A3}" dt="2026-10-24T03:13:37.613" v="5579" actId="478"/>
          <ac:spMkLst>
            <pc:docMk/>
            <pc:sldMk cId="2931900257" sldId="263"/>
            <ac:spMk id="17" creationId="{32CF2BD3-3D2B-AFE1-BF76-1FA1E7513A52}"/>
          </ac:spMkLst>
        </pc:spChg>
        <pc:spChg chg="add del mod">
          <ac:chgData name="Paloma Geovanna Moreira" userId="ab2776a23681d2e0" providerId="LiveId" clId="{72FE6E73-EE8A-43D0-BB37-6786B0B4B0A3}" dt="2026-10-24T03:08:02.767" v="5341"/>
          <ac:spMkLst>
            <pc:docMk/>
            <pc:sldMk cId="2931900257" sldId="263"/>
            <ac:spMk id="20" creationId="{20B1D082-2D26-0835-605D-F7BBA8ADD9D5}"/>
          </ac:spMkLst>
        </pc:spChg>
        <pc:spChg chg="add mod">
          <ac:chgData name="Paloma Geovanna Moreira" userId="ab2776a23681d2e0" providerId="LiveId" clId="{72FE6E73-EE8A-43D0-BB37-6786B0B4B0A3}" dt="2026-10-24T03:41:03.068" v="6210" actId="1076"/>
          <ac:spMkLst>
            <pc:docMk/>
            <pc:sldMk cId="2931900257" sldId="263"/>
            <ac:spMk id="24" creationId="{FCF170D1-2F62-305C-8B8A-1C3A2AD8006E}"/>
          </ac:spMkLst>
        </pc:spChg>
        <pc:spChg chg="del">
          <ac:chgData name="Paloma Geovanna Moreira" userId="ab2776a23681d2e0" providerId="LiveId" clId="{72FE6E73-EE8A-43D0-BB37-6786B0B4B0A3}" dt="2026-10-24T02:51:02.238" v="5008" actId="478"/>
          <ac:spMkLst>
            <pc:docMk/>
            <pc:sldMk cId="2931900257" sldId="263"/>
            <ac:spMk id="29" creationId="{D09D39E1-C414-48BA-A0F7-F87A48FA15E3}"/>
          </ac:spMkLst>
        </pc:spChg>
        <pc:spChg chg="del mod">
          <ac:chgData name="Paloma Geovanna Moreira" userId="ab2776a23681d2e0" providerId="LiveId" clId="{72FE6E73-EE8A-43D0-BB37-6786B0B4B0A3}" dt="2026-10-23T22:22:03.938" v="701" actId="478"/>
          <ac:spMkLst>
            <pc:docMk/>
            <pc:sldMk cId="2931900257" sldId="263"/>
            <ac:spMk id="30" creationId="{93639693-4769-4F3E-9CF1-F2D42490B345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2" creationId="{82B22C52-5991-4C31-8981-5D74886AD3F5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3" creationId="{7582463E-8C82-49E0-AFEF-AB0EFB633D6B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4" creationId="{0E3A9529-A55F-4499-999E-61AB46D3218D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5" creationId="{2FF8EBC8-E783-47FC-974E-5A23275FD25E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6" creationId="{4F23CC9F-37A1-4296-BD23-347E452AC8CD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7" creationId="{D5421AFD-4A35-4A83-8CD3-2168536FBDFD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38" creationId="{6B9EDC43-3006-4478-9118-57323229EA0B}"/>
          </ac:spMkLst>
        </pc:spChg>
        <pc:spChg chg="del">
          <ac:chgData name="Paloma Geovanna Moreira" userId="ab2776a23681d2e0" providerId="LiveId" clId="{72FE6E73-EE8A-43D0-BB37-6786B0B4B0A3}" dt="2026-10-24T02:54:20.131" v="5032" actId="478"/>
          <ac:spMkLst>
            <pc:docMk/>
            <pc:sldMk cId="2931900257" sldId="263"/>
            <ac:spMk id="39" creationId="{5BAD64A5-D427-449E-854D-49615DD86C86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40" creationId="{646FECFB-D5F6-4DD9-9B6C-94F7BFFB4CF8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41" creationId="{03E81AB0-E21C-4F8B-A9CC-B0450E0CA7E0}"/>
          </ac:spMkLst>
        </pc:spChg>
        <pc:spChg chg="del">
          <ac:chgData name="Paloma Geovanna Moreira" userId="ab2776a23681d2e0" providerId="LiveId" clId="{72FE6E73-EE8A-43D0-BB37-6786B0B4B0A3}" dt="2026-10-24T02:54:17.545" v="5031" actId="478"/>
          <ac:spMkLst>
            <pc:docMk/>
            <pc:sldMk cId="2931900257" sldId="263"/>
            <ac:spMk id="42" creationId="{1099768D-BB8E-4A18-A4F4-AFD3265AFDB3}"/>
          </ac:spMkLst>
        </pc:spChg>
        <pc:spChg chg="del">
          <ac:chgData name="Paloma Geovanna Moreira" userId="ab2776a23681d2e0" providerId="LiveId" clId="{72FE6E73-EE8A-43D0-BB37-6786B0B4B0A3}" dt="2026-10-24T02:54:20.918" v="5033" actId="478"/>
          <ac:spMkLst>
            <pc:docMk/>
            <pc:sldMk cId="2931900257" sldId="263"/>
            <ac:spMk id="43" creationId="{21F774D0-E54A-4172-8C6A-E4586BCB1A44}"/>
          </ac:spMkLst>
        </pc:spChg>
        <pc:picChg chg="add del">
          <ac:chgData name="Paloma Geovanna Moreira" userId="ab2776a23681d2e0" providerId="LiveId" clId="{72FE6E73-EE8A-43D0-BB37-6786B0B4B0A3}" dt="2026-10-24T03:19:52.483" v="5670" actId="478"/>
          <ac:picMkLst>
            <pc:docMk/>
            <pc:sldMk cId="2931900257" sldId="263"/>
            <ac:picMk id="19" creationId="{730375F8-C78D-584D-1183-27A90FEE65D8}"/>
          </ac:picMkLst>
        </pc:picChg>
        <pc:picChg chg="add mod ord">
          <ac:chgData name="Paloma Geovanna Moreira" userId="ab2776a23681d2e0" providerId="LiveId" clId="{72FE6E73-EE8A-43D0-BB37-6786B0B4B0A3}" dt="2026-10-24T06:55:13.085" v="10424"/>
          <ac:picMkLst>
            <pc:docMk/>
            <pc:sldMk cId="2931900257" sldId="263"/>
            <ac:picMk id="22" creationId="{160E4B4B-A092-63EF-A286-A04C4D72E4A7}"/>
          </ac:picMkLst>
        </pc:picChg>
      </pc:sldChg>
      <pc:sldChg chg="addSp delSp modSp del mod modNotesTx">
        <pc:chgData name="Paloma Geovanna Moreira" userId="ab2776a23681d2e0" providerId="LiveId" clId="{72FE6E73-EE8A-43D0-BB37-6786B0B4B0A3}" dt="2026-10-24T04:14:02.272" v="6418" actId="2696"/>
        <pc:sldMkLst>
          <pc:docMk/>
          <pc:sldMk cId="2238620378" sldId="264"/>
        </pc:sldMkLst>
        <pc:spChg chg="add mod">
          <ac:chgData name="Paloma Geovanna Moreira" userId="ab2776a23681d2e0" providerId="LiveId" clId="{72FE6E73-EE8A-43D0-BB37-6786B0B4B0A3}" dt="2026-10-23T22:22:12.448" v="708" actId="20577"/>
          <ac:spMkLst>
            <pc:docMk/>
            <pc:sldMk cId="2238620378" sldId="264"/>
            <ac:spMk id="3" creationId="{58E6E734-447D-FB50-B170-DCBD76B8BE87}"/>
          </ac:spMkLst>
        </pc:spChg>
        <pc:spChg chg="add">
          <ac:chgData name="Paloma Geovanna Moreira" userId="ab2776a23681d2e0" providerId="LiveId" clId="{72FE6E73-EE8A-43D0-BB37-6786B0B4B0A3}" dt="2026-10-24T03:20:53.232" v="5694" actId="22"/>
          <ac:spMkLst>
            <pc:docMk/>
            <pc:sldMk cId="2238620378" sldId="264"/>
            <ac:spMk id="5" creationId="{02941C44-666F-98C0-931A-88BED60BCAC3}"/>
          </ac:spMkLst>
        </pc:spChg>
        <pc:spChg chg="add mod">
          <ac:chgData name="Paloma Geovanna Moreira" userId="ab2776a23681d2e0" providerId="LiveId" clId="{72FE6E73-EE8A-43D0-BB37-6786B0B4B0A3}" dt="2026-10-24T03:49:47.367" v="6257" actId="20577"/>
          <ac:spMkLst>
            <pc:docMk/>
            <pc:sldMk cId="2238620378" sldId="264"/>
            <ac:spMk id="7" creationId="{EC0D9073-3A88-A883-F9A9-938936293CE3}"/>
          </ac:spMkLst>
        </pc:spChg>
        <pc:spChg chg="add del mod">
          <ac:chgData name="Paloma Geovanna Moreira" userId="ab2776a23681d2e0" providerId="LiveId" clId="{72FE6E73-EE8A-43D0-BB37-6786B0B4B0A3}" dt="2026-10-24T03:27:20.463" v="5869"/>
          <ac:spMkLst>
            <pc:docMk/>
            <pc:sldMk cId="2238620378" sldId="264"/>
            <ac:spMk id="8" creationId="{9FD3F71E-52A5-E0CA-E374-6722AFFC4D60}"/>
          </ac:spMkLst>
        </pc:spChg>
        <pc:spChg chg="add mod">
          <ac:chgData name="Paloma Geovanna Moreira" userId="ab2776a23681d2e0" providerId="LiveId" clId="{72FE6E73-EE8A-43D0-BB37-6786B0B4B0A3}" dt="2026-10-24T03:41:36.832" v="6213" actId="1076"/>
          <ac:spMkLst>
            <pc:docMk/>
            <pc:sldMk cId="2238620378" sldId="264"/>
            <ac:spMk id="12" creationId="{544739F0-1CCB-80BD-4692-053B7CB7D27D}"/>
          </ac:spMkLst>
        </pc:spChg>
        <pc:spChg chg="del">
          <ac:chgData name="Paloma Geovanna Moreira" userId="ab2776a23681d2e0" providerId="LiveId" clId="{72FE6E73-EE8A-43D0-BB37-6786B0B4B0A3}" dt="2026-10-24T03:20:48.956" v="5693" actId="478"/>
          <ac:spMkLst>
            <pc:docMk/>
            <pc:sldMk cId="2238620378" sldId="264"/>
            <ac:spMk id="22" creationId="{36B90530-9704-4D4A-B350-B77752D91626}"/>
          </ac:spMkLst>
        </pc:spChg>
        <pc:spChg chg="del mod">
          <ac:chgData name="Paloma Geovanna Moreira" userId="ab2776a23681d2e0" providerId="LiveId" clId="{72FE6E73-EE8A-43D0-BB37-6786B0B4B0A3}" dt="2026-10-23T22:22:10.353" v="705" actId="478"/>
          <ac:spMkLst>
            <pc:docMk/>
            <pc:sldMk cId="2238620378" sldId="264"/>
            <ac:spMk id="23" creationId="{A4E56BCA-1705-450D-90C4-A24B75A46A0B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25" creationId="{23966ECC-66DF-4163-8656-C05D22042754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26" creationId="{CF4790E7-9938-4E2D-A695-647CE914DB5D}"/>
          </ac:spMkLst>
        </pc:spChg>
        <pc:spChg chg="mod">
          <ac:chgData name="Paloma Geovanna Moreira" userId="ab2776a23681d2e0" providerId="LiveId" clId="{72FE6E73-EE8A-43D0-BB37-6786B0B4B0A3}" dt="2026-10-24T03:30:41.352" v="5958" actId="1036"/>
          <ac:spMkLst>
            <pc:docMk/>
            <pc:sldMk cId="2238620378" sldId="264"/>
            <ac:spMk id="28" creationId="{9E963661-504A-4F0B-8AB3-D9D9F9D62CCE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29" creationId="{BC6CF6A0-D61C-43BC-BBEA-C201204B777F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30" creationId="{76E1EF05-4E56-41DD-89EF-F8662C4C4203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31" creationId="{EE017B23-7EBE-4A7D-BBDB-1E7841332D6D}"/>
          </ac:spMkLst>
        </pc:spChg>
        <pc:spChg chg="mod">
          <ac:chgData name="Paloma Geovanna Moreira" userId="ab2776a23681d2e0" providerId="LiveId" clId="{72FE6E73-EE8A-43D0-BB37-6786B0B4B0A3}" dt="2026-10-24T03:59:17.320" v="6293" actId="20577"/>
          <ac:spMkLst>
            <pc:docMk/>
            <pc:sldMk cId="2238620378" sldId="264"/>
            <ac:spMk id="32" creationId="{CC9AC6C1-C814-4B13-A65D-F08D2145D355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33" creationId="{F20C23EA-D04F-4C20-8AE1-3757474134F6}"/>
          </ac:spMkLst>
        </pc:spChg>
        <pc:spChg chg="mod">
          <ac:chgData name="Paloma Geovanna Moreira" userId="ab2776a23681d2e0" providerId="LiveId" clId="{72FE6E73-EE8A-43D0-BB37-6786B0B4B0A3}" dt="2026-10-24T03:59:37.950" v="6299" actId="20577"/>
          <ac:spMkLst>
            <pc:docMk/>
            <pc:sldMk cId="2238620378" sldId="264"/>
            <ac:spMk id="34" creationId="{AF4A2AFC-6D6A-401C-94C4-5A4F699F0B09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35" creationId="{59DCE73E-760D-4B65-9DD3-75333BFCCAAA}"/>
          </ac:spMkLst>
        </pc:spChg>
        <pc:spChg chg="mod">
          <ac:chgData name="Paloma Geovanna Moreira" userId="ab2776a23681d2e0" providerId="LiveId" clId="{72FE6E73-EE8A-43D0-BB37-6786B0B4B0A3}" dt="2026-10-24T03:36:11.529" v="6121" actId="1036"/>
          <ac:spMkLst>
            <pc:docMk/>
            <pc:sldMk cId="2238620378" sldId="264"/>
            <ac:spMk id="36" creationId="{B6E48935-649F-4A44-9371-F5E83424CF17}"/>
          </ac:spMkLst>
        </pc:spChg>
        <pc:spChg chg="del">
          <ac:chgData name="Paloma Geovanna Moreira" userId="ab2776a23681d2e0" providerId="LiveId" clId="{72FE6E73-EE8A-43D0-BB37-6786B0B4B0A3}" dt="2026-10-24T03:27:10.641" v="5866" actId="478"/>
          <ac:spMkLst>
            <pc:docMk/>
            <pc:sldMk cId="2238620378" sldId="264"/>
            <ac:spMk id="37" creationId="{425BF490-09C2-4022-AA1C-203865E5306E}"/>
          </ac:spMkLst>
        </pc:spChg>
        <pc:picChg chg="mod">
          <ac:chgData name="Paloma Geovanna Moreira" userId="ab2776a23681d2e0" providerId="LiveId" clId="{72FE6E73-EE8A-43D0-BB37-6786B0B4B0A3}" dt="2026-10-24T03:35:53.480" v="6106" actId="1035"/>
          <ac:picMkLst>
            <pc:docMk/>
            <pc:sldMk cId="2238620378" sldId="264"/>
            <ac:picMk id="24" creationId="{58429B4D-7685-405C-BAB8-61F12B8AACB0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41:34.497" v="10226" actId="20577"/>
        <pc:sldMkLst>
          <pc:docMk/>
          <pc:sldMk cId="465699496" sldId="265"/>
        </pc:sldMkLst>
        <pc:spChg chg="add mod">
          <ac:chgData name="Paloma Geovanna Moreira" userId="ab2776a23681d2e0" providerId="LiveId" clId="{72FE6E73-EE8A-43D0-BB37-6786B0B4B0A3}" dt="2026-10-24T06:41:34.497" v="10226" actId="20577"/>
          <ac:spMkLst>
            <pc:docMk/>
            <pc:sldMk cId="465699496" sldId="265"/>
            <ac:spMk id="3" creationId="{FC72D719-2ED1-94D8-79A2-2071CDE8E8E5}"/>
          </ac:spMkLst>
        </pc:spChg>
        <pc:spChg chg="add">
          <ac:chgData name="Paloma Geovanna Moreira" userId="ab2776a23681d2e0" providerId="LiveId" clId="{72FE6E73-EE8A-43D0-BB37-6786B0B4B0A3}" dt="2026-10-24T04:00:12.668" v="6304" actId="22"/>
          <ac:spMkLst>
            <pc:docMk/>
            <pc:sldMk cId="465699496" sldId="265"/>
            <ac:spMk id="5" creationId="{89F8DF6E-0E98-351D-FF3E-52FB8A558277}"/>
          </ac:spMkLst>
        </pc:spChg>
        <pc:spChg chg="add mod">
          <ac:chgData name="Paloma Geovanna Moreira" userId="ab2776a23681d2e0" providerId="LiveId" clId="{72FE6E73-EE8A-43D0-BB37-6786B0B4B0A3}" dt="2026-10-24T05:09:56.849" v="7839" actId="20577"/>
          <ac:spMkLst>
            <pc:docMk/>
            <pc:sldMk cId="465699496" sldId="265"/>
            <ac:spMk id="7" creationId="{EBDFF9AE-EE4D-497E-98AB-DBC4A6AB4B21}"/>
          </ac:spMkLst>
        </pc:spChg>
        <pc:spChg chg="add del mod">
          <ac:chgData name="Paloma Geovanna Moreira" userId="ab2776a23681d2e0" providerId="LiveId" clId="{72FE6E73-EE8A-43D0-BB37-6786B0B4B0A3}" dt="2026-10-24T04:27:44.321" v="6453"/>
          <ac:spMkLst>
            <pc:docMk/>
            <pc:sldMk cId="465699496" sldId="265"/>
            <ac:spMk id="16" creationId="{381FD846-53BE-0307-26FE-65CAFA082EA7}"/>
          </ac:spMkLst>
        </pc:spChg>
        <pc:spChg chg="add mod">
          <ac:chgData name="Paloma Geovanna Moreira" userId="ab2776a23681d2e0" providerId="LiveId" clId="{72FE6E73-EE8A-43D0-BB37-6786B0B4B0A3}" dt="2026-10-24T06:07:36.248" v="9359" actId="1035"/>
          <ac:spMkLst>
            <pc:docMk/>
            <pc:sldMk cId="465699496" sldId="265"/>
            <ac:spMk id="23" creationId="{71828095-E919-AE75-A4D8-F807C558147F}"/>
          </ac:spMkLst>
        </pc:spChg>
        <pc:spChg chg="del">
          <ac:chgData name="Paloma Geovanna Moreira" userId="ab2776a23681d2e0" providerId="LiveId" clId="{72FE6E73-EE8A-43D0-BB37-6786B0B4B0A3}" dt="2026-10-24T04:00:07.029" v="6303" actId="478"/>
          <ac:spMkLst>
            <pc:docMk/>
            <pc:sldMk cId="465699496" sldId="265"/>
            <ac:spMk id="26" creationId="{878B8C2C-B637-446B-A8D6-7E66BA55AF22}"/>
          </ac:spMkLst>
        </pc:spChg>
        <pc:spChg chg="del mod">
          <ac:chgData name="Paloma Geovanna Moreira" userId="ab2776a23681d2e0" providerId="LiveId" clId="{72FE6E73-EE8A-43D0-BB37-6786B0B4B0A3}" dt="2026-10-23T22:22:16.690" v="709" actId="478"/>
          <ac:spMkLst>
            <pc:docMk/>
            <pc:sldMk cId="465699496" sldId="265"/>
            <ac:spMk id="27" creationId="{5B55FD09-CD86-404A-B9B7-F89B468D9944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29" creationId="{082EDBBF-6EC5-4869-83F7-96FE98AD076B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0" creationId="{117C722D-E639-4BD9-ADE3-818E696F662A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1" creationId="{72DCA53E-53FA-41FB-BDBA-515FAA8400B1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2" creationId="{B77A5392-E8A0-4695-8C96-97314F4C9044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3" creationId="{CC5CBACC-BFCE-4D9B-8AD4-64AC61C1AF5E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4" creationId="{1A5B588E-D325-422B-A8B5-923718D209CD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5" creationId="{B8E5B943-B4FC-414B-B65D-9A859A1E099B}"/>
          </ac:spMkLst>
        </pc:spChg>
        <pc:spChg chg="del">
          <ac:chgData name="Paloma Geovanna Moreira" userId="ab2776a23681d2e0" providerId="LiveId" clId="{72FE6E73-EE8A-43D0-BB37-6786B0B4B0A3}" dt="2026-10-24T04:15:51.634" v="6420" actId="478"/>
          <ac:spMkLst>
            <pc:docMk/>
            <pc:sldMk cId="465699496" sldId="265"/>
            <ac:spMk id="36" creationId="{440E0F22-6020-4ECD-9AC6-26C0B104CBEE}"/>
          </ac:spMkLst>
        </pc:spChg>
        <pc:spChg chg="del">
          <ac:chgData name="Paloma Geovanna Moreira" userId="ab2776a23681d2e0" providerId="LiveId" clId="{72FE6E73-EE8A-43D0-BB37-6786B0B4B0A3}" dt="2026-10-24T04:15:47.686" v="6419" actId="478"/>
          <ac:spMkLst>
            <pc:docMk/>
            <pc:sldMk cId="465699496" sldId="265"/>
            <ac:spMk id="37" creationId="{4D79D69C-3922-486D-B742-15038F8C4B39}"/>
          </ac:spMkLst>
        </pc:spChg>
        <pc:spChg chg="add mod">
          <ac:chgData name="Paloma Geovanna Moreira" userId="ab2776a23681d2e0" providerId="LiveId" clId="{72FE6E73-EE8A-43D0-BB37-6786B0B4B0A3}" dt="2026-10-24T06:07:36.248" v="9359" actId="1035"/>
          <ac:spMkLst>
            <pc:docMk/>
            <pc:sldMk cId="465699496" sldId="265"/>
            <ac:spMk id="39" creationId="{0C746F70-6B87-4FA5-5030-7BD15A2DC182}"/>
          </ac:spMkLst>
        </pc:spChg>
        <pc:spChg chg="add del mod">
          <ac:chgData name="Paloma Geovanna Moreira" userId="ab2776a23681d2e0" providerId="LiveId" clId="{72FE6E73-EE8A-43D0-BB37-6786B0B4B0A3}" dt="2026-10-24T04:44:42.790" v="7284" actId="22"/>
          <ac:spMkLst>
            <pc:docMk/>
            <pc:sldMk cId="465699496" sldId="265"/>
            <ac:spMk id="41" creationId="{E80F8A26-8CFD-A383-7A5E-2C7773F45ED7}"/>
          </ac:spMkLst>
        </pc:spChg>
        <pc:spChg chg="mod">
          <ac:chgData name="Paloma Geovanna Moreira" userId="ab2776a23681d2e0" providerId="LiveId" clId="{72FE6E73-EE8A-43D0-BB37-6786B0B4B0A3}" dt="2026-10-24T04:45:02.040" v="7285"/>
          <ac:spMkLst>
            <pc:docMk/>
            <pc:sldMk cId="465699496" sldId="265"/>
            <ac:spMk id="43" creationId="{DF4FDAE3-8A3E-E4AE-2C79-1EDCFFB18117}"/>
          </ac:spMkLst>
        </pc:spChg>
        <pc:spChg chg="mod">
          <ac:chgData name="Paloma Geovanna Moreira" userId="ab2776a23681d2e0" providerId="LiveId" clId="{72FE6E73-EE8A-43D0-BB37-6786B0B4B0A3}" dt="2026-10-24T04:45:02.040" v="7285"/>
          <ac:spMkLst>
            <pc:docMk/>
            <pc:sldMk cId="465699496" sldId="265"/>
            <ac:spMk id="44" creationId="{76F50A82-7BA3-331D-43A9-E6E2EB05586B}"/>
          </ac:spMkLst>
        </pc:spChg>
        <pc:spChg chg="add del">
          <ac:chgData name="Paloma Geovanna Moreira" userId="ab2776a23681d2e0" providerId="LiveId" clId="{72FE6E73-EE8A-43D0-BB37-6786B0B4B0A3}" dt="2026-10-24T05:08:45.352" v="7759" actId="22"/>
          <ac:spMkLst>
            <pc:docMk/>
            <pc:sldMk cId="465699496" sldId="265"/>
            <ac:spMk id="54" creationId="{B59A9F23-705D-3AD3-28CE-2DD7C4BC7FA3}"/>
          </ac:spMkLst>
        </pc:spChg>
        <pc:spChg chg="add del">
          <ac:chgData name="Paloma Geovanna Moreira" userId="ab2776a23681d2e0" providerId="LiveId" clId="{72FE6E73-EE8A-43D0-BB37-6786B0B4B0A3}" dt="2026-10-24T05:08:45.352" v="7759" actId="22"/>
          <ac:spMkLst>
            <pc:docMk/>
            <pc:sldMk cId="465699496" sldId="265"/>
            <ac:spMk id="56" creationId="{C76DC46C-9A71-35E7-F8ED-477BF7E7992D}"/>
          </ac:spMkLst>
        </pc:spChg>
        <pc:spChg chg="add mod">
          <ac:chgData name="Paloma Geovanna Moreira" userId="ab2776a23681d2e0" providerId="LiveId" clId="{72FE6E73-EE8A-43D0-BB37-6786B0B4B0A3}" dt="2026-10-24T06:07:45.680" v="9361" actId="1035"/>
          <ac:spMkLst>
            <pc:docMk/>
            <pc:sldMk cId="465699496" sldId="265"/>
            <ac:spMk id="58" creationId="{C9319894-B839-BFF8-54A6-9158F963EE06}"/>
          </ac:spMkLst>
        </pc:spChg>
        <pc:spChg chg="add mod">
          <ac:chgData name="Paloma Geovanna Moreira" userId="ab2776a23681d2e0" providerId="LiveId" clId="{72FE6E73-EE8A-43D0-BB37-6786B0B4B0A3}" dt="2026-10-24T06:07:45.680" v="9361" actId="1035"/>
          <ac:spMkLst>
            <pc:docMk/>
            <pc:sldMk cId="465699496" sldId="265"/>
            <ac:spMk id="60" creationId="{545D3D0C-E8EE-E129-A44C-64C949A076CF}"/>
          </ac:spMkLst>
        </pc:spChg>
        <pc:grpChg chg="add mod">
          <ac:chgData name="Paloma Geovanna Moreira" userId="ab2776a23681d2e0" providerId="LiveId" clId="{72FE6E73-EE8A-43D0-BB37-6786B0B4B0A3}" dt="2026-10-24T04:52:07.073" v="7372" actId="164"/>
          <ac:grpSpMkLst>
            <pc:docMk/>
            <pc:sldMk cId="465699496" sldId="265"/>
            <ac:grpSpMk id="17" creationId="{BF09B8F0-20DD-4496-7402-12068182E963}"/>
          </ac:grpSpMkLst>
        </pc:grpChg>
        <pc:grpChg chg="add del mod">
          <ac:chgData name="Paloma Geovanna Moreira" userId="ab2776a23681d2e0" providerId="LiveId" clId="{72FE6E73-EE8A-43D0-BB37-6786B0B4B0A3}" dt="2026-10-24T04:56:07.112" v="7409" actId="478"/>
          <ac:grpSpMkLst>
            <pc:docMk/>
            <pc:sldMk cId="465699496" sldId="265"/>
            <ac:grpSpMk id="42" creationId="{738F0D71-5448-7BB9-85B1-E36538D06E88}"/>
          </ac:grpSpMkLst>
        </pc:grpChg>
        <pc:grpChg chg="add mod">
          <ac:chgData name="Paloma Geovanna Moreira" userId="ab2776a23681d2e0" providerId="LiveId" clId="{72FE6E73-EE8A-43D0-BB37-6786B0B4B0A3}" dt="2026-10-24T06:07:22.918" v="9353" actId="1035"/>
          <ac:grpSpMkLst>
            <pc:docMk/>
            <pc:sldMk cId="465699496" sldId="265"/>
            <ac:grpSpMk id="47" creationId="{8373EF2C-F8B1-299C-DD5F-DB27DC417999}"/>
          </ac:grpSpMkLst>
        </pc:grpChg>
        <pc:grpChg chg="add mod topLvl">
          <ac:chgData name="Paloma Geovanna Moreira" userId="ab2776a23681d2e0" providerId="LiveId" clId="{72FE6E73-EE8A-43D0-BB37-6786B0B4B0A3}" dt="2026-10-24T06:07:22.918" v="9353" actId="1035"/>
          <ac:grpSpMkLst>
            <pc:docMk/>
            <pc:sldMk cId="465699496" sldId="265"/>
            <ac:grpSpMk id="50" creationId="{5C6F83B8-C2DC-1735-30F5-E8A431ED29DA}"/>
          </ac:grpSpMkLst>
        </pc:grpChg>
        <pc:grpChg chg="add del mod">
          <ac:chgData name="Paloma Geovanna Moreira" userId="ab2776a23681d2e0" providerId="LiveId" clId="{72FE6E73-EE8A-43D0-BB37-6786B0B4B0A3}" dt="2026-10-24T05:02:51.561" v="7642" actId="165"/>
          <ac:grpSpMkLst>
            <pc:docMk/>
            <pc:sldMk cId="465699496" sldId="265"/>
            <ac:grpSpMk id="51" creationId="{01D2949E-1E0B-BF0E-EFD4-740513054E59}"/>
          </ac:grpSpMkLst>
        </pc:grpChg>
        <pc:grpChg chg="add del mod">
          <ac:chgData name="Paloma Geovanna Moreira" userId="ab2776a23681d2e0" providerId="LiveId" clId="{72FE6E73-EE8A-43D0-BB37-6786B0B4B0A3}" dt="2026-10-24T05:06:44.087" v="7678" actId="165"/>
          <ac:grpSpMkLst>
            <pc:docMk/>
            <pc:sldMk cId="465699496" sldId="265"/>
            <ac:grpSpMk id="52" creationId="{E8165395-0BF6-4149-F519-36879B8D8600}"/>
          </ac:grpSpMkLst>
        </pc:grp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11" creationId="{8E0E26BF-CF6B-C0F5-1774-CF633ACF32FE}"/>
          </ac:picMkLst>
        </pc:pic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12" creationId="{9A9C95C9-60B8-2F52-C10A-7A2692AD2220}"/>
          </ac:picMkLst>
        </pc:pic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13" creationId="{1ABD63B4-18A3-8AB0-F521-9F42A4F55178}"/>
          </ac:picMkLst>
        </pc:picChg>
        <pc:picChg chg="add mod ord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15" creationId="{8762B1EC-481F-70F1-5A56-030A9A05A68B}"/>
          </ac:picMkLst>
        </pc:pic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19" creationId="{3EEC14DA-E98A-F291-5957-343940B12A67}"/>
          </ac:picMkLst>
        </pc:pic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21" creationId="{A3B4B8F4-1A4C-362A-A75B-D4DDB3584343}"/>
          </ac:picMkLst>
        </pc:picChg>
        <pc:picChg chg="del">
          <ac:chgData name="Paloma Geovanna Moreira" userId="ab2776a23681d2e0" providerId="LiveId" clId="{72FE6E73-EE8A-43D0-BB37-6786B0B4B0A3}" dt="2026-10-24T04:15:51.634" v="6420" actId="478"/>
          <ac:picMkLst>
            <pc:docMk/>
            <pc:sldMk cId="465699496" sldId="265"/>
            <ac:picMk id="28" creationId="{093F1939-D4E9-4B1F-A714-5ED9ED2C1AF7}"/>
          </ac:picMkLst>
        </pc:picChg>
        <pc:picChg chg="add mod topLvl">
          <ac:chgData name="Paloma Geovanna Moreira" userId="ab2776a23681d2e0" providerId="LiveId" clId="{72FE6E73-EE8A-43D0-BB37-6786B0B4B0A3}" dt="2026-10-24T06:07:22.918" v="9353" actId="1035"/>
          <ac:picMkLst>
            <pc:docMk/>
            <pc:sldMk cId="465699496" sldId="265"/>
            <ac:picMk id="46" creationId="{17DBD776-E689-4B2F-F1C7-37E31FB7D389}"/>
          </ac:picMkLst>
        </pc:picChg>
        <pc:picChg chg="add mod modCrop">
          <ac:chgData name="Paloma Geovanna Moreira" userId="ab2776a23681d2e0" providerId="LiveId" clId="{72FE6E73-EE8A-43D0-BB37-6786B0B4B0A3}" dt="2026-10-24T05:06:44.087" v="7678" actId="165"/>
          <ac:picMkLst>
            <pc:docMk/>
            <pc:sldMk cId="465699496" sldId="265"/>
            <ac:picMk id="49" creationId="{AB65BCDF-269E-7473-ECAA-532D469AD344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41:31.157" v="10224" actId="20577"/>
        <pc:sldMkLst>
          <pc:docMk/>
          <pc:sldMk cId="2831128984" sldId="266"/>
        </pc:sldMkLst>
        <pc:spChg chg="add mod">
          <ac:chgData name="Paloma Geovanna Moreira" userId="ab2776a23681d2e0" providerId="LiveId" clId="{72FE6E73-EE8A-43D0-BB37-6786B0B4B0A3}" dt="2026-10-24T06:41:31.157" v="10224" actId="20577"/>
          <ac:spMkLst>
            <pc:docMk/>
            <pc:sldMk cId="2831128984" sldId="266"/>
            <ac:spMk id="3" creationId="{B5C39FC9-41B6-DB6D-31B7-7BDFC9F4C1E6}"/>
          </ac:spMkLst>
        </pc:spChg>
        <pc:spChg chg="add mod">
          <ac:chgData name="Paloma Geovanna Moreira" userId="ab2776a23681d2e0" providerId="LiveId" clId="{72FE6E73-EE8A-43D0-BB37-6786B0B4B0A3}" dt="2026-10-24T05:17:09.721" v="8154" actId="20577"/>
          <ac:spMkLst>
            <pc:docMk/>
            <pc:sldMk cId="2831128984" sldId="266"/>
            <ac:spMk id="5" creationId="{B9514887-344C-35D5-A470-40C121AEF652}"/>
          </ac:spMkLst>
        </pc:spChg>
        <pc:spChg chg="add mod">
          <ac:chgData name="Paloma Geovanna Moreira" userId="ab2776a23681d2e0" providerId="LiveId" clId="{72FE6E73-EE8A-43D0-BB37-6786B0B4B0A3}" dt="2026-10-24T05:18:04.168" v="8192" actId="20577"/>
          <ac:spMkLst>
            <pc:docMk/>
            <pc:sldMk cId="2831128984" sldId="266"/>
            <ac:spMk id="7" creationId="{01C0B9F4-80B2-6264-4229-49485C24E8F6}"/>
          </ac:spMkLst>
        </pc:spChg>
        <pc:spChg chg="del">
          <ac:chgData name="Paloma Geovanna Moreira" userId="ab2776a23681d2e0" providerId="LiveId" clId="{72FE6E73-EE8A-43D0-BB37-6786B0B4B0A3}" dt="2026-10-24T05:16:52.608" v="8126" actId="478"/>
          <ac:spMkLst>
            <pc:docMk/>
            <pc:sldMk cId="2831128984" sldId="266"/>
            <ac:spMk id="23" creationId="{FD2B976B-64E0-4577-9344-AC78A9B26B82}"/>
          </ac:spMkLst>
        </pc:spChg>
        <pc:spChg chg="del mod">
          <ac:chgData name="Paloma Geovanna Moreira" userId="ab2776a23681d2e0" providerId="LiveId" clId="{72FE6E73-EE8A-43D0-BB37-6786B0B4B0A3}" dt="2026-10-23T22:22:24.749" v="715" actId="478"/>
          <ac:spMkLst>
            <pc:docMk/>
            <pc:sldMk cId="2831128984" sldId="266"/>
            <ac:spMk id="24" creationId="{F8A56DED-73F6-447C-B9E0-9C2235D4473A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26" creationId="{EB53DC98-3FDB-48B6-8343-6DBE24B7D80A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27" creationId="{B55CBC98-C1D0-4D4C-8DAF-3BCDC89644F6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28" creationId="{4E1A6269-FC43-49BB-9876-8462009FB198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29" creationId="{182AE027-BFBC-407A-A01E-4F498238CE9B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30" creationId="{AFD10517-C3E4-4DDA-AF4D-0D4FE88E7FB9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31" creationId="{EFCF9358-63D6-4A78-BB67-B1BB8BDF0FA5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32" creationId="{FDFF427A-B550-4FA5-9322-709B1DB06373}"/>
          </ac:spMkLst>
        </pc:spChg>
        <pc:spChg chg="del">
          <ac:chgData name="Paloma Geovanna Moreira" userId="ab2776a23681d2e0" providerId="LiveId" clId="{72FE6E73-EE8A-43D0-BB37-6786B0B4B0A3}" dt="2026-10-24T05:17:47.031" v="8155" actId="478"/>
          <ac:spMkLst>
            <pc:docMk/>
            <pc:sldMk cId="2831128984" sldId="266"/>
            <ac:spMk id="33" creationId="{9FAF829F-7B2D-44BF-8536-F1EF1EAB2921}"/>
          </ac:spMkLst>
        </pc:spChg>
        <pc:spChg chg="del">
          <ac:chgData name="Paloma Geovanna Moreira" userId="ab2776a23681d2e0" providerId="LiveId" clId="{72FE6E73-EE8A-43D0-BB37-6786B0B4B0A3}" dt="2026-10-24T05:17:50.446" v="8156" actId="478"/>
          <ac:spMkLst>
            <pc:docMk/>
            <pc:sldMk cId="2831128984" sldId="266"/>
            <ac:spMk id="34" creationId="{FBD80AF7-40A8-4A10-879C-BF18019C8923}"/>
          </ac:spMkLst>
        </pc:spChg>
        <pc:spChg chg="add mod">
          <ac:chgData name="Paloma Geovanna Moreira" userId="ab2776a23681d2e0" providerId="LiveId" clId="{72FE6E73-EE8A-43D0-BB37-6786B0B4B0A3}" dt="2026-10-24T05:29:49.887" v="8303" actId="20577"/>
          <ac:spMkLst>
            <pc:docMk/>
            <pc:sldMk cId="2831128984" sldId="266"/>
            <ac:spMk id="41" creationId="{09FF87CF-6D48-B18C-52C6-F0DC33393867}"/>
          </ac:spMkLst>
        </pc:spChg>
        <pc:spChg chg="add del mod">
          <ac:chgData name="Paloma Geovanna Moreira" userId="ab2776a23681d2e0" providerId="LiveId" clId="{72FE6E73-EE8A-43D0-BB37-6786B0B4B0A3}" dt="2026-10-24T05:50:48.850" v="9117" actId="1036"/>
          <ac:spMkLst>
            <pc:docMk/>
            <pc:sldMk cId="2831128984" sldId="266"/>
            <ac:spMk id="43" creationId="{2B5A4307-AD4A-7314-DAAB-B60F4744E5A5}"/>
          </ac:spMkLst>
        </pc:spChg>
        <pc:spChg chg="add del mod">
          <ac:chgData name="Paloma Geovanna Moreira" userId="ab2776a23681d2e0" providerId="LiveId" clId="{72FE6E73-EE8A-43D0-BB37-6786B0B4B0A3}" dt="2026-10-24T05:50:40.641" v="9107" actId="1036"/>
          <ac:spMkLst>
            <pc:docMk/>
            <pc:sldMk cId="2831128984" sldId="266"/>
            <ac:spMk id="45" creationId="{E69D4144-11C4-1380-15B8-40EA3C49F2B1}"/>
          </ac:spMkLst>
        </pc:spChg>
        <pc:spChg chg="add del mod">
          <ac:chgData name="Paloma Geovanna Moreira" userId="ab2776a23681d2e0" providerId="LiveId" clId="{72FE6E73-EE8A-43D0-BB37-6786B0B4B0A3}" dt="2026-10-24T05:50:40.641" v="9107" actId="1036"/>
          <ac:spMkLst>
            <pc:docMk/>
            <pc:sldMk cId="2831128984" sldId="266"/>
            <ac:spMk id="47" creationId="{7840820C-9E70-8A84-DAE5-BD04822C6D60}"/>
          </ac:spMkLst>
        </pc:spChg>
        <pc:spChg chg="add del mod">
          <ac:chgData name="Paloma Geovanna Moreira" userId="ab2776a23681d2e0" providerId="LiveId" clId="{72FE6E73-EE8A-43D0-BB37-6786B0B4B0A3}" dt="2026-10-24T05:50:48.850" v="9117" actId="1036"/>
          <ac:spMkLst>
            <pc:docMk/>
            <pc:sldMk cId="2831128984" sldId="266"/>
            <ac:spMk id="49" creationId="{47AC3AAA-0490-84FB-BD16-AE190F8DCA63}"/>
          </ac:spMkLst>
        </pc:spChg>
        <pc:spChg chg="add del mod">
          <ac:chgData name="Paloma Geovanna Moreira" userId="ab2776a23681d2e0" providerId="LiveId" clId="{72FE6E73-EE8A-43D0-BB37-6786B0B4B0A3}" dt="2026-10-24T05:38:04.338" v="8560"/>
          <ac:spMkLst>
            <pc:docMk/>
            <pc:sldMk cId="2831128984" sldId="266"/>
            <ac:spMk id="50" creationId="{5C5F8C06-5528-3F11-550F-6FF4569868D0}"/>
          </ac:spMkLst>
        </pc:spChg>
        <pc:picChg chg="add mod ord modCrop">
          <ac:chgData name="Paloma Geovanna Moreira" userId="ab2776a23681d2e0" providerId="LiveId" clId="{72FE6E73-EE8A-43D0-BB37-6786B0B4B0A3}" dt="2026-10-24T05:59:18.868" v="9292" actId="14100"/>
          <ac:picMkLst>
            <pc:docMk/>
            <pc:sldMk cId="2831128984" sldId="266"/>
            <ac:picMk id="11" creationId="{AE9AE912-706C-70C5-1D78-30D4BBA969C9}"/>
          </ac:picMkLst>
        </pc:picChg>
        <pc:picChg chg="add del mod ord modCrop">
          <ac:chgData name="Paloma Geovanna Moreira" userId="ab2776a23681d2e0" providerId="LiveId" clId="{72FE6E73-EE8A-43D0-BB37-6786B0B4B0A3}" dt="2026-10-24T05:28:20.584" v="8270" actId="478"/>
          <ac:picMkLst>
            <pc:docMk/>
            <pc:sldMk cId="2831128984" sldId="266"/>
            <ac:picMk id="13" creationId="{CDB2F778-EB49-9020-F72F-D8DA29D15AAA}"/>
          </ac:picMkLst>
        </pc:picChg>
        <pc:picChg chg="add del">
          <ac:chgData name="Paloma Geovanna Moreira" userId="ab2776a23681d2e0" providerId="LiveId" clId="{72FE6E73-EE8A-43D0-BB37-6786B0B4B0A3}" dt="2026-10-24T05:27:07.497" v="8245" actId="478"/>
          <ac:picMkLst>
            <pc:docMk/>
            <pc:sldMk cId="2831128984" sldId="266"/>
            <ac:picMk id="15" creationId="{3BA7CE17-2586-1892-9D9F-0738819ED81D}"/>
          </ac:picMkLst>
        </pc:picChg>
        <pc:picChg chg="add del">
          <ac:chgData name="Paloma Geovanna Moreira" userId="ab2776a23681d2e0" providerId="LiveId" clId="{72FE6E73-EE8A-43D0-BB37-6786B0B4B0A3}" dt="2026-10-24T05:25:29.052" v="8233" actId="478"/>
          <ac:picMkLst>
            <pc:docMk/>
            <pc:sldMk cId="2831128984" sldId="266"/>
            <ac:picMk id="17" creationId="{90C033C0-2B3D-5F76-6C55-86A60858D711}"/>
          </ac:picMkLst>
        </pc:picChg>
        <pc:picChg chg="add del">
          <ac:chgData name="Paloma Geovanna Moreira" userId="ab2776a23681d2e0" providerId="LiveId" clId="{72FE6E73-EE8A-43D0-BB37-6786B0B4B0A3}" dt="2026-10-24T05:25:49.306" v="8236" actId="478"/>
          <ac:picMkLst>
            <pc:docMk/>
            <pc:sldMk cId="2831128984" sldId="266"/>
            <ac:picMk id="19" creationId="{45E2F807-9FEA-1C55-AF31-2BC8CE5D9614}"/>
          </ac:picMkLst>
        </pc:picChg>
        <pc:picChg chg="del">
          <ac:chgData name="Paloma Geovanna Moreira" userId="ab2776a23681d2e0" providerId="LiveId" clId="{72FE6E73-EE8A-43D0-BB37-6786B0B4B0A3}" dt="2026-10-24T05:27:21.191" v="8246" actId="478"/>
          <ac:picMkLst>
            <pc:docMk/>
            <pc:sldMk cId="2831128984" sldId="266"/>
            <ac:picMk id="21" creationId="{B0558050-DC66-4FC8-8AC9-10EEC9813466}"/>
          </ac:picMkLst>
        </pc:picChg>
        <pc:picChg chg="del">
          <ac:chgData name="Paloma Geovanna Moreira" userId="ab2776a23681d2e0" providerId="LiveId" clId="{72FE6E73-EE8A-43D0-BB37-6786B0B4B0A3}" dt="2026-10-24T05:27:21.191" v="8246" actId="478"/>
          <ac:picMkLst>
            <pc:docMk/>
            <pc:sldMk cId="2831128984" sldId="266"/>
            <ac:picMk id="22" creationId="{44A14714-FED1-4BD6-997A-540271F25AF3}"/>
          </ac:picMkLst>
        </pc:picChg>
        <pc:picChg chg="del">
          <ac:chgData name="Paloma Geovanna Moreira" userId="ab2776a23681d2e0" providerId="LiveId" clId="{72FE6E73-EE8A-43D0-BB37-6786B0B4B0A3}" dt="2026-10-24T05:17:47.031" v="8155" actId="478"/>
          <ac:picMkLst>
            <pc:docMk/>
            <pc:sldMk cId="2831128984" sldId="266"/>
            <ac:picMk id="25" creationId="{EEC1EE3D-C29C-411E-B115-8591F764A24B}"/>
          </ac:picMkLst>
        </pc:picChg>
        <pc:picChg chg="add mod modCrop">
          <ac:chgData name="Paloma Geovanna Moreira" userId="ab2776a23681d2e0" providerId="LiveId" clId="{72FE6E73-EE8A-43D0-BB37-6786B0B4B0A3}" dt="2026-10-24T05:59:15.857" v="9291" actId="14100"/>
          <ac:picMkLst>
            <pc:docMk/>
            <pc:sldMk cId="2831128984" sldId="266"/>
            <ac:picMk id="35" creationId="{60E54911-1BA6-B4C9-E7B2-E5407BE7BFC4}"/>
          </ac:picMkLst>
        </pc:picChg>
        <pc:picChg chg="add">
          <ac:chgData name="Paloma Geovanna Moreira" userId="ab2776a23681d2e0" providerId="LiveId" clId="{72FE6E73-EE8A-43D0-BB37-6786B0B4B0A3}" dt="2026-10-24T05:27:21.868" v="8247" actId="22"/>
          <ac:picMkLst>
            <pc:docMk/>
            <pc:sldMk cId="2831128984" sldId="266"/>
            <ac:picMk id="37" creationId="{044CA45D-5BCE-FD25-8390-3C38F49DF85B}"/>
          </ac:picMkLst>
        </pc:picChg>
        <pc:picChg chg="add mod ord">
          <ac:chgData name="Paloma Geovanna Moreira" userId="ab2776a23681d2e0" providerId="LiveId" clId="{72FE6E73-EE8A-43D0-BB37-6786B0B4B0A3}" dt="2026-10-24T05:59:07.978" v="9290" actId="1038"/>
          <ac:picMkLst>
            <pc:docMk/>
            <pc:sldMk cId="2831128984" sldId="266"/>
            <ac:picMk id="39" creationId="{31397619-5A0C-85EA-5190-ABADA53F7CDC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6:54:59.463" v="10423"/>
        <pc:sldMkLst>
          <pc:docMk/>
          <pc:sldMk cId="2008314657" sldId="267"/>
        </pc:sldMkLst>
        <pc:spChg chg="add mod">
          <ac:chgData name="Paloma Geovanna Moreira" userId="ab2776a23681d2e0" providerId="LiveId" clId="{72FE6E73-EE8A-43D0-BB37-6786B0B4B0A3}" dt="2026-10-24T06:41:26.597" v="10222" actId="20577"/>
          <ac:spMkLst>
            <pc:docMk/>
            <pc:sldMk cId="2008314657" sldId="267"/>
            <ac:spMk id="3" creationId="{6C8359F6-AFAA-2B59-B262-EFA47F9071D7}"/>
          </ac:spMkLst>
        </pc:spChg>
        <pc:spChg chg="add">
          <ac:chgData name="Paloma Geovanna Moreira" userId="ab2776a23681d2e0" providerId="LiveId" clId="{72FE6E73-EE8A-43D0-BB37-6786B0B4B0A3}" dt="2026-10-24T05:53:05.210" v="9134" actId="22"/>
          <ac:spMkLst>
            <pc:docMk/>
            <pc:sldMk cId="2008314657" sldId="267"/>
            <ac:spMk id="5" creationId="{A43E5F8B-1A39-F77C-1EE2-210D5F88F105}"/>
          </ac:spMkLst>
        </pc:spChg>
        <pc:spChg chg="add mod">
          <ac:chgData name="Paloma Geovanna Moreira" userId="ab2776a23681d2e0" providerId="LiveId" clId="{72FE6E73-EE8A-43D0-BB37-6786B0B4B0A3}" dt="2026-10-24T05:56:30.987" v="9289" actId="20577"/>
          <ac:spMkLst>
            <pc:docMk/>
            <pc:sldMk cId="2008314657" sldId="267"/>
            <ac:spMk id="7" creationId="{7DCE4182-E66C-141E-71D7-EF1D880F347D}"/>
          </ac:spMkLst>
        </pc:spChg>
        <pc:spChg chg="add del mod">
          <ac:chgData name="Paloma Geovanna Moreira" userId="ab2776a23681d2e0" providerId="LiveId" clId="{72FE6E73-EE8A-43D0-BB37-6786B0B4B0A3}" dt="2026-10-24T06:03:45.979" v="9312" actId="478"/>
          <ac:spMkLst>
            <pc:docMk/>
            <pc:sldMk cId="2008314657" sldId="267"/>
            <ac:spMk id="13" creationId="{D7BA6317-CD7A-F5B8-E996-0CBCB5094964}"/>
          </ac:spMkLst>
        </pc:spChg>
        <pc:spChg chg="add del">
          <ac:chgData name="Paloma Geovanna Moreira" userId="ab2776a23681d2e0" providerId="LiveId" clId="{72FE6E73-EE8A-43D0-BB37-6786B0B4B0A3}" dt="2026-10-24T06:08:07.932" v="9363" actId="22"/>
          <ac:spMkLst>
            <pc:docMk/>
            <pc:sldMk cId="2008314657" sldId="267"/>
            <ac:spMk id="15" creationId="{CAC79936-FBD1-5B80-CDC2-1E1C3486ABD0}"/>
          </ac:spMkLst>
        </pc:spChg>
        <pc:spChg chg="add mod">
          <ac:chgData name="Paloma Geovanna Moreira" userId="ab2776a23681d2e0" providerId="LiveId" clId="{72FE6E73-EE8A-43D0-BB37-6786B0B4B0A3}" dt="2026-10-24T06:21:01.173" v="9926" actId="20577"/>
          <ac:spMkLst>
            <pc:docMk/>
            <pc:sldMk cId="2008314657" sldId="267"/>
            <ac:spMk id="17" creationId="{03F2AF14-B984-F66B-78D8-77C6AFA96249}"/>
          </ac:spMkLst>
        </pc:spChg>
        <pc:spChg chg="add mod">
          <ac:chgData name="Paloma Geovanna Moreira" userId="ab2776a23681d2e0" providerId="LiveId" clId="{72FE6E73-EE8A-43D0-BB37-6786B0B4B0A3}" dt="2026-10-24T06:21:34.769" v="9944" actId="14100"/>
          <ac:spMkLst>
            <pc:docMk/>
            <pc:sldMk cId="2008314657" sldId="267"/>
            <ac:spMk id="19" creationId="{2834D305-0B1B-0719-F396-E445175A95FB}"/>
          </ac:spMkLst>
        </pc:spChg>
        <pc:spChg chg="add del mod">
          <ac:chgData name="Paloma Geovanna Moreira" userId="ab2776a23681d2e0" providerId="LiveId" clId="{72FE6E73-EE8A-43D0-BB37-6786B0B4B0A3}" dt="2026-10-24T06:16:50.546" v="9782"/>
          <ac:spMkLst>
            <pc:docMk/>
            <pc:sldMk cId="2008314657" sldId="267"/>
            <ac:spMk id="22" creationId="{5A08D082-1714-5F28-0912-73B2950754E7}"/>
          </ac:spMkLst>
        </pc:spChg>
        <pc:spChg chg="add mod">
          <ac:chgData name="Paloma Geovanna Moreira" userId="ab2776a23681d2e0" providerId="LiveId" clId="{72FE6E73-EE8A-43D0-BB37-6786B0B4B0A3}" dt="2026-10-24T06:24:55.917" v="9949" actId="14100"/>
          <ac:spMkLst>
            <pc:docMk/>
            <pc:sldMk cId="2008314657" sldId="267"/>
            <ac:spMk id="24" creationId="{DB2141FB-4014-E3F6-392A-9DE8CBF44D39}"/>
          </ac:spMkLst>
        </pc:spChg>
        <pc:spChg chg="del">
          <ac:chgData name="Paloma Geovanna Moreira" userId="ab2776a23681d2e0" providerId="LiveId" clId="{72FE6E73-EE8A-43D0-BB37-6786B0B4B0A3}" dt="2026-10-24T05:53:04.846" v="9133" actId="478"/>
          <ac:spMkLst>
            <pc:docMk/>
            <pc:sldMk cId="2008314657" sldId="267"/>
            <ac:spMk id="84" creationId="{B41E13F9-38AA-46E8-99A0-1D3D4EAAD406}"/>
          </ac:spMkLst>
        </pc:spChg>
        <pc:spChg chg="del mod">
          <ac:chgData name="Paloma Geovanna Moreira" userId="ab2776a23681d2e0" providerId="LiveId" clId="{72FE6E73-EE8A-43D0-BB37-6786B0B4B0A3}" dt="2026-10-23T22:22:31.227" v="721" actId="478"/>
          <ac:spMkLst>
            <pc:docMk/>
            <pc:sldMk cId="2008314657" sldId="267"/>
            <ac:spMk id="85" creationId="{B260A946-E0E8-49B9-8879-3FA88EE89375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88" creationId="{9770A727-C70B-471C-8B05-ADD80243DC74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89" creationId="{C838942E-60C2-40DF-A345-4ED270239086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0" creationId="{D07A03E1-4220-4A46-9E27-64D9201CBD17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1" creationId="{B69671FC-13BD-4CCC-A12E-F1CB3F86B6B1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2" creationId="{ABFDDEFD-C806-4033-BA03-C5872D081AF2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3" creationId="{3DD34A17-A6F1-4103-BF37-5B68C18F7211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4" creationId="{812B3308-FCFA-4E4D-8B7C-2FC42100E2C0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7" creationId="{CDBA7BB5-0067-4D09-BA65-C5C59A1B455A}"/>
          </ac:spMkLst>
        </pc:spChg>
        <pc:spChg chg="del">
          <ac:chgData name="Paloma Geovanna Moreira" userId="ab2776a23681d2e0" providerId="LiveId" clId="{72FE6E73-EE8A-43D0-BB37-6786B0B4B0A3}" dt="2026-10-24T05:53:11.548" v="9135" actId="478"/>
          <ac:spMkLst>
            <pc:docMk/>
            <pc:sldMk cId="2008314657" sldId="267"/>
            <ac:spMk id="98" creationId="{6ED9C1E8-8809-4F7C-93F5-BBAB08736FCF}"/>
          </ac:spMkLst>
        </pc:spChg>
        <pc:picChg chg="add mod modCrop">
          <ac:chgData name="Paloma Geovanna Moreira" userId="ab2776a23681d2e0" providerId="LiveId" clId="{72FE6E73-EE8A-43D0-BB37-6786B0B4B0A3}" dt="2026-10-24T06:54:59.463" v="10423"/>
          <ac:picMkLst>
            <pc:docMk/>
            <pc:sldMk cId="2008314657" sldId="267"/>
            <ac:picMk id="11" creationId="{402A7160-3D5C-048E-59EB-CC3DA99D5BCC}"/>
          </ac:picMkLst>
        </pc:picChg>
        <pc:picChg chg="add del">
          <ac:chgData name="Paloma Geovanna Moreira" userId="ab2776a23681d2e0" providerId="LiveId" clId="{72FE6E73-EE8A-43D0-BB37-6786B0B4B0A3}" dt="2026-10-24T06:10:20.984" v="9413" actId="478"/>
          <ac:picMkLst>
            <pc:docMk/>
            <pc:sldMk cId="2008314657" sldId="267"/>
            <ac:picMk id="21" creationId="{7CE69474-4834-E451-461B-5044AF4EC913}"/>
          </ac:picMkLst>
        </pc:picChg>
        <pc:picChg chg="del">
          <ac:chgData name="Paloma Geovanna Moreira" userId="ab2776a23681d2e0" providerId="LiveId" clId="{72FE6E73-EE8A-43D0-BB37-6786B0B4B0A3}" dt="2026-10-24T05:53:11.548" v="9135" actId="478"/>
          <ac:picMkLst>
            <pc:docMk/>
            <pc:sldMk cId="2008314657" sldId="267"/>
            <ac:picMk id="87" creationId="{315BDA7E-78FE-4ED8-8C0A-BB73D9B3D1E0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7:11:09.978" v="10590" actId="478"/>
        <pc:sldMkLst>
          <pc:docMk/>
          <pc:sldMk cId="2008314657" sldId="268"/>
        </pc:sldMkLst>
        <pc:spChg chg="add mod">
          <ac:chgData name="Paloma Geovanna Moreira" userId="ab2776a23681d2e0" providerId="LiveId" clId="{72FE6E73-EE8A-43D0-BB37-6786B0B4B0A3}" dt="2026-10-24T06:41:23.452" v="10220" actId="20577"/>
          <ac:spMkLst>
            <pc:docMk/>
            <pc:sldMk cId="2008314657" sldId="268"/>
            <ac:spMk id="3" creationId="{72D87E2A-B8BD-1618-19E8-3623F8016498}"/>
          </ac:spMkLst>
        </pc:spChg>
        <pc:spChg chg="add mod">
          <ac:chgData name="Paloma Geovanna Moreira" userId="ab2776a23681d2e0" providerId="LiveId" clId="{72FE6E73-EE8A-43D0-BB37-6786B0B4B0A3}" dt="2026-10-24T06:27:48.868" v="9976" actId="20577"/>
          <ac:spMkLst>
            <pc:docMk/>
            <pc:sldMk cId="2008314657" sldId="268"/>
            <ac:spMk id="5" creationId="{152341C7-C7F3-0E16-7D79-22FB4EB74D50}"/>
          </ac:spMkLst>
        </pc:spChg>
        <pc:spChg chg="add mod">
          <ac:chgData name="Paloma Geovanna Moreira" userId="ab2776a23681d2e0" providerId="LiveId" clId="{72FE6E73-EE8A-43D0-BB37-6786B0B4B0A3}" dt="2026-10-24T06:34:21.783" v="10163" actId="20577"/>
          <ac:spMkLst>
            <pc:docMk/>
            <pc:sldMk cId="2008314657" sldId="268"/>
            <ac:spMk id="7" creationId="{A5A5E95B-D260-813E-ABAE-84BC40C9C250}"/>
          </ac:spMkLst>
        </pc:spChg>
        <pc:spChg chg="add del">
          <ac:chgData name="Paloma Geovanna Moreira" userId="ab2776a23681d2e0" providerId="LiveId" clId="{72FE6E73-EE8A-43D0-BB37-6786B0B4B0A3}" dt="2026-10-24T06:30:11.401" v="10031" actId="22"/>
          <ac:spMkLst>
            <pc:docMk/>
            <pc:sldMk cId="2008314657" sldId="268"/>
            <ac:spMk id="13" creationId="{302F5263-D2F7-EAC7-5948-40A86AD1C9C3}"/>
          </ac:spMkLst>
        </pc:spChg>
        <pc:spChg chg="add del">
          <ac:chgData name="Paloma Geovanna Moreira" userId="ab2776a23681d2e0" providerId="LiveId" clId="{72FE6E73-EE8A-43D0-BB37-6786B0B4B0A3}" dt="2026-10-24T06:30:11.401" v="10031" actId="22"/>
          <ac:spMkLst>
            <pc:docMk/>
            <pc:sldMk cId="2008314657" sldId="268"/>
            <ac:spMk id="15" creationId="{B7894AE3-E1C1-16AC-A9FC-38E779EF5500}"/>
          </ac:spMkLst>
        </pc:spChg>
        <pc:spChg chg="add del">
          <ac:chgData name="Paloma Geovanna Moreira" userId="ab2776a23681d2e0" providerId="LiveId" clId="{72FE6E73-EE8A-43D0-BB37-6786B0B4B0A3}" dt="2026-10-24T06:30:11.401" v="10031" actId="22"/>
          <ac:spMkLst>
            <pc:docMk/>
            <pc:sldMk cId="2008314657" sldId="268"/>
            <ac:spMk id="17" creationId="{45C0694A-E8DB-BB64-32FB-663DE2F192DD}"/>
          </ac:spMkLst>
        </pc:spChg>
        <pc:spChg chg="add del">
          <ac:chgData name="Paloma Geovanna Moreira" userId="ab2776a23681d2e0" providerId="LiveId" clId="{72FE6E73-EE8A-43D0-BB37-6786B0B4B0A3}" dt="2026-10-24T06:30:11.401" v="10031" actId="22"/>
          <ac:spMkLst>
            <pc:docMk/>
            <pc:sldMk cId="2008314657" sldId="268"/>
            <ac:spMk id="19" creationId="{A7A1AC35-B040-368E-F8C7-AB66E741A023}"/>
          </ac:spMkLst>
        </pc:spChg>
        <pc:spChg chg="add del">
          <ac:chgData name="Paloma Geovanna Moreira" userId="ab2776a23681d2e0" providerId="LiveId" clId="{72FE6E73-EE8A-43D0-BB37-6786B0B4B0A3}" dt="2026-10-24T06:30:11.401" v="10031" actId="22"/>
          <ac:spMkLst>
            <pc:docMk/>
            <pc:sldMk cId="2008314657" sldId="268"/>
            <ac:spMk id="21" creationId="{374BAC5B-2AB4-C90A-3CD5-EB0C42A36770}"/>
          </ac:spMkLst>
        </pc:spChg>
        <pc:spChg chg="add mod ord">
          <ac:chgData name="Paloma Geovanna Moreira" userId="ab2776a23681d2e0" providerId="LiveId" clId="{72FE6E73-EE8A-43D0-BB37-6786B0B4B0A3}" dt="2026-10-24T06:44:40.918" v="10257" actId="21"/>
          <ac:spMkLst>
            <pc:docMk/>
            <pc:sldMk cId="2008314657" sldId="268"/>
            <ac:spMk id="23" creationId="{3862EBBE-1FE6-3CB3-B010-F840D4CA2FE9}"/>
          </ac:spMkLst>
        </pc:spChg>
        <pc:spChg chg="add del mod ord">
          <ac:chgData name="Paloma Geovanna Moreira" userId="ab2776a23681d2e0" providerId="LiveId" clId="{72FE6E73-EE8A-43D0-BB37-6786B0B4B0A3}" dt="2026-10-24T06:45:26.878" v="10266" actId="21"/>
          <ac:spMkLst>
            <pc:docMk/>
            <pc:sldMk cId="2008314657" sldId="268"/>
            <ac:spMk id="25" creationId="{9344C544-E91E-D7DD-34F9-35FA5DDD3B56}"/>
          </ac:spMkLst>
        </pc:spChg>
        <pc:spChg chg="add del">
          <ac:chgData name="Paloma Geovanna Moreira" userId="ab2776a23681d2e0" providerId="LiveId" clId="{72FE6E73-EE8A-43D0-BB37-6786B0B4B0A3}" dt="2026-10-24T06:31:33.960" v="10038" actId="478"/>
          <ac:spMkLst>
            <pc:docMk/>
            <pc:sldMk cId="2008314657" sldId="268"/>
            <ac:spMk id="27" creationId="{A09183D7-EACB-B64B-A813-A2F031D53BFC}"/>
          </ac:spMkLst>
        </pc:spChg>
        <pc:spChg chg="add del">
          <ac:chgData name="Paloma Geovanna Moreira" userId="ab2776a23681d2e0" providerId="LiveId" clId="{72FE6E73-EE8A-43D0-BB37-6786B0B4B0A3}" dt="2026-10-24T06:31:33.960" v="10038" actId="478"/>
          <ac:spMkLst>
            <pc:docMk/>
            <pc:sldMk cId="2008314657" sldId="268"/>
            <ac:spMk id="29" creationId="{BB3F29D4-AD51-ACC0-137F-1B8CED497A7A}"/>
          </ac:spMkLst>
        </pc:spChg>
        <pc:spChg chg="add del">
          <ac:chgData name="Paloma Geovanna Moreira" userId="ab2776a23681d2e0" providerId="LiveId" clId="{72FE6E73-EE8A-43D0-BB37-6786B0B4B0A3}" dt="2026-10-24T06:39:13.089" v="10206" actId="478"/>
          <ac:spMkLst>
            <pc:docMk/>
            <pc:sldMk cId="2008314657" sldId="268"/>
            <ac:spMk id="33" creationId="{5ACD0761-B10B-BF52-DDF0-B85663201D62}"/>
          </ac:spMkLst>
        </pc:spChg>
        <pc:spChg chg="add del mod">
          <ac:chgData name="Paloma Geovanna Moreira" userId="ab2776a23681d2e0" providerId="LiveId" clId="{72FE6E73-EE8A-43D0-BB37-6786B0B4B0A3}" dt="2026-10-24T06:44:12.170" v="10253"/>
          <ac:spMkLst>
            <pc:docMk/>
            <pc:sldMk cId="2008314657" sldId="268"/>
            <ac:spMk id="36" creationId="{9CCC2239-818B-BF48-4951-8EEE684B13C3}"/>
          </ac:spMkLst>
        </pc:spChg>
        <pc:spChg chg="add mod ord">
          <ac:chgData name="Paloma Geovanna Moreira" userId="ab2776a23681d2e0" providerId="LiveId" clId="{72FE6E73-EE8A-43D0-BB37-6786B0B4B0A3}" dt="2026-10-24T06:56:54.995" v="10438" actId="1035"/>
          <ac:spMkLst>
            <pc:docMk/>
            <pc:sldMk cId="2008314657" sldId="268"/>
            <ac:spMk id="38" creationId="{7A0A797A-ABE1-015A-89A7-6D02CA424C26}"/>
          </ac:spMkLst>
        </pc:spChg>
        <pc:spChg chg="add mod">
          <ac:chgData name="Paloma Geovanna Moreira" userId="ab2776a23681d2e0" providerId="LiveId" clId="{72FE6E73-EE8A-43D0-BB37-6786B0B4B0A3}" dt="2026-10-24T07:05:14.635" v="10588" actId="20577"/>
          <ac:spMkLst>
            <pc:docMk/>
            <pc:sldMk cId="2008314657" sldId="268"/>
            <ac:spMk id="40" creationId="{FB5B9822-3117-283E-4230-FF7E00F0E463}"/>
          </ac:spMkLst>
        </pc:spChg>
        <pc:spChg chg="add mod">
          <ac:chgData name="Paloma Geovanna Moreira" userId="ab2776a23681d2e0" providerId="LiveId" clId="{72FE6E73-EE8A-43D0-BB37-6786B0B4B0A3}" dt="2026-10-24T06:56:39.755" v="10431" actId="1036"/>
          <ac:spMkLst>
            <pc:docMk/>
            <pc:sldMk cId="2008314657" sldId="268"/>
            <ac:spMk id="48" creationId="{81AC63F3-3AEA-A176-0BF2-B463F4E5B5A1}"/>
          </ac:spMkLst>
        </pc:spChg>
        <pc:spChg chg="del">
          <ac:chgData name="Paloma Geovanna Moreira" userId="ab2776a23681d2e0" providerId="LiveId" clId="{72FE6E73-EE8A-43D0-BB37-6786B0B4B0A3}" dt="2026-10-24T06:26:57.044" v="9961" actId="478"/>
          <ac:spMkLst>
            <pc:docMk/>
            <pc:sldMk cId="2008314657" sldId="268"/>
            <ac:spMk id="84" creationId="{52D83FD3-6C5E-497C-8593-EAA033FD4F9C}"/>
          </ac:spMkLst>
        </pc:spChg>
        <pc:spChg chg="del mod">
          <ac:chgData name="Paloma Geovanna Moreira" userId="ab2776a23681d2e0" providerId="LiveId" clId="{72FE6E73-EE8A-43D0-BB37-6786B0B4B0A3}" dt="2026-10-23T22:22:37.834" v="725" actId="478"/>
          <ac:spMkLst>
            <pc:docMk/>
            <pc:sldMk cId="2008314657" sldId="268"/>
            <ac:spMk id="85" creationId="{F6002A70-9A25-46FE-AEFB-9A376C22719F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87" creationId="{9761107A-A45B-4404-8919-F2179128FDF4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89" creationId="{BA03B260-FDC7-42A6-9538-2103B409C136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0" creationId="{89D02EB1-D881-4171-88CA-850204972A75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2" creationId="{7C8B6A75-9A94-4854-B153-D46614F7C451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3" creationId="{06431A68-ABB5-4A7B-9100-0418B4B726D6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5" creationId="{FC787737-13E9-45F7-8556-FD07DB39F454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6" creationId="{999F46F4-FB8F-429F-90D1-F523E25BE205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98" creationId="{401FA7B8-156B-4AA7-B275-03E6CC6A1824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101" creationId="{D83CD2C4-46A2-4478-B134-C051D95E6DDC}"/>
          </ac:spMkLst>
        </pc:spChg>
        <pc:spChg chg="del">
          <ac:chgData name="Paloma Geovanna Moreira" userId="ab2776a23681d2e0" providerId="LiveId" clId="{72FE6E73-EE8A-43D0-BB37-6786B0B4B0A3}" dt="2026-10-24T06:26:49.568" v="9960" actId="478"/>
          <ac:spMkLst>
            <pc:docMk/>
            <pc:sldMk cId="2008314657" sldId="268"/>
            <ac:spMk id="102" creationId="{BA8FA84A-F79B-44B0-8631-EB39FDC6A252}"/>
          </ac:spMkLst>
        </pc:spChg>
        <pc:picChg chg="add del">
          <ac:chgData name="Paloma Geovanna Moreira" userId="ab2776a23681d2e0" providerId="LiveId" clId="{72FE6E73-EE8A-43D0-BB37-6786B0B4B0A3}" dt="2026-10-24T06:30:11.401" v="10031" actId="22"/>
          <ac:picMkLst>
            <pc:docMk/>
            <pc:sldMk cId="2008314657" sldId="268"/>
            <ac:picMk id="11" creationId="{D54B804E-D70E-7480-2E29-D5163F88D8E8}"/>
          </ac:picMkLst>
        </pc:picChg>
        <pc:picChg chg="add del">
          <ac:chgData name="Paloma Geovanna Moreira" userId="ab2776a23681d2e0" providerId="LiveId" clId="{72FE6E73-EE8A-43D0-BB37-6786B0B4B0A3}" dt="2026-10-24T06:39:10.272" v="10205" actId="478"/>
          <ac:picMkLst>
            <pc:docMk/>
            <pc:sldMk cId="2008314657" sldId="268"/>
            <ac:picMk id="31" creationId="{1230D4F4-69BE-F216-6457-70AD61AA9389}"/>
          </ac:picMkLst>
        </pc:picChg>
        <pc:picChg chg="add del mod modCrop">
          <ac:chgData name="Paloma Geovanna Moreira" userId="ab2776a23681d2e0" providerId="LiveId" clId="{72FE6E73-EE8A-43D0-BB37-6786B0B4B0A3}" dt="2026-10-24T06:47:56.704" v="10328" actId="478"/>
          <ac:picMkLst>
            <pc:docMk/>
            <pc:sldMk cId="2008314657" sldId="268"/>
            <ac:picMk id="35" creationId="{B2D1D736-0323-121A-07D9-5EB24FAB0A6E}"/>
          </ac:picMkLst>
        </pc:picChg>
        <pc:picChg chg="add del">
          <ac:chgData name="Paloma Geovanna Moreira" userId="ab2776a23681d2e0" providerId="LiveId" clId="{72FE6E73-EE8A-43D0-BB37-6786B0B4B0A3}" dt="2026-10-24T06:45:58.831" v="10296" actId="478"/>
          <ac:picMkLst>
            <pc:docMk/>
            <pc:sldMk cId="2008314657" sldId="268"/>
            <ac:picMk id="42" creationId="{CF3B3CB1-0005-07C9-C3B5-CD8A492C5B34}"/>
          </ac:picMkLst>
        </pc:picChg>
        <pc:picChg chg="add del">
          <ac:chgData name="Paloma Geovanna Moreira" userId="ab2776a23681d2e0" providerId="LiveId" clId="{72FE6E73-EE8A-43D0-BB37-6786B0B4B0A3}" dt="2026-10-24T06:46:49.853" v="10308" actId="478"/>
          <ac:picMkLst>
            <pc:docMk/>
            <pc:sldMk cId="2008314657" sldId="268"/>
            <ac:picMk id="44" creationId="{1F9437C3-E5E3-8576-9918-E8565D31C313}"/>
          </ac:picMkLst>
        </pc:picChg>
        <pc:picChg chg="add mod modCrop">
          <ac:chgData name="Paloma Geovanna Moreira" userId="ab2776a23681d2e0" providerId="LiveId" clId="{72FE6E73-EE8A-43D0-BB37-6786B0B4B0A3}" dt="2026-10-24T06:56:39.755" v="10431" actId="1036"/>
          <ac:picMkLst>
            <pc:docMk/>
            <pc:sldMk cId="2008314657" sldId="268"/>
            <ac:picMk id="46" creationId="{4566CA15-4BB4-5AF3-726C-A282AFE95139}"/>
          </ac:picMkLst>
        </pc:picChg>
        <pc:picChg chg="add del">
          <ac:chgData name="Paloma Geovanna Moreira" userId="ab2776a23681d2e0" providerId="LiveId" clId="{72FE6E73-EE8A-43D0-BB37-6786B0B4B0A3}" dt="2026-10-24T07:11:09.978" v="10590" actId="478"/>
          <ac:picMkLst>
            <pc:docMk/>
            <pc:sldMk cId="2008314657" sldId="268"/>
            <ac:picMk id="50" creationId="{3FFD20AA-38B1-2A79-A0C5-66A438DFBFD6}"/>
          </ac:picMkLst>
        </pc:picChg>
      </pc:sldChg>
      <pc:sldChg chg="addSp delSp modSp mod modNotesTx">
        <pc:chgData name="Paloma Geovanna Moreira" userId="ab2776a23681d2e0" providerId="LiveId" clId="{72FE6E73-EE8A-43D0-BB37-6786B0B4B0A3}" dt="2026-10-24T08:04:30.736" v="11795" actId="1076"/>
        <pc:sldMkLst>
          <pc:docMk/>
          <pc:sldMk cId="2008314657" sldId="269"/>
        </pc:sldMkLst>
        <pc:spChg chg="add mod">
          <ac:chgData name="Paloma Geovanna Moreira" userId="ab2776a23681d2e0" providerId="LiveId" clId="{72FE6E73-EE8A-43D0-BB37-6786B0B4B0A3}" dt="2026-10-24T06:41:18.502" v="10218" actId="20577"/>
          <ac:spMkLst>
            <pc:docMk/>
            <pc:sldMk cId="2008314657" sldId="269"/>
            <ac:spMk id="3" creationId="{6A449874-8284-F11B-E1EA-E8B0CD31436E}"/>
          </ac:spMkLst>
        </pc:spChg>
        <pc:spChg chg="add mod">
          <ac:chgData name="Paloma Geovanna Moreira" userId="ab2776a23681d2e0" providerId="LiveId" clId="{72FE6E73-EE8A-43D0-BB37-6786B0B4B0A3}" dt="2026-10-24T08:02:30.981" v="11777" actId="12788"/>
          <ac:spMkLst>
            <pc:docMk/>
            <pc:sldMk cId="2008314657" sldId="269"/>
            <ac:spMk id="5" creationId="{1FF18ED0-3C8D-F084-7BE3-8E41C9859833}"/>
          </ac:spMkLst>
        </pc:spChg>
        <pc:spChg chg="add mod">
          <ac:chgData name="Paloma Geovanna Moreira" userId="ab2776a23681d2e0" providerId="LiveId" clId="{72FE6E73-EE8A-43D0-BB37-6786B0B4B0A3}" dt="2026-10-24T07:03:52.803" v="10520" actId="20577"/>
          <ac:spMkLst>
            <pc:docMk/>
            <pc:sldMk cId="2008314657" sldId="269"/>
            <ac:spMk id="7" creationId="{9383AD2B-E9E3-941A-74B1-204D3A8FE56A}"/>
          </ac:spMkLst>
        </pc:spChg>
        <pc:spChg chg="add del">
          <ac:chgData name="Paloma Geovanna Moreira" userId="ab2776a23681d2e0" providerId="LiveId" clId="{72FE6E73-EE8A-43D0-BB37-6786B0B4B0A3}" dt="2026-10-24T08:02:03.202" v="11772" actId="478"/>
          <ac:spMkLst>
            <pc:docMk/>
            <pc:sldMk cId="2008314657" sldId="269"/>
            <ac:spMk id="21" creationId="{13B192D1-DD72-18B7-E419-74C90141F570}"/>
          </ac:spMkLst>
        </pc:spChg>
        <pc:spChg chg="add del mod">
          <ac:chgData name="Paloma Geovanna Moreira" userId="ab2776a23681d2e0" providerId="LiveId" clId="{72FE6E73-EE8A-43D0-BB37-6786B0B4B0A3}" dt="2026-10-24T08:02:03.202" v="11772" actId="478"/>
          <ac:spMkLst>
            <pc:docMk/>
            <pc:sldMk cId="2008314657" sldId="269"/>
            <ac:spMk id="23" creationId="{65F83829-9DD5-E05D-86AE-1EB81910A46E}"/>
          </ac:spMkLst>
        </pc:spChg>
        <pc:spChg chg="add mod">
          <ac:chgData name="Paloma Geovanna Moreira" userId="ab2776a23681d2e0" providerId="LiveId" clId="{72FE6E73-EE8A-43D0-BB37-6786B0B4B0A3}" dt="2026-10-24T08:04:30.736" v="11795" actId="1076"/>
          <ac:spMkLst>
            <pc:docMk/>
            <pc:sldMk cId="2008314657" sldId="269"/>
            <ac:spMk id="29" creationId="{11EC84F4-29E6-712E-D802-93E557808955}"/>
          </ac:spMkLst>
        </pc:spChg>
        <pc:spChg chg="del">
          <ac:chgData name="Paloma Geovanna Moreira" userId="ab2776a23681d2e0" providerId="LiveId" clId="{72FE6E73-EE8A-43D0-BB37-6786B0B4B0A3}" dt="2026-10-24T06:57:31.442" v="10440" actId="478"/>
          <ac:spMkLst>
            <pc:docMk/>
            <pc:sldMk cId="2008314657" sldId="269"/>
            <ac:spMk id="84" creationId="{B5A21372-B68B-4125-9CE8-296C9CE393D9}"/>
          </ac:spMkLst>
        </pc:spChg>
        <pc:spChg chg="del mod">
          <ac:chgData name="Paloma Geovanna Moreira" userId="ab2776a23681d2e0" providerId="LiveId" clId="{72FE6E73-EE8A-43D0-BB37-6786B0B4B0A3}" dt="2026-10-23T22:22:48.575" v="731" actId="478"/>
          <ac:spMkLst>
            <pc:docMk/>
            <pc:sldMk cId="2008314657" sldId="269"/>
            <ac:spMk id="85" creationId="{8E36724A-3AE5-4A57-BD8B-66B278DEE311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88" creationId="{CE3824BC-AC00-4642-B329-831BABF89CB4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89" creationId="{5FB344CF-AF3E-4811-B672-B7A66F4EAD5B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0" creationId="{7F8712C8-3CF6-456A-9638-0E17DED82C5E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1" creationId="{5376782F-94CE-4FC2-BFD6-30CBF9BF335E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2" creationId="{B396A0BA-3082-4470-9709-85FC65B7F348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3" creationId="{47841EDD-6ED5-4085-B726-F2C3BD6A8EB6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4" creationId="{8616B96D-86AE-481A-A7CD-6F0580C22027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99" creationId="{AA1BB326-E2D2-47E0-B36B-8E03F0462389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100" creationId="{7AE0DCC9-D361-4854-84DF-4C075A6FF1A1}"/>
          </ac:spMkLst>
        </pc:spChg>
        <pc:spChg chg="del">
          <ac:chgData name="Paloma Geovanna Moreira" userId="ab2776a23681d2e0" providerId="LiveId" clId="{72FE6E73-EE8A-43D0-BB37-6786B0B4B0A3}" dt="2026-10-24T06:57:20.718" v="10439" actId="478"/>
          <ac:spMkLst>
            <pc:docMk/>
            <pc:sldMk cId="2008314657" sldId="269"/>
            <ac:spMk id="101" creationId="{4C5DE5A4-CFB8-4828-A5A4-2B0876669653}"/>
          </ac:spMkLst>
        </pc:spChg>
        <pc:picChg chg="add del mod modCrop">
          <ac:chgData name="Paloma Geovanna Moreira" userId="ab2776a23681d2e0" providerId="LiveId" clId="{72FE6E73-EE8A-43D0-BB37-6786B0B4B0A3}" dt="2026-10-24T07:13:05.846" v="10596" actId="478"/>
          <ac:picMkLst>
            <pc:docMk/>
            <pc:sldMk cId="2008314657" sldId="269"/>
            <ac:picMk id="11" creationId="{D497A040-AFED-72C9-D568-AAD18F91175D}"/>
          </ac:picMkLst>
        </pc:picChg>
        <pc:picChg chg="add del">
          <ac:chgData name="Paloma Geovanna Moreira" userId="ab2776a23681d2e0" providerId="LiveId" clId="{72FE6E73-EE8A-43D0-BB37-6786B0B4B0A3}" dt="2026-10-24T07:12:29.578" v="10595" actId="22"/>
          <ac:picMkLst>
            <pc:docMk/>
            <pc:sldMk cId="2008314657" sldId="269"/>
            <ac:picMk id="13" creationId="{E92A384E-F93E-3D4B-570D-5674E3010783}"/>
          </ac:picMkLst>
        </pc:picChg>
        <pc:picChg chg="add del mod modCrop">
          <ac:chgData name="Paloma Geovanna Moreira" userId="ab2776a23681d2e0" providerId="LiveId" clId="{72FE6E73-EE8A-43D0-BB37-6786B0B4B0A3}" dt="2026-10-24T07:15:22.592" v="10630" actId="478"/>
          <ac:picMkLst>
            <pc:docMk/>
            <pc:sldMk cId="2008314657" sldId="269"/>
            <ac:picMk id="14" creationId="{264EA513-A3FF-04EC-A967-43C987B1E2C1}"/>
          </ac:picMkLst>
        </pc:picChg>
        <pc:picChg chg="add del mod modCrop">
          <ac:chgData name="Paloma Geovanna Moreira" userId="ab2776a23681d2e0" providerId="LiveId" clId="{72FE6E73-EE8A-43D0-BB37-6786B0B4B0A3}" dt="2026-10-24T08:02:03.202" v="11772" actId="478"/>
          <ac:picMkLst>
            <pc:docMk/>
            <pc:sldMk cId="2008314657" sldId="269"/>
            <ac:picMk id="15" creationId="{A66D906A-9030-4B37-D41A-DECD57F2D2BC}"/>
          </ac:picMkLst>
        </pc:picChg>
        <pc:picChg chg="add del">
          <ac:chgData name="Paloma Geovanna Moreira" userId="ab2776a23681d2e0" providerId="LiveId" clId="{72FE6E73-EE8A-43D0-BB37-6786B0B4B0A3}" dt="2026-10-24T08:01:57.612" v="11771" actId="22"/>
          <ac:picMkLst>
            <pc:docMk/>
            <pc:sldMk cId="2008314657" sldId="269"/>
            <ac:picMk id="25" creationId="{70879463-FD03-C745-AB05-EC2497C80EB9}"/>
          </ac:picMkLst>
        </pc:picChg>
        <pc:picChg chg="add mod modCrop">
          <ac:chgData name="Paloma Geovanna Moreira" userId="ab2776a23681d2e0" providerId="LiveId" clId="{72FE6E73-EE8A-43D0-BB37-6786B0B4B0A3}" dt="2026-10-24T08:03:26.047" v="11792" actId="1037"/>
          <ac:picMkLst>
            <pc:docMk/>
            <pc:sldMk cId="2008314657" sldId="269"/>
            <ac:picMk id="27" creationId="{3799707C-B7CE-9308-8F09-562DBF85662A}"/>
          </ac:picMkLst>
        </pc:picChg>
        <pc:cxnChg chg="add del mod">
          <ac:chgData name="Paloma Geovanna Moreira" userId="ab2776a23681d2e0" providerId="LiveId" clId="{72FE6E73-EE8A-43D0-BB37-6786B0B4B0A3}" dt="2026-10-24T07:17:31.467" v="10636" actId="478"/>
          <ac:cxnSpMkLst>
            <pc:docMk/>
            <pc:sldMk cId="2008314657" sldId="269"/>
            <ac:cxnSpMk id="17" creationId="{236A37D9-B455-7BA8-B8E3-9340D4F53C4A}"/>
          </ac:cxnSpMkLst>
        </pc:cxnChg>
      </pc:sldChg>
      <pc:sldChg chg="addSp delSp modSp del mod modNotesTx">
        <pc:chgData name="Paloma Geovanna Moreira" userId="ab2776a23681d2e0" providerId="LiveId" clId="{72FE6E73-EE8A-43D0-BB37-6786B0B4B0A3}" dt="2026-10-24T08:08:14.628" v="11862" actId="2696"/>
        <pc:sldMkLst>
          <pc:docMk/>
          <pc:sldMk cId="2831128984" sldId="270"/>
        </pc:sldMkLst>
        <pc:spChg chg="add mod">
          <ac:chgData name="Paloma Geovanna Moreira" userId="ab2776a23681d2e0" providerId="LiveId" clId="{72FE6E73-EE8A-43D0-BB37-6786B0B4B0A3}" dt="2026-10-24T06:40:52.126" v="10215" actId="20577"/>
          <ac:spMkLst>
            <pc:docMk/>
            <pc:sldMk cId="2831128984" sldId="270"/>
            <ac:spMk id="3" creationId="{C0978404-267A-254C-300B-B952626C6BC0}"/>
          </ac:spMkLst>
        </pc:spChg>
        <pc:spChg chg="add mod">
          <ac:chgData name="Paloma Geovanna Moreira" userId="ab2776a23681d2e0" providerId="LiveId" clId="{72FE6E73-EE8A-43D0-BB37-6786B0B4B0A3}" dt="2026-10-24T07:24:34.533" v="10694" actId="20577"/>
          <ac:spMkLst>
            <pc:docMk/>
            <pc:sldMk cId="2831128984" sldId="270"/>
            <ac:spMk id="5" creationId="{D2BE1629-C1E3-B3FB-C5AC-C9DB06C2C8FA}"/>
          </ac:spMkLst>
        </pc:spChg>
        <pc:spChg chg="add mod">
          <ac:chgData name="Paloma Geovanna Moreira" userId="ab2776a23681d2e0" providerId="LiveId" clId="{72FE6E73-EE8A-43D0-BB37-6786B0B4B0A3}" dt="2026-10-24T07:47:06.692" v="11197" actId="20577"/>
          <ac:spMkLst>
            <pc:docMk/>
            <pc:sldMk cId="2831128984" sldId="270"/>
            <ac:spMk id="7" creationId="{931CA83F-FEA0-1E05-DB9B-4BB75A19EA2F}"/>
          </ac:spMkLst>
        </pc:spChg>
        <pc:spChg chg="add mod">
          <ac:chgData name="Paloma Geovanna Moreira" userId="ab2776a23681d2e0" providerId="LiveId" clId="{72FE6E73-EE8A-43D0-BB37-6786B0B4B0A3}" dt="2026-10-24T07:49:44.968" v="11329" actId="207"/>
          <ac:spMkLst>
            <pc:docMk/>
            <pc:sldMk cId="2831128984" sldId="270"/>
            <ac:spMk id="11" creationId="{E101EEA7-1760-8FF5-4D7A-0D90075AD26E}"/>
          </ac:spMkLst>
        </pc:spChg>
        <pc:spChg chg="add mod">
          <ac:chgData name="Paloma Geovanna Moreira" userId="ab2776a23681d2e0" providerId="LiveId" clId="{72FE6E73-EE8A-43D0-BB37-6786B0B4B0A3}" dt="2026-10-24T08:00:23.384" v="11760" actId="1036"/>
          <ac:spMkLst>
            <pc:docMk/>
            <pc:sldMk cId="2831128984" sldId="270"/>
            <ac:spMk id="13" creationId="{7306F8F7-2DCD-4561-3FC5-FA7D0633EF23}"/>
          </ac:spMkLst>
        </pc:spChg>
        <pc:spChg chg="add mod">
          <ac:chgData name="Paloma Geovanna Moreira" userId="ab2776a23681d2e0" providerId="LiveId" clId="{72FE6E73-EE8A-43D0-BB37-6786B0B4B0A3}" dt="2026-10-24T07:49:42.870" v="11328" actId="207"/>
          <ac:spMkLst>
            <pc:docMk/>
            <pc:sldMk cId="2831128984" sldId="270"/>
            <ac:spMk id="15" creationId="{33367ADD-C246-9130-6CE9-D6D4D2DDEEE6}"/>
          </ac:spMkLst>
        </pc:spChg>
        <pc:spChg chg="add mod">
          <ac:chgData name="Paloma Geovanna Moreira" userId="ab2776a23681d2e0" providerId="LiveId" clId="{72FE6E73-EE8A-43D0-BB37-6786B0B4B0A3}" dt="2026-10-24T08:05:40.875" v="11835" actId="20577"/>
          <ac:spMkLst>
            <pc:docMk/>
            <pc:sldMk cId="2831128984" sldId="270"/>
            <ac:spMk id="17" creationId="{DDD23DA6-13B9-7D64-1F64-EC7A8B5AD16E}"/>
          </ac:spMkLst>
        </pc:spChg>
        <pc:spChg chg="add mod">
          <ac:chgData name="Paloma Geovanna Moreira" userId="ab2776a23681d2e0" providerId="LiveId" clId="{72FE6E73-EE8A-43D0-BB37-6786B0B4B0A3}" dt="2026-10-24T07:49:40.220" v="11327" actId="207"/>
          <ac:spMkLst>
            <pc:docMk/>
            <pc:sldMk cId="2831128984" sldId="270"/>
            <ac:spMk id="19" creationId="{6A9F4F87-7E33-0478-305A-E130988CC275}"/>
          </ac:spMkLst>
        </pc:spChg>
        <pc:spChg chg="del">
          <ac:chgData name="Paloma Geovanna Moreira" userId="ab2776a23681d2e0" providerId="LiveId" clId="{72FE6E73-EE8A-43D0-BB37-6786B0B4B0A3}" dt="2026-10-24T07:24:22.305" v="10663" actId="478"/>
          <ac:spMkLst>
            <pc:docMk/>
            <pc:sldMk cId="2831128984" sldId="270"/>
            <ac:spMk id="23" creationId="{918ACD89-DB80-4BD1-8082-3538591BAD80}"/>
          </ac:spMkLst>
        </pc:spChg>
        <pc:spChg chg="del mod">
          <ac:chgData name="Paloma Geovanna Moreira" userId="ab2776a23681d2e0" providerId="LiveId" clId="{72FE6E73-EE8A-43D0-BB37-6786B0B4B0A3}" dt="2026-10-23T22:22:55.637" v="737" actId="478"/>
          <ac:spMkLst>
            <pc:docMk/>
            <pc:sldMk cId="2831128984" sldId="270"/>
            <ac:spMk id="24" creationId="{ED720488-925D-448F-8C2C-90E7B275B06A}"/>
          </ac:spMkLst>
        </pc:spChg>
        <pc:spChg chg="del">
          <ac:chgData name="Paloma Geovanna Moreira" userId="ab2776a23681d2e0" providerId="LiveId" clId="{72FE6E73-EE8A-43D0-BB37-6786B0B4B0A3}" dt="2026-10-24T07:46:05.975" v="11122" actId="478"/>
          <ac:spMkLst>
            <pc:docMk/>
            <pc:sldMk cId="2831128984" sldId="270"/>
            <ac:spMk id="25" creationId="{2CF31E82-9781-47AE-AB58-D3C97B82450E}"/>
          </ac:spMkLst>
        </pc:spChg>
        <pc:spChg chg="del">
          <ac:chgData name="Paloma Geovanna Moreira" userId="ab2776a23681d2e0" providerId="LiveId" clId="{72FE6E73-EE8A-43D0-BB37-6786B0B4B0A3}" dt="2026-10-24T07:46:07.449" v="11123" actId="478"/>
          <ac:spMkLst>
            <pc:docMk/>
            <pc:sldMk cId="2831128984" sldId="270"/>
            <ac:spMk id="26" creationId="{A6931FDB-95B2-4802-A96A-C1F49FD5290A}"/>
          </ac:spMkLst>
        </pc:spChg>
        <pc:spChg chg="del">
          <ac:chgData name="Paloma Geovanna Moreira" userId="ab2776a23681d2e0" providerId="LiveId" clId="{72FE6E73-EE8A-43D0-BB37-6786B0B4B0A3}" dt="2026-10-24T07:46:08.918" v="11124" actId="478"/>
          <ac:spMkLst>
            <pc:docMk/>
            <pc:sldMk cId="2831128984" sldId="270"/>
            <ac:spMk id="27" creationId="{B5432307-73A9-49CC-A64F-0AC0C88961EB}"/>
          </ac:spMkLst>
        </pc:spChg>
        <pc:spChg chg="del">
          <ac:chgData name="Paloma Geovanna Moreira" userId="ab2776a23681d2e0" providerId="LiveId" clId="{72FE6E73-EE8A-43D0-BB37-6786B0B4B0A3}" dt="2026-10-24T07:46:10.272" v="11125" actId="478"/>
          <ac:spMkLst>
            <pc:docMk/>
            <pc:sldMk cId="2831128984" sldId="270"/>
            <ac:spMk id="28" creationId="{ED57E7EE-F7C7-48CB-AD11-200BD6B9D717}"/>
          </ac:spMkLst>
        </pc:spChg>
        <pc:spChg chg="del">
          <ac:chgData name="Paloma Geovanna Moreira" userId="ab2776a23681d2e0" providerId="LiveId" clId="{72FE6E73-EE8A-43D0-BB37-6786B0B4B0A3}" dt="2026-10-24T07:46:11.435" v="11126" actId="478"/>
          <ac:spMkLst>
            <pc:docMk/>
            <pc:sldMk cId="2831128984" sldId="270"/>
            <ac:spMk id="29" creationId="{AB025461-87B9-46BE-895A-F4AC0D6841C5}"/>
          </ac:spMkLst>
        </pc:spChg>
        <pc:spChg chg="add mod">
          <ac:chgData name="Paloma Geovanna Moreira" userId="ab2776a23681d2e0" providerId="LiveId" clId="{72FE6E73-EE8A-43D0-BB37-6786B0B4B0A3}" dt="2026-10-24T07:49:27.705" v="11324" actId="1036"/>
          <ac:spMkLst>
            <pc:docMk/>
            <pc:sldMk cId="2831128984" sldId="270"/>
            <ac:spMk id="30" creationId="{1CAC214A-74EC-D9BE-7B65-E6EB3C32116F}"/>
          </ac:spMkLst>
        </pc:spChg>
        <pc:spChg chg="add mod">
          <ac:chgData name="Paloma Geovanna Moreira" userId="ab2776a23681d2e0" providerId="LiveId" clId="{72FE6E73-EE8A-43D0-BB37-6786B0B4B0A3}" dt="2026-10-24T08:00:55.926" v="11769" actId="1035"/>
          <ac:spMkLst>
            <pc:docMk/>
            <pc:sldMk cId="2831128984" sldId="270"/>
            <ac:spMk id="32" creationId="{D9E00079-FB15-029C-7322-449FBA834A9E}"/>
          </ac:spMkLst>
        </pc:spChg>
        <pc:spChg chg="add mod">
          <ac:chgData name="Paloma Geovanna Moreira" userId="ab2776a23681d2e0" providerId="LiveId" clId="{72FE6E73-EE8A-43D0-BB37-6786B0B4B0A3}" dt="2026-10-24T08:00:47.274" v="11765" actId="1035"/>
          <ac:spMkLst>
            <pc:docMk/>
            <pc:sldMk cId="2831128984" sldId="270"/>
            <ac:spMk id="34" creationId="{1077CBD4-D694-4498-03C8-C840D9A0222F}"/>
          </ac:spMkLst>
        </pc:spChg>
        <pc:spChg chg="add mod">
          <ac:chgData name="Paloma Geovanna Moreira" userId="ab2776a23681d2e0" providerId="LiveId" clId="{72FE6E73-EE8A-43D0-BB37-6786B0B4B0A3}" dt="2026-10-24T08:00:52.379" v="11767" actId="1035"/>
          <ac:spMkLst>
            <pc:docMk/>
            <pc:sldMk cId="2831128984" sldId="270"/>
            <ac:spMk id="36" creationId="{8AEC2EDF-8D3F-6E4C-D8D5-2234ED333014}"/>
          </ac:spMkLst>
        </pc:spChg>
        <pc:spChg chg="add del mod">
          <ac:chgData name="Paloma Geovanna Moreira" userId="ab2776a23681d2e0" providerId="LiveId" clId="{72FE6E73-EE8A-43D0-BB37-6786B0B4B0A3}" dt="2026-10-24T08:00:07.217" v="11757" actId="478"/>
          <ac:spMkLst>
            <pc:docMk/>
            <pc:sldMk cId="2831128984" sldId="270"/>
            <ac:spMk id="38" creationId="{C5184D6D-2400-B5D8-90AA-D173B5FFAE68}"/>
          </ac:spMkLst>
        </pc:spChg>
        <pc:spChg chg="add del mod">
          <ac:chgData name="Paloma Geovanna Moreira" userId="ab2776a23681d2e0" providerId="LiveId" clId="{72FE6E73-EE8A-43D0-BB37-6786B0B4B0A3}" dt="2026-10-24T08:00:07.217" v="11757" actId="478"/>
          <ac:spMkLst>
            <pc:docMk/>
            <pc:sldMk cId="2831128984" sldId="270"/>
            <ac:spMk id="40" creationId="{9776FD74-3C2F-D9C5-1E41-C04E9DEA2ACA}"/>
          </ac:spMkLst>
        </pc:spChg>
      </pc:sldChg>
      <pc:sldChg chg="addSp delSp modSp del mod modNotesTx">
        <pc:chgData name="Paloma Geovanna Moreira" userId="ab2776a23681d2e0" providerId="LiveId" clId="{72FE6E73-EE8A-43D0-BB37-6786B0B4B0A3}" dt="2026-10-24T07:43:48.686" v="11106" actId="2696"/>
        <pc:sldMkLst>
          <pc:docMk/>
          <pc:sldMk cId="2831128984" sldId="271"/>
        </pc:sldMkLst>
        <pc:spChg chg="add del">
          <ac:chgData name="Paloma Geovanna Moreira" userId="ab2776a23681d2e0" providerId="LiveId" clId="{72FE6E73-EE8A-43D0-BB37-6786B0B4B0A3}" dt="2026-10-23T22:14:41.976" v="497" actId="478"/>
          <ac:spMkLst>
            <pc:docMk/>
            <pc:sldMk cId="2831128984" sldId="271"/>
            <ac:spMk id="5" creationId="{2ACE667B-5556-0AB0-1EDC-D3CA8E37B4F2}"/>
          </ac:spMkLst>
        </pc:spChg>
        <pc:spChg chg="add del">
          <ac:chgData name="Paloma Geovanna Moreira" userId="ab2776a23681d2e0" providerId="LiveId" clId="{72FE6E73-EE8A-43D0-BB37-6786B0B4B0A3}" dt="2026-10-23T22:15:05.124" v="532" actId="478"/>
          <ac:spMkLst>
            <pc:docMk/>
            <pc:sldMk cId="2831128984" sldId="271"/>
            <ac:spMk id="7" creationId="{92CA0BDE-6E42-45E4-4E11-3289F6D1B841}"/>
          </ac:spMkLst>
        </pc:spChg>
        <pc:spChg chg="add del mod">
          <ac:chgData name="Paloma Geovanna Moreira" userId="ab2776a23681d2e0" providerId="LiveId" clId="{72FE6E73-EE8A-43D0-BB37-6786B0B4B0A3}" dt="2026-10-24T06:42:27.278" v="10246" actId="20577"/>
          <ac:spMkLst>
            <pc:docMk/>
            <pc:sldMk cId="2831128984" sldId="271"/>
            <ac:spMk id="13" creationId="{DAFBEB53-0198-5E1D-F2EB-65392E3D61B2}"/>
          </ac:spMkLst>
        </pc:spChg>
        <pc:spChg chg="mod">
          <ac:chgData name="Paloma Geovanna Moreira" userId="ab2776a23681d2e0" providerId="LiveId" clId="{72FE6E73-EE8A-43D0-BB37-6786B0B4B0A3}" dt="2026-10-23T22:15:01.337" v="531" actId="1035"/>
          <ac:spMkLst>
            <pc:docMk/>
            <pc:sldMk cId="2831128984" sldId="271"/>
            <ac:spMk id="23" creationId="{D3FE3AB1-8571-4B5E-AF26-8A18D7ED1CAB}"/>
          </ac:spMkLst>
        </pc:spChg>
        <pc:spChg chg="add del">
          <ac:chgData name="Paloma Geovanna Moreira" userId="ab2776a23681d2e0" providerId="LiveId" clId="{72FE6E73-EE8A-43D0-BB37-6786B0B4B0A3}" dt="2026-10-23T22:14:08.755" v="491" actId="478"/>
          <ac:spMkLst>
            <pc:docMk/>
            <pc:sldMk cId="2831128984" sldId="271"/>
            <ac:spMk id="24" creationId="{BC5D7EF1-29CB-438F-9C1B-8CD7B35A95BB}"/>
          </ac:spMkLst>
        </pc:spChg>
        <pc:spChg chg="mod">
          <ac:chgData name="Paloma Geovanna Moreira" userId="ab2776a23681d2e0" providerId="LiveId" clId="{72FE6E73-EE8A-43D0-BB37-6786B0B4B0A3}" dt="2026-10-23T22:19:52.917" v="649" actId="1035"/>
          <ac:spMkLst>
            <pc:docMk/>
            <pc:sldMk cId="2831128984" sldId="271"/>
            <ac:spMk id="25" creationId="{6B7C1F98-CFB5-4216-B27F-4E7DD0C827B8}"/>
          </ac:spMkLst>
        </pc:spChg>
        <pc:spChg chg="mod">
          <ac:chgData name="Paloma Geovanna Moreira" userId="ab2776a23681d2e0" providerId="LiveId" clId="{72FE6E73-EE8A-43D0-BB37-6786B0B4B0A3}" dt="2026-10-23T22:19:52.917" v="649" actId="1035"/>
          <ac:spMkLst>
            <pc:docMk/>
            <pc:sldMk cId="2831128984" sldId="271"/>
            <ac:spMk id="26" creationId="{AAF7C026-79BE-466B-9965-373FE0029E97}"/>
          </ac:spMkLst>
        </pc:spChg>
        <pc:spChg chg="mod">
          <ac:chgData name="Paloma Geovanna Moreira" userId="ab2776a23681d2e0" providerId="LiveId" clId="{72FE6E73-EE8A-43D0-BB37-6786B0B4B0A3}" dt="2026-10-23T22:19:52.917" v="649" actId="1035"/>
          <ac:spMkLst>
            <pc:docMk/>
            <pc:sldMk cId="2831128984" sldId="271"/>
            <ac:spMk id="27" creationId="{C8D8C056-2FD8-44B9-8860-FFCCFA993E92}"/>
          </ac:spMkLst>
        </pc:spChg>
        <pc:spChg chg="del mod">
          <ac:chgData name="Paloma Geovanna Moreira" userId="ab2776a23681d2e0" providerId="LiveId" clId="{72FE6E73-EE8A-43D0-BB37-6786B0B4B0A3}" dt="2026-10-23T22:23:03.121" v="743" actId="478"/>
          <ac:spMkLst>
            <pc:docMk/>
            <pc:sldMk cId="2831128984" sldId="271"/>
            <ac:spMk id="28" creationId="{5C73E391-B5A8-479B-87FB-EB2C9DAACAC2}"/>
          </ac:spMkLst>
        </pc:spChg>
        <pc:picChg chg="add del mod ord">
          <ac:chgData name="Paloma Geovanna Moreira" userId="ab2776a23681d2e0" providerId="LiveId" clId="{72FE6E73-EE8A-43D0-BB37-6786B0B4B0A3}" dt="2026-10-23T22:17:53.502" v="603" actId="478"/>
          <ac:picMkLst>
            <pc:docMk/>
            <pc:sldMk cId="2831128984" sldId="271"/>
            <ac:picMk id="3" creationId="{CD8EFFE5-04BB-2CB8-B7C9-F061C6B5CDB8}"/>
          </ac:picMkLst>
        </pc:picChg>
        <pc:picChg chg="add mod">
          <ac:chgData name="Paloma Geovanna Moreira" userId="ab2776a23681d2e0" providerId="LiveId" clId="{72FE6E73-EE8A-43D0-BB37-6786B0B4B0A3}" dt="2026-10-23T22:19:52.917" v="649" actId="1035"/>
          <ac:picMkLst>
            <pc:docMk/>
            <pc:sldMk cId="2831128984" sldId="271"/>
            <ac:picMk id="11" creationId="{71F1FB06-2247-ECDF-1E42-383204091E56}"/>
          </ac:picMkLst>
        </pc:picChg>
      </pc:sldChg>
      <pc:sldChg chg="addSp delSp modSp add mod ord modNotesTx">
        <pc:chgData name="Paloma Geovanna Moreira" userId="ab2776a23681d2e0" providerId="LiveId" clId="{72FE6E73-EE8A-43D0-BB37-6786B0B4B0A3}" dt="2026-10-24T06:42:00.337" v="10238" actId="20577"/>
        <pc:sldMkLst>
          <pc:docMk/>
          <pc:sldMk cId="1722851773" sldId="272"/>
        </pc:sldMkLst>
        <pc:spChg chg="mod">
          <ac:chgData name="Paloma Geovanna Moreira" userId="ab2776a23681d2e0" providerId="LiveId" clId="{72FE6E73-EE8A-43D0-BB37-6786B0B4B0A3}" dt="2026-10-24T06:42:00.337" v="10238" actId="20577"/>
          <ac:spMkLst>
            <pc:docMk/>
            <pc:sldMk cId="1722851773" sldId="272"/>
            <ac:spMk id="3" creationId="{F1A454D0-E55D-3D27-E671-E19AE33B19D7}"/>
          </ac:spMkLst>
        </pc:spChg>
        <pc:spChg chg="mod">
          <ac:chgData name="Paloma Geovanna Moreira" userId="ab2776a23681d2e0" providerId="LiveId" clId="{72FE6E73-EE8A-43D0-BB37-6786B0B4B0A3}" dt="2026-10-23T22:29:29.559" v="787" actId="14838"/>
          <ac:spMkLst>
            <pc:docMk/>
            <pc:sldMk cId="1722851773" sldId="272"/>
            <ac:spMk id="5" creationId="{84BAF259-98C1-AD8B-5C3B-DC5E79893B57}"/>
          </ac:spMkLst>
        </pc:spChg>
        <pc:spChg chg="mod">
          <ac:chgData name="Paloma Geovanna Moreira" userId="ab2776a23681d2e0" providerId="LiveId" clId="{72FE6E73-EE8A-43D0-BB37-6786B0B4B0A3}" dt="2026-10-23T22:29:29.559" v="787" actId="14838"/>
          <ac:spMkLst>
            <pc:docMk/>
            <pc:sldMk cId="1722851773" sldId="272"/>
            <ac:spMk id="6" creationId="{55AF873A-EA7B-E313-DD91-1AE759F006D1}"/>
          </ac:spMkLst>
        </pc:spChg>
        <pc:spChg chg="add mod">
          <ac:chgData name="Paloma Geovanna Moreira" userId="ab2776a23681d2e0" providerId="LiveId" clId="{72FE6E73-EE8A-43D0-BB37-6786B0B4B0A3}" dt="2026-10-24T02:31:03.846" v="4221" actId="14100"/>
          <ac:spMkLst>
            <pc:docMk/>
            <pc:sldMk cId="1722851773" sldId="272"/>
            <ac:spMk id="7" creationId="{C7E30A7F-4873-5E82-CDC5-F1CA8AE1C5A2}"/>
          </ac:spMkLst>
        </pc:spChg>
        <pc:spChg chg="mod">
          <ac:chgData name="Paloma Geovanna Moreira" userId="ab2776a23681d2e0" providerId="LiveId" clId="{72FE6E73-EE8A-43D0-BB37-6786B0B4B0A3}" dt="2026-10-24T02:25:23.153" v="4049" actId="20577"/>
          <ac:spMkLst>
            <pc:docMk/>
            <pc:sldMk cId="1722851773" sldId="272"/>
            <ac:spMk id="22" creationId="{65500A81-ED94-4C55-0ACD-5545BDF88979}"/>
          </ac:spMkLst>
        </pc:spChg>
        <pc:spChg chg="del">
          <ac:chgData name="Paloma Geovanna Moreira" userId="ab2776a23681d2e0" providerId="LiveId" clId="{72FE6E73-EE8A-43D0-BB37-6786B0B4B0A3}" dt="2026-10-24T00:29:14.895" v="1243" actId="478"/>
          <ac:spMkLst>
            <pc:docMk/>
            <pc:sldMk cId="1722851773" sldId="272"/>
            <ac:spMk id="25" creationId="{CE7A4BA0-4808-D21B-9217-CB4E03989799}"/>
          </ac:spMkLst>
        </pc:spChg>
        <pc:spChg chg="del">
          <ac:chgData name="Paloma Geovanna Moreira" userId="ab2776a23681d2e0" providerId="LiveId" clId="{72FE6E73-EE8A-43D0-BB37-6786B0B4B0A3}" dt="2026-10-23T22:25:57.038" v="757" actId="478"/>
          <ac:spMkLst>
            <pc:docMk/>
            <pc:sldMk cId="1722851773" sldId="272"/>
            <ac:spMk id="26" creationId="{EA49BF1A-008F-85F5-0097-130C05F17E0C}"/>
          </ac:spMkLst>
        </pc:spChg>
        <pc:spChg chg="del mod">
          <ac:chgData name="Paloma Geovanna Moreira" userId="ab2776a23681d2e0" providerId="LiveId" clId="{72FE6E73-EE8A-43D0-BB37-6786B0B4B0A3}" dt="2026-10-24T00:30:05.230" v="1247" actId="478"/>
          <ac:spMkLst>
            <pc:docMk/>
            <pc:sldMk cId="1722851773" sldId="272"/>
            <ac:spMk id="27" creationId="{D5243C27-16C3-F941-CC1C-CFD059810D58}"/>
          </ac:spMkLst>
        </pc:spChg>
        <pc:spChg chg="del">
          <ac:chgData name="Paloma Geovanna Moreira" userId="ab2776a23681d2e0" providerId="LiveId" clId="{72FE6E73-EE8A-43D0-BB37-6786B0B4B0A3}" dt="2026-10-23T22:25:55.121" v="756" actId="478"/>
          <ac:spMkLst>
            <pc:docMk/>
            <pc:sldMk cId="1722851773" sldId="272"/>
            <ac:spMk id="28" creationId="{7A9D81C6-DE5F-2DE5-578E-7A44B245EB33}"/>
          </ac:spMkLst>
        </pc:spChg>
        <pc:spChg chg="del mod">
          <ac:chgData name="Paloma Geovanna Moreira" userId="ab2776a23681d2e0" providerId="LiveId" clId="{72FE6E73-EE8A-43D0-BB37-6786B0B4B0A3}" dt="2026-10-24T00:30:03.231" v="1246" actId="478"/>
          <ac:spMkLst>
            <pc:docMk/>
            <pc:sldMk cId="1722851773" sldId="272"/>
            <ac:spMk id="29" creationId="{F8459C08-01FB-E03A-E073-F92726B05B61}"/>
          </ac:spMkLst>
        </pc:spChg>
        <pc:spChg chg="del">
          <ac:chgData name="Paloma Geovanna Moreira" userId="ab2776a23681d2e0" providerId="LiveId" clId="{72FE6E73-EE8A-43D0-BB37-6786B0B4B0A3}" dt="2026-10-23T22:25:59.384" v="760" actId="478"/>
          <ac:spMkLst>
            <pc:docMk/>
            <pc:sldMk cId="1722851773" sldId="272"/>
            <ac:spMk id="30" creationId="{D406D1BE-B364-8D30-CCF4-CD97577203C8}"/>
          </ac:spMkLst>
        </pc:spChg>
        <pc:spChg chg="del mod">
          <ac:chgData name="Paloma Geovanna Moreira" userId="ab2776a23681d2e0" providerId="LiveId" clId="{72FE6E73-EE8A-43D0-BB37-6786B0B4B0A3}" dt="2026-10-24T00:30:07.702" v="1248" actId="478"/>
          <ac:spMkLst>
            <pc:docMk/>
            <pc:sldMk cId="1722851773" sldId="272"/>
            <ac:spMk id="31" creationId="{A8221D5C-46F2-B970-FC08-6E879455D54E}"/>
          </ac:spMkLst>
        </pc:spChg>
        <pc:spChg chg="del mod">
          <ac:chgData name="Paloma Geovanna Moreira" userId="ab2776a23681d2e0" providerId="LiveId" clId="{72FE6E73-EE8A-43D0-BB37-6786B0B4B0A3}" dt="2026-10-24T01:10:26.397" v="1623" actId="478"/>
          <ac:spMkLst>
            <pc:docMk/>
            <pc:sldMk cId="1722851773" sldId="272"/>
            <ac:spMk id="34" creationId="{27664E27-1160-663D-9771-096DFDA37BFA}"/>
          </ac:spMkLst>
        </pc:spChg>
        <pc:spChg chg="add del mod">
          <ac:chgData name="Paloma Geovanna Moreira" userId="ab2776a23681d2e0" providerId="LiveId" clId="{72FE6E73-EE8A-43D0-BB37-6786B0B4B0A3}" dt="2026-10-24T01:16:11.768" v="1695" actId="478"/>
          <ac:spMkLst>
            <pc:docMk/>
            <pc:sldMk cId="1722851773" sldId="272"/>
            <ac:spMk id="52" creationId="{922C8B1F-FA49-F0DB-4619-0D50FDFE1E7D}"/>
          </ac:spMkLst>
        </pc:spChg>
        <pc:spChg chg="add mod">
          <ac:chgData name="Paloma Geovanna Moreira" userId="ab2776a23681d2e0" providerId="LiveId" clId="{72FE6E73-EE8A-43D0-BB37-6786B0B4B0A3}" dt="2026-10-24T01:34:49.274" v="2376" actId="21"/>
          <ac:spMkLst>
            <pc:docMk/>
            <pc:sldMk cId="1722851773" sldId="272"/>
            <ac:spMk id="54" creationId="{4AEE9A9B-72C1-DAC2-FEB5-329ABB392C51}"/>
          </ac:spMkLst>
        </pc:spChg>
        <pc:spChg chg="add mod">
          <ac:chgData name="Paloma Geovanna Moreira" userId="ab2776a23681d2e0" providerId="LiveId" clId="{72FE6E73-EE8A-43D0-BB37-6786B0B4B0A3}" dt="2026-10-24T01:36:06.123" v="2433" actId="14100"/>
          <ac:spMkLst>
            <pc:docMk/>
            <pc:sldMk cId="1722851773" sldId="272"/>
            <ac:spMk id="56" creationId="{C0B30CA6-C30C-A68D-BCB8-5B3CD46152E2}"/>
          </ac:spMkLst>
        </pc:spChg>
        <pc:spChg chg="add mod">
          <ac:chgData name="Paloma Geovanna Moreira" userId="ab2776a23681d2e0" providerId="LiveId" clId="{72FE6E73-EE8A-43D0-BB37-6786B0B4B0A3}" dt="2026-10-24T01:36:16.834" v="2436" actId="14100"/>
          <ac:spMkLst>
            <pc:docMk/>
            <pc:sldMk cId="1722851773" sldId="272"/>
            <ac:spMk id="58" creationId="{510A2D7B-72A9-740C-F32D-ADEF863C2B7C}"/>
          </ac:spMkLst>
        </pc:spChg>
        <pc:spChg chg="add del mod">
          <ac:chgData name="Paloma Geovanna Moreira" userId="ab2776a23681d2e0" providerId="LiveId" clId="{72FE6E73-EE8A-43D0-BB37-6786B0B4B0A3}" dt="2026-10-24T05:51:10.136" v="9118" actId="478"/>
          <ac:spMkLst>
            <pc:docMk/>
            <pc:sldMk cId="1722851773" sldId="272"/>
            <ac:spMk id="60" creationId="{33DB7E49-AE0C-244B-FB3F-47C9028D1961}"/>
          </ac:spMkLst>
        </pc:spChg>
        <pc:grpChg chg="del mod">
          <ac:chgData name="Paloma Geovanna Moreira" userId="ab2776a23681d2e0" providerId="LiveId" clId="{72FE6E73-EE8A-43D0-BB37-6786B0B4B0A3}" dt="2026-10-24T00:30:00.527" v="1244" actId="478"/>
          <ac:grpSpMkLst>
            <pc:docMk/>
            <pc:sldMk cId="1722851773" sldId="272"/>
            <ac:grpSpMk id="4" creationId="{9A5C3579-137D-E448-4BC1-6250A93BFD23}"/>
          </ac:grpSpMkLst>
        </pc:grpChg>
        <pc:grpChg chg="mod">
          <ac:chgData name="Paloma Geovanna Moreira" userId="ab2776a23681d2e0" providerId="LiveId" clId="{72FE6E73-EE8A-43D0-BB37-6786B0B4B0A3}" dt="2026-10-24T01:26:10.234" v="1977" actId="1036"/>
          <ac:grpSpMkLst>
            <pc:docMk/>
            <pc:sldMk cId="1722851773" sldId="272"/>
            <ac:grpSpMk id="50" creationId="{8F6BA74F-DC40-472D-A210-70E553DFBCE5}"/>
          </ac:grpSpMkLst>
        </pc:grp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11" creationId="{E1EFF6D0-448F-21A9-62A5-882E6AB7722F}"/>
          </ac:picMkLst>
        </pc:picChg>
        <pc:picChg chg="add del mod modCrop">
          <ac:chgData name="Paloma Geovanna Moreira" userId="ab2776a23681d2e0" providerId="LiveId" clId="{72FE6E73-EE8A-43D0-BB37-6786B0B4B0A3}" dt="2026-10-24T00:40:44.730" v="1289" actId="22"/>
          <ac:picMkLst>
            <pc:docMk/>
            <pc:sldMk cId="1722851773" sldId="272"/>
            <ac:picMk id="12" creationId="{A3BADC5F-C588-8CC1-2873-35F5CC65B91E}"/>
          </ac:picMkLst>
        </pc:picChg>
        <pc:picChg chg="add del mod">
          <ac:chgData name="Paloma Geovanna Moreira" userId="ab2776a23681d2e0" providerId="LiveId" clId="{72FE6E73-EE8A-43D0-BB37-6786B0B4B0A3}" dt="2026-10-24T00:40:38.120" v="1279" actId="22"/>
          <ac:picMkLst>
            <pc:docMk/>
            <pc:sldMk cId="1722851773" sldId="272"/>
            <ac:picMk id="14" creationId="{B4E71FF5-0E73-697D-1899-D5D1022559F2}"/>
          </ac:picMkLst>
        </pc:picChg>
        <pc:picChg chg="add mod modCrop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15" creationId="{A527650C-FCEA-FCC3-99D9-D74DD3D40436}"/>
          </ac:picMkLst>
        </pc:picChg>
        <pc:picChg chg="add mod modCrop">
          <ac:chgData name="Paloma Geovanna Moreira" userId="ab2776a23681d2e0" providerId="LiveId" clId="{72FE6E73-EE8A-43D0-BB37-6786B0B4B0A3}" dt="2026-10-24T01:25:29.878" v="1961" actId="732"/>
          <ac:picMkLst>
            <pc:docMk/>
            <pc:sldMk cId="1722851773" sldId="272"/>
            <ac:picMk id="17" creationId="{4F760E79-6E1E-29EB-9230-470FCF06D24E}"/>
          </ac:picMkLst>
        </pc:picChg>
        <pc:picChg chg="add del mod ord">
          <ac:chgData name="Paloma Geovanna Moreira" userId="ab2776a23681d2e0" providerId="LiveId" clId="{72FE6E73-EE8A-43D0-BB37-6786B0B4B0A3}" dt="2026-10-24T00:53:50.718" v="1339" actId="478"/>
          <ac:picMkLst>
            <pc:docMk/>
            <pc:sldMk cId="1722851773" sldId="272"/>
            <ac:picMk id="19" creationId="{1792BF10-0849-D8B5-7D77-67727ABA2039}"/>
          </ac:picMkLst>
        </pc:picChg>
        <pc:picChg chg="del mod">
          <ac:chgData name="Paloma Geovanna Moreira" userId="ab2776a23681d2e0" providerId="LiveId" clId="{72FE6E73-EE8A-43D0-BB37-6786B0B4B0A3}" dt="2026-10-24T01:00:01.955" v="1431" actId="478"/>
          <ac:picMkLst>
            <pc:docMk/>
            <pc:sldMk cId="1722851773" sldId="272"/>
            <ac:picMk id="24" creationId="{D750D26F-C443-2293-7BE7-1CE595A35C63}"/>
          </ac:picMkLst>
        </pc:picChg>
        <pc:picChg chg="add del">
          <ac:chgData name="Paloma Geovanna Moreira" userId="ab2776a23681d2e0" providerId="LiveId" clId="{72FE6E73-EE8A-43D0-BB37-6786B0B4B0A3}" dt="2026-10-24T00:52:21.146" v="1320" actId="478"/>
          <ac:picMkLst>
            <pc:docMk/>
            <pc:sldMk cId="1722851773" sldId="272"/>
            <ac:picMk id="35" creationId="{AD71052E-7341-639E-35BE-3AA12C56D972}"/>
          </ac:picMkLst>
        </pc:picChg>
        <pc:picChg chg="add del mod or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37" creationId="{76441845-3CF0-13A4-D0DA-83DE74BF463C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39" creationId="{F102A646-0635-F7E6-DC58-4AA7E958E47E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41" creationId="{7D81FB50-C89E-3F60-039C-20C5F99A64F4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43" creationId="{D636A950-A6F4-0FDE-69B6-49875395D9DA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45" creationId="{E1D018E5-B44D-A0D3-121B-1FE1E15FFB42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47" creationId="{8D6103CE-D3B6-B835-A1C1-B75DCBBB71B4}"/>
          </ac:picMkLst>
        </pc:picChg>
        <pc:picChg chg="add mod">
          <ac:chgData name="Paloma Geovanna Moreira" userId="ab2776a23681d2e0" providerId="LiveId" clId="{72FE6E73-EE8A-43D0-BB37-6786B0B4B0A3}" dt="2026-10-24T01:01:06.580" v="1439" actId="164"/>
          <ac:picMkLst>
            <pc:docMk/>
            <pc:sldMk cId="1722851773" sldId="272"/>
            <ac:picMk id="49" creationId="{9F66171B-C47A-3682-7EC3-5CDB4CD1F864}"/>
          </ac:picMkLst>
        </pc:picChg>
        <pc:cxnChg chg="del mod">
          <ac:chgData name="Paloma Geovanna Moreira" userId="ab2776a23681d2e0" providerId="LiveId" clId="{72FE6E73-EE8A-43D0-BB37-6786B0B4B0A3}" dt="2026-10-23T22:25:57.797" v="758" actId="478"/>
          <ac:cxnSpMkLst>
            <pc:docMk/>
            <pc:sldMk cId="1722851773" sldId="272"/>
            <ac:cxnSpMk id="32" creationId="{CC46C447-AEBD-5289-EB06-70CDF8C8A9EA}"/>
          </ac:cxnSpMkLst>
        </pc:cxnChg>
        <pc:cxnChg chg="del mod">
          <ac:chgData name="Paloma Geovanna Moreira" userId="ab2776a23681d2e0" providerId="LiveId" clId="{72FE6E73-EE8A-43D0-BB37-6786B0B4B0A3}" dt="2026-10-23T22:25:58.705" v="759" actId="478"/>
          <ac:cxnSpMkLst>
            <pc:docMk/>
            <pc:sldMk cId="1722851773" sldId="272"/>
            <ac:cxnSpMk id="33" creationId="{674FEF6B-8397-3873-DC38-DDAEA542ABC6}"/>
          </ac:cxnSpMkLst>
        </pc:cxnChg>
      </pc:sldChg>
      <pc:sldChg chg="addSp delSp modSp add mod ord modNotesTx">
        <pc:chgData name="Paloma Geovanna Moreira" userId="ab2776a23681d2e0" providerId="LiveId" clId="{72FE6E73-EE8A-43D0-BB37-6786B0B4B0A3}" dt="2026-10-24T06:41:56.529" v="10236" actId="20577"/>
        <pc:sldMkLst>
          <pc:docMk/>
          <pc:sldMk cId="2636835803" sldId="273"/>
        </pc:sldMkLst>
        <pc:spChg chg="mod">
          <ac:chgData name="Paloma Geovanna Moreira" userId="ab2776a23681d2e0" providerId="LiveId" clId="{72FE6E73-EE8A-43D0-BB37-6786B0B4B0A3}" dt="2026-10-24T06:41:56.529" v="10236" actId="20577"/>
          <ac:spMkLst>
            <pc:docMk/>
            <pc:sldMk cId="2636835803" sldId="273"/>
            <ac:spMk id="3" creationId="{EF265605-E681-F219-3BDF-55BA5998C21F}"/>
          </ac:spMkLst>
        </pc:spChg>
        <pc:spChg chg="add mod">
          <ac:chgData name="Paloma Geovanna Moreira" userId="ab2776a23681d2e0" providerId="LiveId" clId="{72FE6E73-EE8A-43D0-BB37-6786B0B4B0A3}" dt="2026-10-24T02:25:19.169" v="4046" actId="20577"/>
          <ac:spMkLst>
            <pc:docMk/>
            <pc:sldMk cId="2636835803" sldId="273"/>
            <ac:spMk id="4" creationId="{23C999BB-FF3A-851D-B1F2-7997CEE8ECA8}"/>
          </ac:spMkLst>
        </pc:spChg>
        <pc:spChg chg="add mod">
          <ac:chgData name="Paloma Geovanna Moreira" userId="ab2776a23681d2e0" providerId="LiveId" clId="{72FE6E73-EE8A-43D0-BB37-6786B0B4B0A3}" dt="2026-10-24T02:30:59.864" v="4220" actId="14100"/>
          <ac:spMkLst>
            <pc:docMk/>
            <pc:sldMk cId="2636835803" sldId="273"/>
            <ac:spMk id="6" creationId="{D8D99A10-A458-D2A3-3E91-9CDC928656AE}"/>
          </ac:spMkLst>
        </pc:spChg>
        <pc:spChg chg="add del">
          <ac:chgData name="Paloma Geovanna Moreira" userId="ab2776a23681d2e0" providerId="LiveId" clId="{72FE6E73-EE8A-43D0-BB37-6786B0B4B0A3}" dt="2026-10-24T01:27:53.039" v="2041" actId="478"/>
          <ac:spMkLst>
            <pc:docMk/>
            <pc:sldMk cId="2636835803" sldId="273"/>
            <ac:spMk id="8" creationId="{D7B49A0D-136E-CA04-A1C0-7D482A872249}"/>
          </ac:spMkLst>
        </pc:spChg>
        <pc:spChg chg="add del">
          <ac:chgData name="Paloma Geovanna Moreira" userId="ab2776a23681d2e0" providerId="LiveId" clId="{72FE6E73-EE8A-43D0-BB37-6786B0B4B0A3}" dt="2026-10-24T01:27:53.039" v="2041" actId="478"/>
          <ac:spMkLst>
            <pc:docMk/>
            <pc:sldMk cId="2636835803" sldId="273"/>
            <ac:spMk id="12" creationId="{57A78EFC-7ED8-F3C4-5368-D8B64D4FD0C9}"/>
          </ac:spMkLst>
        </pc:spChg>
        <pc:spChg chg="add del">
          <ac:chgData name="Paloma Geovanna Moreira" userId="ab2776a23681d2e0" providerId="LiveId" clId="{72FE6E73-EE8A-43D0-BB37-6786B0B4B0A3}" dt="2026-10-24T01:27:53.039" v="2041" actId="478"/>
          <ac:spMkLst>
            <pc:docMk/>
            <pc:sldMk cId="2636835803" sldId="273"/>
            <ac:spMk id="14" creationId="{8356DD37-BB7D-0CC2-0AD8-36E4BFCB8F41}"/>
          </ac:spMkLst>
        </pc:spChg>
        <pc:spChg chg="add del mod">
          <ac:chgData name="Paloma Geovanna Moreira" userId="ab2776a23681d2e0" providerId="LiveId" clId="{72FE6E73-EE8A-43D0-BB37-6786B0B4B0A3}" dt="2026-10-24T01:31:04.846" v="2225" actId="478"/>
          <ac:spMkLst>
            <pc:docMk/>
            <pc:sldMk cId="2636835803" sldId="273"/>
            <ac:spMk id="16" creationId="{D4E30DBC-5619-7B8F-3192-2C14798A6FD7}"/>
          </ac:spMkLst>
        </pc:spChg>
        <pc:spChg chg="add mod">
          <ac:chgData name="Paloma Geovanna Moreira" userId="ab2776a23681d2e0" providerId="LiveId" clId="{72FE6E73-EE8A-43D0-BB37-6786B0B4B0A3}" dt="2026-10-24T01:41:11.018" v="2520" actId="14100"/>
          <ac:spMkLst>
            <pc:docMk/>
            <pc:sldMk cId="2636835803" sldId="273"/>
            <ac:spMk id="18" creationId="{59D23D6C-D692-4056-FAF8-D5C49C12897D}"/>
          </ac:spMkLst>
        </pc:spChg>
        <pc:spChg chg="add mod">
          <ac:chgData name="Paloma Geovanna Moreira" userId="ab2776a23681d2e0" providerId="LiveId" clId="{72FE6E73-EE8A-43D0-BB37-6786B0B4B0A3}" dt="2026-10-24T02:31:52.318" v="4227" actId="1036"/>
          <ac:spMkLst>
            <pc:docMk/>
            <pc:sldMk cId="2636835803" sldId="273"/>
            <ac:spMk id="20" creationId="{64050890-DB14-5C46-9614-946B54AEE140}"/>
          </ac:spMkLst>
        </pc:spChg>
        <pc:spChg chg="add del mod">
          <ac:chgData name="Paloma Geovanna Moreira" userId="ab2776a23681d2e0" providerId="LiveId" clId="{72FE6E73-EE8A-43D0-BB37-6786B0B4B0A3}" dt="2026-10-24T01:27:49.237" v="2040"/>
          <ac:spMkLst>
            <pc:docMk/>
            <pc:sldMk cId="2636835803" sldId="273"/>
            <ac:spMk id="21" creationId="{2AF69518-5F3F-36BE-128A-E25E465D8EF5}"/>
          </ac:spMkLst>
        </pc:spChg>
        <pc:spChg chg="del">
          <ac:chgData name="Paloma Geovanna Moreira" userId="ab2776a23681d2e0" providerId="LiveId" clId="{72FE6E73-EE8A-43D0-BB37-6786B0B4B0A3}" dt="2026-10-24T01:21:09.738" v="1946" actId="478"/>
          <ac:spMkLst>
            <pc:docMk/>
            <pc:sldMk cId="2636835803" sldId="273"/>
            <ac:spMk id="26" creationId="{1A893D00-D2E5-853A-DFE0-D5769C1E02AF}"/>
          </ac:spMkLst>
        </pc:spChg>
        <pc:spChg chg="add del mod">
          <ac:chgData name="Paloma Geovanna Moreira" userId="ab2776a23681d2e0" providerId="LiveId" clId="{72FE6E73-EE8A-43D0-BB37-6786B0B4B0A3}" dt="2026-10-24T01:39:28.792" v="2484" actId="478"/>
          <ac:spMkLst>
            <pc:docMk/>
            <pc:sldMk cId="2636835803" sldId="273"/>
            <ac:spMk id="27" creationId="{043CE8EC-8BD8-C76E-1B07-2E02CBBC4225}"/>
          </ac:spMkLst>
        </pc:spChg>
        <pc:spChg chg="del">
          <ac:chgData name="Paloma Geovanna Moreira" userId="ab2776a23681d2e0" providerId="LiveId" clId="{72FE6E73-EE8A-43D0-BB37-6786B0B4B0A3}" dt="2026-10-24T01:27:18.181" v="2011" actId="478"/>
          <ac:spMkLst>
            <pc:docMk/>
            <pc:sldMk cId="2636835803" sldId="273"/>
            <ac:spMk id="29" creationId="{73E6878B-A168-B34A-073C-C7652516A57F}"/>
          </ac:spMkLst>
        </pc:spChg>
        <pc:spChg chg="del">
          <ac:chgData name="Paloma Geovanna Moreira" userId="ab2776a23681d2e0" providerId="LiveId" clId="{72FE6E73-EE8A-43D0-BB37-6786B0B4B0A3}" dt="2026-10-24T01:27:16.831" v="2010" actId="478"/>
          <ac:spMkLst>
            <pc:docMk/>
            <pc:sldMk cId="2636835803" sldId="273"/>
            <ac:spMk id="30" creationId="{E67328B3-574E-01D1-A39F-5CD3F89601BD}"/>
          </ac:spMkLst>
        </pc:spChg>
        <pc:spChg chg="del mod">
          <ac:chgData name="Paloma Geovanna Moreira" userId="ab2776a23681d2e0" providerId="LiveId" clId="{72FE6E73-EE8A-43D0-BB37-6786B0B4B0A3}" dt="2026-10-24T01:27:15.178" v="2009" actId="478"/>
          <ac:spMkLst>
            <pc:docMk/>
            <pc:sldMk cId="2636835803" sldId="273"/>
            <ac:spMk id="31" creationId="{91B41FDD-8867-964F-C66B-B4941F28EFB5}"/>
          </ac:spMkLst>
        </pc:spChg>
        <pc:spChg chg="add del">
          <ac:chgData name="Paloma Geovanna Moreira" userId="ab2776a23681d2e0" providerId="LiveId" clId="{72FE6E73-EE8A-43D0-BB37-6786B0B4B0A3}" dt="2026-10-24T01:38:26.530" v="2474" actId="22"/>
          <ac:spMkLst>
            <pc:docMk/>
            <pc:sldMk cId="2636835803" sldId="273"/>
            <ac:spMk id="33" creationId="{3513C93C-CF67-A451-F8DD-6B785C9296D3}"/>
          </ac:spMkLst>
        </pc:spChg>
        <pc:spChg chg="add del">
          <ac:chgData name="Paloma Geovanna Moreira" userId="ab2776a23681d2e0" providerId="LiveId" clId="{72FE6E73-EE8A-43D0-BB37-6786B0B4B0A3}" dt="2026-10-24T01:38:26.530" v="2474" actId="22"/>
          <ac:spMkLst>
            <pc:docMk/>
            <pc:sldMk cId="2636835803" sldId="273"/>
            <ac:spMk id="35" creationId="{DDC58258-7186-F48A-FA26-5043E724EDA1}"/>
          </ac:spMkLst>
        </pc:spChg>
        <pc:spChg chg="add del mod">
          <ac:chgData name="Paloma Geovanna Moreira" userId="ab2776a23681d2e0" providerId="LiveId" clId="{72FE6E73-EE8A-43D0-BB37-6786B0B4B0A3}" dt="2026-10-24T01:45:22.076" v="2679" actId="478"/>
          <ac:spMkLst>
            <pc:docMk/>
            <pc:sldMk cId="2636835803" sldId="273"/>
            <ac:spMk id="37" creationId="{AA2AB045-8CAD-B946-513D-2E847A98CE36}"/>
          </ac:spMkLst>
        </pc:spChg>
        <pc:spChg chg="add mod">
          <ac:chgData name="Paloma Geovanna Moreira" userId="ab2776a23681d2e0" providerId="LiveId" clId="{72FE6E73-EE8A-43D0-BB37-6786B0B4B0A3}" dt="2026-10-24T02:31:52.318" v="4227" actId="1036"/>
          <ac:spMkLst>
            <pc:docMk/>
            <pc:sldMk cId="2636835803" sldId="273"/>
            <ac:spMk id="39" creationId="{E2D790C6-0967-F612-5AC9-1738BB2CC80F}"/>
          </ac:spMkLst>
        </pc:spChg>
        <pc:spChg chg="add del mod">
          <ac:chgData name="Paloma Geovanna Moreira" userId="ab2776a23681d2e0" providerId="LiveId" clId="{72FE6E73-EE8A-43D0-BB37-6786B0B4B0A3}" dt="2026-10-24T01:50:43.336" v="2946" actId="478"/>
          <ac:spMkLst>
            <pc:docMk/>
            <pc:sldMk cId="2636835803" sldId="273"/>
            <ac:spMk id="47" creationId="{7C8A95CE-11CD-0789-4AC8-DCE849024416}"/>
          </ac:spMkLst>
        </pc:spChg>
        <pc:grpChg chg="add del mod">
          <ac:chgData name="Paloma Geovanna Moreira" userId="ab2776a23681d2e0" providerId="LiveId" clId="{72FE6E73-EE8A-43D0-BB37-6786B0B4B0A3}" dt="2026-10-24T01:39:34.708" v="2485" actId="165"/>
          <ac:grpSpMkLst>
            <pc:docMk/>
            <pc:sldMk cId="2636835803" sldId="273"/>
            <ac:grpSpMk id="22" creationId="{7ED99FD5-2DC7-7C9F-CDCC-5723E2B370B0}"/>
          </ac:grpSpMkLst>
        </pc:grpChg>
        <pc:picChg chg="mod topLvl">
          <ac:chgData name="Paloma Geovanna Moreira" userId="ab2776a23681d2e0" providerId="LiveId" clId="{72FE6E73-EE8A-43D0-BB37-6786B0B4B0A3}" dt="2026-10-24T01:39:34.708" v="2485" actId="165"/>
          <ac:picMkLst>
            <pc:docMk/>
            <pc:sldMk cId="2636835803" sldId="273"/>
            <ac:picMk id="24" creationId="{32FEF6AE-3AE3-7AFF-EBC8-DE9C6C919D69}"/>
          </ac:picMkLst>
        </pc:picChg>
        <pc:picChg chg="mod topLvl">
          <ac:chgData name="Paloma Geovanna Moreira" userId="ab2776a23681d2e0" providerId="LiveId" clId="{72FE6E73-EE8A-43D0-BB37-6786B0B4B0A3}" dt="2026-10-24T01:39:34.708" v="2485" actId="165"/>
          <ac:picMkLst>
            <pc:docMk/>
            <pc:sldMk cId="2636835803" sldId="273"/>
            <ac:picMk id="25" creationId="{7E26786E-9809-C9B6-714C-2B048D929A7A}"/>
          </ac:picMkLst>
        </pc:picChg>
        <pc:picChg chg="del">
          <ac:chgData name="Paloma Geovanna Moreira" userId="ab2776a23681d2e0" providerId="LiveId" clId="{72FE6E73-EE8A-43D0-BB37-6786B0B4B0A3}" dt="2026-10-24T01:27:12.690" v="2007" actId="478"/>
          <ac:picMkLst>
            <pc:docMk/>
            <pc:sldMk cId="2636835803" sldId="273"/>
            <ac:picMk id="28" creationId="{6663B308-3F68-4DFB-C38A-5A8B1193D9EE}"/>
          </ac:picMkLst>
        </pc:picChg>
        <pc:picChg chg="add mod">
          <ac:chgData name="Paloma Geovanna Moreira" userId="ab2776a23681d2e0" providerId="LiveId" clId="{72FE6E73-EE8A-43D0-BB37-6786B0B4B0A3}" dt="2026-10-24T02:31:56.178" v="4229" actId="1036"/>
          <ac:picMkLst>
            <pc:docMk/>
            <pc:sldMk cId="2636835803" sldId="273"/>
            <ac:picMk id="41" creationId="{2FDA2A24-1592-9245-74B2-9D5CD3C45FD5}"/>
          </ac:picMkLst>
        </pc:picChg>
        <pc:picChg chg="add del mod">
          <ac:chgData name="Paloma Geovanna Moreira" userId="ab2776a23681d2e0" providerId="LiveId" clId="{72FE6E73-EE8A-43D0-BB37-6786B0B4B0A3}" dt="2026-10-24T01:43:22.896" v="2545" actId="478"/>
          <ac:picMkLst>
            <pc:docMk/>
            <pc:sldMk cId="2636835803" sldId="273"/>
            <ac:picMk id="43" creationId="{705FE2CC-91B8-4D4B-3371-8DD8FD2022D3}"/>
          </ac:picMkLst>
        </pc:picChg>
        <pc:picChg chg="add mod">
          <ac:chgData name="Paloma Geovanna Moreira" userId="ab2776a23681d2e0" providerId="LiveId" clId="{72FE6E73-EE8A-43D0-BB37-6786B0B4B0A3}" dt="2026-10-24T02:31:56.178" v="4229" actId="1036"/>
          <ac:picMkLst>
            <pc:docMk/>
            <pc:sldMk cId="2636835803" sldId="273"/>
            <ac:picMk id="45" creationId="{438A75D4-0318-DA10-0026-EF23FBBF88F4}"/>
          </ac:picMkLst>
        </pc:picChg>
      </pc:sldChg>
      <pc:sldChg chg="add del">
        <pc:chgData name="Paloma Geovanna Moreira" userId="ab2776a23681d2e0" providerId="LiveId" clId="{72FE6E73-EE8A-43D0-BB37-6786B0B4B0A3}" dt="2026-10-24T02:24:48.546" v="4034" actId="2696"/>
        <pc:sldMkLst>
          <pc:docMk/>
          <pc:sldMk cId="1795713222" sldId="274"/>
        </pc:sldMkLst>
      </pc:sldChg>
      <pc:sldChg chg="add del">
        <pc:chgData name="Paloma Geovanna Moreira" userId="ab2776a23681d2e0" providerId="LiveId" clId="{72FE6E73-EE8A-43D0-BB37-6786B0B4B0A3}" dt="2026-10-24T05:16:28.901" v="8123" actId="2696"/>
        <pc:sldMkLst>
          <pc:docMk/>
          <pc:sldMk cId="1859826834" sldId="274"/>
        </pc:sldMkLst>
      </pc:sldChg>
      <pc:sldChg chg="add del">
        <pc:chgData name="Paloma Geovanna Moreira" userId="ab2776a23681d2e0" providerId="LiveId" clId="{72FE6E73-EE8A-43D0-BB37-6786B0B4B0A3}" dt="2026-10-24T03:59:46.121" v="6300" actId="2696"/>
        <pc:sldMkLst>
          <pc:docMk/>
          <pc:sldMk cId="2854547500" sldId="274"/>
        </pc:sldMkLst>
      </pc:sldChg>
      <pc:sldChg chg="add del">
        <pc:chgData name="Paloma Geovanna Moreira" userId="ab2776a23681d2e0" providerId="LiveId" clId="{72FE6E73-EE8A-43D0-BB37-6786B0B4B0A3}" dt="2026-10-24T02:50:54.624" v="5006" actId="2696"/>
        <pc:sldMkLst>
          <pc:docMk/>
          <pc:sldMk cId="3201016487" sldId="274"/>
        </pc:sldMkLst>
      </pc:sldChg>
      <pc:sldChg chg="add del">
        <pc:chgData name="Paloma Geovanna Moreira" userId="ab2776a23681d2e0" providerId="LiveId" clId="{72FE6E73-EE8A-43D0-BB37-6786B0B4B0A3}" dt="2026-10-24T03:20:39.318" v="5691" actId="2696"/>
        <pc:sldMkLst>
          <pc:docMk/>
          <pc:sldMk cId="3387236039" sldId="274"/>
        </pc:sldMkLst>
      </pc:sldChg>
      <pc:sldChg chg="addSp delSp modSp add mod">
        <pc:chgData name="Paloma Geovanna Moreira" userId="ab2776a23681d2e0" providerId="LiveId" clId="{72FE6E73-EE8A-43D0-BB37-6786B0B4B0A3}" dt="2026-10-24T07:47:49.612" v="11200" actId="14100"/>
        <pc:sldMkLst>
          <pc:docMk/>
          <pc:sldMk cId="2400631542" sldId="275"/>
        </pc:sldMkLst>
        <pc:spChg chg="add del mod">
          <ac:chgData name="Paloma Geovanna Moreira" userId="ab2776a23681d2e0" providerId="LiveId" clId="{72FE6E73-EE8A-43D0-BB37-6786B0B4B0A3}" dt="2026-10-24T04:06:22.474" v="6309"/>
          <ac:spMkLst>
            <pc:docMk/>
            <pc:sldMk cId="2400631542" sldId="275"/>
            <ac:spMk id="2" creationId="{DA7D24B8-21E9-33AA-4925-A06508A6D792}"/>
          </ac:spMkLst>
        </pc:spChg>
        <pc:spChg chg="mod">
          <ac:chgData name="Paloma Geovanna Moreira" userId="ab2776a23681d2e0" providerId="LiveId" clId="{72FE6E73-EE8A-43D0-BB37-6786B0B4B0A3}" dt="2026-10-24T06:41:39.288" v="10228" actId="20577"/>
          <ac:spMkLst>
            <pc:docMk/>
            <pc:sldMk cId="2400631542" sldId="275"/>
            <ac:spMk id="3" creationId="{546FD8C5-A79C-8BAC-A3D5-381E53C72177}"/>
          </ac:spMkLst>
        </pc:spChg>
        <pc:spChg chg="add del mod">
          <ac:chgData name="Paloma Geovanna Moreira" userId="ab2776a23681d2e0" providerId="LiveId" clId="{72FE6E73-EE8A-43D0-BB37-6786B0B4B0A3}" dt="2026-10-24T04:10:05.751" v="6401"/>
          <ac:spMkLst>
            <pc:docMk/>
            <pc:sldMk cId="2400631542" sldId="275"/>
            <ac:spMk id="4" creationId="{7D8AC9BA-D6B7-D6C5-8F29-7800A4EF3796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12" creationId="{5FAE61F8-27BC-F4F7-C2A3-787CF319C0C4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25" creationId="{1D3BB26C-E187-B3EB-4654-76C0F0C7CD4D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26" creationId="{4205C0A6-F7A0-95F3-90AA-90900921C268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27" creationId="{B603FAA9-566E-313B-6D61-B9898D6E992F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28" creationId="{F9221729-6F89-2BB7-4DF7-5B8F62B6596B}"/>
          </ac:spMkLst>
        </pc:spChg>
        <pc:spChg chg="mod">
          <ac:chgData name="Paloma Geovanna Moreira" userId="ab2776a23681d2e0" providerId="LiveId" clId="{72FE6E73-EE8A-43D0-BB37-6786B0B4B0A3}" dt="2026-10-24T04:10:12.968" v="6408" actId="1038"/>
          <ac:spMkLst>
            <pc:docMk/>
            <pc:sldMk cId="2400631542" sldId="275"/>
            <ac:spMk id="29" creationId="{27D7CC87-78CD-A1F1-59FC-EA39C45216EE}"/>
          </ac:spMkLst>
        </pc:spChg>
        <pc:spChg chg="mod">
          <ac:chgData name="Paloma Geovanna Moreira" userId="ab2776a23681d2e0" providerId="LiveId" clId="{72FE6E73-EE8A-43D0-BB37-6786B0B4B0A3}" dt="2026-10-24T04:10:45.432" v="6409" actId="1035"/>
          <ac:spMkLst>
            <pc:docMk/>
            <pc:sldMk cId="2400631542" sldId="275"/>
            <ac:spMk id="30" creationId="{D26BC816-BCB4-6EDF-656E-273F4679F2FB}"/>
          </ac:spMkLst>
        </pc:spChg>
        <pc:spChg chg="mod">
          <ac:chgData name="Paloma Geovanna Moreira" userId="ab2776a23681d2e0" providerId="LiveId" clId="{72FE6E73-EE8A-43D0-BB37-6786B0B4B0A3}" dt="2026-10-24T07:47:49.612" v="11200" actId="14100"/>
          <ac:spMkLst>
            <pc:docMk/>
            <pc:sldMk cId="2400631542" sldId="275"/>
            <ac:spMk id="31" creationId="{885BBE1C-8953-903A-3509-889919F7DC96}"/>
          </ac:spMkLst>
        </pc:spChg>
        <pc:spChg chg="mod">
          <ac:chgData name="Paloma Geovanna Moreira" userId="ab2776a23681d2e0" providerId="LiveId" clId="{72FE6E73-EE8A-43D0-BB37-6786B0B4B0A3}" dt="2026-10-24T07:47:49.612" v="11200" actId="14100"/>
          <ac:spMkLst>
            <pc:docMk/>
            <pc:sldMk cId="2400631542" sldId="275"/>
            <ac:spMk id="32" creationId="{B30C1197-F3CD-031D-607B-FF915D69DA7C}"/>
          </ac:spMkLst>
        </pc:spChg>
        <pc:spChg chg="mod">
          <ac:chgData name="Paloma Geovanna Moreira" userId="ab2776a23681d2e0" providerId="LiveId" clId="{72FE6E73-EE8A-43D0-BB37-6786B0B4B0A3}" dt="2026-10-24T04:11:01.230" v="6411" actId="20577"/>
          <ac:spMkLst>
            <pc:docMk/>
            <pc:sldMk cId="2400631542" sldId="275"/>
            <ac:spMk id="33" creationId="{7594771A-4B71-8A38-E04E-57CC50F816EE}"/>
          </ac:spMkLst>
        </pc:spChg>
        <pc:spChg chg="mod">
          <ac:chgData name="Paloma Geovanna Moreira" userId="ab2776a23681d2e0" providerId="LiveId" clId="{72FE6E73-EE8A-43D0-BB37-6786B0B4B0A3}" dt="2026-10-24T04:09:36.739" v="6375" actId="1076"/>
          <ac:spMkLst>
            <pc:docMk/>
            <pc:sldMk cId="2400631542" sldId="275"/>
            <ac:spMk id="34" creationId="{04451CB0-AC76-32ED-D42F-9E5CD0BD949A}"/>
          </ac:spMkLst>
        </pc:spChg>
        <pc:spChg chg="mod">
          <ac:chgData name="Paloma Geovanna Moreira" userId="ab2776a23681d2e0" providerId="LiveId" clId="{72FE6E73-EE8A-43D0-BB37-6786B0B4B0A3}" dt="2026-10-24T04:11:02.336" v="6412" actId="20577"/>
          <ac:spMkLst>
            <pc:docMk/>
            <pc:sldMk cId="2400631542" sldId="275"/>
            <ac:spMk id="35" creationId="{2F0C7271-DA4F-6943-84EB-C3E5D4216377}"/>
          </ac:spMkLst>
        </pc:spChg>
        <pc:spChg chg="mod">
          <ac:chgData name="Paloma Geovanna Moreira" userId="ab2776a23681d2e0" providerId="LiveId" clId="{72FE6E73-EE8A-43D0-BB37-6786B0B4B0A3}" dt="2026-10-24T06:09:18.273" v="9411" actId="20577"/>
          <ac:spMkLst>
            <pc:docMk/>
            <pc:sldMk cId="2400631542" sldId="275"/>
            <ac:spMk id="36" creationId="{59A7BF3E-2BAD-10CE-697D-4A7E7F0039FE}"/>
          </ac:spMkLst>
        </pc:spChg>
        <pc:picChg chg="mod">
          <ac:chgData name="Paloma Geovanna Moreira" userId="ab2776a23681d2e0" providerId="LiveId" clId="{72FE6E73-EE8A-43D0-BB37-6786B0B4B0A3}" dt="2026-10-24T04:10:12.968" v="6408" actId="1038"/>
          <ac:picMkLst>
            <pc:docMk/>
            <pc:sldMk cId="2400631542" sldId="275"/>
            <ac:picMk id="24" creationId="{8AF0EBA0-7B2F-713C-6DEB-02467455A334}"/>
          </ac:picMkLst>
        </pc:picChg>
      </pc:sldChg>
      <pc:sldChg chg="add del">
        <pc:chgData name="Paloma Geovanna Moreira" userId="ab2776a23681d2e0" providerId="LiveId" clId="{72FE6E73-EE8A-43D0-BB37-6786B0B4B0A3}" dt="2026-10-24T06:24:19.075" v="9945" actId="2696"/>
        <pc:sldMkLst>
          <pc:docMk/>
          <pc:sldMk cId="863999796" sldId="276"/>
        </pc:sldMkLst>
      </pc:sldChg>
      <pc:sldChg chg="add del">
        <pc:chgData name="Paloma Geovanna Moreira" userId="ab2776a23681d2e0" providerId="LiveId" clId="{72FE6E73-EE8A-43D0-BB37-6786B0B4B0A3}" dt="2026-10-24T05:52:53.480" v="9131" actId="2696"/>
        <pc:sldMkLst>
          <pc:docMk/>
          <pc:sldMk cId="2917139487" sldId="276"/>
        </pc:sldMkLst>
      </pc:sldChg>
      <pc:sldChg chg="add del">
        <pc:chgData name="Paloma Geovanna Moreira" userId="ab2776a23681d2e0" providerId="LiveId" clId="{72FE6E73-EE8A-43D0-BB37-6786B0B4B0A3}" dt="2026-10-24T06:40:22.130" v="10207" actId="2696"/>
        <pc:sldMkLst>
          <pc:docMk/>
          <pc:sldMk cId="3375176891" sldId="276"/>
        </pc:sldMkLst>
      </pc:sldChg>
      <pc:sldChg chg="addSp delSp modSp add mod">
        <pc:chgData name="Paloma Geovanna Moreira" userId="ab2776a23681d2e0" providerId="LiveId" clId="{72FE6E73-EE8A-43D0-BB37-6786B0B4B0A3}" dt="2026-10-24T07:44:23.554" v="11121" actId="1035"/>
        <pc:sldMkLst>
          <pc:docMk/>
          <pc:sldMk cId="2731272508" sldId="277"/>
        </pc:sldMkLst>
        <pc:spChg chg="mod">
          <ac:chgData name="Paloma Geovanna Moreira" userId="ab2776a23681d2e0" providerId="LiveId" clId="{72FE6E73-EE8A-43D0-BB37-6786B0B4B0A3}" dt="2026-10-24T07:43:52.268" v="11108" actId="20577"/>
          <ac:spMkLst>
            <pc:docMk/>
            <pc:sldMk cId="2731272508" sldId="277"/>
            <ac:spMk id="3" creationId="{4FE8F5F2-B7BA-AA6F-9B64-18D08B77633E}"/>
          </ac:spMkLst>
        </pc:spChg>
        <pc:spChg chg="add mod">
          <ac:chgData name="Paloma Geovanna Moreira" userId="ab2776a23681d2e0" providerId="LiveId" clId="{72FE6E73-EE8A-43D0-BB37-6786B0B4B0A3}" dt="2026-10-24T07:29:02.090" v="10814" actId="1076"/>
          <ac:spMkLst>
            <pc:docMk/>
            <pc:sldMk cId="2731272508" sldId="277"/>
            <ac:spMk id="4" creationId="{98738DA7-00E0-F812-C2CB-B405B3FC6A3E}"/>
          </ac:spMkLst>
        </pc:spChg>
        <pc:spChg chg="add mod">
          <ac:chgData name="Paloma Geovanna Moreira" userId="ab2776a23681d2e0" providerId="LiveId" clId="{72FE6E73-EE8A-43D0-BB37-6786B0B4B0A3}" dt="2026-10-24T07:37:39.926" v="10938" actId="14100"/>
          <ac:spMkLst>
            <pc:docMk/>
            <pc:sldMk cId="2731272508" sldId="277"/>
            <ac:spMk id="6" creationId="{F25841BB-E4C4-6235-A851-480C0D8AD08B}"/>
          </ac:spMkLst>
        </pc:spChg>
        <pc:spChg chg="add mod">
          <ac:chgData name="Paloma Geovanna Moreira" userId="ab2776a23681d2e0" providerId="LiveId" clId="{72FE6E73-EE8A-43D0-BB37-6786B0B4B0A3}" dt="2026-10-24T07:37:45.626" v="10939" actId="14100"/>
          <ac:spMkLst>
            <pc:docMk/>
            <pc:sldMk cId="2731272508" sldId="277"/>
            <ac:spMk id="8" creationId="{7871B799-2474-FFBC-21D0-17ECB5921844}"/>
          </ac:spMkLst>
        </pc:spChg>
        <pc:spChg chg="add del mod">
          <ac:chgData name="Paloma Geovanna Moreira" userId="ab2776a23681d2e0" providerId="LiveId" clId="{72FE6E73-EE8A-43D0-BB37-6786B0B4B0A3}" dt="2026-10-24T07:38:14.401" v="10944" actId="478"/>
          <ac:spMkLst>
            <pc:docMk/>
            <pc:sldMk cId="2731272508" sldId="277"/>
            <ac:spMk id="12" creationId="{E3D0D940-376A-E1AD-4F57-337936B285C4}"/>
          </ac:spMkLst>
        </pc:spChg>
        <pc:spChg chg="add del mod">
          <ac:chgData name="Paloma Geovanna Moreira" userId="ab2776a23681d2e0" providerId="LiveId" clId="{72FE6E73-EE8A-43D0-BB37-6786B0B4B0A3}" dt="2026-10-24T07:38:18.235" v="10945" actId="478"/>
          <ac:spMkLst>
            <pc:docMk/>
            <pc:sldMk cId="2731272508" sldId="277"/>
            <ac:spMk id="14" creationId="{E7DCA19A-7C84-66A0-335B-6793C9F7CE21}"/>
          </ac:spMkLst>
        </pc:spChg>
        <pc:spChg chg="add del mod">
          <ac:chgData name="Paloma Geovanna Moreira" userId="ab2776a23681d2e0" providerId="LiveId" clId="{72FE6E73-EE8A-43D0-BB37-6786B0B4B0A3}" dt="2026-10-24T07:38:20.320" v="10946" actId="478"/>
          <ac:spMkLst>
            <pc:docMk/>
            <pc:sldMk cId="2731272508" sldId="277"/>
            <ac:spMk id="16" creationId="{FD4D188C-3EC2-90A8-4F06-6E322CB87BDF}"/>
          </ac:spMkLst>
        </pc:spChg>
        <pc:spChg chg="add mod">
          <ac:chgData name="Paloma Geovanna Moreira" userId="ab2776a23681d2e0" providerId="LiveId" clId="{72FE6E73-EE8A-43D0-BB37-6786B0B4B0A3}" dt="2026-10-24T07:44:23.554" v="11121" actId="1035"/>
          <ac:spMkLst>
            <pc:docMk/>
            <pc:sldMk cId="2731272508" sldId="277"/>
            <ac:spMk id="20" creationId="{B82F9BD4-63B6-6498-DC70-B8BA4F4B6E9D}"/>
          </ac:spMkLst>
        </pc:spChg>
        <pc:spChg chg="del mod">
          <ac:chgData name="Paloma Geovanna Moreira" userId="ab2776a23681d2e0" providerId="LiveId" clId="{72FE6E73-EE8A-43D0-BB37-6786B0B4B0A3}" dt="2026-10-24T07:24:46.519" v="10695" actId="478"/>
          <ac:spMkLst>
            <pc:docMk/>
            <pc:sldMk cId="2731272508" sldId="277"/>
            <ac:spMk id="23" creationId="{8672CFAD-8426-45FB-52C1-38FB00E21DF0}"/>
          </ac:spMkLst>
        </pc:spChg>
        <pc:spChg chg="del">
          <ac:chgData name="Paloma Geovanna Moreira" userId="ab2776a23681d2e0" providerId="LiveId" clId="{72FE6E73-EE8A-43D0-BB37-6786B0B4B0A3}" dt="2026-10-24T06:28:39.495" v="9989" actId="478"/>
          <ac:spMkLst>
            <pc:docMk/>
            <pc:sldMk cId="2731272508" sldId="277"/>
            <ac:spMk id="25" creationId="{27C7183F-5190-EDDE-8D18-43868A909463}"/>
          </ac:spMkLst>
        </pc:spChg>
        <pc:spChg chg="del mod">
          <ac:chgData name="Paloma Geovanna Moreira" userId="ab2776a23681d2e0" providerId="LiveId" clId="{72FE6E73-EE8A-43D0-BB37-6786B0B4B0A3}" dt="2026-10-24T06:28:44.605" v="9993" actId="478"/>
          <ac:spMkLst>
            <pc:docMk/>
            <pc:sldMk cId="2731272508" sldId="277"/>
            <ac:spMk id="26" creationId="{1851AF4C-7845-6C54-E21E-68F9B76B136F}"/>
          </ac:spMkLst>
        </pc:spChg>
        <pc:spChg chg="del mod">
          <ac:chgData name="Paloma Geovanna Moreira" userId="ab2776a23681d2e0" providerId="LiveId" clId="{72FE6E73-EE8A-43D0-BB37-6786B0B4B0A3}" dt="2026-10-24T06:28:43.197" v="9992" actId="478"/>
          <ac:spMkLst>
            <pc:docMk/>
            <pc:sldMk cId="2731272508" sldId="277"/>
            <ac:spMk id="27" creationId="{57C2A5BA-0BCA-729F-3E6B-32658F9D7C2D}"/>
          </ac:spMkLst>
        </pc:spChg>
        <pc:spChg chg="del">
          <ac:chgData name="Paloma Geovanna Moreira" userId="ab2776a23681d2e0" providerId="LiveId" clId="{72FE6E73-EE8A-43D0-BB37-6786B0B4B0A3}" dt="2026-10-24T06:28:47.495" v="9995" actId="478"/>
          <ac:spMkLst>
            <pc:docMk/>
            <pc:sldMk cId="2731272508" sldId="277"/>
            <ac:spMk id="28" creationId="{7BC11520-13FD-3F89-C4E9-143F20866F2C}"/>
          </ac:spMkLst>
        </pc:spChg>
        <pc:spChg chg="del">
          <ac:chgData name="Paloma Geovanna Moreira" userId="ab2776a23681d2e0" providerId="LiveId" clId="{72FE6E73-EE8A-43D0-BB37-6786B0B4B0A3}" dt="2026-10-24T06:28:46.195" v="9994" actId="478"/>
          <ac:spMkLst>
            <pc:docMk/>
            <pc:sldMk cId="2731272508" sldId="277"/>
            <ac:spMk id="29" creationId="{3F4E63D0-1FBA-A426-08C3-634647292CAE}"/>
          </ac:spMkLst>
        </pc:spChg>
        <pc:spChg chg="add mod">
          <ac:chgData name="Paloma Geovanna Moreira" userId="ab2776a23681d2e0" providerId="LiveId" clId="{72FE6E73-EE8A-43D0-BB37-6786B0B4B0A3}" dt="2026-10-24T07:43:30.769" v="11098" actId="1035"/>
          <ac:spMkLst>
            <pc:docMk/>
            <pc:sldMk cId="2731272508" sldId="277"/>
            <ac:spMk id="30" creationId="{9313D084-25BE-359E-E93A-457A455A9681}"/>
          </ac:spMkLst>
        </pc:spChg>
        <pc:spChg chg="add mod">
          <ac:chgData name="Paloma Geovanna Moreira" userId="ab2776a23681d2e0" providerId="LiveId" clId="{72FE6E73-EE8A-43D0-BB37-6786B0B4B0A3}" dt="2026-10-24T07:43:30.769" v="11098" actId="1035"/>
          <ac:spMkLst>
            <pc:docMk/>
            <pc:sldMk cId="2731272508" sldId="277"/>
            <ac:spMk id="32" creationId="{7C45604F-4C4E-E505-3E2E-3C8BF1D3301A}"/>
          </ac:spMkLst>
        </pc:spChg>
        <pc:picChg chg="add del mod">
          <ac:chgData name="Paloma Geovanna Moreira" userId="ab2776a23681d2e0" providerId="LiveId" clId="{72FE6E73-EE8A-43D0-BB37-6786B0B4B0A3}" dt="2026-10-24T07:42:01.240" v="11047" actId="478"/>
          <ac:picMkLst>
            <pc:docMk/>
            <pc:sldMk cId="2731272508" sldId="277"/>
            <ac:picMk id="18" creationId="{B232ED81-BE03-1D1D-02CC-D396F069AB34}"/>
          </ac:picMkLst>
        </pc:picChg>
        <pc:picChg chg="add mod">
          <ac:chgData name="Paloma Geovanna Moreira" userId="ab2776a23681d2e0" providerId="LiveId" clId="{72FE6E73-EE8A-43D0-BB37-6786B0B4B0A3}" dt="2026-10-24T07:43:41.101" v="11105" actId="1038"/>
          <ac:picMkLst>
            <pc:docMk/>
            <pc:sldMk cId="2731272508" sldId="277"/>
            <ac:picMk id="34" creationId="{52DDC01A-763E-ED7A-E7EB-1E9A4954E790}"/>
          </ac:picMkLst>
        </pc:picChg>
      </pc:sldChg>
      <pc:sldChg chg="modSp add mod ord">
        <pc:chgData name="Paloma Geovanna Moreira" userId="ab2776a23681d2e0" providerId="LiveId" clId="{72FE6E73-EE8A-43D0-BB37-6786B0B4B0A3}" dt="2026-10-24T07:36:18.512" v="10918" actId="1036"/>
        <pc:sldMkLst>
          <pc:docMk/>
          <pc:sldMk cId="420878747" sldId="278"/>
        </pc:sldMkLst>
        <pc:spChg chg="mod">
          <ac:chgData name="Paloma Geovanna Moreira" userId="ab2776a23681d2e0" providerId="LiveId" clId="{72FE6E73-EE8A-43D0-BB37-6786B0B4B0A3}" dt="2026-10-24T07:36:18.512" v="10918" actId="1036"/>
          <ac:spMkLst>
            <pc:docMk/>
            <pc:sldMk cId="420878747" sldId="278"/>
            <ac:spMk id="6" creationId="{79841E40-7F05-FB77-D9C8-46B182EDC21C}"/>
          </ac:spMkLst>
        </pc:spChg>
        <pc:spChg chg="mod">
          <ac:chgData name="Paloma Geovanna Moreira" userId="ab2776a23681d2e0" providerId="LiveId" clId="{72FE6E73-EE8A-43D0-BB37-6786B0B4B0A3}" dt="2026-10-24T07:36:18.512" v="10918" actId="1036"/>
          <ac:spMkLst>
            <pc:docMk/>
            <pc:sldMk cId="420878747" sldId="278"/>
            <ac:spMk id="8" creationId="{AC35BE23-1258-1A43-3F12-2F01AEE1FDE5}"/>
          </ac:spMkLst>
        </pc:spChg>
      </pc:sldChg>
      <pc:sldChg chg="addSp delSp modSp add mod">
        <pc:chgData name="Paloma Geovanna Moreira" userId="ab2776a23681d2e0" providerId="LiveId" clId="{72FE6E73-EE8A-43D0-BB37-6786B0B4B0A3}" dt="2026-10-24T08:28:09.579" v="12690" actId="20577"/>
        <pc:sldMkLst>
          <pc:docMk/>
          <pc:sldMk cId="2572623463" sldId="279"/>
        </pc:sldMkLst>
        <pc:spChg chg="add 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4" creationId="{E8A0A237-0448-711B-67B8-B058E47DAF48}"/>
          </ac:spMkLst>
        </pc:spChg>
        <pc:spChg chg="add del mod">
          <ac:chgData name="Paloma Geovanna Moreira" userId="ab2776a23681d2e0" providerId="LiveId" clId="{72FE6E73-EE8A-43D0-BB37-6786B0B4B0A3}" dt="2026-10-24T08:07:41.568" v="11859" actId="478"/>
          <ac:spMkLst>
            <pc:docMk/>
            <pc:sldMk cId="2572623463" sldId="279"/>
            <ac:spMk id="8" creationId="{A0598D65-C9B1-AEFC-FA63-5A0A2D51C12E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11" creationId="{2D7AB9C0-24E7-6619-83A8-BA94DB8612AF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13" creationId="{1963B022-4AAB-307F-4721-6E9BA9D61C9D}"/>
          </ac:spMkLst>
        </pc:spChg>
        <pc:spChg chg="add del mod">
          <ac:chgData name="Paloma Geovanna Moreira" userId="ab2776a23681d2e0" providerId="LiveId" clId="{72FE6E73-EE8A-43D0-BB37-6786B0B4B0A3}" dt="2026-10-24T08:07:41.568" v="11859" actId="478"/>
          <ac:spMkLst>
            <pc:docMk/>
            <pc:sldMk cId="2572623463" sldId="279"/>
            <ac:spMk id="14" creationId="{DD8900B5-3416-3B0B-94FE-2AF288FDC7EC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15" creationId="{4828F25E-C790-6585-5B8B-EFECB1137AA9}"/>
          </ac:spMkLst>
        </pc:spChg>
        <pc:spChg chg="del">
          <ac:chgData name="Paloma Geovanna Moreira" userId="ab2776a23681d2e0" providerId="LiveId" clId="{72FE6E73-EE8A-43D0-BB37-6786B0B4B0A3}" dt="2026-10-24T08:06:34.448" v="11840" actId="478"/>
          <ac:spMkLst>
            <pc:docMk/>
            <pc:sldMk cId="2572623463" sldId="279"/>
            <ac:spMk id="17" creationId="{4CFB1DAB-B4E3-BE19-A715-161AE3DCFF9E}"/>
          </ac:spMkLst>
        </pc:spChg>
        <pc:spChg chg="add 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18" creationId="{78BE1BCA-BE20-7B20-D725-B8C58D131B7B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19" creationId="{31B6AFC9-82B8-B0EB-E774-8D19964242D0}"/>
          </ac:spMkLst>
        </pc:spChg>
        <pc:spChg chg="add del">
          <ac:chgData name="Paloma Geovanna Moreira" userId="ab2776a23681d2e0" providerId="LiveId" clId="{72FE6E73-EE8A-43D0-BB37-6786B0B4B0A3}" dt="2026-10-24T08:11:08.806" v="11936" actId="22"/>
          <ac:spMkLst>
            <pc:docMk/>
            <pc:sldMk cId="2572623463" sldId="279"/>
            <ac:spMk id="23" creationId="{1A5C5255-8BD1-AD59-48A6-FC87744BAE01}"/>
          </ac:spMkLst>
        </pc:spChg>
        <pc:spChg chg="add del">
          <ac:chgData name="Paloma Geovanna Moreira" userId="ab2776a23681d2e0" providerId="LiveId" clId="{72FE6E73-EE8A-43D0-BB37-6786B0B4B0A3}" dt="2026-10-24T08:11:13.386" v="11938" actId="22"/>
          <ac:spMkLst>
            <pc:docMk/>
            <pc:sldMk cId="2572623463" sldId="279"/>
            <ac:spMk id="25" creationId="{5A190C50-84E6-266B-75D2-A282A6DEF2EF}"/>
          </ac:spMkLst>
        </pc:spChg>
        <pc:spChg chg="add mod">
          <ac:chgData name="Paloma Geovanna Moreira" userId="ab2776a23681d2e0" providerId="LiveId" clId="{72FE6E73-EE8A-43D0-BB37-6786B0B4B0A3}" dt="2026-10-24T08:17:45.990" v="12255" actId="1038"/>
          <ac:spMkLst>
            <pc:docMk/>
            <pc:sldMk cId="2572623463" sldId="279"/>
            <ac:spMk id="27" creationId="{0C6A681B-33B7-D089-DBC6-76F161915E15}"/>
          </ac:spMkLst>
        </pc:spChg>
        <pc:spChg chg="add mod">
          <ac:chgData name="Paloma Geovanna Moreira" userId="ab2776a23681d2e0" providerId="LiveId" clId="{72FE6E73-EE8A-43D0-BB37-6786B0B4B0A3}" dt="2026-10-24T08:17:28.705" v="12252" actId="1037"/>
          <ac:spMkLst>
            <pc:docMk/>
            <pc:sldMk cId="2572623463" sldId="279"/>
            <ac:spMk id="29" creationId="{2A8B88C7-84B3-0981-006C-F22BFFAC94F3}"/>
          </ac:spMkLst>
        </pc:spChg>
        <pc:spChg chg="mod">
          <ac:chgData name="Paloma Geovanna Moreira" userId="ab2776a23681d2e0" providerId="LiveId" clId="{72FE6E73-EE8A-43D0-BB37-6786B0B4B0A3}" dt="2026-10-24T08:27:53.137" v="12667" actId="1076"/>
          <ac:spMkLst>
            <pc:docMk/>
            <pc:sldMk cId="2572623463" sldId="279"/>
            <ac:spMk id="30" creationId="{BDCBD270-A48B-5004-AF7A-FA873F633BD6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32" creationId="{5540146D-E367-9856-E6FE-27CC4611009C}"/>
          </ac:spMkLst>
        </pc:spChg>
        <pc:spChg chg="add mod">
          <ac:chgData name="Paloma Geovanna Moreira" userId="ab2776a23681d2e0" providerId="LiveId" clId="{72FE6E73-EE8A-43D0-BB37-6786B0B4B0A3}" dt="2026-10-24T08:28:09.579" v="12690" actId="20577"/>
          <ac:spMkLst>
            <pc:docMk/>
            <pc:sldMk cId="2572623463" sldId="279"/>
            <ac:spMk id="33" creationId="{C15DA833-5EBE-9861-1A90-4D509765BDE7}"/>
          </ac:spMkLst>
        </pc:spChg>
        <pc:spChg chg="del mod">
          <ac:chgData name="Paloma Geovanna Moreira" userId="ab2776a23681d2e0" providerId="LiveId" clId="{72FE6E73-EE8A-43D0-BB37-6786B0B4B0A3}" dt="2026-10-24T08:07:05.305" v="11846" actId="478"/>
          <ac:spMkLst>
            <pc:docMk/>
            <pc:sldMk cId="2572623463" sldId="279"/>
            <ac:spMk id="34" creationId="{0255A482-8D5F-46C1-D13D-606B3A040829}"/>
          </ac:spMkLst>
        </pc:spChg>
        <pc:spChg chg="mod">
          <ac:chgData name="Paloma Geovanna Moreira" userId="ab2776a23681d2e0" providerId="LiveId" clId="{72FE6E73-EE8A-43D0-BB37-6786B0B4B0A3}" dt="2026-10-24T08:27:46.883" v="12666" actId="1036"/>
          <ac:spMkLst>
            <pc:docMk/>
            <pc:sldMk cId="2572623463" sldId="279"/>
            <ac:spMk id="36" creationId="{9F502411-B3E6-0BD9-E9E6-B211880D4986}"/>
          </ac:spMkLst>
        </pc:spChg>
      </pc:sldChg>
      <pc:sldChg chg="add del">
        <pc:chgData name="Paloma Geovanna Moreira" userId="ab2776a23681d2e0" providerId="LiveId" clId="{72FE6E73-EE8A-43D0-BB37-6786B0B4B0A3}" dt="2026-10-24T08:25:43.539" v="12610" actId="2696"/>
        <pc:sldMkLst>
          <pc:docMk/>
          <pc:sldMk cId="1704025936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5C46D-E946-430B-93F6-B455216A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2D848E-3D57-7841-3194-15BCCC4A6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ECDC9-FB04-4F7F-AB53-AC48C472D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EE739-4C0D-0E93-1E08-47993764B1B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801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B8F74-5CF5-4EF7-21FA-87591B668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3A6BF-8852-24E6-CF95-8B63B1EDDD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FFA1C-87B3-F250-3FF4-A52F57F6F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D760F-76D3-4BBF-9435-BF78F5DF9CF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1520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23B4-4065-80A4-093E-801D59D7F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36C510-C7D6-1821-4629-90DF2EB67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894C8-2583-3894-8ADC-86B19337C5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2C3C1-3F7B-ECAA-470A-5352329DCEB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4259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7B736-93C6-CA80-6133-00169B44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57805-7078-190E-2F12-CC0454E66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7FB72-42DC-AA3B-4DC0-D971E5A1E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C1D69-DA7C-AC42-79AB-AFB8996FE7A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918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83F4C-AA44-49D7-5154-7BA89C9A4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76BC9-EBFA-EFEB-0BB6-4DD19F34C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A96E3-0049-4509-2759-0C47BDE82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05B09-55E8-958B-0D44-242E9A78504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514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0F35-35DC-8B91-F448-1A2DAD0B2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437DD-EF26-5922-C0A4-295E15233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A2EEF-7C8D-B21A-75BC-43CD4DDD1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2BA3B-D470-5A3C-F26B-D84484DFF87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67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A71C-F4CE-40B7-B2C2-F29F21CF8C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1C6BB0-E183-4894-ADFF-679A9B99E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94389-B797-4A11-B67B-E11FBE55517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8FBE1-E270-4664-8237-C050349282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7CD5B-3EFC-4994-9C4B-2322DF20D9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668AF-3CAE-44A0-AE69-D41D0747A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7AEBF-89E2-49DB-9CA0-F1B01DACA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BDB98-159D-430B-83E2-51035277D1B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3AF6E-BE75-49F3-9DC1-425DE4485E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69095-6AFC-4C37-997D-6D60F11CE3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CCDD-6D68-4A53-A924-94BBD4ABA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1E67DE-CF33-44B9-A5A1-945F795A9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9D1EF-B356-4B9A-895C-AEB2D99AF72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F5CAB-95BE-4D16-AE09-9CD1F9A5EED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8258E-A7CA-4199-A66B-ADA0F43691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BC5A8-B175-4A49-BF97-D366A8A3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F8C7A-DB29-425D-A550-19EC74A73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7B3C4-9554-4066-BF4B-303D78518C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9766EA-ED27-4C85-AFE8-066E3C83EE4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D40AF-F8C8-4058-BB70-9C0CF60C0C7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0DB94-7B4D-46C2-A740-5CEB6D925C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C8CF7-FBF7-4D7B-946A-1E5597836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D2925-5EF4-4DF0-A951-5F71CB8A0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ED2C-76AA-4F92-B22B-5FB47E99828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05EBCD-A166-4846-8D5D-E1A07DAE45D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412B4A-7E6F-4CF2-B4D3-BBE4F1174933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65386F-A8E6-4D5F-9042-B9B3E76B578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CDECAE-B152-45A7-894D-9AF58F3196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F85B03-20C5-4E82-AE26-6CFE4AC659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777CB-8DCD-41CD-A98C-0FC4B531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3F999-3A0A-4683-B80A-96071256DA4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10E2D3-32B5-4523-9453-5E496815B4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58385-F0A7-48E3-87AB-B321CE0190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5B62CF-71D2-44FF-BC4D-6CDF980A84F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D2056-4B2C-44A9-99CF-C91109E07D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C33D0-F2AE-45E0-99E5-EB11CCD2A5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A85-DE95-41A0-BE97-4EAA3EA4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1CEFF-972B-4730-B9C2-DCEED9F8B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FB88-E836-40A6-93AD-9C9149D37D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08570-8578-4B51-8E71-E998587C9F5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38075-460F-4B75-AE63-A39064E0B96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EB2025-07E2-4605-9FCB-EB404BECCB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392E-9A33-491E-AB33-1E9B815B7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653B6-1B88-4D3E-AFF0-24BAF9D5F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4A3AB-39C8-4F3F-8F8B-69D34DA857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7408F1-E2CF-4531-84C5-771A0E2F28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EFCD1-0724-4AE8-AA49-0614A21D873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F7B75-3F69-4AAE-BC42-6D3B805703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5E85F-5A31-438B-A90B-4F8A6B673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7FA41-5961-4CEB-AADE-148FA0FE1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846E2-AE80-49C1-BB0D-A044B25641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6229E-3EB9-4EBC-B3E3-952F8432838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DD03F-64C8-4949-AAA3-B087B3649A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F8D3E0-188D-4DF6-B1EF-5E5F75B70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F2A92-7245-404A-8D78-CAC587645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4B0B5-DD0E-463C-A0E9-46C8E56F817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6BE5F-EC72-43F8-AA84-B9EDC1B593F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C514E-AE4E-4321-A8B5-4BCEB5B3D7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02C389E-69F1-4185-BE52-E68DB8C2D99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>
            <a:extLst>
              <a:ext uri="{FF2B5EF4-FFF2-40B4-BE49-F238E27FC236}">
                <a16:creationId xmlns:a16="http://schemas.microsoft.com/office/drawing/2014/main" id="{FA2DADDD-57C2-44C9-A4C6-3D76175D186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-19833"/>
            <a:ext cx="12192000" cy="68780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0">
            <a:extLst>
              <a:ext uri="{FF2B5EF4-FFF2-40B4-BE49-F238E27FC236}">
                <a16:creationId xmlns:a16="http://schemas.microsoft.com/office/drawing/2014/main" id="{1BEF299D-A569-47A2-A21D-B4C88EF67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183900"/>
            <a:ext cx="10290000" cy="635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>
            <a:extLst>
              <a:ext uri="{FF2B5EF4-FFF2-40B4-BE49-F238E27FC236}">
                <a16:creationId xmlns:a16="http://schemas.microsoft.com/office/drawing/2014/main" id="{CC1C6B78-EA53-4933-B81B-205EB9604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600" y="681367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333BF9-535D-4240-8575-B4F3C2E2B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FBE32-505D-472D-98F6-0BDE9A550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D5EAA-CD55-4C49-99DE-E6663668DC0F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1DEB5-6061-4D82-9BBE-8FFC7E6ABD3D}" type="datetimeFigureOut">
              <a:t>23/10/2026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CFC66-2DC3-4C03-ADB7-84311A8726D9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82060-0960-42A2-B59A-D7120A8D072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C389E-69F1-4185-BE52-E68DB8C2D997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6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0272-4944(95)90001-2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doi.org/10.1080/00438243.1993.998023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i.org/10.1111/j.1467-9280.2008.02225.x" TargetMode="External"/><Relationship Id="rId5" Type="http://schemas.openxmlformats.org/officeDocument/2006/relationships/hyperlink" Target="https://doi.org/10.1016/j.jenvp.2025.102632" TargetMode="External"/><Relationship Id="rId4" Type="http://schemas.openxmlformats.org/officeDocument/2006/relationships/hyperlink" Target="https://doi.org/10.3390/ijerph7031036" TargetMode="External"/><Relationship Id="rId9" Type="http://schemas.openxmlformats.org/officeDocument/2006/relationships/hyperlink" Target="https://doi.org/10.1002/9781444317275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png"/><Relationship Id="rId7" Type="http://schemas.openxmlformats.org/officeDocument/2006/relationships/hyperlink" Target="https://doi.org/10.1016/S0272-4944(05)80184-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x.doi.org/10.18542/papersnaea.v22i1.11281" TargetMode="External"/><Relationship Id="rId5" Type="http://schemas.openxmlformats.org/officeDocument/2006/relationships/hyperlink" Target="https://doi.org/10.1371/journal.pone.0066949" TargetMode="External"/><Relationship Id="rId4" Type="http://schemas.openxmlformats.org/officeDocument/2006/relationships/hyperlink" Target="https://doi.org/10.12957/geouerj.2014.819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2F2DC5C8-4337-43B4-A1FC-359BE118C7EB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AAA04F69-2921-4B56-A599-42BD1E6656AB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CE828D-11EA-4633-A77B-4B134614D9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59" t="11614" r="16935" b="12497"/>
          <a:stretch/>
        </p:blipFill>
        <p:spPr>
          <a:xfrm>
            <a:off x="648191" y="654490"/>
            <a:ext cx="1098669" cy="1257435"/>
          </a:xfrm>
          <a:prstGeom prst="rect">
            <a:avLst/>
          </a:prstGeom>
          <a:effectLst>
            <a:outerShdw blurRad="50800" dist="38100" dir="2700000" algn="tl" rotWithShape="0">
              <a:srgbClr val="B94B35">
                <a:alpha val="48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17B45E-E941-4340-BB0F-42123D79B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13" y="5715000"/>
            <a:ext cx="4891278" cy="752761"/>
          </a:xfrm>
          <a:prstGeom prst="rect">
            <a:avLst/>
          </a:prstGeom>
        </p:spPr>
      </p:pic>
      <p:sp>
        <p:nvSpPr>
          <p:cNvPr id="14" name="Mover-se pela&#10;floresta">
            <a:extLst>
              <a:ext uri="{FF2B5EF4-FFF2-40B4-BE49-F238E27FC236}">
                <a16:creationId xmlns:a16="http://schemas.microsoft.com/office/drawing/2014/main" id="{4D4E5264-2537-4398-A31A-4A98F57EC29C}"/>
              </a:ext>
            </a:extLst>
          </p:cNvPr>
          <p:cNvSpPr>
            <a:spLocks noGrp="1"/>
          </p:cNvSpPr>
          <p:nvPr/>
        </p:nvSpPr>
        <p:spPr>
          <a:xfrm>
            <a:off x="666750" y="1981200"/>
            <a:ext cx="5419711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pt-BR" sz="405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MOVER-SE PELA</a:t>
            </a:r>
          </a:p>
          <a:p>
            <a:pPr algn="l">
              <a:defRPr sz="405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pt-BR" sz="405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FLORESTA</a:t>
            </a:r>
          </a:p>
        </p:txBody>
      </p:sp>
      <p:sp>
        <p:nvSpPr>
          <p:cNvPr id="15" name="Mobilidade, paisagem e neurociência&#10;nos terri">
            <a:extLst>
              <a:ext uri="{FF2B5EF4-FFF2-40B4-BE49-F238E27FC236}">
                <a16:creationId xmlns:a16="http://schemas.microsoft.com/office/drawing/2014/main" id="{6A5CD8BE-5F13-4D13-8891-F9921BCC5B75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5400661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Mobilidade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paisagem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e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neurociência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nos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territórios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amazônicos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paraenses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" name="Paloma Geovanna Souza Moreira¹&#10;Cibelly Alessa">
            <a:extLst>
              <a:ext uri="{FF2B5EF4-FFF2-40B4-BE49-F238E27FC236}">
                <a16:creationId xmlns:a16="http://schemas.microsoft.com/office/drawing/2014/main" id="{26B2130C-1233-4EA0-8C53-EAFE1A31E50A}"/>
              </a:ext>
            </a:extLst>
          </p:cNvPr>
          <p:cNvSpPr>
            <a:spLocks noGrp="1"/>
          </p:cNvSpPr>
          <p:nvPr/>
        </p:nvSpPr>
        <p:spPr>
          <a:xfrm>
            <a:off x="695325" y="4248150"/>
            <a:ext cx="540066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/>
              <a:t>Bel.ª 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Paloma Geovanna Souza Moreira¹</a:t>
            </a:r>
          </a:p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Prof.ª Dr.ª 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Cibelly Alessandra Rodrigues Figueiredo¹</a:t>
            </a:r>
          </a:p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Prof. Dr. 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Nelio Moura de Figueiredo¹</a:t>
            </a:r>
          </a:p>
        </p:txBody>
      </p:sp>
      <p:sp>
        <p:nvSpPr>
          <p:cNvPr id="17" name="¹ Universidade Federal do Pará, Instituto de ">
            <a:extLst>
              <a:ext uri="{FF2B5EF4-FFF2-40B4-BE49-F238E27FC236}">
                <a16:creationId xmlns:a16="http://schemas.microsoft.com/office/drawing/2014/main" id="{79D23838-9921-4AC4-8E51-F9990229AEA1}"/>
              </a:ext>
            </a:extLst>
          </p:cNvPr>
          <p:cNvSpPr>
            <a:spLocks noGrp="1"/>
          </p:cNvSpPr>
          <p:nvPr/>
        </p:nvSpPr>
        <p:spPr>
          <a:xfrm>
            <a:off x="695326" y="5076825"/>
            <a:ext cx="540066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¹ </a:t>
            </a:r>
            <a:r>
              <a:rPr sz="1200" b="0" dirty="0" err="1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Universidade</a:t>
            </a:r>
            <a:r>
              <a:rPr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 Federal do Pará</a:t>
            </a: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 (UFPA)</a:t>
            </a:r>
            <a:r>
              <a:rPr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, Instituto de </a:t>
            </a:r>
            <a:r>
              <a:rPr sz="1200" b="0" dirty="0" err="1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Tecnologia</a:t>
            </a: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 (ITEC)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1DE4A8-1B03-6837-CBF1-2FE8BDE18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9"/>
          <a:stretch>
            <a:fillRect/>
          </a:stretch>
        </p:blipFill>
        <p:spPr>
          <a:xfrm>
            <a:off x="6748454" y="4631472"/>
            <a:ext cx="4143377" cy="22265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AA24375-7067-61F8-C53A-C97703CC7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8" b="19040"/>
          <a:stretch>
            <a:fillRect/>
          </a:stretch>
        </p:blipFill>
        <p:spPr>
          <a:xfrm>
            <a:off x="6748454" y="2300518"/>
            <a:ext cx="4143377" cy="22511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4040FA-BD76-15E1-387B-3B38B187F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7" b="12424"/>
          <a:stretch>
            <a:fillRect/>
          </a:stretch>
        </p:blipFill>
        <p:spPr>
          <a:xfrm>
            <a:off x="6748451" y="-5832"/>
            <a:ext cx="4143380" cy="2226523"/>
          </a:xfrm>
          <a:prstGeom prst="rect">
            <a:avLst/>
          </a:prstGeom>
        </p:spPr>
      </p:pic>
      <p:sp>
        <p:nvSpPr>
          <p:cNvPr id="26" name="¹ Universidade Federal do Pará, Instituto de ">
            <a:extLst>
              <a:ext uri="{FF2B5EF4-FFF2-40B4-BE49-F238E27FC236}">
                <a16:creationId xmlns:a16="http://schemas.microsoft.com/office/drawing/2014/main" id="{D3AF7DDC-D5A3-B822-9B85-6A29F4E92E2E}"/>
              </a:ext>
            </a:extLst>
          </p:cNvPr>
          <p:cNvSpPr>
            <a:spLocks noGrp="1"/>
          </p:cNvSpPr>
          <p:nvPr/>
        </p:nvSpPr>
        <p:spPr>
          <a:xfrm rot="16200000">
            <a:off x="10024903" y="5629645"/>
            <a:ext cx="208625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Moreira, 2025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9425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71544FE-FB8E-44AA-B479-D3A1937CE0CE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6B40156-F1B6-47AA-ADF7-D28878DB8BD4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D5971F1-86C2-4EBA-9EB6-13BD6CB7A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29631CE-A40B-452F-8A34-0CBF600E0B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29" name="Sobre os autores">
            <a:extLst>
              <a:ext uri="{FF2B5EF4-FFF2-40B4-BE49-F238E27FC236}">
                <a16:creationId xmlns:a16="http://schemas.microsoft.com/office/drawing/2014/main" id="{99A89670-61F5-41E1-8F94-9A548896A89B}"/>
              </a:ext>
            </a:extLst>
          </p:cNvPr>
          <p:cNvSpPr>
            <a:spLocks noGrp="1"/>
          </p:cNvSpPr>
          <p:nvPr/>
        </p:nvSpPr>
        <p:spPr>
          <a:xfrm>
            <a:off x="819150" y="809625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pt-BR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SOBRE OS AUTORES</a:t>
            </a:r>
          </a:p>
        </p:txBody>
      </p:sp>
      <p:sp>
        <p:nvSpPr>
          <p:cNvPr id="30" name="02/16">
            <a:extLst>
              <a:ext uri="{FF2B5EF4-FFF2-40B4-BE49-F238E27FC236}">
                <a16:creationId xmlns:a16="http://schemas.microsoft.com/office/drawing/2014/main" id="{572C731D-5210-4843-8A2E-A85966EC9544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02/1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31" name="Bel.ª">
            <a:extLst>
              <a:ext uri="{FF2B5EF4-FFF2-40B4-BE49-F238E27FC236}">
                <a16:creationId xmlns:a16="http://schemas.microsoft.com/office/drawing/2014/main" id="{21EEFB99-83D9-4E90-BA88-8B95D5F5E9CD}"/>
              </a:ext>
            </a:extLst>
          </p:cNvPr>
          <p:cNvSpPr>
            <a:spLocks noGrp="1"/>
          </p:cNvSpPr>
          <p:nvPr/>
        </p:nvSpPr>
        <p:spPr>
          <a:xfrm>
            <a:off x="819151" y="2713717"/>
            <a:ext cx="2419350" cy="2060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5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Bel.ª</a:t>
            </a:r>
          </a:p>
        </p:txBody>
      </p:sp>
      <p:sp>
        <p:nvSpPr>
          <p:cNvPr id="32" name="Paloma Geovanna&#10;Souza Moreira¹">
            <a:extLst>
              <a:ext uri="{FF2B5EF4-FFF2-40B4-BE49-F238E27FC236}">
                <a16:creationId xmlns:a16="http://schemas.microsoft.com/office/drawing/2014/main" id="{F1A2C03D-89E4-4FCA-BA91-A304EB75244E}"/>
              </a:ext>
            </a:extLst>
          </p:cNvPr>
          <p:cNvSpPr>
            <a:spLocks noGrp="1"/>
          </p:cNvSpPr>
          <p:nvPr/>
        </p:nvSpPr>
        <p:spPr>
          <a:xfrm>
            <a:off x="819151" y="3113767"/>
            <a:ext cx="2419349" cy="6821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Paloma Geovanna</a:t>
            </a:r>
          </a:p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Souza Moreira</a:t>
            </a:r>
          </a:p>
        </p:txBody>
      </p:sp>
      <p:sp>
        <p:nvSpPr>
          <p:cNvPr id="33" name="Arquiteta e urbanista&#10;Mestranda PPGAU/UFPA">
            <a:extLst>
              <a:ext uri="{FF2B5EF4-FFF2-40B4-BE49-F238E27FC236}">
                <a16:creationId xmlns:a16="http://schemas.microsoft.com/office/drawing/2014/main" id="{DCA6787A-C847-457E-A424-545BF7DBF918}"/>
              </a:ext>
            </a:extLst>
          </p:cNvPr>
          <p:cNvSpPr>
            <a:spLocks noGrp="1"/>
          </p:cNvSpPr>
          <p:nvPr/>
        </p:nvSpPr>
        <p:spPr>
          <a:xfrm>
            <a:off x="819150" y="4098017"/>
            <a:ext cx="2419349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Arquiteta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e </a:t>
            </a: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urbanista</a:t>
            </a:r>
            <a:endParaRPr sz="165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Mestranda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PPGAU/UFPA</a:t>
            </a:r>
          </a:p>
        </p:txBody>
      </p:sp>
      <p:sp>
        <p:nvSpPr>
          <p:cNvPr id="34" name="Neuroarquitetura&#10;e acessibilidade">
            <a:extLst>
              <a:ext uri="{FF2B5EF4-FFF2-40B4-BE49-F238E27FC236}">
                <a16:creationId xmlns:a16="http://schemas.microsoft.com/office/drawing/2014/main" id="{BE18B218-4587-416F-AD80-3DEADD5AC320}"/>
              </a:ext>
            </a:extLst>
          </p:cNvPr>
          <p:cNvSpPr>
            <a:spLocks noGrp="1"/>
          </p:cNvSpPr>
          <p:nvPr/>
        </p:nvSpPr>
        <p:spPr>
          <a:xfrm>
            <a:off x="819150" y="4945742"/>
            <a:ext cx="2419349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Neuroarquitetura</a:t>
            </a:r>
          </a:p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e </a:t>
            </a:r>
            <a:r>
              <a:rPr sz="1800" b="1" dirty="0" err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acessibilidade</a:t>
            </a:r>
            <a:endParaRPr sz="18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5" name="Prof.ª Dr.ª">
            <a:extLst>
              <a:ext uri="{FF2B5EF4-FFF2-40B4-BE49-F238E27FC236}">
                <a16:creationId xmlns:a16="http://schemas.microsoft.com/office/drawing/2014/main" id="{3EBB48C2-6F58-4B92-9349-C3620F1DFAAE}"/>
              </a:ext>
            </a:extLst>
          </p:cNvPr>
          <p:cNvSpPr>
            <a:spLocks noGrp="1"/>
          </p:cNvSpPr>
          <p:nvPr/>
        </p:nvSpPr>
        <p:spPr>
          <a:xfrm>
            <a:off x="4048125" y="2713717"/>
            <a:ext cx="2809875" cy="2060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5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Prof.ª Dr.ª</a:t>
            </a:r>
          </a:p>
        </p:txBody>
      </p:sp>
      <p:sp>
        <p:nvSpPr>
          <p:cNvPr id="36" name="Cibelly Alessandra&#10;Rodrigues Figueiredo¹">
            <a:extLst>
              <a:ext uri="{FF2B5EF4-FFF2-40B4-BE49-F238E27FC236}">
                <a16:creationId xmlns:a16="http://schemas.microsoft.com/office/drawing/2014/main" id="{F19E52D1-91CE-4EC9-B1C7-0CE9BC34DFAC}"/>
              </a:ext>
            </a:extLst>
          </p:cNvPr>
          <p:cNvSpPr>
            <a:spLocks noGrp="1"/>
          </p:cNvSpPr>
          <p:nvPr/>
        </p:nvSpPr>
        <p:spPr>
          <a:xfrm>
            <a:off x="4048125" y="3113767"/>
            <a:ext cx="2809875" cy="6821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Cibelly Alessandra</a:t>
            </a:r>
          </a:p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Rodrigues Figueiredo</a:t>
            </a:r>
          </a:p>
        </p:txBody>
      </p:sp>
      <p:sp>
        <p:nvSpPr>
          <p:cNvPr id="37" name="Arquiteta e urbanista&#10;Docente FAU/PPGAU-UFPA">
            <a:extLst>
              <a:ext uri="{FF2B5EF4-FFF2-40B4-BE49-F238E27FC236}">
                <a16:creationId xmlns:a16="http://schemas.microsoft.com/office/drawing/2014/main" id="{31FBB84C-5E36-410F-83FC-42B53AE8E608}"/>
              </a:ext>
            </a:extLst>
          </p:cNvPr>
          <p:cNvSpPr>
            <a:spLocks noGrp="1"/>
          </p:cNvSpPr>
          <p:nvPr/>
        </p:nvSpPr>
        <p:spPr>
          <a:xfrm>
            <a:off x="4048125" y="4098017"/>
            <a:ext cx="2809875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Arquiteta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e </a:t>
            </a: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urbanista</a:t>
            </a:r>
            <a:endParaRPr sz="165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Docente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FAU/PPGAU-UFPA</a:t>
            </a:r>
          </a:p>
        </p:txBody>
      </p:sp>
      <p:sp>
        <p:nvSpPr>
          <p:cNvPr id="38" name="Neuroarquitetura&#10;e antropologia">
            <a:extLst>
              <a:ext uri="{FF2B5EF4-FFF2-40B4-BE49-F238E27FC236}">
                <a16:creationId xmlns:a16="http://schemas.microsoft.com/office/drawing/2014/main" id="{3046C066-F6C7-4317-BA6D-7E4EE221C5A7}"/>
              </a:ext>
            </a:extLst>
          </p:cNvPr>
          <p:cNvSpPr>
            <a:spLocks noGrp="1"/>
          </p:cNvSpPr>
          <p:nvPr/>
        </p:nvSpPr>
        <p:spPr>
          <a:xfrm>
            <a:off x="4048125" y="4945742"/>
            <a:ext cx="2809875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Neuroarquitetura</a:t>
            </a:r>
          </a:p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e </a:t>
            </a:r>
            <a:r>
              <a:rPr sz="1800" b="1" dirty="0" err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antropologia</a:t>
            </a:r>
            <a:endParaRPr sz="18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9" name="Prof. Dr.">
            <a:extLst>
              <a:ext uri="{FF2B5EF4-FFF2-40B4-BE49-F238E27FC236}">
                <a16:creationId xmlns:a16="http://schemas.microsoft.com/office/drawing/2014/main" id="{882936B6-54F9-4E69-8668-16A33F4A940D}"/>
              </a:ext>
            </a:extLst>
          </p:cNvPr>
          <p:cNvSpPr>
            <a:spLocks noGrp="1"/>
          </p:cNvSpPr>
          <p:nvPr/>
        </p:nvSpPr>
        <p:spPr>
          <a:xfrm>
            <a:off x="7734300" y="2713717"/>
            <a:ext cx="3143250" cy="2060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500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5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Prof. Dr.</a:t>
            </a:r>
          </a:p>
        </p:txBody>
      </p:sp>
      <p:sp>
        <p:nvSpPr>
          <p:cNvPr id="40" name="Nelio Moura&#10;de Figueiredo¹">
            <a:extLst>
              <a:ext uri="{FF2B5EF4-FFF2-40B4-BE49-F238E27FC236}">
                <a16:creationId xmlns:a16="http://schemas.microsoft.com/office/drawing/2014/main" id="{137778D9-3548-445C-993D-8190C48A002D}"/>
              </a:ext>
            </a:extLst>
          </p:cNvPr>
          <p:cNvSpPr>
            <a:spLocks noGrp="1"/>
          </p:cNvSpPr>
          <p:nvPr/>
        </p:nvSpPr>
        <p:spPr>
          <a:xfrm>
            <a:off x="7734300" y="3113767"/>
            <a:ext cx="3171825" cy="6821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Nelio Moura</a:t>
            </a:r>
          </a:p>
          <a:p>
            <a:pPr algn="l">
              <a:defRPr sz="202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de Figueiredo</a:t>
            </a:r>
          </a:p>
        </p:txBody>
      </p:sp>
      <p:sp>
        <p:nvSpPr>
          <p:cNvPr id="41" name="Engenheiro civil&#10;Docente FENAV/&#10;PPGENAV-UFPA">
            <a:extLst>
              <a:ext uri="{FF2B5EF4-FFF2-40B4-BE49-F238E27FC236}">
                <a16:creationId xmlns:a16="http://schemas.microsoft.com/office/drawing/2014/main" id="{E8AA5A66-EDBD-450B-9F75-768FA432ACE1}"/>
              </a:ext>
            </a:extLst>
          </p:cNvPr>
          <p:cNvSpPr>
            <a:spLocks noGrp="1"/>
          </p:cNvSpPr>
          <p:nvPr/>
        </p:nvSpPr>
        <p:spPr>
          <a:xfrm>
            <a:off x="7734300" y="4098017"/>
            <a:ext cx="3143250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Engenheiro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civil</a:t>
            </a:r>
          </a:p>
          <a:p>
            <a: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5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Docente</a:t>
            </a:r>
            <a:r>
              <a:rPr sz="165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FENAV/PPGENAV-UFPA</a:t>
            </a:r>
          </a:p>
        </p:txBody>
      </p:sp>
      <p:sp>
        <p:nvSpPr>
          <p:cNvPr id="42" name="Infraestrutura portuária&#10;e hidroviária">
            <a:extLst>
              <a:ext uri="{FF2B5EF4-FFF2-40B4-BE49-F238E27FC236}">
                <a16:creationId xmlns:a16="http://schemas.microsoft.com/office/drawing/2014/main" id="{A7242010-CF2E-46C5-B1F7-6EE09D73875C}"/>
              </a:ext>
            </a:extLst>
          </p:cNvPr>
          <p:cNvSpPr>
            <a:spLocks noGrp="1"/>
          </p:cNvSpPr>
          <p:nvPr/>
        </p:nvSpPr>
        <p:spPr>
          <a:xfrm>
            <a:off x="7734300" y="4945742"/>
            <a:ext cx="3143250" cy="53687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 err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Infraestrutura</a:t>
            </a: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 </a:t>
            </a:r>
            <a:r>
              <a:rPr sz="1800" b="1" dirty="0" err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portuária</a:t>
            </a:r>
            <a:endParaRPr sz="18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  <a:p>
            <a:pPr algn="l">
              <a:defRPr sz="18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e </a:t>
            </a:r>
            <a:r>
              <a:rPr sz="1800" b="1" dirty="0" err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hidroviária</a:t>
            </a:r>
            <a:endParaRPr sz="18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D61AF8-3B1A-B25E-3F2E-0D78E40F38DE}"/>
              </a:ext>
            </a:extLst>
          </p:cNvPr>
          <p:cNvSpPr/>
          <p:nvPr/>
        </p:nvSpPr>
        <p:spPr>
          <a:xfrm>
            <a:off x="1752602" y="1429134"/>
            <a:ext cx="1490661" cy="14906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F8BD91C-53A5-4D36-C070-51C26B612D7A}"/>
              </a:ext>
            </a:extLst>
          </p:cNvPr>
          <p:cNvSpPr/>
          <p:nvPr/>
        </p:nvSpPr>
        <p:spPr>
          <a:xfrm>
            <a:off x="5367339" y="1429134"/>
            <a:ext cx="1490661" cy="149066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3609E50-3D85-20AF-322C-9B4016E15FDE}"/>
              </a:ext>
            </a:extLst>
          </p:cNvPr>
          <p:cNvSpPr/>
          <p:nvPr/>
        </p:nvSpPr>
        <p:spPr>
          <a:xfrm>
            <a:off x="9382127" y="1429134"/>
            <a:ext cx="1490661" cy="149066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900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67D3AD3-5E35-49D2-8226-19B41AE803EF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405B25A-6EEE-4522-A7FA-FE75799F6A81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FD88AF-D486-444F-B4C8-77BEFD9AFD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B6C9A3-10A3-4A3D-B7FF-44D34037B8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20" name="Estrutura da apresentação">
            <a:extLst>
              <a:ext uri="{FF2B5EF4-FFF2-40B4-BE49-F238E27FC236}">
                <a16:creationId xmlns:a16="http://schemas.microsoft.com/office/drawing/2014/main" id="{3E69D307-7941-46BE-BF29-4481BB26B6A3}"/>
              </a:ext>
            </a:extLst>
          </p:cNvPr>
          <p:cNvSpPr>
            <a:spLocks noGrp="1"/>
          </p:cNvSpPr>
          <p:nvPr/>
        </p:nvSpPr>
        <p:spPr>
          <a:xfrm>
            <a:off x="819150" y="809625"/>
            <a:ext cx="10382250" cy="4491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SUMÁRIO</a:t>
            </a:r>
          </a:p>
        </p:txBody>
      </p:sp>
      <p:sp>
        <p:nvSpPr>
          <p:cNvPr id="23" name="01">
            <a:extLst>
              <a:ext uri="{FF2B5EF4-FFF2-40B4-BE49-F238E27FC236}">
                <a16:creationId xmlns:a16="http://schemas.microsoft.com/office/drawing/2014/main" id="{E5840BD6-BF36-4FD7-95D4-3C31E9A4D084}"/>
              </a:ext>
            </a:extLst>
          </p:cNvPr>
          <p:cNvSpPr>
            <a:spLocks noGrp="1"/>
          </p:cNvSpPr>
          <p:nvPr/>
        </p:nvSpPr>
        <p:spPr>
          <a:xfrm>
            <a:off x="819151" y="1945640"/>
            <a:ext cx="342900" cy="34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1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24" name="Problema e método">
            <a:extLst>
              <a:ext uri="{FF2B5EF4-FFF2-40B4-BE49-F238E27FC236}">
                <a16:creationId xmlns:a16="http://schemas.microsoft.com/office/drawing/2014/main" id="{2E0780CD-2AF8-4E50-9CFF-374A80CAAD31}"/>
              </a:ext>
            </a:extLst>
          </p:cNvPr>
          <p:cNvSpPr>
            <a:spLocks noGrp="1"/>
          </p:cNvSpPr>
          <p:nvPr/>
        </p:nvSpPr>
        <p:spPr>
          <a:xfrm>
            <a:off x="1221017" y="1943100"/>
            <a:ext cx="5018448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travessia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como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ponto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partida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" name="02">
            <a:extLst>
              <a:ext uri="{FF2B5EF4-FFF2-40B4-BE49-F238E27FC236}">
                <a16:creationId xmlns:a16="http://schemas.microsoft.com/office/drawing/2014/main" id="{ECA415E4-9F6D-4D06-9FC6-27572BE72D58}"/>
              </a:ext>
            </a:extLst>
          </p:cNvPr>
          <p:cNvSpPr>
            <a:spLocks noGrp="1"/>
          </p:cNvSpPr>
          <p:nvPr/>
        </p:nvSpPr>
        <p:spPr>
          <a:xfrm>
            <a:off x="819151" y="2459990"/>
            <a:ext cx="342900" cy="34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2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26" name="Paisagem e lugar">
            <a:extLst>
              <a:ext uri="{FF2B5EF4-FFF2-40B4-BE49-F238E27FC236}">
                <a16:creationId xmlns:a16="http://schemas.microsoft.com/office/drawing/2014/main" id="{ABFFE4C0-0026-4979-9A0A-2CC442F09BDB}"/>
              </a:ext>
            </a:extLst>
          </p:cNvPr>
          <p:cNvSpPr>
            <a:spLocks noGrp="1"/>
          </p:cNvSpPr>
          <p:nvPr/>
        </p:nvSpPr>
        <p:spPr>
          <a:xfrm>
            <a:off x="1221016" y="2457450"/>
            <a:ext cx="5018447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Da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paisagem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contemplada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à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atravessada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" name="03">
            <a:extLst>
              <a:ext uri="{FF2B5EF4-FFF2-40B4-BE49-F238E27FC236}">
                <a16:creationId xmlns:a16="http://schemas.microsoft.com/office/drawing/2014/main" id="{D807B959-0D76-4EE2-A342-AFAAE836DB1D}"/>
              </a:ext>
            </a:extLst>
          </p:cNvPr>
          <p:cNvSpPr>
            <a:spLocks noGrp="1"/>
          </p:cNvSpPr>
          <p:nvPr/>
        </p:nvSpPr>
        <p:spPr>
          <a:xfrm>
            <a:off x="819151" y="2974340"/>
            <a:ext cx="342900" cy="34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3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28" name="Corpo e embarcação">
            <a:extLst>
              <a:ext uri="{FF2B5EF4-FFF2-40B4-BE49-F238E27FC236}">
                <a16:creationId xmlns:a16="http://schemas.microsoft.com/office/drawing/2014/main" id="{462B8A54-1F02-4D38-8452-3F0C8B437FD2}"/>
              </a:ext>
            </a:extLst>
          </p:cNvPr>
          <p:cNvSpPr>
            <a:spLocks noGrp="1"/>
          </p:cNvSpPr>
          <p:nvPr/>
        </p:nvSpPr>
        <p:spPr>
          <a:xfrm>
            <a:off x="1221017" y="2971800"/>
            <a:ext cx="5018448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O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corpo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em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trânsito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04">
            <a:extLst>
              <a:ext uri="{FF2B5EF4-FFF2-40B4-BE49-F238E27FC236}">
                <a16:creationId xmlns:a16="http://schemas.microsoft.com/office/drawing/2014/main" id="{DDF150BB-C814-4678-9E0A-DBD381526EAF}"/>
              </a:ext>
            </a:extLst>
          </p:cNvPr>
          <p:cNvSpPr>
            <a:spLocks noGrp="1"/>
          </p:cNvSpPr>
          <p:nvPr/>
        </p:nvSpPr>
        <p:spPr>
          <a:xfrm>
            <a:off x="819151" y="3488690"/>
            <a:ext cx="342900" cy="3784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4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0" name="Interfaces da jornada">
            <a:extLst>
              <a:ext uri="{FF2B5EF4-FFF2-40B4-BE49-F238E27FC236}">
                <a16:creationId xmlns:a16="http://schemas.microsoft.com/office/drawing/2014/main" id="{45211726-E870-4E3B-9D62-AB25068BA28D}"/>
              </a:ext>
            </a:extLst>
          </p:cNvPr>
          <p:cNvSpPr>
            <a:spLocks noGrp="1"/>
          </p:cNvSpPr>
          <p:nvPr/>
        </p:nvSpPr>
        <p:spPr>
          <a:xfrm>
            <a:off x="1221017" y="3486150"/>
            <a:ext cx="501844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O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porto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como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limiar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1" name="05">
            <a:extLst>
              <a:ext uri="{FF2B5EF4-FFF2-40B4-BE49-F238E27FC236}">
                <a16:creationId xmlns:a16="http://schemas.microsoft.com/office/drawing/2014/main" id="{5BAC9F4A-467B-4723-B17A-CE35EAC75322}"/>
              </a:ext>
            </a:extLst>
          </p:cNvPr>
          <p:cNvSpPr>
            <a:spLocks noGrp="1"/>
          </p:cNvSpPr>
          <p:nvPr/>
        </p:nvSpPr>
        <p:spPr>
          <a:xfrm>
            <a:off x="819151" y="4003040"/>
            <a:ext cx="342900" cy="3784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5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2" name="Arquitetura da continuidade">
            <a:extLst>
              <a:ext uri="{FF2B5EF4-FFF2-40B4-BE49-F238E27FC236}">
                <a16:creationId xmlns:a16="http://schemas.microsoft.com/office/drawing/2014/main" id="{C514B5C7-39E3-4423-8889-C9942C46D697}"/>
              </a:ext>
            </a:extLst>
          </p:cNvPr>
          <p:cNvSpPr>
            <a:spLocks noGrp="1"/>
          </p:cNvSpPr>
          <p:nvPr/>
        </p:nvSpPr>
        <p:spPr>
          <a:xfrm>
            <a:off x="1221017" y="4000500"/>
            <a:ext cx="501844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Por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uma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arquitetura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da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continuidade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3" name="06">
            <a:extLst>
              <a:ext uri="{FF2B5EF4-FFF2-40B4-BE49-F238E27FC236}">
                <a16:creationId xmlns:a16="http://schemas.microsoft.com/office/drawing/2014/main" id="{2FD70EB1-98D9-422A-BFEE-210F6AA885AD}"/>
              </a:ext>
            </a:extLst>
          </p:cNvPr>
          <p:cNvSpPr>
            <a:spLocks noGrp="1"/>
          </p:cNvSpPr>
          <p:nvPr/>
        </p:nvSpPr>
        <p:spPr>
          <a:xfrm>
            <a:off x="819151" y="4517390"/>
            <a:ext cx="342900" cy="35941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1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6</a:t>
            </a:r>
            <a:r>
              <a:rPr lang="en-US" sz="200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.</a:t>
            </a:r>
            <a:endParaRPr sz="200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4" name="Considerações finais">
            <a:extLst>
              <a:ext uri="{FF2B5EF4-FFF2-40B4-BE49-F238E27FC236}">
                <a16:creationId xmlns:a16="http://schemas.microsoft.com/office/drawing/2014/main" id="{A3C5EC12-AB5E-4710-B6A9-097D3B1F4D5A}"/>
              </a:ext>
            </a:extLst>
          </p:cNvPr>
          <p:cNvSpPr>
            <a:spLocks noGrp="1"/>
          </p:cNvSpPr>
          <p:nvPr/>
        </p:nvSpPr>
        <p:spPr>
          <a:xfrm>
            <a:off x="1221017" y="4514850"/>
            <a:ext cx="501844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Considerações</a:t>
            </a:r>
            <a:r>
              <a:rPr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finais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77074-ED5E-CF3F-D5E9-506E5E478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3" r="13913" b="1572"/>
          <a:stretch>
            <a:fillRect/>
          </a:stretch>
        </p:blipFill>
        <p:spPr>
          <a:xfrm>
            <a:off x="6751557" y="654368"/>
            <a:ext cx="4128250" cy="4222432"/>
          </a:xfrm>
          <a:prstGeom prst="rect">
            <a:avLst/>
          </a:prstGeom>
        </p:spPr>
      </p:pic>
      <p:sp>
        <p:nvSpPr>
          <p:cNvPr id="7" name="02/16">
            <a:extLst>
              <a:ext uri="{FF2B5EF4-FFF2-40B4-BE49-F238E27FC236}">
                <a16:creationId xmlns:a16="http://schemas.microsoft.com/office/drawing/2014/main" id="{6AC1825F-6208-1ED9-4407-8DDF2D8D3024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3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1" name="¹ Universidade Federal do Pará, Instituto de ">
            <a:extLst>
              <a:ext uri="{FF2B5EF4-FFF2-40B4-BE49-F238E27FC236}">
                <a16:creationId xmlns:a16="http://schemas.microsoft.com/office/drawing/2014/main" id="{2A0476AD-FA5A-759C-32A9-E6A2FD7C0D11}"/>
              </a:ext>
            </a:extLst>
          </p:cNvPr>
          <p:cNvSpPr>
            <a:spLocks noGrp="1"/>
          </p:cNvSpPr>
          <p:nvPr/>
        </p:nvSpPr>
        <p:spPr>
          <a:xfrm rot="16200000">
            <a:off x="10024921" y="3738420"/>
            <a:ext cx="208625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Moreira, 2025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486567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17C7E-9560-C307-EA42-9AD54BCE5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35F9BE5-2C0E-F77F-4F9F-3487EB451374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A45C2734-4756-249E-6F52-46477E954922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C09B15-A896-7771-4D17-DA259FD613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D6AE7B-46F7-C104-A01A-45EA0CABD9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22" name="A jornada como unidade de leitura">
            <a:extLst>
              <a:ext uri="{FF2B5EF4-FFF2-40B4-BE49-F238E27FC236}">
                <a16:creationId xmlns:a16="http://schemas.microsoft.com/office/drawing/2014/main" id="{65500A81-ED94-4C55-0ACD-5545BDF88979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1. A TRAVESSIA COMO PONTO DE PARTIDA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" name="02/16">
            <a:extLst>
              <a:ext uri="{FF2B5EF4-FFF2-40B4-BE49-F238E27FC236}">
                <a16:creationId xmlns:a16="http://schemas.microsoft.com/office/drawing/2014/main" id="{F1A454D0-E55D-3D27-E671-E19AE33B19D7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C7E30A7F-4873-5E82-CDC5-F1CA8AE1C5A2}"/>
              </a:ext>
            </a:extLst>
          </p:cNvPr>
          <p:cNvSpPr>
            <a:spLocks noGrp="1"/>
          </p:cNvSpPr>
          <p:nvPr/>
        </p:nvSpPr>
        <p:spPr>
          <a:xfrm>
            <a:off x="815340" y="1340167"/>
            <a:ext cx="10382248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PROBLEMA E PERGUNTA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F6BA74F-DC40-472D-A210-70E553DFBCE5}"/>
              </a:ext>
            </a:extLst>
          </p:cNvPr>
          <p:cNvGrpSpPr/>
          <p:nvPr/>
        </p:nvGrpSpPr>
        <p:grpSpPr>
          <a:xfrm>
            <a:off x="6194416" y="1908535"/>
            <a:ext cx="4872558" cy="3502752"/>
            <a:chOff x="6850907" y="1995778"/>
            <a:chExt cx="3938486" cy="2831273"/>
          </a:xfrm>
        </p:grpSpPr>
        <p:pic>
          <p:nvPicPr>
            <p:cNvPr id="11" name="Graphic 10" descr="Walk with solid fill">
              <a:extLst>
                <a:ext uri="{FF2B5EF4-FFF2-40B4-BE49-F238E27FC236}">
                  <a16:creationId xmlns:a16="http://schemas.microsoft.com/office/drawing/2014/main" id="{E1EFF6D0-448F-21A9-62A5-882E6AB772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8486009" y="1995778"/>
              <a:ext cx="617781" cy="61778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527650C-FCEA-FCC3-99D9-D74DD3D40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0907" y="3009820"/>
              <a:ext cx="1174869" cy="117486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F760E79-6E1E-29EB-9230-470FCF06D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1696" r="4525" b="12189"/>
            <a:stretch>
              <a:fillRect/>
            </a:stretch>
          </p:blipFill>
          <p:spPr>
            <a:xfrm>
              <a:off x="8590114" y="3795385"/>
              <a:ext cx="514347" cy="1031666"/>
            </a:xfrm>
            <a:prstGeom prst="rect">
              <a:avLst/>
            </a:prstGeom>
          </p:spPr>
        </p:pic>
        <p:pic>
          <p:nvPicPr>
            <p:cNvPr id="37" name="Graphic 36" descr="Line arrow: Counter-clockwise curve with solid fill">
              <a:extLst>
                <a:ext uri="{FF2B5EF4-FFF2-40B4-BE49-F238E27FC236}">
                  <a16:creationId xmlns:a16="http://schemas.microsoft.com/office/drawing/2014/main" id="{76441845-3CF0-13A4-D0DA-83DE74BF46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4279053" flipH="1">
              <a:off x="7079362" y="2764704"/>
              <a:ext cx="628648" cy="628648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102A646-0635-F7E6-DC58-4AA7E958E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14524" y="3009820"/>
              <a:ext cx="1174869" cy="1174869"/>
            </a:xfrm>
            <a:prstGeom prst="rect">
              <a:avLst/>
            </a:prstGeom>
          </p:spPr>
        </p:pic>
        <p:pic>
          <p:nvPicPr>
            <p:cNvPr id="41" name="Graphic 40" descr="Line arrow: Counter-clockwise curve with solid fill">
              <a:extLst>
                <a:ext uri="{FF2B5EF4-FFF2-40B4-BE49-F238E27FC236}">
                  <a16:creationId xmlns:a16="http://schemas.microsoft.com/office/drawing/2014/main" id="{7D81FB50-C89E-3F60-039C-20C5F99A64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7320947">
              <a:off x="9842979" y="2764704"/>
              <a:ext cx="628648" cy="628648"/>
            </a:xfrm>
            <a:prstGeom prst="rect">
              <a:avLst/>
            </a:prstGeom>
          </p:spPr>
        </p:pic>
        <p:pic>
          <p:nvPicPr>
            <p:cNvPr id="43" name="Graphic 42" descr="Line arrow: Counter-clockwise curve with solid fill">
              <a:extLst>
                <a:ext uri="{FF2B5EF4-FFF2-40B4-BE49-F238E27FC236}">
                  <a16:creationId xmlns:a16="http://schemas.microsoft.com/office/drawing/2014/main" id="{D636A950-A6F4-0FDE-69B6-49875395D9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065326">
              <a:off x="9273082" y="2129389"/>
              <a:ext cx="628648" cy="628648"/>
            </a:xfrm>
            <a:prstGeom prst="rect">
              <a:avLst/>
            </a:prstGeom>
          </p:spPr>
        </p:pic>
        <p:pic>
          <p:nvPicPr>
            <p:cNvPr id="45" name="Graphic 44" descr="Line arrow: Counter-clockwise curve with solid fill">
              <a:extLst>
                <a:ext uri="{FF2B5EF4-FFF2-40B4-BE49-F238E27FC236}">
                  <a16:creationId xmlns:a16="http://schemas.microsoft.com/office/drawing/2014/main" id="{E1D018E5-B44D-A0D3-121B-1FE1E15FFB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5120342">
              <a:off x="7759099" y="2098749"/>
              <a:ext cx="628648" cy="628648"/>
            </a:xfrm>
            <a:prstGeom prst="rect">
              <a:avLst/>
            </a:prstGeom>
          </p:spPr>
        </p:pic>
        <p:pic>
          <p:nvPicPr>
            <p:cNvPr id="47" name="Graphic 46" descr="Line arrow: Counter-clockwise curve with solid fill">
              <a:extLst>
                <a:ext uri="{FF2B5EF4-FFF2-40B4-BE49-F238E27FC236}">
                  <a16:creationId xmlns:a16="http://schemas.microsoft.com/office/drawing/2014/main" id="{8D6103CE-D3B6-B835-A1C1-B75DCBBB71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5179135" flipH="1" flipV="1">
              <a:off x="9273082" y="4051339"/>
              <a:ext cx="628648" cy="628648"/>
            </a:xfrm>
            <a:prstGeom prst="rect">
              <a:avLst/>
            </a:prstGeom>
          </p:spPr>
        </p:pic>
        <p:pic>
          <p:nvPicPr>
            <p:cNvPr id="49" name="Graphic 48" descr="Line arrow: Counter-clockwise curve with solid fill">
              <a:extLst>
                <a:ext uri="{FF2B5EF4-FFF2-40B4-BE49-F238E27FC236}">
                  <a16:creationId xmlns:a16="http://schemas.microsoft.com/office/drawing/2014/main" id="{9F66171B-C47A-3682-7EC3-5CDB4CD1F8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9062482" flipH="1" flipV="1">
              <a:off x="7759099" y="4020699"/>
              <a:ext cx="628648" cy="628648"/>
            </a:xfrm>
            <a:prstGeom prst="rect">
              <a:avLst/>
            </a:prstGeom>
          </p:spPr>
        </p:pic>
      </p:grpSp>
      <p:sp>
        <p:nvSpPr>
          <p:cNvPr id="54" name="Problema e método">
            <a:extLst>
              <a:ext uri="{FF2B5EF4-FFF2-40B4-BE49-F238E27FC236}">
                <a16:creationId xmlns:a16="http://schemas.microsoft.com/office/drawing/2014/main" id="{4AEE9A9B-72C1-DAC2-FEB5-329ABB392C51}"/>
              </a:ext>
            </a:extLst>
          </p:cNvPr>
          <p:cNvSpPr>
            <a:spLocks noGrp="1"/>
          </p:cNvSpPr>
          <p:nvPr/>
        </p:nvSpPr>
        <p:spPr>
          <a:xfrm>
            <a:off x="812718" y="3458802"/>
            <a:ext cx="5194490" cy="92200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lnSpc>
                <a:spcPts val="25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6" name="Problema e método">
            <a:extLst>
              <a:ext uri="{FF2B5EF4-FFF2-40B4-BE49-F238E27FC236}">
                <a16:creationId xmlns:a16="http://schemas.microsoft.com/office/drawing/2014/main" id="{C0B30CA6-C30C-A68D-BCB8-5B3CD46152E2}"/>
              </a:ext>
            </a:extLst>
          </p:cNvPr>
          <p:cNvSpPr>
            <a:spLocks noGrp="1"/>
          </p:cNvSpPr>
          <p:nvPr/>
        </p:nvSpPr>
        <p:spPr>
          <a:xfrm>
            <a:off x="820291" y="4077808"/>
            <a:ext cx="5187079" cy="11647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Como interpretar a relação entre deslocamento fluvial, embarcações e terminais em contextos amazônicos?</a:t>
            </a:r>
          </a:p>
        </p:txBody>
      </p:sp>
      <p:sp>
        <p:nvSpPr>
          <p:cNvPr id="58" name="Problema e método">
            <a:extLst>
              <a:ext uri="{FF2B5EF4-FFF2-40B4-BE49-F238E27FC236}">
                <a16:creationId xmlns:a16="http://schemas.microsoft.com/office/drawing/2014/main" id="{510A2D7B-72A9-740C-F32D-ADEF863C2B7C}"/>
              </a:ext>
            </a:extLst>
          </p:cNvPr>
          <p:cNvSpPr>
            <a:spLocks noGrp="1"/>
          </p:cNvSpPr>
          <p:nvPr/>
        </p:nvSpPr>
        <p:spPr>
          <a:xfrm>
            <a:off x="812880" y="2059384"/>
            <a:ext cx="5194490" cy="151566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Uma análise dos espaços de chegada, saída e fluxo perde uma dimensão fundamental quando desconsidera os percursos que os articulam.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22851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9F243-FBAE-2CFD-9D4F-C0E7CDBD8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1402FB3-D168-4594-3C08-C3EA85E0B3EC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E17DB81-10BC-FEE0-0604-8A86A1BE1065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2FEF6AE-3AE3-7AFF-EBC8-DE9C6C919D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26786E-9809-C9B6-714C-2B048D929A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EF265605-E681-F219-3BDF-55BA5998C21F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5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A jornada como unidade de leitura">
            <a:extLst>
              <a:ext uri="{FF2B5EF4-FFF2-40B4-BE49-F238E27FC236}">
                <a16:creationId xmlns:a16="http://schemas.microsoft.com/office/drawing/2014/main" id="{23C999BB-FF3A-851D-B1F2-7997CEE8ECA8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1. A TRAVESSIA COMO PONTO DE PARTIDA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6" name="Como os percursos&#10;participam da experiência&#10;d">
            <a:extLst>
              <a:ext uri="{FF2B5EF4-FFF2-40B4-BE49-F238E27FC236}">
                <a16:creationId xmlns:a16="http://schemas.microsoft.com/office/drawing/2014/main" id="{D8D99A10-A458-D2A3-3E91-9CDC928656AE}"/>
              </a:ext>
            </a:extLst>
          </p:cNvPr>
          <p:cNvSpPr>
            <a:spLocks noGrp="1"/>
          </p:cNvSpPr>
          <p:nvPr/>
        </p:nvSpPr>
        <p:spPr>
          <a:xfrm>
            <a:off x="815340" y="1340167"/>
            <a:ext cx="10382245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OBJETIVO E MÉTODO</a:t>
            </a:r>
          </a:p>
        </p:txBody>
      </p:sp>
      <p:sp>
        <p:nvSpPr>
          <p:cNvPr id="18" name="Problema e método">
            <a:extLst>
              <a:ext uri="{FF2B5EF4-FFF2-40B4-BE49-F238E27FC236}">
                <a16:creationId xmlns:a16="http://schemas.microsoft.com/office/drawing/2014/main" id="{59D23D6C-D692-4056-FAF8-D5C49C12897D}"/>
              </a:ext>
            </a:extLst>
          </p:cNvPr>
          <p:cNvSpPr>
            <a:spLocks noGrp="1"/>
          </p:cNvSpPr>
          <p:nvPr/>
        </p:nvSpPr>
        <p:spPr>
          <a:xfrm>
            <a:off x="822875" y="4510294"/>
            <a:ext cx="4938336" cy="104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marL="342900" indent="-342900" algn="l">
              <a:lnSpc>
                <a:spcPts val="3000"/>
              </a:lnSpc>
              <a:buFont typeface="Arial" panose="020B0604020202020204" pitchFamily="34" charset="0"/>
              <a:buChar char="•"/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Experiência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do 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lugar</a:t>
            </a:r>
            <a:endParaRPr lang="en-US"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dirty="0" err="1"/>
              <a:t>Percepção</a:t>
            </a:r>
            <a:r>
              <a:rPr lang="en-US" sz="2000" dirty="0"/>
              <a:t> </a:t>
            </a:r>
            <a:r>
              <a:rPr lang="en-US" sz="2000" dirty="0" err="1"/>
              <a:t>em</a:t>
            </a:r>
            <a:r>
              <a:rPr lang="en-US" sz="2000" dirty="0"/>
              <a:t> </a:t>
            </a:r>
            <a:r>
              <a:rPr lang="en-US" sz="2000" dirty="0" err="1"/>
              <a:t>movimento</a:t>
            </a:r>
            <a:endParaRPr lang="en-US" sz="2000" dirty="0"/>
          </a:p>
          <a:p>
            <a:pPr marL="342900" indent="-342900" algn="l">
              <a:lnSpc>
                <a:spcPts val="2500"/>
              </a:lnSpc>
              <a:buFont typeface="Arial" panose="020B0604020202020204" pitchFamily="34" charset="0"/>
              <a:buChar char="•"/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Restauração</a:t>
            </a:r>
            <a:r>
              <a:rPr lang="en-US" sz="20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2000" dirty="0" err="1"/>
              <a:t>a</a:t>
            </a:r>
            <a:r>
              <a:rPr lang="en-US" sz="20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mbiental</a:t>
            </a:r>
            <a:endParaRPr lang="en-US"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0" name="Problema e método">
            <a:extLst>
              <a:ext uri="{FF2B5EF4-FFF2-40B4-BE49-F238E27FC236}">
                <a16:creationId xmlns:a16="http://schemas.microsoft.com/office/drawing/2014/main" id="{64050890-DB14-5C46-9614-946B54AEE140}"/>
              </a:ext>
            </a:extLst>
          </p:cNvPr>
          <p:cNvSpPr>
            <a:spLocks noGrp="1"/>
          </p:cNvSpPr>
          <p:nvPr/>
        </p:nvSpPr>
        <p:spPr>
          <a:xfrm>
            <a:off x="815341" y="2872183"/>
            <a:ext cx="4945392" cy="15147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Refletir sobre a relação entre deslocamento fluvial, embarcações e terminais em contextos amazônicos movimentando literatura sobre: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" name="Problema e método">
            <a:extLst>
              <a:ext uri="{FF2B5EF4-FFF2-40B4-BE49-F238E27FC236}">
                <a16:creationId xmlns:a16="http://schemas.microsoft.com/office/drawing/2014/main" id="{E2D790C6-0967-F612-5AC9-1738BB2CC80F}"/>
              </a:ext>
            </a:extLst>
          </p:cNvPr>
          <p:cNvSpPr>
            <a:spLocks noGrp="1"/>
          </p:cNvSpPr>
          <p:nvPr/>
        </p:nvSpPr>
        <p:spPr>
          <a:xfrm>
            <a:off x="6183088" y="2872183"/>
            <a:ext cx="4945391" cy="15147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Ensaio teórico com base em revisão narrativa crítica de literatura e reflexão sobre experiências de viagem, seguido de síntese interpretativa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1" name="Graphic 40" descr="Bullseye with solid fill">
            <a:extLst>
              <a:ext uri="{FF2B5EF4-FFF2-40B4-BE49-F238E27FC236}">
                <a16:creationId xmlns:a16="http://schemas.microsoft.com/office/drawing/2014/main" id="{2FDA2A24-1592-9245-74B2-9D5CD3C45F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340" y="1871426"/>
            <a:ext cx="914400" cy="914400"/>
          </a:xfrm>
          <a:prstGeom prst="rect">
            <a:avLst/>
          </a:prstGeom>
        </p:spPr>
      </p:pic>
      <p:pic>
        <p:nvPicPr>
          <p:cNvPr id="45" name="Graphic 44" descr="Route (Two Pins With A Path) with solid fill">
            <a:extLst>
              <a:ext uri="{FF2B5EF4-FFF2-40B4-BE49-F238E27FC236}">
                <a16:creationId xmlns:a16="http://schemas.microsoft.com/office/drawing/2014/main" id="{438A75D4-0318-DA10-0026-EF23FBBF88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9820" y="18714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3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71544FE-FB8E-44AA-B479-D3A1937CE0CE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6B40156-F1B6-47AA-ADF7-D28878DB8BD4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F80AB2-E3C4-49AB-81CB-E57D2D18F9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E50456-A071-4F2C-A8AB-234000E93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A22CB60D-BCFE-B663-17AB-FBCD5C159DC1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6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02AB08B4-1BA0-BF2B-4EFE-904727E2DE6C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2. DA PAISAGEM CONTEMPLADA À ATRAVESSADA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80117BB7-85C0-7D95-1138-DB77872B37BC}"/>
              </a:ext>
            </a:extLst>
          </p:cNvPr>
          <p:cNvSpPr>
            <a:spLocks noGrp="1"/>
          </p:cNvSpPr>
          <p:nvPr/>
        </p:nvSpPr>
        <p:spPr>
          <a:xfrm>
            <a:off x="815340" y="1340167"/>
            <a:ext cx="10382250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PERCEPÇÃO, CORPO, </a:t>
            </a:r>
            <a:r>
              <a:rPr lang="en-US" i="1" dirty="0"/>
              <a:t>AFFORDANCES</a:t>
            </a:r>
            <a:r>
              <a:rPr lang="en-US" dirty="0"/>
              <a:t> E MANEIRAS DE CONHECER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47" name="Problema e método">
            <a:extLst>
              <a:ext uri="{FF2B5EF4-FFF2-40B4-BE49-F238E27FC236}">
                <a16:creationId xmlns:a16="http://schemas.microsoft.com/office/drawing/2014/main" id="{C86C2C23-B5BD-6D59-F88C-320049F4CEE3}"/>
              </a:ext>
            </a:extLst>
          </p:cNvPr>
          <p:cNvSpPr>
            <a:spLocks noGrp="1"/>
          </p:cNvSpPr>
          <p:nvPr/>
        </p:nvSpPr>
        <p:spPr>
          <a:xfrm>
            <a:off x="5735918" y="1924680"/>
            <a:ext cx="5461669" cy="11830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Perceber envolve estar situado no mundo e relacionar-se com ele a partir das </a:t>
            </a:r>
            <a:r>
              <a:rPr lang="pt-BR" sz="2000" dirty="0" err="1"/>
              <a:t>possibilida-des</a:t>
            </a:r>
            <a:r>
              <a:rPr lang="pt-BR" sz="2000" dirty="0"/>
              <a:t> do próprio corpo e do ambiente.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1" name="Problema e método">
            <a:extLst>
              <a:ext uri="{FF2B5EF4-FFF2-40B4-BE49-F238E27FC236}">
                <a16:creationId xmlns:a16="http://schemas.microsoft.com/office/drawing/2014/main" id="{BDD11CD3-2C25-052E-8797-BAE30B621044}"/>
              </a:ext>
            </a:extLst>
          </p:cNvPr>
          <p:cNvSpPr>
            <a:spLocks noGrp="1"/>
          </p:cNvSpPr>
          <p:nvPr/>
        </p:nvSpPr>
        <p:spPr>
          <a:xfrm>
            <a:off x="5735919" y="3108681"/>
            <a:ext cx="5461664" cy="2727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</a:t>
            </a:r>
            <a:r>
              <a:rPr lang="pt-BR" sz="1200" dirty="0" err="1"/>
              <a:t>Berleant</a:t>
            </a:r>
            <a:r>
              <a:rPr lang="pt-BR" sz="1200" dirty="0"/>
              <a:t>, 1992; Merleau-Ponty, 1999; Gibson, 1979; </a:t>
            </a:r>
            <a:r>
              <a:rPr lang="pt-BR" sz="1200" dirty="0" err="1"/>
              <a:t>Ingold</a:t>
            </a:r>
            <a:r>
              <a:rPr lang="pt-BR" sz="1200" dirty="0"/>
              <a:t>, 2015)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3" name="Problema e método">
            <a:extLst>
              <a:ext uri="{FF2B5EF4-FFF2-40B4-BE49-F238E27FC236}">
                <a16:creationId xmlns:a16="http://schemas.microsoft.com/office/drawing/2014/main" id="{7A655156-5529-A146-96D9-11AD00281FF5}"/>
              </a:ext>
            </a:extLst>
          </p:cNvPr>
          <p:cNvSpPr>
            <a:spLocks noGrp="1"/>
          </p:cNvSpPr>
          <p:nvPr/>
        </p:nvSpPr>
        <p:spPr>
          <a:xfrm>
            <a:off x="5735919" y="3715993"/>
            <a:ext cx="5461668" cy="15722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A embarcação e os percursos que fazem </a:t>
            </a:r>
            <a:r>
              <a:rPr lang="pt-BR" sz="2000" dirty="0" err="1"/>
              <a:t>in-terface</a:t>
            </a:r>
            <a:r>
              <a:rPr lang="pt-BR" sz="2000" dirty="0"/>
              <a:t> com ela são vias de organização do contato com o território, mediando a </a:t>
            </a:r>
            <a:r>
              <a:rPr lang="pt-BR" sz="2000" dirty="0" err="1"/>
              <a:t>familia-ridade</a:t>
            </a:r>
            <a:r>
              <a:rPr lang="pt-BR" sz="2000" dirty="0"/>
              <a:t> com a paisagem.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5" name="Problema e método">
            <a:extLst>
              <a:ext uri="{FF2B5EF4-FFF2-40B4-BE49-F238E27FC236}">
                <a16:creationId xmlns:a16="http://schemas.microsoft.com/office/drawing/2014/main" id="{E4AA7219-F184-D127-E7A0-83478297A66A}"/>
              </a:ext>
            </a:extLst>
          </p:cNvPr>
          <p:cNvSpPr>
            <a:spLocks noGrp="1"/>
          </p:cNvSpPr>
          <p:nvPr/>
        </p:nvSpPr>
        <p:spPr>
          <a:xfrm>
            <a:off x="5735919" y="5288217"/>
            <a:ext cx="5461665" cy="2727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</a:t>
            </a:r>
            <a:r>
              <a:rPr lang="pt-BR" sz="1200" dirty="0" err="1"/>
              <a:t>Careri</a:t>
            </a:r>
            <a:r>
              <a:rPr lang="pt-BR" sz="1200" dirty="0"/>
              <a:t>, 2013; </a:t>
            </a:r>
            <a:r>
              <a:rPr lang="pt-BR" sz="1200" dirty="0" err="1"/>
              <a:t>Ingold</a:t>
            </a:r>
            <a:r>
              <a:rPr lang="pt-BR" sz="1200" dirty="0"/>
              <a:t>, 2015; </a:t>
            </a:r>
            <a:r>
              <a:rPr lang="pt-BR" sz="1200" dirty="0" err="1"/>
              <a:t>Tuan</a:t>
            </a:r>
            <a:r>
              <a:rPr lang="pt-BR" sz="1200" dirty="0"/>
              <a:t>, 1983; Norberg-Schulz, 1980)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1F3CAF7F-9C1A-AB53-5DCB-3B95F8CFB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" y="2026157"/>
            <a:ext cx="4577679" cy="3433259"/>
          </a:xfrm>
          <a:prstGeom prst="rect">
            <a:avLst/>
          </a:prstGeom>
        </p:spPr>
      </p:pic>
      <p:sp>
        <p:nvSpPr>
          <p:cNvPr id="59" name="¹ Universidade Federal do Pará, Instituto de ">
            <a:extLst>
              <a:ext uri="{FF2B5EF4-FFF2-40B4-BE49-F238E27FC236}">
                <a16:creationId xmlns:a16="http://schemas.microsoft.com/office/drawing/2014/main" id="{F4EBF2D3-F3A1-1244-A4BA-7BD23AC5CD48}"/>
              </a:ext>
            </a:extLst>
          </p:cNvPr>
          <p:cNvSpPr>
            <a:spLocks noGrp="1"/>
          </p:cNvSpPr>
          <p:nvPr/>
        </p:nvSpPr>
        <p:spPr>
          <a:xfrm rot="16200000">
            <a:off x="-395431" y="4310306"/>
            <a:ext cx="208625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Moreira, 2025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31900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108908B0-67E2-4AB5-99F0-84A5968F369D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CDA4AC25-FF62-4F7B-BEF5-605AC87A95BD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FB2688F-FADF-4D9E-AA18-4EE8E47DA7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9DB75F-1B1B-410A-8E3F-A8BDA5C3C0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2895F1DB-C93A-2464-B6F6-AEA57FEBE764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BB3ADD7A-37E9-AEBA-9250-661A599689B2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2. DA PAISAGEM CONTEMPLADA À ATRAVESSADA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16B6A837-3E30-1A7E-1807-443477878FD3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LUGAR, </a:t>
            </a:r>
            <a:r>
              <a:rPr lang="en-US" i="1" dirty="0"/>
              <a:t>GENIUS LOCI</a:t>
            </a:r>
            <a:r>
              <a:rPr lang="en-US" dirty="0"/>
              <a:t> E POSSIBILIDADES DE RESTAURAÇÃO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95B545-1D7E-BAD7-3D99-678225004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17712" t="15792" r="25815" b="23174"/>
          <a:stretch>
            <a:fillRect/>
          </a:stretch>
        </p:blipFill>
        <p:spPr>
          <a:xfrm>
            <a:off x="6545945" y="2210389"/>
            <a:ext cx="4480082" cy="3227945"/>
          </a:xfrm>
          <a:prstGeom prst="rect">
            <a:avLst/>
          </a:prstGeom>
        </p:spPr>
      </p:pic>
      <p:sp>
        <p:nvSpPr>
          <p:cNvPr id="13" name="Problema e método">
            <a:extLst>
              <a:ext uri="{FF2B5EF4-FFF2-40B4-BE49-F238E27FC236}">
                <a16:creationId xmlns:a16="http://schemas.microsoft.com/office/drawing/2014/main" id="{D9988F55-3B12-E704-1F31-2E4504ECDC39}"/>
              </a:ext>
            </a:extLst>
          </p:cNvPr>
          <p:cNvSpPr>
            <a:spLocks noGrp="1"/>
          </p:cNvSpPr>
          <p:nvPr/>
        </p:nvSpPr>
        <p:spPr>
          <a:xfrm>
            <a:off x="807336" y="3691093"/>
            <a:ext cx="5341875" cy="155146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A restauração depende, dentre outros </a:t>
            </a:r>
            <a:r>
              <a:rPr lang="pt-BR" sz="2000" dirty="0" err="1"/>
              <a:t>fato-res</a:t>
            </a:r>
            <a:r>
              <a:rPr lang="pt-BR" sz="2000" dirty="0"/>
              <a:t>, da correspondência entre condições </a:t>
            </a:r>
            <a:r>
              <a:rPr lang="pt-BR" sz="2000" dirty="0" err="1"/>
              <a:t>am-bientais</a:t>
            </a:r>
            <a:r>
              <a:rPr lang="pt-BR" sz="2000" dirty="0"/>
              <a:t> e as atividades, necessidades e </a:t>
            </a:r>
            <a:r>
              <a:rPr lang="pt-BR" sz="2000" dirty="0" err="1"/>
              <a:t>cir-cunstâncias</a:t>
            </a:r>
            <a:r>
              <a:rPr lang="pt-BR" sz="2000" dirty="0"/>
              <a:t> de quem as vivencia.</a:t>
            </a:r>
          </a:p>
        </p:txBody>
      </p:sp>
      <p:sp>
        <p:nvSpPr>
          <p:cNvPr id="15" name="Problema e método">
            <a:extLst>
              <a:ext uri="{FF2B5EF4-FFF2-40B4-BE49-F238E27FC236}">
                <a16:creationId xmlns:a16="http://schemas.microsoft.com/office/drawing/2014/main" id="{E8EB4D34-D098-BDA4-B2E5-12772FC89847}"/>
              </a:ext>
            </a:extLst>
          </p:cNvPr>
          <p:cNvSpPr>
            <a:spLocks noGrp="1"/>
          </p:cNvSpPr>
          <p:nvPr/>
        </p:nvSpPr>
        <p:spPr>
          <a:xfrm>
            <a:off x="812879" y="2059384"/>
            <a:ext cx="5341875" cy="11647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O reconhecimento de referências na </a:t>
            </a:r>
            <a:r>
              <a:rPr lang="pt-BR" sz="2000" dirty="0" err="1"/>
              <a:t>paisa-gem</a:t>
            </a:r>
            <a:r>
              <a:rPr lang="pt-BR" sz="2000" dirty="0"/>
              <a:t> permite a orientação e condiciona a identificação com o lugar.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" name="Problema e método">
            <a:extLst>
              <a:ext uri="{FF2B5EF4-FFF2-40B4-BE49-F238E27FC236}">
                <a16:creationId xmlns:a16="http://schemas.microsoft.com/office/drawing/2014/main" id="{8FC12916-1CCC-68C8-D98F-28DA987306B6}"/>
              </a:ext>
            </a:extLst>
          </p:cNvPr>
          <p:cNvSpPr>
            <a:spLocks noGrp="1"/>
          </p:cNvSpPr>
          <p:nvPr/>
        </p:nvSpPr>
        <p:spPr>
          <a:xfrm>
            <a:off x="807337" y="3222523"/>
            <a:ext cx="5341875" cy="1957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</a:t>
            </a:r>
            <a:r>
              <a:rPr lang="pt-BR" sz="1200" dirty="0" err="1"/>
              <a:t>Tuan</a:t>
            </a:r>
            <a:r>
              <a:rPr lang="pt-BR" sz="1200" dirty="0"/>
              <a:t>, 1983; Norberg-Schulz, 1980)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9" name="Problema e método">
            <a:extLst>
              <a:ext uri="{FF2B5EF4-FFF2-40B4-BE49-F238E27FC236}">
                <a16:creationId xmlns:a16="http://schemas.microsoft.com/office/drawing/2014/main" id="{A86A9421-8414-4064-2629-6D0A3FE37680}"/>
              </a:ext>
            </a:extLst>
          </p:cNvPr>
          <p:cNvSpPr>
            <a:spLocks noGrp="1"/>
          </p:cNvSpPr>
          <p:nvPr/>
        </p:nvSpPr>
        <p:spPr>
          <a:xfrm>
            <a:off x="807337" y="5242560"/>
            <a:ext cx="5341875" cy="1957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(Kaplan; Kaplan, 1989; Kaplan, 1995; Ulrich et al., 1991)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" name="¹ Universidade Federal do Pará, Instituto de ">
            <a:extLst>
              <a:ext uri="{FF2B5EF4-FFF2-40B4-BE49-F238E27FC236}">
                <a16:creationId xmlns:a16="http://schemas.microsoft.com/office/drawing/2014/main" id="{F80687C6-EB15-B7CB-8E60-0E266A436385}"/>
              </a:ext>
            </a:extLst>
          </p:cNvPr>
          <p:cNvSpPr>
            <a:spLocks noGrp="1"/>
          </p:cNvSpPr>
          <p:nvPr/>
        </p:nvSpPr>
        <p:spPr>
          <a:xfrm rot="16200000">
            <a:off x="9691188" y="3792597"/>
            <a:ext cx="306287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 com ChatGPT,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65699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60E4B4B-A092-63EF-A286-A04C4D72E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5340" y="2026157"/>
            <a:ext cx="4577680" cy="3433260"/>
          </a:xfrm>
          <a:prstGeom prst="rect">
            <a:avLst/>
          </a:prstGeom>
        </p:spPr>
      </p:pic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71544FE-FB8E-44AA-B479-D3A1937CE0CE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6B40156-F1B6-47AA-ADF7-D28878DB8BD4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1909CD4-63C7-4962-B6E4-F043386866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D9C433A-58E9-43D7-994A-AF2735788C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98356BFE-C199-D0AE-D067-6880A50D5071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8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EC9DCBE7-074B-A882-1871-2A7EEA6295B7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3</a:t>
            </a: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. O CORPO EM TRÂNSITO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5129FA63-6F10-BC94-C1AE-520C9B9A5164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A EMBARCAÇÃO COMO MEDIADORA DE POSSIBILIDADES</a:t>
            </a:r>
          </a:p>
        </p:txBody>
      </p:sp>
      <p:sp>
        <p:nvSpPr>
          <p:cNvPr id="11" name="Problema e método">
            <a:extLst>
              <a:ext uri="{FF2B5EF4-FFF2-40B4-BE49-F238E27FC236}">
                <a16:creationId xmlns:a16="http://schemas.microsoft.com/office/drawing/2014/main" id="{4EB7AE3D-5E5C-BD92-E0F0-7968BFA80278}"/>
              </a:ext>
            </a:extLst>
          </p:cNvPr>
          <p:cNvSpPr>
            <a:spLocks noGrp="1"/>
          </p:cNvSpPr>
          <p:nvPr/>
        </p:nvSpPr>
        <p:spPr>
          <a:xfrm>
            <a:off x="5735919" y="2447195"/>
            <a:ext cx="5330788" cy="231348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A embarcação é ambiente arquitetônico de mediação multissensorial. Assentos, </a:t>
            </a:r>
            <a:r>
              <a:rPr lang="pt-BR" sz="2000" dirty="0" err="1"/>
              <a:t>abertu-ras</a:t>
            </a:r>
            <a:r>
              <a:rPr lang="pt-BR" sz="2000" dirty="0"/>
              <a:t>, obstáculos e áreas de circulação e </a:t>
            </a:r>
            <a:r>
              <a:rPr lang="pt-BR" sz="2000" dirty="0" err="1"/>
              <a:t>per-manência</a:t>
            </a:r>
            <a:r>
              <a:rPr lang="pt-BR" sz="2000" dirty="0"/>
              <a:t> constituem possibilidades de </a:t>
            </a:r>
            <a:r>
              <a:rPr lang="pt-BR" sz="2000" dirty="0" err="1"/>
              <a:t>en-gajar</a:t>
            </a:r>
            <a:r>
              <a:rPr lang="pt-BR" sz="2000" dirty="0"/>
              <a:t> com a paisagem, ser exposto a </a:t>
            </a:r>
            <a:r>
              <a:rPr lang="pt-BR" sz="2000" dirty="0" err="1"/>
              <a:t>diver-sos</a:t>
            </a:r>
            <a:r>
              <a:rPr lang="pt-BR" sz="2000" dirty="0"/>
              <a:t> estímulos e realizar (ou não) atividades.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Problema e método">
            <a:extLst>
              <a:ext uri="{FF2B5EF4-FFF2-40B4-BE49-F238E27FC236}">
                <a16:creationId xmlns:a16="http://schemas.microsoft.com/office/drawing/2014/main" id="{F38A9473-80B3-E0F6-74D4-800ED97E058E}"/>
              </a:ext>
            </a:extLst>
          </p:cNvPr>
          <p:cNvSpPr>
            <a:spLocks noGrp="1"/>
          </p:cNvSpPr>
          <p:nvPr/>
        </p:nvSpPr>
        <p:spPr>
          <a:xfrm>
            <a:off x="5735919" y="4760684"/>
            <a:ext cx="5330787" cy="372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(Pallasmaa, 2011; Merleau-Ponty, 1999; Gibson, 1979; Cullen, 2006; </a:t>
            </a:r>
            <a:r>
              <a:rPr lang="pt-BR" sz="1200" dirty="0" err="1"/>
              <a:t>Stoffregen</a:t>
            </a:r>
            <a:r>
              <a:rPr lang="pt-BR" sz="1200" dirty="0"/>
              <a:t> et al., 2013)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4" name="¹ Universidade Federal do Pará, Instituto de ">
            <a:extLst>
              <a:ext uri="{FF2B5EF4-FFF2-40B4-BE49-F238E27FC236}">
                <a16:creationId xmlns:a16="http://schemas.microsoft.com/office/drawing/2014/main" id="{FCF170D1-2F62-305C-8B8A-1C3A2AD8006E}"/>
              </a:ext>
            </a:extLst>
          </p:cNvPr>
          <p:cNvSpPr>
            <a:spLocks noGrp="1"/>
          </p:cNvSpPr>
          <p:nvPr/>
        </p:nvSpPr>
        <p:spPr>
          <a:xfrm rot="16200000">
            <a:off x="-883738" y="3813680"/>
            <a:ext cx="306287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 com ChatGPT,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31900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D5A45-50B9-C602-BFE9-AB44503D3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1E6CD661-E6AD-2461-91D8-9AEB53778196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CE629D16-E2BB-E25B-F1A8-1956184F1CCA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C31C2E-96A5-6235-BAC0-06F5CAF710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1D4C356-B8E1-E9AB-5A7F-CEEB526385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F0EBA0-7B2F-713C-6DEB-02467455A3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263" b="18263"/>
          <a:stretch>
            <a:fillRect/>
          </a:stretch>
        </p:blipFill>
        <p:spPr>
          <a:xfrm>
            <a:off x="2833385" y="1783622"/>
            <a:ext cx="6089065" cy="2898738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1D3BB26C-E187-B3EB-4654-76C0F0C7CD4D}"/>
              </a:ext>
            </a:extLst>
          </p:cNvPr>
          <p:cNvSpPr>
            <a:spLocks noGrp="1"/>
          </p:cNvSpPr>
          <p:nvPr/>
        </p:nvSpPr>
        <p:spPr>
          <a:xfrm>
            <a:off x="3096456" y="2442030"/>
            <a:ext cx="295275" cy="295275"/>
          </a:xfrm>
          <a:prstGeom prst="ellipse">
            <a:avLst/>
          </a:prstGeom>
          <a:solidFill>
            <a:srgbClr val="B94B35"/>
          </a:solidFill>
          <a:ln w="14288">
            <a:solidFill>
              <a:srgbClr val="FAF6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1">
            <a:extLst>
              <a:ext uri="{FF2B5EF4-FFF2-40B4-BE49-F238E27FC236}">
                <a16:creationId xmlns:a16="http://schemas.microsoft.com/office/drawing/2014/main" id="{4205C0A6-F7A0-95F3-90AA-90900921C268}"/>
              </a:ext>
            </a:extLst>
          </p:cNvPr>
          <p:cNvSpPr>
            <a:spLocks noGrp="1"/>
          </p:cNvSpPr>
          <p:nvPr/>
        </p:nvSpPr>
        <p:spPr>
          <a:xfrm>
            <a:off x="3090106" y="2470605"/>
            <a:ext cx="2952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575" b="1" dirty="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rPr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603FAA9-566E-313B-6D61-B9898D6E992F}"/>
              </a:ext>
            </a:extLst>
          </p:cNvPr>
          <p:cNvSpPr>
            <a:spLocks noGrp="1"/>
          </p:cNvSpPr>
          <p:nvPr/>
        </p:nvSpPr>
        <p:spPr>
          <a:xfrm>
            <a:off x="7510160" y="2730227"/>
            <a:ext cx="295275" cy="295275"/>
          </a:xfrm>
          <a:prstGeom prst="ellipse">
            <a:avLst/>
          </a:prstGeom>
          <a:solidFill>
            <a:srgbClr val="B94B35"/>
          </a:solidFill>
          <a:ln w="14288">
            <a:solidFill>
              <a:srgbClr val="FAF6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2">
            <a:extLst>
              <a:ext uri="{FF2B5EF4-FFF2-40B4-BE49-F238E27FC236}">
                <a16:creationId xmlns:a16="http://schemas.microsoft.com/office/drawing/2014/main" id="{F9221729-6F89-2BB7-4DF7-5B8F62B6596B}"/>
              </a:ext>
            </a:extLst>
          </p:cNvPr>
          <p:cNvSpPr>
            <a:spLocks noGrp="1"/>
          </p:cNvSpPr>
          <p:nvPr/>
        </p:nvSpPr>
        <p:spPr>
          <a:xfrm>
            <a:off x="7510160" y="2758802"/>
            <a:ext cx="2952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3</a:t>
            </a:r>
            <a:endParaRPr sz="1575" b="1" dirty="0">
              <a:solidFill>
                <a:srgbClr val="FFFFFF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7D7CC87-78CD-A1F1-59FC-EA39C45216EE}"/>
              </a:ext>
            </a:extLst>
          </p:cNvPr>
          <p:cNvSpPr>
            <a:spLocks noGrp="1"/>
          </p:cNvSpPr>
          <p:nvPr/>
        </p:nvSpPr>
        <p:spPr>
          <a:xfrm>
            <a:off x="3835415" y="4006577"/>
            <a:ext cx="295275" cy="295275"/>
          </a:xfrm>
          <a:prstGeom prst="ellipse">
            <a:avLst/>
          </a:prstGeom>
          <a:solidFill>
            <a:srgbClr val="B94B35"/>
          </a:solidFill>
          <a:ln w="14288">
            <a:solidFill>
              <a:srgbClr val="FAF6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3">
            <a:extLst>
              <a:ext uri="{FF2B5EF4-FFF2-40B4-BE49-F238E27FC236}">
                <a16:creationId xmlns:a16="http://schemas.microsoft.com/office/drawing/2014/main" id="{D26BC816-BCB4-6EDF-656E-273F4679F2FB}"/>
              </a:ext>
            </a:extLst>
          </p:cNvPr>
          <p:cNvSpPr>
            <a:spLocks noGrp="1"/>
          </p:cNvSpPr>
          <p:nvPr/>
        </p:nvSpPr>
        <p:spPr>
          <a:xfrm>
            <a:off x="3835415" y="4032929"/>
            <a:ext cx="2952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ctr">
              <a:defRPr sz="1575" b="1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2</a:t>
            </a:r>
            <a:endParaRPr sz="1575" b="1" dirty="0">
              <a:solidFill>
                <a:srgbClr val="FFFFFF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1" name="01  Aberturas e vistas">
            <a:extLst>
              <a:ext uri="{FF2B5EF4-FFF2-40B4-BE49-F238E27FC236}">
                <a16:creationId xmlns:a16="http://schemas.microsoft.com/office/drawing/2014/main" id="{885BBE1C-8953-903A-3509-889919F7DC96}"/>
              </a:ext>
            </a:extLst>
          </p:cNvPr>
          <p:cNvSpPr>
            <a:spLocks noGrp="1"/>
          </p:cNvSpPr>
          <p:nvPr/>
        </p:nvSpPr>
        <p:spPr>
          <a:xfrm>
            <a:off x="815338" y="4866517"/>
            <a:ext cx="3189511" cy="316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75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1  </a:t>
            </a:r>
            <a:r>
              <a:rPr lang="en-US" dirty="0" err="1"/>
              <a:t>Esquadrias</a:t>
            </a:r>
            <a:r>
              <a:rPr lang="en-US" dirty="0"/>
              <a:t> </a:t>
            </a:r>
            <a:r>
              <a:rPr lang="en-US" dirty="0" err="1"/>
              <a:t>laterais</a:t>
            </a:r>
            <a:endParaRPr sz="1875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2" name="Contato com o exterior,&#10;luz e ventilação">
            <a:extLst>
              <a:ext uri="{FF2B5EF4-FFF2-40B4-BE49-F238E27FC236}">
                <a16:creationId xmlns:a16="http://schemas.microsoft.com/office/drawing/2014/main" id="{B30C1197-F3CD-031D-607B-FF915D69DA7C}"/>
              </a:ext>
            </a:extLst>
          </p:cNvPr>
          <p:cNvSpPr>
            <a:spLocks noGrp="1"/>
          </p:cNvSpPr>
          <p:nvPr/>
        </p:nvSpPr>
        <p:spPr>
          <a:xfrm>
            <a:off x="815338" y="5183380"/>
            <a:ext cx="3189511" cy="3125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Vista d</a:t>
            </a:r>
            <a:r>
              <a:rPr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o exterior</a:t>
            </a:r>
            <a:r>
              <a:rPr lang="en-US" sz="1800" dirty="0"/>
              <a:t> </a:t>
            </a:r>
            <a:r>
              <a:rPr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e </a:t>
            </a:r>
            <a:r>
              <a:rPr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ventilação</a:t>
            </a:r>
            <a:endParaRPr sz="18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3" name="02  Permanência">
            <a:extLst>
              <a:ext uri="{FF2B5EF4-FFF2-40B4-BE49-F238E27FC236}">
                <a16:creationId xmlns:a16="http://schemas.microsoft.com/office/drawing/2014/main" id="{7594771A-4B71-8A38-E04E-57CC50F816EE}"/>
              </a:ext>
            </a:extLst>
          </p:cNvPr>
          <p:cNvSpPr>
            <a:spLocks noGrp="1"/>
          </p:cNvSpPr>
          <p:nvPr/>
        </p:nvSpPr>
        <p:spPr>
          <a:xfrm>
            <a:off x="4569590" y="4876542"/>
            <a:ext cx="2694490" cy="316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75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2 </a:t>
            </a:r>
            <a:r>
              <a:rPr lang="pt-BR" dirty="0"/>
              <a:t>Circulação</a:t>
            </a:r>
            <a:endParaRPr sz="1875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4" name="Redes, apoios e repouso">
            <a:extLst>
              <a:ext uri="{FF2B5EF4-FFF2-40B4-BE49-F238E27FC236}">
                <a16:creationId xmlns:a16="http://schemas.microsoft.com/office/drawing/2014/main" id="{04451CB0-AC76-32ED-D42F-9E5CD0BD949A}"/>
              </a:ext>
            </a:extLst>
          </p:cNvPr>
          <p:cNvSpPr>
            <a:spLocks noGrp="1"/>
          </p:cNvSpPr>
          <p:nvPr/>
        </p:nvSpPr>
        <p:spPr>
          <a:xfrm>
            <a:off x="4569590" y="5199124"/>
            <a:ext cx="2694490" cy="5516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Passagem e mudança de posição</a:t>
            </a:r>
          </a:p>
        </p:txBody>
      </p:sp>
      <p:sp>
        <p:nvSpPr>
          <p:cNvPr id="35" name="03  Circulação">
            <a:extLst>
              <a:ext uri="{FF2B5EF4-FFF2-40B4-BE49-F238E27FC236}">
                <a16:creationId xmlns:a16="http://schemas.microsoft.com/office/drawing/2014/main" id="{2F0C7271-DA4F-6943-84EB-C3E5D4216377}"/>
              </a:ext>
            </a:extLst>
          </p:cNvPr>
          <p:cNvSpPr>
            <a:spLocks noGrp="1"/>
          </p:cNvSpPr>
          <p:nvPr/>
        </p:nvSpPr>
        <p:spPr>
          <a:xfrm>
            <a:off x="7984046" y="4876542"/>
            <a:ext cx="3257550" cy="3162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sz="1875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3  </a:t>
            </a:r>
            <a:r>
              <a:rPr lang="en-US" sz="1875" b="1" dirty="0" err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Permanência</a:t>
            </a:r>
            <a:endParaRPr sz="1875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6" name="Passagem e mudança de posição">
            <a:extLst>
              <a:ext uri="{FF2B5EF4-FFF2-40B4-BE49-F238E27FC236}">
                <a16:creationId xmlns:a16="http://schemas.microsoft.com/office/drawing/2014/main" id="{59A7BF3E-2BAD-10CE-697D-4A7E7F0039FE}"/>
              </a:ext>
            </a:extLst>
          </p:cNvPr>
          <p:cNvSpPr>
            <a:spLocks noGrp="1"/>
          </p:cNvSpPr>
          <p:nvPr/>
        </p:nvSpPr>
        <p:spPr>
          <a:xfrm>
            <a:off x="7984046" y="5197254"/>
            <a:ext cx="2954844" cy="5516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Redes, guarda de malas e luz artificial</a:t>
            </a:r>
          </a:p>
        </p:txBody>
      </p:sp>
      <p:sp>
        <p:nvSpPr>
          <p:cNvPr id="3" name="02/16">
            <a:extLst>
              <a:ext uri="{FF2B5EF4-FFF2-40B4-BE49-F238E27FC236}">
                <a16:creationId xmlns:a16="http://schemas.microsoft.com/office/drawing/2014/main" id="{546FD8C5-A79C-8BAC-A3D5-381E53C72177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0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9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D01F9861-A50B-DDC6-4BF4-6D1E023E5E61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3</a:t>
            </a: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. O CORPO EM TRÂNSITO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66762AF6-3CA6-48DC-0A35-0762160FD26F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COMPATIBILIDADE ENTRE AMBIENTE, ATIVIDADES E INDIVÍDUO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12" name="¹ Universidade Federal do Pará, Instituto de ">
            <a:extLst>
              <a:ext uri="{FF2B5EF4-FFF2-40B4-BE49-F238E27FC236}">
                <a16:creationId xmlns:a16="http://schemas.microsoft.com/office/drawing/2014/main" id="{5FAE61F8-27BC-F4F7-C2A3-787CF319C0C4}"/>
              </a:ext>
            </a:extLst>
          </p:cNvPr>
          <p:cNvSpPr>
            <a:spLocks noGrp="1"/>
          </p:cNvSpPr>
          <p:nvPr/>
        </p:nvSpPr>
        <p:spPr>
          <a:xfrm rot="16200000">
            <a:off x="1619645" y="3489918"/>
            <a:ext cx="208625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Moreira, 2025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0063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108908B0-67E2-4AB5-99F0-84A5968F369D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CDA4AC25-FF62-4F7B-BEF5-605AC87A95BD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C645564-FA80-441A-93EF-D599916185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661DD5-0C7E-4589-9201-3E03852C77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FC72D719-2ED1-94D8-79A2-2071CDE8E8E5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10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89F8DF6E-0E98-351D-FF3E-52FB8A558277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3</a:t>
            </a: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. O CORPO EM TRÂNSITO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EBDFF9AE-EE4D-497E-98AB-DBC4A6AB4B21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O EFEITO DOS SONS </a:t>
            </a: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E A MEMÓRIA SENSORIAL DO LUGAR</a:t>
            </a:r>
          </a:p>
        </p:txBody>
      </p:sp>
      <p:sp>
        <p:nvSpPr>
          <p:cNvPr id="23" name="Problema e método">
            <a:extLst>
              <a:ext uri="{FF2B5EF4-FFF2-40B4-BE49-F238E27FC236}">
                <a16:creationId xmlns:a16="http://schemas.microsoft.com/office/drawing/2014/main" id="{71828095-E919-AE75-A4D8-F807C558147F}"/>
              </a:ext>
            </a:extLst>
          </p:cNvPr>
          <p:cNvSpPr>
            <a:spLocks noGrp="1"/>
          </p:cNvSpPr>
          <p:nvPr/>
        </p:nvSpPr>
        <p:spPr>
          <a:xfrm>
            <a:off x="814907" y="2829972"/>
            <a:ext cx="10382245" cy="15198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Um organismo exposto a um estressor apresenta tendência a um retorno mais rápido a um estado de equilíbrio se exposto, na sequência, a sons naturais, como aqueles associados à água, aos ventos e à vegetação, em oposição a ruídos ambientais, como os oriundos de um motor, música ou conversas.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" name="Problema e método">
            <a:extLst>
              <a:ext uri="{FF2B5EF4-FFF2-40B4-BE49-F238E27FC236}">
                <a16:creationId xmlns:a16="http://schemas.microsoft.com/office/drawing/2014/main" id="{0C746F70-6B87-4FA5-5030-7BD15A2DC182}"/>
              </a:ext>
            </a:extLst>
          </p:cNvPr>
          <p:cNvSpPr>
            <a:spLocks noGrp="1"/>
          </p:cNvSpPr>
          <p:nvPr/>
        </p:nvSpPr>
        <p:spPr>
          <a:xfrm>
            <a:off x="823970" y="4349773"/>
            <a:ext cx="5330787" cy="21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</a:t>
            </a:r>
            <a:r>
              <a:rPr lang="pt-BR" sz="1200" dirty="0" err="1"/>
              <a:t>Alvarsson</a:t>
            </a:r>
            <a:r>
              <a:rPr lang="pt-BR" sz="1200" dirty="0"/>
              <a:t>; </a:t>
            </a:r>
            <a:r>
              <a:rPr lang="pt-BR" sz="1200" dirty="0" err="1"/>
              <a:t>Wiens</a:t>
            </a:r>
            <a:r>
              <a:rPr lang="pt-BR" sz="1200" dirty="0"/>
              <a:t>; Nilsson, 2010; Ulrich et al., 1991)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373EF2C-F8B1-299C-DD5F-DB27DC417999}"/>
              </a:ext>
            </a:extLst>
          </p:cNvPr>
          <p:cNvGrpSpPr/>
          <p:nvPr/>
        </p:nvGrpSpPr>
        <p:grpSpPr>
          <a:xfrm>
            <a:off x="7105789" y="1794839"/>
            <a:ext cx="3176964" cy="949452"/>
            <a:chOff x="7399772" y="2125154"/>
            <a:chExt cx="2853364" cy="85274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09B8F0-20DD-4496-7402-12068182E963}"/>
                </a:ext>
              </a:extLst>
            </p:cNvPr>
            <p:cNvGrpSpPr/>
            <p:nvPr/>
          </p:nvGrpSpPr>
          <p:grpSpPr>
            <a:xfrm>
              <a:off x="7399772" y="2131314"/>
              <a:ext cx="1208418" cy="846582"/>
              <a:chOff x="5502575" y="2137661"/>
              <a:chExt cx="1208418" cy="84658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ABD63B4-18A3-8AB0-F521-9F42A4F551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7451" t="10291" r="5906" b="9082"/>
              <a:stretch>
                <a:fillRect/>
              </a:stretch>
            </p:blipFill>
            <p:spPr>
              <a:xfrm>
                <a:off x="5502575" y="2137661"/>
                <a:ext cx="1208418" cy="846582"/>
              </a:xfrm>
              <a:prstGeom prst="rect">
                <a:avLst/>
              </a:prstGeom>
            </p:spPr>
          </p:pic>
          <p:pic>
            <p:nvPicPr>
              <p:cNvPr id="15" name="Graphic 14" descr="Single gear outline">
                <a:extLst>
                  <a:ext uri="{FF2B5EF4-FFF2-40B4-BE49-F238E27FC236}">
                    <a16:creationId xmlns:a16="http://schemas.microsoft.com/office/drawing/2014/main" id="{8762B1EC-481F-70F1-5A56-030A9A05A6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820223" y="2361888"/>
                <a:ext cx="551554" cy="551554"/>
              </a:xfrm>
              <a:prstGeom prst="rect">
                <a:avLst/>
              </a:prstGeom>
            </p:spPr>
          </p:pic>
        </p:grpSp>
        <p:pic>
          <p:nvPicPr>
            <p:cNvPr id="19" name="Graphic 18" descr="Chat bubble outline">
              <a:extLst>
                <a:ext uri="{FF2B5EF4-FFF2-40B4-BE49-F238E27FC236}">
                  <a16:creationId xmlns:a16="http://schemas.microsoft.com/office/drawing/2014/main" id="{3EEC14DA-E98A-F291-5957-343940B12A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8045" t="10640" r="6800" b="8892"/>
            <a:stretch>
              <a:fillRect/>
            </a:stretch>
          </p:blipFill>
          <p:spPr>
            <a:xfrm>
              <a:off x="9366231" y="2131314"/>
              <a:ext cx="886905" cy="838084"/>
            </a:xfrm>
            <a:prstGeom prst="rect">
              <a:avLst/>
            </a:prstGeom>
          </p:spPr>
        </p:pic>
        <p:pic>
          <p:nvPicPr>
            <p:cNvPr id="21" name="Graphic 20" descr="Music notes with solid fill">
              <a:extLst>
                <a:ext uri="{FF2B5EF4-FFF2-40B4-BE49-F238E27FC236}">
                  <a16:creationId xmlns:a16="http://schemas.microsoft.com/office/drawing/2014/main" id="{A3B4B8F4-1A4C-362A-A75B-D4DDB35843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1686" t="7416" r="10967" b="7069"/>
            <a:stretch>
              <a:fillRect/>
            </a:stretch>
          </p:blipFill>
          <p:spPr>
            <a:xfrm>
              <a:off x="8608190" y="2125154"/>
              <a:ext cx="758041" cy="838083"/>
            </a:xfrm>
            <a:prstGeom prst="rect">
              <a:avLst/>
            </a:prstGeom>
          </p:spPr>
        </p:pic>
      </p:grpSp>
      <p:pic>
        <p:nvPicPr>
          <p:cNvPr id="46" name="Graphic 45" descr="Close outline">
            <a:extLst>
              <a:ext uri="{FF2B5EF4-FFF2-40B4-BE49-F238E27FC236}">
                <a16:creationId xmlns:a16="http://schemas.microsoft.com/office/drawing/2014/main" id="{17DBD776-E689-4B2F-F1C7-37E31FB7D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2801" y="1892693"/>
            <a:ext cx="768067" cy="768068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C6F83B8-C2DC-1735-30F5-E8A431ED29DA}"/>
              </a:ext>
            </a:extLst>
          </p:cNvPr>
          <p:cNvGrpSpPr/>
          <p:nvPr/>
        </p:nvGrpSpPr>
        <p:grpSpPr>
          <a:xfrm>
            <a:off x="1613192" y="1829337"/>
            <a:ext cx="3138871" cy="913269"/>
            <a:chOff x="1103706" y="2070133"/>
            <a:chExt cx="2807966" cy="816991"/>
          </a:xfrm>
        </p:grpSpPr>
        <p:pic>
          <p:nvPicPr>
            <p:cNvPr id="11" name="Graphic 10" descr="Windy with solid fill">
              <a:extLst>
                <a:ext uri="{FF2B5EF4-FFF2-40B4-BE49-F238E27FC236}">
                  <a16:creationId xmlns:a16="http://schemas.microsoft.com/office/drawing/2014/main" id="{8E0E26BF-CF6B-C0F5-1774-CF633ACF32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12459" b="10458"/>
            <a:stretch>
              <a:fillRect/>
            </a:stretch>
          </p:blipFill>
          <p:spPr>
            <a:xfrm>
              <a:off x="1103706" y="2126810"/>
              <a:ext cx="914400" cy="70485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A9C95C9-60B8-2F52-C10A-7A2692AD2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7250" t="12676" r="7182" b="10240"/>
            <a:stretch>
              <a:fillRect/>
            </a:stretch>
          </p:blipFill>
          <p:spPr>
            <a:xfrm>
              <a:off x="2035138" y="2070133"/>
              <a:ext cx="1086641" cy="816991"/>
            </a:xfrm>
            <a:prstGeom prst="rect">
              <a:avLst/>
            </a:prstGeom>
          </p:spPr>
        </p:pic>
        <p:pic>
          <p:nvPicPr>
            <p:cNvPr id="49" name="Graphic 48" descr="Leaf outline">
              <a:extLst>
                <a:ext uri="{FF2B5EF4-FFF2-40B4-BE49-F238E27FC236}">
                  <a16:creationId xmlns:a16="http://schemas.microsoft.com/office/drawing/2014/main" id="{AB65BCDF-269E-7473-ECAA-532D469AD3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l="6937" t="6072" r="6680" b="8001"/>
            <a:stretch>
              <a:fillRect/>
            </a:stretch>
          </p:blipFill>
          <p:spPr>
            <a:xfrm>
              <a:off x="3121779" y="2096299"/>
              <a:ext cx="789893" cy="785714"/>
            </a:xfrm>
            <a:prstGeom prst="rect">
              <a:avLst/>
            </a:prstGeom>
          </p:spPr>
        </p:pic>
      </p:grpSp>
      <p:sp>
        <p:nvSpPr>
          <p:cNvPr id="58" name="Problema e método">
            <a:extLst>
              <a:ext uri="{FF2B5EF4-FFF2-40B4-BE49-F238E27FC236}">
                <a16:creationId xmlns:a16="http://schemas.microsoft.com/office/drawing/2014/main" id="{C9319894-B839-BFF8-54A6-9158F963EE06}"/>
              </a:ext>
            </a:extLst>
          </p:cNvPr>
          <p:cNvSpPr>
            <a:spLocks noGrp="1"/>
          </p:cNvSpPr>
          <p:nvPr/>
        </p:nvSpPr>
        <p:spPr>
          <a:xfrm>
            <a:off x="814907" y="4698951"/>
            <a:ext cx="10382245" cy="7837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A experiência dos sentidos ao longo deslocamento está relacionada à memória dos lugares, à construção de familiaridade e significado, e à restauração.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0" name="Problema e método">
            <a:extLst>
              <a:ext uri="{FF2B5EF4-FFF2-40B4-BE49-F238E27FC236}">
                <a16:creationId xmlns:a16="http://schemas.microsoft.com/office/drawing/2014/main" id="{545D3D0C-E8EE-E129-A44C-64C949A076CF}"/>
              </a:ext>
            </a:extLst>
          </p:cNvPr>
          <p:cNvSpPr>
            <a:spLocks noGrp="1"/>
          </p:cNvSpPr>
          <p:nvPr/>
        </p:nvSpPr>
        <p:spPr>
          <a:xfrm>
            <a:off x="823970" y="5482660"/>
            <a:ext cx="5330787" cy="21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(Pallasmaa, 2011; </a:t>
            </a:r>
            <a:r>
              <a:rPr lang="pt-BR" sz="1200" dirty="0" err="1"/>
              <a:t>Tuan</a:t>
            </a:r>
            <a:r>
              <a:rPr lang="pt-BR" sz="1200" dirty="0"/>
              <a:t>, 1983; </a:t>
            </a:r>
            <a:r>
              <a:rPr lang="pt-BR" sz="1200" dirty="0" err="1"/>
              <a:t>Ingold</a:t>
            </a:r>
            <a:r>
              <a:rPr lang="pt-BR" sz="1200" dirty="0"/>
              <a:t>, 2015; Kaplan, 1995)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65699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31397619-5A0C-85EA-5190-ABADA53F7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9" b="13621"/>
          <a:stretch>
            <a:fillRect/>
          </a:stretch>
        </p:blipFill>
        <p:spPr>
          <a:xfrm>
            <a:off x="7416103" y="4626560"/>
            <a:ext cx="4132991" cy="2245486"/>
          </a:xfrm>
          <a:prstGeom prst="rect">
            <a:avLst/>
          </a:prstGeom>
        </p:spPr>
      </p:pic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F2301058-06AA-4871-84BD-BB1C4A0ABD2E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8E7F39A-49AF-48B0-A579-0500A356D8AB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3" name="02/16">
            <a:extLst>
              <a:ext uri="{FF2B5EF4-FFF2-40B4-BE49-F238E27FC236}">
                <a16:creationId xmlns:a16="http://schemas.microsoft.com/office/drawing/2014/main" id="{B5C39FC9-41B6-DB6D-31B7-7BDFC9F4C1E6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B9514887-344C-35D5-A470-40C121AEF652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4. O PORTO COMO LIMIAR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01C0B9F4-80B2-6264-4229-49485C24E8F6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APRO</a:t>
            </a:r>
            <a:r>
              <a:rPr lang="en-US" dirty="0"/>
              <a:t>XIMAÇÃO E RECONHECIMENTO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9AE912-706C-70C5-1D78-30D4BBA96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5" t="21318" r="8155" b="18719"/>
          <a:stretch>
            <a:fillRect/>
          </a:stretch>
        </p:blipFill>
        <p:spPr>
          <a:xfrm>
            <a:off x="7410909" y="-5832"/>
            <a:ext cx="4132991" cy="222095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0E54911-1BA6-B4C9-E7B2-E5407BE7BF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99" t="19541" r="13651" b="27240"/>
          <a:stretch>
            <a:fillRect/>
          </a:stretch>
        </p:blipFill>
        <p:spPr>
          <a:xfrm>
            <a:off x="7410910" y="2298099"/>
            <a:ext cx="4132991" cy="224548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44CA45D-5BCE-FD25-8390-3C38F49DF8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613" y="5715000"/>
            <a:ext cx="4891278" cy="752761"/>
          </a:xfrm>
          <a:prstGeom prst="rect">
            <a:avLst/>
          </a:prstGeom>
        </p:spPr>
      </p:pic>
      <p:sp>
        <p:nvSpPr>
          <p:cNvPr id="41" name="¹ Universidade Federal do Pará, Instituto de ">
            <a:extLst>
              <a:ext uri="{FF2B5EF4-FFF2-40B4-BE49-F238E27FC236}">
                <a16:creationId xmlns:a16="http://schemas.microsoft.com/office/drawing/2014/main" id="{09FF87CF-6D48-B18C-52C6-F0DC33393867}"/>
              </a:ext>
            </a:extLst>
          </p:cNvPr>
          <p:cNvSpPr>
            <a:spLocks noGrp="1"/>
          </p:cNvSpPr>
          <p:nvPr/>
        </p:nvSpPr>
        <p:spPr>
          <a:xfrm rot="16200000">
            <a:off x="10706185" y="1004859"/>
            <a:ext cx="208625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3" name="Problema e método">
            <a:extLst>
              <a:ext uri="{FF2B5EF4-FFF2-40B4-BE49-F238E27FC236}">
                <a16:creationId xmlns:a16="http://schemas.microsoft.com/office/drawing/2014/main" id="{2B5A4307-AD4A-7314-DAAB-B60F4744E5A5}"/>
              </a:ext>
            </a:extLst>
          </p:cNvPr>
          <p:cNvSpPr>
            <a:spLocks noGrp="1"/>
          </p:cNvSpPr>
          <p:nvPr/>
        </p:nvSpPr>
        <p:spPr>
          <a:xfrm>
            <a:off x="807336" y="3589493"/>
            <a:ext cx="5950776" cy="155146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O porto é também ponto de ancoragem na escala territorial, articulando em si comunidades e </a:t>
            </a:r>
            <a:r>
              <a:rPr lang="pt-BR" sz="2000" dirty="0" err="1"/>
              <a:t>dinâ-micas</a:t>
            </a:r>
            <a:r>
              <a:rPr lang="pt-BR" sz="2000" dirty="0"/>
              <a:t> locais variadas, situando a experiência individual como inserida em meio à essa rede.</a:t>
            </a:r>
          </a:p>
        </p:txBody>
      </p:sp>
      <p:sp>
        <p:nvSpPr>
          <p:cNvPr id="45" name="Problema e método">
            <a:extLst>
              <a:ext uri="{FF2B5EF4-FFF2-40B4-BE49-F238E27FC236}">
                <a16:creationId xmlns:a16="http://schemas.microsoft.com/office/drawing/2014/main" id="{E69D4144-11C4-1380-15B8-40EA3C49F2B1}"/>
              </a:ext>
            </a:extLst>
          </p:cNvPr>
          <p:cNvSpPr>
            <a:spLocks noGrp="1"/>
          </p:cNvSpPr>
          <p:nvPr/>
        </p:nvSpPr>
        <p:spPr>
          <a:xfrm>
            <a:off x="812879" y="1983637"/>
            <a:ext cx="5950777" cy="11477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dirty="0"/>
              <a:t>Aquilo que se avista durante a aproximação é </a:t>
            </a:r>
            <a:r>
              <a:rPr lang="pt-BR" dirty="0" err="1"/>
              <a:t>re-encontrado</a:t>
            </a:r>
            <a:r>
              <a:rPr lang="pt-BR" dirty="0"/>
              <a:t> em outras sequências, distâncias e possibilidades de acesso, e o porto é o limiar.</a:t>
            </a: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7" name="Problema e método">
            <a:extLst>
              <a:ext uri="{FF2B5EF4-FFF2-40B4-BE49-F238E27FC236}">
                <a16:creationId xmlns:a16="http://schemas.microsoft.com/office/drawing/2014/main" id="{7840820C-9E70-8A84-DAE5-BD04822C6D60}"/>
              </a:ext>
            </a:extLst>
          </p:cNvPr>
          <p:cNvSpPr>
            <a:spLocks noGrp="1"/>
          </p:cNvSpPr>
          <p:nvPr/>
        </p:nvSpPr>
        <p:spPr>
          <a:xfrm>
            <a:off x="822026" y="3126264"/>
            <a:ext cx="5950777" cy="1996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(Lynch, 1983; Cullen, 2006; </a:t>
            </a:r>
            <a:r>
              <a:rPr lang="pt-BR" sz="1200" dirty="0" err="1"/>
              <a:t>Tuan</a:t>
            </a:r>
            <a:r>
              <a:rPr lang="pt-BR" sz="1200" dirty="0"/>
              <a:t>, 1983; </a:t>
            </a:r>
            <a:r>
              <a:rPr lang="pt-BR" sz="1200" dirty="0" err="1"/>
              <a:t>Ingold</a:t>
            </a:r>
            <a:r>
              <a:rPr lang="pt-BR" sz="1200" dirty="0"/>
              <a:t>, 2015)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9" name="Problema e método">
            <a:extLst>
              <a:ext uri="{FF2B5EF4-FFF2-40B4-BE49-F238E27FC236}">
                <a16:creationId xmlns:a16="http://schemas.microsoft.com/office/drawing/2014/main" id="{47AC3AAA-0490-84FB-BD16-AE190F8DCA63}"/>
              </a:ext>
            </a:extLst>
          </p:cNvPr>
          <p:cNvSpPr>
            <a:spLocks noGrp="1"/>
          </p:cNvSpPr>
          <p:nvPr/>
        </p:nvSpPr>
        <p:spPr>
          <a:xfrm>
            <a:off x="807337" y="5140961"/>
            <a:ext cx="5950775" cy="2247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(Trindade Júnior, 2013; Rodrigues; Rodrigues; Castro, 2014)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831128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E22DFD6-3EBD-4F51-8472-B53C61CA3871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03D4AFF9-6B62-4970-BA0D-EDDC7311BD1A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C16014B9-513F-4EA8-BF61-AEC9C8BF3F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CB86EA22-2BDD-4766-B84F-5F82ADA726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6C8359F6-AFAA-2B59-B262-EFA47F9071D7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2/1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A43E5F8B-1A39-F77C-1EE2-210D5F88F105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4. O PORTO COMO LIMIAR</a:t>
            </a:r>
            <a:endParaRPr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7DCE4182-E66C-141E-71D7-EF1D880F347D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O EMBARQUE E O DESEMBARQUE EM FOCO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2A7160-3D5C-048E-59EB-CC3DA99D5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t="19252" b="16771"/>
          <a:stretch>
            <a:fillRect/>
          </a:stretch>
        </p:blipFill>
        <p:spPr>
          <a:xfrm>
            <a:off x="2830289" y="1803639"/>
            <a:ext cx="6093654" cy="2100703"/>
          </a:xfrm>
          <a:prstGeom prst="rect">
            <a:avLst/>
          </a:prstGeom>
        </p:spPr>
      </p:pic>
      <p:sp>
        <p:nvSpPr>
          <p:cNvPr id="17" name="Problema e método">
            <a:extLst>
              <a:ext uri="{FF2B5EF4-FFF2-40B4-BE49-F238E27FC236}">
                <a16:creationId xmlns:a16="http://schemas.microsoft.com/office/drawing/2014/main" id="{03F2AF14-B984-F66B-78D8-77C6AFA96249}"/>
              </a:ext>
            </a:extLst>
          </p:cNvPr>
          <p:cNvSpPr>
            <a:spLocks noGrp="1"/>
          </p:cNvSpPr>
          <p:nvPr/>
        </p:nvSpPr>
        <p:spPr>
          <a:xfrm>
            <a:off x="814908" y="3989569"/>
            <a:ext cx="10123984" cy="15254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Lidar com a transição entre condições ambientais no embarque/desembarque exige reavaliar a relação do corpo com o lugar e seus estímulos no próprio ato de atravessá-lo, ao mesmo tempo em que se pensa na relação daquele espaço transitório com os outros que constituem uma jornada.</a:t>
            </a:r>
          </a:p>
        </p:txBody>
      </p:sp>
      <p:sp>
        <p:nvSpPr>
          <p:cNvPr id="19" name="Problema e método">
            <a:extLst>
              <a:ext uri="{FF2B5EF4-FFF2-40B4-BE49-F238E27FC236}">
                <a16:creationId xmlns:a16="http://schemas.microsoft.com/office/drawing/2014/main" id="{2834D305-0B1B-0719-F396-E445175A95FB}"/>
              </a:ext>
            </a:extLst>
          </p:cNvPr>
          <p:cNvSpPr>
            <a:spLocks noGrp="1"/>
          </p:cNvSpPr>
          <p:nvPr/>
        </p:nvSpPr>
        <p:spPr>
          <a:xfrm>
            <a:off x="814908" y="5514975"/>
            <a:ext cx="10123983" cy="21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(Merleau-Ponty, 1999; Gibson, 1979; Lynch, 1997; Norberg-Schulz, 1980; Pallasmaa, 2011)</a:t>
            </a: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4" name="¹ Universidade Federal do Pará, Instituto de ">
            <a:extLst>
              <a:ext uri="{FF2B5EF4-FFF2-40B4-BE49-F238E27FC236}">
                <a16:creationId xmlns:a16="http://schemas.microsoft.com/office/drawing/2014/main" id="{DB2141FB-4014-E3F6-392A-9DE8CBF44D39}"/>
              </a:ext>
            </a:extLst>
          </p:cNvPr>
          <p:cNvSpPr>
            <a:spLocks noGrp="1"/>
          </p:cNvSpPr>
          <p:nvPr/>
        </p:nvSpPr>
        <p:spPr>
          <a:xfrm rot="16200000">
            <a:off x="8121051" y="2663680"/>
            <a:ext cx="2100703" cy="3806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 com ChatGPT,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08314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blema e método">
            <a:extLst>
              <a:ext uri="{FF2B5EF4-FFF2-40B4-BE49-F238E27FC236}">
                <a16:creationId xmlns:a16="http://schemas.microsoft.com/office/drawing/2014/main" id="{7A0A797A-ABE1-015A-89A7-6D02CA424C26}"/>
              </a:ext>
            </a:extLst>
          </p:cNvPr>
          <p:cNvSpPr>
            <a:spLocks noGrp="1"/>
          </p:cNvSpPr>
          <p:nvPr/>
        </p:nvSpPr>
        <p:spPr>
          <a:xfrm>
            <a:off x="814908" y="4014972"/>
            <a:ext cx="10123984" cy="11666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2000" dirty="0"/>
              <a:t>Abordagem projetual que examina conjuntamente as interfaces entre embarcação, terminal e cidade, considerando a manutenção ou a recomposição do equilíbrio do organismo.</a:t>
            </a:r>
            <a:endParaRPr lang="pt-BR" sz="1800" dirty="0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E22DFD6-3EBD-4F51-8472-B53C61CA3871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03D4AFF9-6B62-4970-BA0D-EDDC7311BD1A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C67DB4AE-2902-4228-B9A4-143B62868D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13831C7E-7B4F-4AB7-8F93-EACBF09E30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72D87E2A-B8BD-1618-19E8-3623F8016498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13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152341C7-C7F3-0E16-7D79-22FB4EB74D50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5</a:t>
            </a: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. </a:t>
            </a:r>
            <a:r>
              <a:rPr lang="pt-BR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POR UMA ARQUITETURA DA CONTINUIDADE</a:t>
            </a: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A5A5E95B-D260-813E-ABAE-84BC40C9C250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DEFINIÇÃO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23" name="Problema e método">
            <a:extLst>
              <a:ext uri="{FF2B5EF4-FFF2-40B4-BE49-F238E27FC236}">
                <a16:creationId xmlns:a16="http://schemas.microsoft.com/office/drawing/2014/main" id="{3862EBBE-1FE6-3CB3-B010-F840D4CA2FE9}"/>
              </a:ext>
            </a:extLst>
          </p:cNvPr>
          <p:cNvSpPr>
            <a:spLocks noGrp="1"/>
          </p:cNvSpPr>
          <p:nvPr/>
        </p:nvSpPr>
        <p:spPr>
          <a:xfrm>
            <a:off x="4008719" y="2577628"/>
            <a:ext cx="5330788" cy="195516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lnSpc>
                <a:spcPts val="3000"/>
              </a:lnSpc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sz="20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" name="Problema e método">
            <a:extLst>
              <a:ext uri="{FF2B5EF4-FFF2-40B4-BE49-F238E27FC236}">
                <a16:creationId xmlns:a16="http://schemas.microsoft.com/office/drawing/2014/main" id="{9344C544-E91E-D7DD-34F9-35FA5DDD3B56}"/>
              </a:ext>
            </a:extLst>
          </p:cNvPr>
          <p:cNvSpPr>
            <a:spLocks noGrp="1"/>
          </p:cNvSpPr>
          <p:nvPr/>
        </p:nvSpPr>
        <p:spPr>
          <a:xfrm>
            <a:off x="4008719" y="4532797"/>
            <a:ext cx="5330787" cy="2727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sz="12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0" name="Problema e método">
            <a:extLst>
              <a:ext uri="{FF2B5EF4-FFF2-40B4-BE49-F238E27FC236}">
                <a16:creationId xmlns:a16="http://schemas.microsoft.com/office/drawing/2014/main" id="{FB5B9822-3117-283E-4230-FF7E00F0E463}"/>
              </a:ext>
            </a:extLst>
          </p:cNvPr>
          <p:cNvSpPr>
            <a:spLocks noGrp="1"/>
          </p:cNvSpPr>
          <p:nvPr/>
        </p:nvSpPr>
        <p:spPr>
          <a:xfrm>
            <a:off x="814908" y="5180871"/>
            <a:ext cx="10123983" cy="21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sv-SE" sz="1200" dirty="0"/>
              <a:t>(Cullen, 2006; Lynch, 1997; Ingold, 2015; Norberg-Schulz, 1980; Gibson, 1979; Merleau-Ponty, 1999; Kaplan; Kaplan, 1989; Pallasmaa, 2011)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566CA15-4BB4-5AF3-726C-A282AFE95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t="22844" b="45272"/>
          <a:stretch>
            <a:fillRect/>
          </a:stretch>
        </p:blipFill>
        <p:spPr>
          <a:xfrm>
            <a:off x="0" y="2066017"/>
            <a:ext cx="12192000" cy="1554549"/>
          </a:xfrm>
          <a:prstGeom prst="rect">
            <a:avLst/>
          </a:prstGeom>
        </p:spPr>
      </p:pic>
      <p:sp>
        <p:nvSpPr>
          <p:cNvPr id="48" name="¹ Universidade Federal do Pará, Instituto de ">
            <a:extLst>
              <a:ext uri="{FF2B5EF4-FFF2-40B4-BE49-F238E27FC236}">
                <a16:creationId xmlns:a16="http://schemas.microsoft.com/office/drawing/2014/main" id="{81AC63F3-3AEA-A176-0BF2-B463F4E5B5A1}"/>
              </a:ext>
            </a:extLst>
          </p:cNvPr>
          <p:cNvSpPr>
            <a:spLocks noGrp="1"/>
          </p:cNvSpPr>
          <p:nvPr/>
        </p:nvSpPr>
        <p:spPr>
          <a:xfrm>
            <a:off x="7876017" y="1793221"/>
            <a:ext cx="306287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 com ChatGPT,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08314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9E22DFD6-3EBD-4F51-8472-B53C61CA3871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03D4AFF9-6B62-4970-BA0D-EDDC7311BD1A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671311D1-4299-4877-B681-13747F47F4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8B4C8D6-8A9A-4103-A84F-B493753BF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6A449874-8284-F11B-E1EA-E8B0CD31436E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1FF18ED0-3C8D-F084-7BE3-8E41C9859833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5</a:t>
            </a: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. </a:t>
            </a:r>
            <a:r>
              <a:rPr lang="pt-BR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POR UMA ARQUITETURA DA CONTINUIDADE</a:t>
            </a: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9383AD2B-E9E3-941A-74B1-204D3A8FE56A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ESTRATÉGIAS PROJETUAIS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799707C-B7CE-9308-8F09-562DBF8566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54"/>
          <a:stretch>
            <a:fillRect/>
          </a:stretch>
        </p:blipFill>
        <p:spPr>
          <a:xfrm>
            <a:off x="957804" y="1767687"/>
            <a:ext cx="9860005" cy="4033954"/>
          </a:xfrm>
          <a:prstGeom prst="rect">
            <a:avLst/>
          </a:prstGeom>
        </p:spPr>
      </p:pic>
      <p:sp>
        <p:nvSpPr>
          <p:cNvPr id="29" name="¹ Universidade Federal do Pará, Instituto de ">
            <a:extLst>
              <a:ext uri="{FF2B5EF4-FFF2-40B4-BE49-F238E27FC236}">
                <a16:creationId xmlns:a16="http://schemas.microsoft.com/office/drawing/2014/main" id="{11EC84F4-29E6-712E-D802-93E557808955}"/>
              </a:ext>
            </a:extLst>
          </p:cNvPr>
          <p:cNvSpPr>
            <a:spLocks noGrp="1"/>
          </p:cNvSpPr>
          <p:nvPr/>
        </p:nvSpPr>
        <p:spPr>
          <a:xfrm>
            <a:off x="7542189" y="5514975"/>
            <a:ext cx="306287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sz="1200" b="0" dirty="0">
                <a:solidFill>
                  <a:srgbClr val="645D53"/>
                </a:solidFill>
                <a:latin typeface="Open Sans"/>
                <a:ea typeface="Open Sans"/>
                <a:cs typeface="Open Sans"/>
              </a:rPr>
              <a:t>Fonte: Paloma Moreira com ChatGPT, 2026</a:t>
            </a:r>
            <a:endParaRPr sz="1200" b="0" dirty="0">
              <a:solidFill>
                <a:srgbClr val="645D53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08314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BBF7D-6048-09C2-1B3A-86687DB76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2D3B987-6E12-FABA-F100-31229A218DFF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F37AB02-B153-CAFE-4838-ECDEDEEB9BA7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DF7DF73-E35D-06B6-8931-6F222C054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74471E-D981-A30D-A467-06EEBA8824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B3A3240B-AB06-E1F0-F4EB-20C01C0E49C9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15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A jornada como unidade de leitura">
            <a:extLst>
              <a:ext uri="{FF2B5EF4-FFF2-40B4-BE49-F238E27FC236}">
                <a16:creationId xmlns:a16="http://schemas.microsoft.com/office/drawing/2014/main" id="{AB465F82-120B-5B9E-08E9-216C0A0FF7EA}"/>
              </a:ext>
            </a:extLst>
          </p:cNvPr>
          <p:cNvSpPr>
            <a:spLocks noGrp="1"/>
          </p:cNvSpPr>
          <p:nvPr/>
        </p:nvSpPr>
        <p:spPr>
          <a:xfrm>
            <a:off x="819150" y="809624"/>
            <a:ext cx="10382250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3300" b="1" dirty="0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rPr>
              <a:t>6. </a:t>
            </a:r>
            <a:r>
              <a:rPr lang="pt-BR" dirty="0"/>
              <a:t>CONSIDERAÇÕES FINAIS</a:t>
            </a:r>
            <a:endParaRPr lang="pt-BR"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7" name="Como os percursos&#10;participam da experiência&#10;d">
            <a:extLst>
              <a:ext uri="{FF2B5EF4-FFF2-40B4-BE49-F238E27FC236}">
                <a16:creationId xmlns:a16="http://schemas.microsoft.com/office/drawing/2014/main" id="{DF88A9CE-E367-3D4B-905D-032DEEC8C49A}"/>
              </a:ext>
            </a:extLst>
          </p:cNvPr>
          <p:cNvSpPr>
            <a:spLocks noGrp="1"/>
          </p:cNvSpPr>
          <p:nvPr/>
        </p:nvSpPr>
        <p:spPr>
          <a:xfrm>
            <a:off x="815339" y="1340167"/>
            <a:ext cx="10382247" cy="3723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2550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2550" b="1" dirty="0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rPr>
              <a:t>CONTRIBUIÇÕES, LIMITAÇÕES E Ú</a:t>
            </a:r>
            <a:r>
              <a:rPr lang="en-US" dirty="0"/>
              <a:t>LTIMAS PONDERAÇÕES</a:t>
            </a:r>
            <a:endParaRPr lang="en-US" sz="2550"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11" name="01  Aberturas e vistas">
            <a:extLst>
              <a:ext uri="{FF2B5EF4-FFF2-40B4-BE49-F238E27FC236}">
                <a16:creationId xmlns:a16="http://schemas.microsoft.com/office/drawing/2014/main" id="{2D7AB9C0-24E7-6619-83A8-BA94DB8612AF}"/>
              </a:ext>
            </a:extLst>
          </p:cNvPr>
          <p:cNvSpPr>
            <a:spLocks noGrp="1"/>
          </p:cNvSpPr>
          <p:nvPr/>
        </p:nvSpPr>
        <p:spPr>
          <a:xfrm>
            <a:off x="815339" y="1891092"/>
            <a:ext cx="3166116" cy="316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1800" dirty="0">
                <a:solidFill>
                  <a:srgbClr val="52665C"/>
                </a:solidFill>
              </a:rPr>
              <a:t>CONTRIBUIÇÕES</a:t>
            </a:r>
            <a:endParaRPr sz="1800" b="1" dirty="0">
              <a:solidFill>
                <a:srgbClr val="52665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13" name="Contato com o exterior,&#10;luz e ventilação">
            <a:extLst>
              <a:ext uri="{FF2B5EF4-FFF2-40B4-BE49-F238E27FC236}">
                <a16:creationId xmlns:a16="http://schemas.microsoft.com/office/drawing/2014/main" id="{1963B022-4AAB-307F-4721-6E9BA9D61C9D}"/>
              </a:ext>
            </a:extLst>
          </p:cNvPr>
          <p:cNvSpPr>
            <a:spLocks noGrp="1"/>
          </p:cNvSpPr>
          <p:nvPr/>
        </p:nvSpPr>
        <p:spPr>
          <a:xfrm>
            <a:off x="815339" y="2841139"/>
            <a:ext cx="3166116" cy="3125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Arquitetura</a:t>
            </a:r>
            <a:r>
              <a:rPr lang="en-US"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da </a:t>
            </a:r>
            <a:r>
              <a:rPr lang="en-US"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Continuidade</a:t>
            </a:r>
            <a:endParaRPr sz="18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5" name="02  Permanência">
            <a:extLst>
              <a:ext uri="{FF2B5EF4-FFF2-40B4-BE49-F238E27FC236}">
                <a16:creationId xmlns:a16="http://schemas.microsoft.com/office/drawing/2014/main" id="{4828F25E-C790-6585-5B8B-EFECB1137AA9}"/>
              </a:ext>
            </a:extLst>
          </p:cNvPr>
          <p:cNvSpPr>
            <a:spLocks noGrp="1"/>
          </p:cNvSpPr>
          <p:nvPr/>
        </p:nvSpPr>
        <p:spPr>
          <a:xfrm>
            <a:off x="4347749" y="1901117"/>
            <a:ext cx="3112423" cy="316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1800" b="1" dirty="0">
                <a:solidFill>
                  <a:srgbClr val="52665C"/>
                </a:solidFill>
                <a:latin typeface="Open Sans ExtraBold"/>
                <a:ea typeface="Open Sans ExtraBold"/>
                <a:cs typeface="Open Sans ExtraBold"/>
              </a:rPr>
              <a:t>LIMITAÇÕES</a:t>
            </a:r>
            <a:endParaRPr sz="1800" b="1" dirty="0">
              <a:solidFill>
                <a:srgbClr val="52665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19" name="03  Circulação">
            <a:extLst>
              <a:ext uri="{FF2B5EF4-FFF2-40B4-BE49-F238E27FC236}">
                <a16:creationId xmlns:a16="http://schemas.microsoft.com/office/drawing/2014/main" id="{31B6AFC9-82B8-B0EB-E774-8D19964242D0}"/>
              </a:ext>
            </a:extLst>
          </p:cNvPr>
          <p:cNvSpPr>
            <a:spLocks noGrp="1"/>
          </p:cNvSpPr>
          <p:nvPr/>
        </p:nvSpPr>
        <p:spPr>
          <a:xfrm>
            <a:off x="7826467" y="1886861"/>
            <a:ext cx="3112421" cy="3162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1875" b="1">
                <a:solidFill>
                  <a:srgbClr val="B94B35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sz="1800" b="1" dirty="0">
                <a:solidFill>
                  <a:srgbClr val="52665C"/>
                </a:solidFill>
                <a:latin typeface="Open Sans ExtraBold"/>
                <a:ea typeface="Open Sans ExtraBold"/>
                <a:cs typeface="Open Sans ExtraBold"/>
              </a:rPr>
              <a:t>ÚLTIMAS PONDERAÇÕES</a:t>
            </a:r>
            <a:endParaRPr sz="1800" b="1" dirty="0">
              <a:solidFill>
                <a:srgbClr val="52665C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0" name="Passagem e mudança de posição">
            <a:extLst>
              <a:ext uri="{FF2B5EF4-FFF2-40B4-BE49-F238E27FC236}">
                <a16:creationId xmlns:a16="http://schemas.microsoft.com/office/drawing/2014/main" id="{BDCBD270-A48B-5004-AF7A-FA873F633BD6}"/>
              </a:ext>
            </a:extLst>
          </p:cNvPr>
          <p:cNvSpPr>
            <a:spLocks noGrp="1"/>
          </p:cNvSpPr>
          <p:nvPr/>
        </p:nvSpPr>
        <p:spPr>
          <a:xfrm>
            <a:off x="7826465" y="2265063"/>
            <a:ext cx="3112423" cy="220436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Uma análise dos ambientes do transporte hidroviário faz bem em considerar a </a:t>
            </a:r>
            <a:r>
              <a:rPr lang="pt-BR" sz="1800" dirty="0" err="1"/>
              <a:t>dimen-são</a:t>
            </a:r>
            <a:r>
              <a:rPr lang="pt-BR" sz="1800" dirty="0"/>
              <a:t> das interface entre eles, já que a experiência do lugar não termina e começa entre um e outro, mas os </a:t>
            </a:r>
            <a:r>
              <a:rPr lang="pt-BR" sz="1800" dirty="0" err="1"/>
              <a:t>através-sa</a:t>
            </a:r>
            <a:r>
              <a:rPr lang="pt-BR" sz="1800" dirty="0"/>
              <a:t> num contínuo.</a:t>
            </a:r>
          </a:p>
        </p:txBody>
      </p:sp>
      <p:sp>
        <p:nvSpPr>
          <p:cNvPr id="32" name="Contato com o exterior,&#10;luz e ventilação">
            <a:extLst>
              <a:ext uri="{FF2B5EF4-FFF2-40B4-BE49-F238E27FC236}">
                <a16:creationId xmlns:a16="http://schemas.microsoft.com/office/drawing/2014/main" id="{5540146D-E367-9856-E6FE-27CC4611009C}"/>
              </a:ext>
            </a:extLst>
          </p:cNvPr>
          <p:cNvSpPr>
            <a:spLocks noGrp="1"/>
          </p:cNvSpPr>
          <p:nvPr/>
        </p:nvSpPr>
        <p:spPr>
          <a:xfrm>
            <a:off x="815336" y="3839808"/>
            <a:ext cx="3166116" cy="55162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en-US"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Apontamentos</a:t>
            </a:r>
            <a:r>
              <a:rPr lang="en-US"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para a </a:t>
            </a:r>
            <a:r>
              <a:rPr lang="en-US"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prática</a:t>
            </a:r>
            <a:r>
              <a:rPr lang="en-US" sz="18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800" b="0" dirty="0" err="1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arquitetônica</a:t>
            </a:r>
            <a:endParaRPr sz="1800" b="0" dirty="0">
              <a:solidFill>
                <a:srgbClr val="29272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6" name="Redes, apoios e repouso">
            <a:extLst>
              <a:ext uri="{FF2B5EF4-FFF2-40B4-BE49-F238E27FC236}">
                <a16:creationId xmlns:a16="http://schemas.microsoft.com/office/drawing/2014/main" id="{9F502411-B3E6-0BD9-E9E6-B211880D4986}"/>
              </a:ext>
            </a:extLst>
          </p:cNvPr>
          <p:cNvSpPr>
            <a:spLocks noGrp="1"/>
          </p:cNvSpPr>
          <p:nvPr/>
        </p:nvSpPr>
        <p:spPr>
          <a:xfrm>
            <a:off x="4347747" y="2261453"/>
            <a:ext cx="3112423" cy="13439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As literaturas movimentadas não consideram o contexto amazônico em específico, </a:t>
            </a:r>
            <a:r>
              <a:rPr lang="pt-BR" sz="1800" dirty="0" err="1"/>
              <a:t>li-mitando</a:t>
            </a:r>
            <a:r>
              <a:rPr lang="pt-BR" sz="1800" dirty="0"/>
              <a:t> a extrapolação de seus achados</a:t>
            </a:r>
          </a:p>
        </p:txBody>
      </p:sp>
      <p:sp>
        <p:nvSpPr>
          <p:cNvPr id="4" name="Redes, apoios e repouso">
            <a:extLst>
              <a:ext uri="{FF2B5EF4-FFF2-40B4-BE49-F238E27FC236}">
                <a16:creationId xmlns:a16="http://schemas.microsoft.com/office/drawing/2014/main" id="{E8A0A237-0448-711B-67B8-B058E47DAF48}"/>
              </a:ext>
            </a:extLst>
          </p:cNvPr>
          <p:cNvSpPr>
            <a:spLocks noGrp="1"/>
          </p:cNvSpPr>
          <p:nvPr/>
        </p:nvSpPr>
        <p:spPr>
          <a:xfrm>
            <a:off x="4347745" y="3739995"/>
            <a:ext cx="3112423" cy="5516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O alcance da proposição é interpretativo</a:t>
            </a:r>
          </a:p>
        </p:txBody>
      </p:sp>
      <p:sp>
        <p:nvSpPr>
          <p:cNvPr id="18" name="Redes, apoios e repouso">
            <a:extLst>
              <a:ext uri="{FF2B5EF4-FFF2-40B4-BE49-F238E27FC236}">
                <a16:creationId xmlns:a16="http://schemas.microsoft.com/office/drawing/2014/main" id="{78BE1BCA-BE20-7B20-D725-B8C58D131B7B}"/>
              </a:ext>
            </a:extLst>
          </p:cNvPr>
          <p:cNvSpPr>
            <a:spLocks noGrp="1"/>
          </p:cNvSpPr>
          <p:nvPr/>
        </p:nvSpPr>
        <p:spPr>
          <a:xfrm>
            <a:off x="4347744" y="4426194"/>
            <a:ext cx="3112423" cy="11225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Não foram mensuradas </a:t>
            </a:r>
            <a:r>
              <a:rPr lang="pt-BR" sz="1800" dirty="0" err="1"/>
              <a:t>res-postas</a:t>
            </a:r>
            <a:r>
              <a:rPr lang="pt-BR" sz="1800" dirty="0"/>
              <a:t> cognitivas, afetivas ou fisiológicas relativas à </a:t>
            </a:r>
            <a:r>
              <a:rPr lang="pt-BR" sz="1800" dirty="0" err="1"/>
              <a:t>aplica-ção</a:t>
            </a:r>
            <a:r>
              <a:rPr lang="pt-BR" sz="1800" dirty="0"/>
              <a:t> da contribuição principal</a:t>
            </a:r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0C6A681B-33B7-D089-DBC6-76F161915E15}"/>
              </a:ext>
            </a:extLst>
          </p:cNvPr>
          <p:cNvSpPr>
            <a:spLocks noGrp="1"/>
          </p:cNvSpPr>
          <p:nvPr/>
        </p:nvSpPr>
        <p:spPr>
          <a:xfrm flipH="1">
            <a:off x="4151718" y="2098955"/>
            <a:ext cx="0" cy="3395065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2A8B88C7-84B3-0981-006C-F22BFFAC94F3}"/>
              </a:ext>
            </a:extLst>
          </p:cNvPr>
          <p:cNvSpPr>
            <a:spLocks noGrp="1"/>
          </p:cNvSpPr>
          <p:nvPr/>
        </p:nvSpPr>
        <p:spPr>
          <a:xfrm flipH="1">
            <a:off x="7631518" y="2098955"/>
            <a:ext cx="0" cy="3395065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33" name="Passagem e mudança de posição">
            <a:extLst>
              <a:ext uri="{FF2B5EF4-FFF2-40B4-BE49-F238E27FC236}">
                <a16:creationId xmlns:a16="http://schemas.microsoft.com/office/drawing/2014/main" id="{C15DA833-5EBE-9861-1A90-4D509765BDE7}"/>
              </a:ext>
            </a:extLst>
          </p:cNvPr>
          <p:cNvSpPr>
            <a:spLocks noGrp="1"/>
          </p:cNvSpPr>
          <p:nvPr/>
        </p:nvSpPr>
        <p:spPr>
          <a:xfrm>
            <a:off x="7826465" y="4630708"/>
            <a:ext cx="3112423" cy="11225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1650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just">
              <a:defRPr sz="17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800" dirty="0"/>
              <a:t>E entender esse fenômeno é necessário para projetar </a:t>
            </a:r>
            <a:r>
              <a:rPr lang="pt-BR" sz="1800" dirty="0" err="1"/>
              <a:t>ar-quiteturas</a:t>
            </a:r>
            <a:r>
              <a:rPr lang="pt-BR" sz="1800" dirty="0"/>
              <a:t> cada vez mais </a:t>
            </a:r>
            <a:r>
              <a:rPr lang="pt-BR" sz="1800" dirty="0" err="1"/>
              <a:t>in-tencionais</a:t>
            </a:r>
            <a:r>
              <a:rPr lang="pt-BR" sz="1800" dirty="0"/>
              <a:t> de seus efeitos.</a:t>
            </a:r>
          </a:p>
        </p:txBody>
      </p:sp>
    </p:spTree>
    <p:extLst>
      <p:ext uri="{BB962C8B-B14F-4D97-AF65-F5344CB8AC3E}">
        <p14:creationId xmlns:p14="http://schemas.microsoft.com/office/powerpoint/2010/main" val="257262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B83AEA-E0B0-9204-71B9-87FAD227E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5A13E392-2A66-FED9-1FDD-AC47DDA93345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7984BCA4-2801-2B8B-BF0B-2DC432518677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41FA0B3-4004-B1D7-074B-0CA2E85FB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35513D-E470-61AC-2DFF-F4574BCA6E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E705E1F7-FC17-1ABD-5C6D-34D4441F02CB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16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A jornada como unidade de leitura">
            <a:extLst>
              <a:ext uri="{FF2B5EF4-FFF2-40B4-BE49-F238E27FC236}">
                <a16:creationId xmlns:a16="http://schemas.microsoft.com/office/drawing/2014/main" id="{7A7AEC32-A33E-F710-FDB8-F5F75333E4DC}"/>
              </a:ext>
            </a:extLst>
          </p:cNvPr>
          <p:cNvSpPr>
            <a:spLocks noGrp="1"/>
          </p:cNvSpPr>
          <p:nvPr/>
        </p:nvSpPr>
        <p:spPr>
          <a:xfrm>
            <a:off x="819153" y="404812"/>
            <a:ext cx="5097682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REFERÊNCIAS</a:t>
            </a:r>
            <a:endParaRPr lang="pt-BR"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6" name="Problema e método">
            <a:extLst>
              <a:ext uri="{FF2B5EF4-FFF2-40B4-BE49-F238E27FC236}">
                <a16:creationId xmlns:a16="http://schemas.microsoft.com/office/drawing/2014/main" id="{79841E40-7F05-FB77-D9C8-46B182EDC21C}"/>
              </a:ext>
            </a:extLst>
          </p:cNvPr>
          <p:cNvSpPr>
            <a:spLocks noGrp="1"/>
          </p:cNvSpPr>
          <p:nvPr/>
        </p:nvSpPr>
        <p:spPr>
          <a:xfrm>
            <a:off x="814908" y="1054100"/>
            <a:ext cx="4773091" cy="4584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ALVARSSON, Jesper J.; WIENS, Stefan; NILSSON, Mats E. Stress </a:t>
            </a:r>
            <a:r>
              <a:rPr lang="pt-BR" sz="1200" dirty="0" err="1"/>
              <a:t>recovery</a:t>
            </a:r>
            <a:r>
              <a:rPr lang="pt-BR" sz="1200" dirty="0"/>
              <a:t> </a:t>
            </a:r>
            <a:r>
              <a:rPr lang="pt-BR" sz="1200" dirty="0" err="1"/>
              <a:t>during</a:t>
            </a:r>
            <a:r>
              <a:rPr lang="pt-BR" sz="1200" dirty="0"/>
              <a:t> </a:t>
            </a:r>
            <a:r>
              <a:rPr lang="pt-BR" sz="1200" dirty="0" err="1"/>
              <a:t>exposure</a:t>
            </a:r>
            <a:r>
              <a:rPr lang="pt-BR" sz="1200" dirty="0"/>
              <a:t> </a:t>
            </a:r>
            <a:r>
              <a:rPr lang="pt-BR" sz="1200" dirty="0" err="1"/>
              <a:t>to</a:t>
            </a:r>
            <a:r>
              <a:rPr lang="pt-BR" sz="1200" dirty="0"/>
              <a:t> </a:t>
            </a:r>
            <a:r>
              <a:rPr lang="pt-BR" sz="1200" dirty="0" err="1"/>
              <a:t>nature</a:t>
            </a:r>
            <a:r>
              <a:rPr lang="pt-BR" sz="1200" dirty="0"/>
              <a:t> </a:t>
            </a:r>
            <a:r>
              <a:rPr lang="pt-BR" sz="1200" dirty="0" err="1"/>
              <a:t>sound</a:t>
            </a:r>
            <a:r>
              <a:rPr lang="pt-BR" sz="1200" dirty="0"/>
              <a:t>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environmental</a:t>
            </a:r>
            <a:r>
              <a:rPr lang="pt-BR" sz="1200" dirty="0"/>
              <a:t> </a:t>
            </a:r>
            <a:r>
              <a:rPr lang="pt-BR" sz="1200" dirty="0" err="1"/>
              <a:t>noise</a:t>
            </a:r>
            <a:r>
              <a:rPr lang="pt-BR" sz="1200" dirty="0"/>
              <a:t>. </a:t>
            </a:r>
            <a:r>
              <a:rPr lang="pt-BR" sz="1200" b="1" dirty="0" err="1"/>
              <a:t>International</a:t>
            </a:r>
            <a:r>
              <a:rPr lang="pt-BR" sz="1200" b="1" dirty="0"/>
              <a:t> </a:t>
            </a:r>
            <a:r>
              <a:rPr lang="pt-BR" sz="1200" b="1" dirty="0" err="1"/>
              <a:t>Journal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Environmental </a:t>
            </a:r>
            <a:r>
              <a:rPr lang="pt-BR" sz="1200" b="1" dirty="0" err="1"/>
              <a:t>Research</a:t>
            </a:r>
            <a:r>
              <a:rPr lang="pt-BR" sz="1200" b="1" dirty="0"/>
              <a:t> </a:t>
            </a:r>
            <a:r>
              <a:rPr lang="pt-BR" sz="1200" b="1" dirty="0" err="1"/>
              <a:t>and</a:t>
            </a:r>
            <a:r>
              <a:rPr lang="pt-BR" sz="1200" b="1" dirty="0"/>
              <a:t> </a:t>
            </a:r>
            <a:r>
              <a:rPr lang="pt-BR" sz="1200" b="1" dirty="0" err="1"/>
              <a:t>Public</a:t>
            </a:r>
            <a:r>
              <a:rPr lang="pt-BR" sz="1200" b="1" dirty="0"/>
              <a:t> Health</a:t>
            </a:r>
            <a:r>
              <a:rPr lang="pt-BR" sz="1200" dirty="0"/>
              <a:t>, v. 7, n. 3, p. 1036-1046, 2010. DOI: </a:t>
            </a:r>
            <a:r>
              <a:rPr lang="pt-BR" sz="1200" dirty="0">
                <a:hlinkClick r:id="rId4"/>
              </a:rPr>
              <a:t>https://doi.org/10.3390/ijerph7031036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BELL, Cameron N.; ST GEORGE, Rebecca; HONAN, Cynthia; BELL, </a:t>
            </a:r>
            <a:r>
              <a:rPr lang="pt-BR" sz="1200" dirty="0" err="1"/>
              <a:t>Lachlan</a:t>
            </a:r>
            <a:r>
              <a:rPr lang="pt-BR" sz="1200" dirty="0"/>
              <a:t> J.; JOLLY, Alex T. W.; MATTHEWS, Allison. The </a:t>
            </a:r>
            <a:r>
              <a:rPr lang="pt-BR" sz="1200" dirty="0" err="1"/>
              <a:t>relationship</a:t>
            </a:r>
            <a:r>
              <a:rPr lang="pt-BR" sz="1200" dirty="0"/>
              <a:t> </a:t>
            </a:r>
            <a:r>
              <a:rPr lang="pt-BR" sz="1200" dirty="0" err="1"/>
              <a:t>between</a:t>
            </a:r>
            <a:r>
              <a:rPr lang="pt-BR" sz="1200" dirty="0"/>
              <a:t> </a:t>
            </a:r>
            <a:r>
              <a:rPr lang="pt-BR" sz="1200" dirty="0" err="1"/>
              <a:t>nature</a:t>
            </a:r>
            <a:r>
              <a:rPr lang="pt-BR" sz="1200" dirty="0"/>
              <a:t> </a:t>
            </a:r>
            <a:r>
              <a:rPr lang="pt-BR" sz="1200" dirty="0" err="1"/>
              <a:t>exposures</a:t>
            </a:r>
            <a:r>
              <a:rPr lang="pt-BR" sz="1200" dirty="0"/>
              <a:t>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attention</a:t>
            </a:r>
            <a:r>
              <a:rPr lang="pt-BR" sz="1200" dirty="0"/>
              <a:t> </a:t>
            </a:r>
            <a:r>
              <a:rPr lang="pt-BR" sz="1200" dirty="0" err="1"/>
              <a:t>restoration</a:t>
            </a:r>
            <a:r>
              <a:rPr lang="pt-BR" sz="1200" dirty="0"/>
              <a:t>, as </a:t>
            </a:r>
            <a:r>
              <a:rPr lang="pt-BR" sz="1200" dirty="0" err="1"/>
              <a:t>moderated</a:t>
            </a:r>
            <a:r>
              <a:rPr lang="pt-BR" sz="1200" dirty="0"/>
              <a:t> </a:t>
            </a:r>
            <a:r>
              <a:rPr lang="pt-BR" sz="1200" dirty="0" err="1"/>
              <a:t>by</a:t>
            </a:r>
            <a:r>
              <a:rPr lang="pt-BR" sz="1200" dirty="0"/>
              <a:t> </a:t>
            </a:r>
            <a:r>
              <a:rPr lang="pt-BR" sz="1200" dirty="0" err="1"/>
              <a:t>exposure</a:t>
            </a:r>
            <a:r>
              <a:rPr lang="pt-BR" sz="1200" dirty="0"/>
              <a:t> </a:t>
            </a:r>
            <a:r>
              <a:rPr lang="pt-BR" sz="1200" dirty="0" err="1"/>
              <a:t>duration</a:t>
            </a:r>
            <a:r>
              <a:rPr lang="pt-BR" sz="1200" dirty="0"/>
              <a:t>: a </a:t>
            </a:r>
            <a:r>
              <a:rPr lang="pt-BR" sz="1200" dirty="0" err="1"/>
              <a:t>systematic</a:t>
            </a:r>
            <a:r>
              <a:rPr lang="pt-BR" sz="1200" dirty="0"/>
              <a:t> review </a:t>
            </a:r>
            <a:r>
              <a:rPr lang="pt-BR" sz="1200" dirty="0" err="1"/>
              <a:t>and</a:t>
            </a:r>
            <a:r>
              <a:rPr lang="pt-BR" sz="1200" dirty="0"/>
              <a:t> meta-</a:t>
            </a:r>
            <a:r>
              <a:rPr lang="pt-BR" sz="1200" dirty="0" err="1"/>
              <a:t>analysis</a:t>
            </a:r>
            <a:r>
              <a:rPr lang="pt-BR" sz="1200" dirty="0"/>
              <a:t>. </a:t>
            </a:r>
            <a:r>
              <a:rPr lang="pt-BR" sz="1200" b="1" dirty="0" err="1"/>
              <a:t>Journal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Environmental </a:t>
            </a:r>
            <a:r>
              <a:rPr lang="pt-BR" sz="1200" b="1" dirty="0" err="1"/>
              <a:t>Psychology</a:t>
            </a:r>
            <a:r>
              <a:rPr lang="pt-BR" sz="1200" dirty="0"/>
              <a:t>, [S. l.], v. 104, art. 102632, 2025. DOI: </a:t>
            </a:r>
            <a:r>
              <a:rPr lang="pt-BR" sz="1200" dirty="0">
                <a:hlinkClick r:id="rId5"/>
              </a:rPr>
              <a:t>https://doi.org/10.1016/j.jenvp.2025.102632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BERLEANT, Arnold. </a:t>
            </a:r>
            <a:r>
              <a:rPr lang="pt-BR" sz="1200" b="1" dirty="0"/>
              <a:t>The </a:t>
            </a:r>
            <a:r>
              <a:rPr lang="pt-BR" sz="1200" b="1" dirty="0" err="1"/>
              <a:t>aesthetics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</a:t>
            </a:r>
            <a:r>
              <a:rPr lang="pt-BR" sz="1200" b="1" dirty="0" err="1"/>
              <a:t>environment</a:t>
            </a:r>
            <a:r>
              <a:rPr lang="pt-BR" sz="1200" dirty="0"/>
              <a:t>. Philadelphia: </a:t>
            </a:r>
            <a:r>
              <a:rPr lang="pt-BR" sz="1200" dirty="0" err="1"/>
              <a:t>Temple</a:t>
            </a:r>
            <a:r>
              <a:rPr lang="pt-BR" sz="1200" dirty="0"/>
              <a:t> </a:t>
            </a:r>
            <a:r>
              <a:rPr lang="pt-BR" sz="1200" dirty="0" err="1"/>
              <a:t>University</a:t>
            </a:r>
            <a:r>
              <a:rPr lang="pt-BR" sz="1200" dirty="0"/>
              <a:t> Press, 1992.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BERMAN, Marc G.; JONIDES, John; KAPLAN, Stephen. The </a:t>
            </a:r>
            <a:r>
              <a:rPr lang="pt-BR" sz="1200" dirty="0" err="1"/>
              <a:t>cognitive</a:t>
            </a:r>
            <a:r>
              <a:rPr lang="pt-BR" sz="1200" dirty="0"/>
              <a:t> </a:t>
            </a:r>
            <a:r>
              <a:rPr lang="pt-BR" sz="1200" dirty="0" err="1"/>
              <a:t>benefits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interacting</a:t>
            </a:r>
            <a:r>
              <a:rPr lang="pt-BR" sz="1200" dirty="0"/>
              <a:t> </a:t>
            </a:r>
            <a:r>
              <a:rPr lang="pt-BR" sz="1200" dirty="0" err="1"/>
              <a:t>with</a:t>
            </a:r>
            <a:r>
              <a:rPr lang="pt-BR" sz="1200" dirty="0"/>
              <a:t> </a:t>
            </a:r>
            <a:r>
              <a:rPr lang="pt-BR" sz="1200" dirty="0" err="1"/>
              <a:t>nature</a:t>
            </a:r>
            <a:r>
              <a:rPr lang="pt-BR" sz="1200" dirty="0"/>
              <a:t>. </a:t>
            </a:r>
            <a:r>
              <a:rPr lang="pt-BR" sz="1200" b="1" dirty="0" err="1"/>
              <a:t>Psychological</a:t>
            </a:r>
            <a:r>
              <a:rPr lang="pt-BR" sz="1200" b="1" dirty="0"/>
              <a:t> Science</a:t>
            </a:r>
            <a:r>
              <a:rPr lang="pt-BR" sz="1200" dirty="0"/>
              <a:t>, [S. l.], v. 19, n. 12, p. 1207-1212, 2008. DOI: </a:t>
            </a:r>
            <a:r>
              <a:rPr lang="pt-BR" sz="1200" dirty="0">
                <a:hlinkClick r:id="rId6"/>
              </a:rPr>
              <a:t>https://doi.org/10.1111/j.1467-9280.2008.02225.x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CARERI, Francesco. </a:t>
            </a:r>
            <a:r>
              <a:rPr lang="pt-BR" sz="1200" b="1" dirty="0" err="1"/>
              <a:t>Walkscapes</a:t>
            </a:r>
            <a:r>
              <a:rPr lang="pt-BR" sz="1200" dirty="0"/>
              <a:t>: o caminhar como prática estética. Tradução de Frederico </a:t>
            </a:r>
            <a:r>
              <a:rPr lang="pt-BR" sz="1200" dirty="0" err="1"/>
              <a:t>Bonaldo</a:t>
            </a:r>
            <a:r>
              <a:rPr lang="pt-BR" sz="1200" dirty="0"/>
              <a:t>. São Paulo: Gustavo </a:t>
            </a:r>
            <a:r>
              <a:rPr lang="pt-BR" sz="1200" dirty="0" err="1"/>
              <a:t>Gili</a:t>
            </a:r>
            <a:r>
              <a:rPr lang="pt-BR" sz="1200" dirty="0"/>
              <a:t>, 2013.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CULLEN, Gordon. Paisagem urbana. Lisboa: Edições 70, 2006.</a:t>
            </a:r>
          </a:p>
        </p:txBody>
      </p:sp>
      <p:sp>
        <p:nvSpPr>
          <p:cNvPr id="8" name="Problema e método">
            <a:extLst>
              <a:ext uri="{FF2B5EF4-FFF2-40B4-BE49-F238E27FC236}">
                <a16:creationId xmlns:a16="http://schemas.microsoft.com/office/drawing/2014/main" id="{AC35BE23-1258-1A43-3F12-2F01AEE1FDE5}"/>
              </a:ext>
            </a:extLst>
          </p:cNvPr>
          <p:cNvSpPr>
            <a:spLocks noGrp="1"/>
          </p:cNvSpPr>
          <p:nvPr/>
        </p:nvSpPr>
        <p:spPr>
          <a:xfrm>
            <a:off x="6165800" y="1054100"/>
            <a:ext cx="4773091" cy="45846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GIBSON, James J. </a:t>
            </a:r>
            <a:r>
              <a:rPr lang="pt-BR" sz="1200" b="1" dirty="0"/>
              <a:t>The </a:t>
            </a:r>
            <a:r>
              <a:rPr lang="pt-BR" sz="1200" b="1" dirty="0" err="1"/>
              <a:t>ecological</a:t>
            </a:r>
            <a:r>
              <a:rPr lang="pt-BR" sz="1200" b="1" dirty="0"/>
              <a:t> approach </a:t>
            </a:r>
            <a:r>
              <a:rPr lang="pt-BR" sz="1200" b="1" dirty="0" err="1"/>
              <a:t>to</a:t>
            </a:r>
            <a:r>
              <a:rPr lang="pt-BR" sz="1200" b="1" dirty="0"/>
              <a:t> visual </a:t>
            </a:r>
            <a:r>
              <a:rPr lang="pt-BR" sz="1200" b="1" dirty="0" err="1"/>
              <a:t>perception</a:t>
            </a:r>
            <a:r>
              <a:rPr lang="pt-BR" sz="1200" dirty="0"/>
              <a:t>. Boston: Houghton </a:t>
            </a:r>
            <a:r>
              <a:rPr lang="pt-BR" sz="1200" dirty="0" err="1"/>
              <a:t>Mifflin</a:t>
            </a:r>
            <a:r>
              <a:rPr lang="pt-BR" sz="1200" dirty="0"/>
              <a:t>, 1979.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INGOLD, Tim. </a:t>
            </a:r>
            <a:r>
              <a:rPr lang="pt-BR" sz="1200" b="1" dirty="0"/>
              <a:t>Estar vivo</a:t>
            </a:r>
            <a:r>
              <a:rPr lang="pt-BR" sz="1200" dirty="0"/>
              <a:t>: ensaios sobre movimento, conhecimento e descrição. Petrópolis: Vozes, 2015.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INGOLD, Tim. The </a:t>
            </a:r>
            <a:r>
              <a:rPr lang="pt-BR" sz="1200" dirty="0" err="1"/>
              <a:t>temporality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</a:t>
            </a:r>
            <a:r>
              <a:rPr lang="pt-BR" sz="1200" dirty="0" err="1"/>
              <a:t>landscape</a:t>
            </a:r>
            <a:r>
              <a:rPr lang="pt-BR" sz="1200" dirty="0"/>
              <a:t>. </a:t>
            </a:r>
            <a:r>
              <a:rPr lang="pt-BR" sz="1200" b="1" dirty="0"/>
              <a:t>World </a:t>
            </a:r>
            <a:r>
              <a:rPr lang="pt-BR" sz="1200" b="1" dirty="0" err="1"/>
              <a:t>Archaeology</a:t>
            </a:r>
            <a:r>
              <a:rPr lang="pt-BR" sz="1200" dirty="0"/>
              <a:t>, [S. l.], v. 25, n. 2, p. 152-174, 1993. DOI: </a:t>
            </a:r>
            <a:r>
              <a:rPr lang="pt-BR" sz="1200" dirty="0">
                <a:hlinkClick r:id="rId7"/>
              </a:rPr>
              <a:t>https://doi.org/10.1080/00438243.1993.9980235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KAPLAN, Rachel; KAPLAN, Stephen. </a:t>
            </a:r>
            <a:r>
              <a:rPr lang="pt-BR" sz="1200" b="1" dirty="0"/>
              <a:t>The </a:t>
            </a:r>
            <a:r>
              <a:rPr lang="pt-BR" sz="1200" b="1" dirty="0" err="1"/>
              <a:t>experience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</a:t>
            </a:r>
            <a:r>
              <a:rPr lang="pt-BR" sz="1200" b="1" dirty="0" err="1"/>
              <a:t>nature</a:t>
            </a:r>
            <a:r>
              <a:rPr lang="pt-BR" sz="1200" dirty="0"/>
              <a:t>: a </a:t>
            </a:r>
            <a:r>
              <a:rPr lang="pt-BR" sz="1200" dirty="0" err="1"/>
              <a:t>psychological</a:t>
            </a:r>
            <a:r>
              <a:rPr lang="pt-BR" sz="1200" dirty="0"/>
              <a:t> perspective. Cambridge: Cambridge </a:t>
            </a:r>
            <a:r>
              <a:rPr lang="pt-BR" sz="1200" dirty="0" err="1"/>
              <a:t>University</a:t>
            </a:r>
            <a:r>
              <a:rPr lang="pt-BR" sz="1200" dirty="0"/>
              <a:t> Press, 1989.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KAPLAN, Stephen. The </a:t>
            </a:r>
            <a:r>
              <a:rPr lang="pt-BR" sz="1200" dirty="0" err="1"/>
              <a:t>restorative</a:t>
            </a:r>
            <a:r>
              <a:rPr lang="pt-BR" sz="1200" dirty="0"/>
              <a:t> </a:t>
            </a:r>
            <a:r>
              <a:rPr lang="pt-BR" sz="1200" dirty="0" err="1"/>
              <a:t>benefits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nature</a:t>
            </a:r>
            <a:r>
              <a:rPr lang="pt-BR" sz="1200" dirty="0"/>
              <a:t>: </a:t>
            </a:r>
            <a:r>
              <a:rPr lang="pt-BR" sz="1200" dirty="0" err="1"/>
              <a:t>toward</a:t>
            </a:r>
            <a:r>
              <a:rPr lang="pt-BR" sz="1200" dirty="0"/>
              <a:t> </a:t>
            </a:r>
            <a:r>
              <a:rPr lang="pt-BR" sz="1200" dirty="0" err="1"/>
              <a:t>an</a:t>
            </a:r>
            <a:r>
              <a:rPr lang="pt-BR" sz="1200" dirty="0"/>
              <a:t> </a:t>
            </a:r>
            <a:r>
              <a:rPr lang="pt-BR" sz="1200" dirty="0" err="1"/>
              <a:t>integrative</a:t>
            </a:r>
            <a:r>
              <a:rPr lang="pt-BR" sz="1200" dirty="0"/>
              <a:t> framework. </a:t>
            </a:r>
            <a:r>
              <a:rPr lang="pt-BR" sz="1200" b="1" dirty="0" err="1"/>
              <a:t>Journal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Environmental </a:t>
            </a:r>
            <a:r>
              <a:rPr lang="pt-BR" sz="1200" b="1" dirty="0" err="1"/>
              <a:t>Psychology</a:t>
            </a:r>
            <a:r>
              <a:rPr lang="pt-BR" sz="1200" dirty="0"/>
              <a:t>, v. 15, n. 3, p. 169-182, 1995. DOI: </a:t>
            </a:r>
            <a:r>
              <a:rPr lang="pt-BR" sz="1200" dirty="0">
                <a:hlinkClick r:id="rId8"/>
              </a:rPr>
              <a:t>https://doi.org/10.1016/0272-4944(95)90001-2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LYNCH, Kevin. </a:t>
            </a:r>
            <a:r>
              <a:rPr lang="pt-BR" sz="1200" b="1" dirty="0"/>
              <a:t>A imagem da cidade</a:t>
            </a:r>
            <a:r>
              <a:rPr lang="pt-BR" sz="1200" dirty="0"/>
              <a:t>. São Paulo: Martins Fontes, 1997.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MALLGRAVE, Harry Francis. </a:t>
            </a:r>
            <a:r>
              <a:rPr lang="pt-BR" sz="1200" b="1" dirty="0"/>
              <a:t>The </a:t>
            </a:r>
            <a:r>
              <a:rPr lang="pt-BR" sz="1200" b="1" dirty="0" err="1"/>
              <a:t>architect’s</a:t>
            </a:r>
            <a:r>
              <a:rPr lang="pt-BR" sz="1200" b="1" dirty="0"/>
              <a:t> </a:t>
            </a:r>
            <a:r>
              <a:rPr lang="pt-BR" sz="1200" b="1" dirty="0" err="1"/>
              <a:t>brain</a:t>
            </a:r>
            <a:r>
              <a:rPr lang="pt-BR" sz="1200" dirty="0"/>
              <a:t>: </a:t>
            </a:r>
            <a:r>
              <a:rPr lang="pt-BR" sz="1200" dirty="0" err="1"/>
              <a:t>neuroscience</a:t>
            </a:r>
            <a:r>
              <a:rPr lang="pt-BR" sz="1200" dirty="0"/>
              <a:t>, </a:t>
            </a:r>
            <a:r>
              <a:rPr lang="pt-BR" sz="1200" dirty="0" err="1"/>
              <a:t>creativity</a:t>
            </a:r>
            <a:r>
              <a:rPr lang="pt-BR" sz="1200" dirty="0"/>
              <a:t>,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architecture</a:t>
            </a:r>
            <a:r>
              <a:rPr lang="pt-BR" sz="1200" dirty="0"/>
              <a:t>. </a:t>
            </a:r>
            <a:r>
              <a:rPr lang="pt-BR" sz="1200" dirty="0" err="1"/>
              <a:t>Chichester</a:t>
            </a:r>
            <a:r>
              <a:rPr lang="pt-BR" sz="1200" dirty="0"/>
              <a:t>: Wiley-Blackwell, 2010. DOI: </a:t>
            </a:r>
            <a:r>
              <a:rPr lang="pt-BR" sz="1200" dirty="0">
                <a:hlinkClick r:id="rId9"/>
              </a:rPr>
              <a:t>https://doi.org/10.1002/9781444317275</a:t>
            </a:r>
            <a:r>
              <a:rPr lang="pt-BR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87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6D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177372-8F15-426B-E171-088E11C70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AEACDCE8-5191-93FE-5AED-EC356E0B5604}"/>
              </a:ext>
            </a:extLst>
          </p:cNvPr>
          <p:cNvSpPr>
            <a:spLocks noGrp="1"/>
          </p:cNvSpPr>
          <p:nvPr/>
        </p:nvSpPr>
        <p:spPr>
          <a:xfrm>
            <a:off x="6096000" y="654368"/>
            <a:ext cx="5448300" cy="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0B1467D2-A818-8000-35A8-4ABC86BDCCE0}"/>
              </a:ext>
            </a:extLst>
          </p:cNvPr>
          <p:cNvSpPr>
            <a:spLocks noGrp="1"/>
          </p:cNvSpPr>
          <p:nvPr/>
        </p:nvSpPr>
        <p:spPr>
          <a:xfrm>
            <a:off x="11544300" y="0"/>
            <a:ext cx="0" cy="6858000"/>
          </a:xfrm>
          <a:prstGeom prst="line">
            <a:avLst/>
          </a:prstGeom>
          <a:ln>
            <a:solidFill>
              <a:srgbClr val="B94B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771C365-6C68-FB3F-2B65-D58B8A75C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856"/>
          <a:stretch/>
        </p:blipFill>
        <p:spPr>
          <a:xfrm>
            <a:off x="815340" y="5944934"/>
            <a:ext cx="5022056" cy="4491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97FC5D4-2833-C7E1-63D1-38DA9DB3C1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83"/>
          <a:stretch/>
        </p:blipFill>
        <p:spPr>
          <a:xfrm>
            <a:off x="5916835" y="6033040"/>
            <a:ext cx="5022056" cy="272796"/>
          </a:xfrm>
          <a:prstGeom prst="rect">
            <a:avLst/>
          </a:prstGeom>
        </p:spPr>
      </p:pic>
      <p:sp>
        <p:nvSpPr>
          <p:cNvPr id="3" name="02/16">
            <a:extLst>
              <a:ext uri="{FF2B5EF4-FFF2-40B4-BE49-F238E27FC236}">
                <a16:creationId xmlns:a16="http://schemas.microsoft.com/office/drawing/2014/main" id="{4FE8F5F2-B7BA-AA6F-9B64-18D08B77633E}"/>
              </a:ext>
            </a:extLst>
          </p:cNvPr>
          <p:cNvSpPr>
            <a:spLocks noGrp="1"/>
          </p:cNvSpPr>
          <p:nvPr/>
        </p:nvSpPr>
        <p:spPr>
          <a:xfrm>
            <a:off x="11401425" y="6515100"/>
            <a:ext cx="666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defPPr>
            <a:lvl1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1pPr>
            <a:lvl2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2pPr>
            <a:lvl3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3pPr>
            <a:lvl4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4pPr>
            <a:lvl5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5pPr>
            <a:lvl6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6pPr>
            <a:lvl7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7pPr>
            <a:lvl8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8pPr>
            <a:lvl9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r">
              <a:defRPr sz="1125" b="0">
                <a:solidFill>
                  <a:srgbClr val="645D53"/>
                </a:solidFill>
                <a:latin typeface="Open Sans"/>
                <a:ea typeface="Open Sans"/>
                <a:cs typeface="Open Sans"/>
              </a:defRPr>
            </a:pPr>
            <a:r>
              <a:rPr lang="en-US" dirty="0"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17</a:t>
            </a:r>
            <a:r>
              <a:rPr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/1</a:t>
            </a:r>
            <a:r>
              <a:rPr lang="en-US" sz="1125" b="0" dirty="0">
                <a:solidFill>
                  <a:srgbClr val="645D5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7</a:t>
            </a:r>
            <a:endParaRPr sz="1125" b="0" dirty="0">
              <a:solidFill>
                <a:srgbClr val="645D5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A jornada como unidade de leitura">
            <a:extLst>
              <a:ext uri="{FF2B5EF4-FFF2-40B4-BE49-F238E27FC236}">
                <a16:creationId xmlns:a16="http://schemas.microsoft.com/office/drawing/2014/main" id="{98738DA7-00E0-F812-C2CB-B405B3FC6A3E}"/>
              </a:ext>
            </a:extLst>
          </p:cNvPr>
          <p:cNvSpPr>
            <a:spLocks noGrp="1"/>
          </p:cNvSpPr>
          <p:nvPr/>
        </p:nvSpPr>
        <p:spPr>
          <a:xfrm>
            <a:off x="819153" y="404812"/>
            <a:ext cx="5097682" cy="4991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/>
              <a:t>REFERÊNCIAS</a:t>
            </a:r>
            <a:endParaRPr lang="pt-BR" sz="3300" b="1" dirty="0">
              <a:solidFill>
                <a:srgbClr val="292722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6" name="Problema e método">
            <a:extLst>
              <a:ext uri="{FF2B5EF4-FFF2-40B4-BE49-F238E27FC236}">
                <a16:creationId xmlns:a16="http://schemas.microsoft.com/office/drawing/2014/main" id="{F25841BB-E4C4-6235-A851-480C0D8AD08B}"/>
              </a:ext>
            </a:extLst>
          </p:cNvPr>
          <p:cNvSpPr>
            <a:spLocks noGrp="1"/>
          </p:cNvSpPr>
          <p:nvPr/>
        </p:nvSpPr>
        <p:spPr>
          <a:xfrm>
            <a:off x="814908" y="972457"/>
            <a:ext cx="4773091" cy="449942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MERLEAU-PONTY, Maurice. </a:t>
            </a:r>
            <a:r>
              <a:rPr lang="pt-BR" sz="1200" b="1" dirty="0"/>
              <a:t>Fenomenologia da percepção</a:t>
            </a:r>
            <a:r>
              <a:rPr lang="pt-BR" sz="1200" dirty="0"/>
              <a:t>. Tradução de Carlos Alberto Ribeiro de Moura. 2. ed. São Paulo: Martins Fontes, 1999.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NORBERG-SCHULZ, Christian. </a:t>
            </a:r>
            <a:r>
              <a:rPr lang="pt-BR" sz="1200" b="1" dirty="0"/>
              <a:t>Genius loci</a:t>
            </a:r>
            <a:r>
              <a:rPr lang="pt-BR" sz="1200" dirty="0"/>
              <a:t>: </a:t>
            </a:r>
            <a:r>
              <a:rPr lang="pt-BR" sz="1200" dirty="0" err="1"/>
              <a:t>towards</a:t>
            </a:r>
            <a:r>
              <a:rPr lang="pt-BR" sz="1200" dirty="0"/>
              <a:t> a </a:t>
            </a:r>
            <a:r>
              <a:rPr lang="pt-BR" sz="1200" dirty="0" err="1"/>
              <a:t>phenomenology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architecture</a:t>
            </a:r>
            <a:r>
              <a:rPr lang="pt-BR" sz="1200" dirty="0"/>
              <a:t>. New York: Rizzoli, 1980.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PALLASMAA, Juhani. </a:t>
            </a:r>
            <a:r>
              <a:rPr lang="pt-BR" sz="1200" b="1" dirty="0"/>
              <a:t>Os olhos da pele</a:t>
            </a:r>
            <a:r>
              <a:rPr lang="pt-BR" sz="1200" dirty="0"/>
              <a:t>: a arquitetura e os sentidos. Tradução técnica de Alexandre Salvaterra. Porto Alegre: Bookman, 2011.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RODRIGUES, </a:t>
            </a:r>
            <a:r>
              <a:rPr lang="pt-BR" sz="1200" dirty="0" err="1"/>
              <a:t>Jondison</a:t>
            </a:r>
            <a:r>
              <a:rPr lang="pt-BR" sz="1200" dirty="0"/>
              <a:t> Cardoso; RODRIGUES, </a:t>
            </a:r>
            <a:r>
              <a:rPr lang="pt-BR" sz="1200" dirty="0" err="1"/>
              <a:t>Jovenildo</a:t>
            </a:r>
            <a:r>
              <a:rPr lang="pt-BR" sz="1200" dirty="0"/>
              <a:t> Cardoso; CASTRO, Edna Maria Ramos de. Transporte hidroviário, portos e terminais interiores na Amazônia brasileira: uma análise sobre seus papéis na política pública territorial. </a:t>
            </a:r>
            <a:r>
              <a:rPr lang="pt-BR" sz="1200" b="1" dirty="0" err="1"/>
              <a:t>Geo</a:t>
            </a:r>
            <a:r>
              <a:rPr lang="pt-BR" sz="1200" b="1" dirty="0"/>
              <a:t> UERJ</a:t>
            </a:r>
            <a:r>
              <a:rPr lang="pt-BR" sz="1200" dirty="0"/>
              <a:t>, v. 1, n. 25, p. 115-137, 2014. DOI: </a:t>
            </a:r>
            <a:r>
              <a:rPr lang="pt-BR" sz="1200" dirty="0">
                <a:hlinkClick r:id="rId4"/>
              </a:rPr>
              <a:t>https://doi.org/10.12957/geouerj.2014.8197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STOFFREGEN, Thomas A.; CHEN, Fu-Chen; VARLET, Manuel; ALCANTARA, Cristina; BARDY, Benoît G. </a:t>
            </a:r>
            <a:r>
              <a:rPr lang="pt-BR" sz="1200" dirty="0" err="1"/>
              <a:t>Getting</a:t>
            </a:r>
            <a:r>
              <a:rPr lang="pt-BR" sz="1200" dirty="0"/>
              <a:t> </a:t>
            </a:r>
            <a:r>
              <a:rPr lang="pt-BR" sz="1200" dirty="0" err="1"/>
              <a:t>your</a:t>
            </a:r>
            <a:r>
              <a:rPr lang="pt-BR" sz="1200" dirty="0"/>
              <a:t> sea </a:t>
            </a:r>
            <a:r>
              <a:rPr lang="pt-BR" sz="1200" dirty="0" err="1"/>
              <a:t>legs</a:t>
            </a:r>
            <a:r>
              <a:rPr lang="pt-BR" sz="1200" dirty="0"/>
              <a:t>. </a:t>
            </a:r>
            <a:r>
              <a:rPr lang="pt-BR" sz="1200" b="1" dirty="0"/>
              <a:t>PLOS ONE</a:t>
            </a:r>
            <a:r>
              <a:rPr lang="pt-BR" sz="1200" dirty="0"/>
              <a:t>, v. 8, n. 6, e66949, 2013. DOI: </a:t>
            </a:r>
            <a:r>
              <a:rPr lang="pt-BR" sz="1200" dirty="0">
                <a:hlinkClick r:id="rId5"/>
              </a:rPr>
              <a:t>https://doi.org/10.1371/journal.pone.0066949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TUAN, Yi-Fu. </a:t>
            </a:r>
            <a:r>
              <a:rPr lang="pt-BR" sz="1200" b="1" dirty="0"/>
              <a:t>Espaço e lugar</a:t>
            </a:r>
            <a:r>
              <a:rPr lang="pt-BR" sz="1200" dirty="0"/>
              <a:t>: a perspectiva da experiência. Tradução de Lívia de Oliveira. São Paulo: Difel, 1983.</a:t>
            </a:r>
          </a:p>
        </p:txBody>
      </p:sp>
      <p:sp>
        <p:nvSpPr>
          <p:cNvPr id="8" name="Problema e método">
            <a:extLst>
              <a:ext uri="{FF2B5EF4-FFF2-40B4-BE49-F238E27FC236}">
                <a16:creationId xmlns:a16="http://schemas.microsoft.com/office/drawing/2014/main" id="{7871B799-2474-FFBC-21D0-17ECB5921844}"/>
              </a:ext>
            </a:extLst>
          </p:cNvPr>
          <p:cNvSpPr>
            <a:spLocks noGrp="1"/>
          </p:cNvSpPr>
          <p:nvPr/>
        </p:nvSpPr>
        <p:spPr>
          <a:xfrm>
            <a:off x="6206567" y="972458"/>
            <a:ext cx="4773091" cy="2133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TRINDADE JÚNIOR, Saint-Clair Cordeiro da. Das “cidades na floresta” às “cidades da floresta”: espaço, ambiente e </a:t>
            </a:r>
            <a:r>
              <a:rPr lang="pt-BR" sz="1200" dirty="0" err="1"/>
              <a:t>urbanodiversidade</a:t>
            </a:r>
            <a:r>
              <a:rPr lang="pt-BR" sz="1200" dirty="0"/>
              <a:t> na Amazônia brasileira. </a:t>
            </a:r>
            <a:r>
              <a:rPr lang="pt-BR" sz="1200" b="1" dirty="0"/>
              <a:t>Papers do NAEA</a:t>
            </a:r>
            <a:r>
              <a:rPr lang="pt-BR" sz="1200" dirty="0"/>
              <a:t>, n. 321, 2013. DOI: </a:t>
            </a:r>
            <a:r>
              <a:rPr lang="pt-BR" sz="1200" dirty="0">
                <a:hlinkClick r:id="rId6"/>
              </a:rPr>
              <a:t>http://dx.doi.org/10.18542/papersnaea.v22i1.11281</a:t>
            </a:r>
            <a:r>
              <a:rPr lang="pt-BR" sz="1200" dirty="0"/>
              <a:t>.</a:t>
            </a:r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endParaRPr lang="pt-BR" sz="1200" dirty="0"/>
          </a:p>
          <a:p>
            <a:pPr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lang="pt-BR" sz="1200" dirty="0"/>
              <a:t>ULRICH, Roger S.; SIMONS, Robert F.; LOSITO, Barbara D.; FIORITO, Evelyn; MILES, Mark A.; ZELSON, Michael. Stress </a:t>
            </a:r>
            <a:r>
              <a:rPr lang="pt-BR" sz="1200" dirty="0" err="1"/>
              <a:t>recovery</a:t>
            </a:r>
            <a:r>
              <a:rPr lang="pt-BR" sz="1200" dirty="0"/>
              <a:t> </a:t>
            </a:r>
            <a:r>
              <a:rPr lang="pt-BR" sz="1200" dirty="0" err="1"/>
              <a:t>during</a:t>
            </a:r>
            <a:r>
              <a:rPr lang="pt-BR" sz="1200" dirty="0"/>
              <a:t> </a:t>
            </a:r>
            <a:r>
              <a:rPr lang="pt-BR" sz="1200" dirty="0" err="1"/>
              <a:t>exposure</a:t>
            </a:r>
            <a:r>
              <a:rPr lang="pt-BR" sz="1200" dirty="0"/>
              <a:t> </a:t>
            </a:r>
            <a:r>
              <a:rPr lang="pt-BR" sz="1200" dirty="0" err="1"/>
              <a:t>to</a:t>
            </a:r>
            <a:r>
              <a:rPr lang="pt-BR" sz="1200" dirty="0"/>
              <a:t> natural </a:t>
            </a:r>
            <a:r>
              <a:rPr lang="pt-BR" sz="1200" dirty="0" err="1"/>
              <a:t>and</a:t>
            </a:r>
            <a:r>
              <a:rPr lang="pt-BR" sz="1200" dirty="0"/>
              <a:t> </a:t>
            </a:r>
            <a:r>
              <a:rPr lang="pt-BR" sz="1200" dirty="0" err="1"/>
              <a:t>urban</a:t>
            </a:r>
            <a:r>
              <a:rPr lang="pt-BR" sz="1200" dirty="0"/>
              <a:t> </a:t>
            </a:r>
            <a:r>
              <a:rPr lang="pt-BR" sz="1200" dirty="0" err="1"/>
              <a:t>environments</a:t>
            </a:r>
            <a:r>
              <a:rPr lang="pt-BR" sz="1200" dirty="0"/>
              <a:t>. </a:t>
            </a:r>
            <a:r>
              <a:rPr lang="pt-BR" sz="1200" b="1" dirty="0" err="1"/>
              <a:t>Journal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Environmental </a:t>
            </a:r>
            <a:r>
              <a:rPr lang="pt-BR" sz="1200" b="1" dirty="0" err="1"/>
              <a:t>Psychology</a:t>
            </a:r>
            <a:r>
              <a:rPr lang="pt-BR" sz="1200" dirty="0"/>
              <a:t>, [S. l.], v. 11, n. 2, p. 201-230, 1991. DOI: </a:t>
            </a:r>
            <a:r>
              <a:rPr lang="pt-BR" sz="1200" dirty="0">
                <a:hlinkClick r:id="rId7"/>
              </a:rPr>
              <a:t>https://doi.org/10.1016/S0272-4944(05)80184-7</a:t>
            </a:r>
            <a:r>
              <a:rPr lang="pt-BR" sz="1200" dirty="0"/>
              <a:t>.</a:t>
            </a:r>
          </a:p>
        </p:txBody>
      </p:sp>
      <p:sp>
        <p:nvSpPr>
          <p:cNvPr id="20" name="A jornada como unidade de leitura">
            <a:extLst>
              <a:ext uri="{FF2B5EF4-FFF2-40B4-BE49-F238E27FC236}">
                <a16:creationId xmlns:a16="http://schemas.microsoft.com/office/drawing/2014/main" id="{B82F9BD4-63B6-6498-DC70-B8BA4F4B6E9D}"/>
              </a:ext>
            </a:extLst>
          </p:cNvPr>
          <p:cNvSpPr>
            <a:spLocks noGrp="1"/>
          </p:cNvSpPr>
          <p:nvPr/>
        </p:nvSpPr>
        <p:spPr>
          <a:xfrm>
            <a:off x="6206567" y="3296239"/>
            <a:ext cx="4626483" cy="5566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defPPr>
            <a:lvl1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1pPr>
            <a:lvl2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2pPr>
            <a:lvl3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3pPr>
            <a:lvl4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4pPr>
            <a:lvl5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5pPr>
            <a:lvl6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6pPr>
            <a:lvl7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7pPr>
            <a:lvl8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8pPr>
            <a:lvl9pPr algn="l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lvl9pPr>
          </a:lstStyle>
          <a:p>
            <a:pPr algn="ctr">
              <a:defRPr sz="3300" b="1">
                <a:solidFill>
                  <a:srgbClr val="292722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rPr lang="en-US" dirty="0">
                <a:solidFill>
                  <a:srgbClr val="B94B35"/>
                </a:solidFill>
              </a:rPr>
              <a:t>OBRIGADA!</a:t>
            </a:r>
            <a:endParaRPr b="1" dirty="0">
              <a:solidFill>
                <a:srgbClr val="B94B35"/>
              </a:solidFill>
              <a:latin typeface="Open Sans ExtraBold"/>
              <a:ea typeface="Open Sans ExtraBold"/>
              <a:cs typeface="Open Sans ExtraBold"/>
            </a:endParaRPr>
          </a:p>
        </p:txBody>
      </p:sp>
      <p:sp>
        <p:nvSpPr>
          <p:cNvPr id="30" name="labneurau.ufpa@gmail.com">
            <a:extLst>
              <a:ext uri="{FF2B5EF4-FFF2-40B4-BE49-F238E27FC236}">
                <a16:creationId xmlns:a16="http://schemas.microsoft.com/office/drawing/2014/main" id="{9313D084-25BE-359E-E93A-457A455A9681}"/>
              </a:ext>
            </a:extLst>
          </p:cNvPr>
          <p:cNvSpPr>
            <a:spLocks noGrp="1"/>
          </p:cNvSpPr>
          <p:nvPr/>
        </p:nvSpPr>
        <p:spPr>
          <a:xfrm>
            <a:off x="6811659" y="4973493"/>
            <a:ext cx="3416299" cy="27279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ctr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labneurau.ufpa@gmail.com</a:t>
            </a:r>
          </a:p>
        </p:txBody>
      </p:sp>
      <p:sp>
        <p:nvSpPr>
          <p:cNvPr id="32" name="@labneurau">
            <a:extLst>
              <a:ext uri="{FF2B5EF4-FFF2-40B4-BE49-F238E27FC236}">
                <a16:creationId xmlns:a16="http://schemas.microsoft.com/office/drawing/2014/main" id="{7C45604F-4C4E-E505-3E2E-3C8BF1D3301A}"/>
              </a:ext>
            </a:extLst>
          </p:cNvPr>
          <p:cNvSpPr>
            <a:spLocks noGrp="1"/>
          </p:cNvSpPr>
          <p:nvPr/>
        </p:nvSpPr>
        <p:spPr>
          <a:xfrm>
            <a:off x="7751458" y="5259243"/>
            <a:ext cx="1536700" cy="2371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defPPr>
            <a:lvl1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1pPr>
            <a:lvl2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2pPr>
            <a:lvl3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3pPr>
            <a:lvl4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4pPr>
            <a:lvl5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5pPr>
            <a:lvl6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6pPr>
            <a:lvl7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7pPr>
            <a:lvl8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8pPr>
            <a:lvl9pPr algn="l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lvl9pPr>
          </a:lstStyle>
          <a:p>
            <a:pPr algn="ctr">
              <a:defRPr sz="2025" b="0">
                <a:solidFill>
                  <a:srgbClr val="292722"/>
                </a:solidFill>
                <a:latin typeface="Open Sans"/>
                <a:ea typeface="Open Sans"/>
                <a:cs typeface="Open Sans"/>
              </a:defRPr>
            </a:pPr>
            <a:r>
              <a:rPr sz="1600" b="0" dirty="0">
                <a:solidFill>
                  <a:srgbClr val="292722"/>
                </a:solidFill>
                <a:latin typeface="Open Sans"/>
                <a:ea typeface="Open Sans"/>
                <a:cs typeface="Open Sans"/>
              </a:rPr>
              <a:t>@labneurau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2DDC01A-763E-ED7A-E7EB-1E9A4954E7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103" y="3997049"/>
            <a:ext cx="3851411" cy="86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72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2014</Words>
  <Application>Microsoft Office PowerPoint</Application>
  <DocSecurity>0</DocSecurity>
  <PresentationFormat>Widescreen</PresentationFormat>
  <Paragraphs>184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Open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Paloma Geovanna Moreira</cp:lastModifiedBy>
  <cp:revision>1</cp:revision>
  <dcterms:created xsi:type="dcterms:W3CDTF">2026-10-23T21:32:38Z</dcterms:created>
  <dcterms:modified xsi:type="dcterms:W3CDTF">2026-10-24T08:28:16Z</dcterms:modified>
</cp:coreProperties>
</file>