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3AA2-CBA8-4715-8D54-D011B95C1ED0}" type="datetimeFigureOut">
              <a:rPr lang="fa-IR" smtClean="0"/>
              <a:t>22/05/1448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37F51-6407-495F-8A71-1A10A6E77A0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0116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83AA2-CBA8-4715-8D54-D011B95C1ED0}" type="datetimeFigureOut">
              <a:rPr lang="fa-IR" smtClean="0"/>
              <a:t>22/05/1448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37F51-6407-495F-8A71-1A10A6E77A0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8128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7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7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0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2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7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4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7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09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9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9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90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5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9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8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9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69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3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9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53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6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4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2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8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8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4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3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BINARY</dc:creator>
  <cp:lastModifiedBy>BINARY</cp:lastModifiedBy>
  <cp:revision>1</cp:revision>
  <dcterms:created xsi:type="dcterms:W3CDTF">2026-11-02T12:45:30Z</dcterms:created>
  <dcterms:modified xsi:type="dcterms:W3CDTF">2026-11-02T12:45:30Z</dcterms:modified>
</cp:coreProperties>
</file>